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27" r:id="rId2"/>
    <p:sldId id="449" r:id="rId3"/>
    <p:sldId id="446" r:id="rId4"/>
    <p:sldId id="447" r:id="rId5"/>
    <p:sldId id="427" r:id="rId6"/>
    <p:sldId id="454" r:id="rId7"/>
    <p:sldId id="458" r:id="rId8"/>
    <p:sldId id="461" r:id="rId9"/>
    <p:sldId id="462" r:id="rId10"/>
    <p:sldId id="464" r:id="rId11"/>
    <p:sldId id="465" r:id="rId12"/>
    <p:sldId id="471" r:id="rId13"/>
    <p:sldId id="466" r:id="rId14"/>
    <p:sldId id="467" r:id="rId15"/>
    <p:sldId id="469" r:id="rId16"/>
    <p:sldId id="340" r:id="rId17"/>
  </p:sldIdLst>
  <p:sldSz cx="16276638" cy="9144000"/>
  <p:notesSz cx="6858000" cy="9144000"/>
  <p:custDataLst>
    <p:tags r:id="rId19"/>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65A16"/>
    <a:srgbClr val="FF0000"/>
    <a:srgbClr val="FF33CC"/>
    <a:srgbClr val="F6D4F4"/>
    <a:srgbClr val="FF7C80"/>
    <a:srgbClr val="0000FF"/>
    <a:srgbClr val="0000CC"/>
    <a:srgbClr val="FF00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74" autoAdjust="0"/>
    <p:restoredTop sz="94660"/>
  </p:normalViewPr>
  <p:slideViewPr>
    <p:cSldViewPr>
      <p:cViewPr varScale="1">
        <p:scale>
          <a:sx n="53" d="100"/>
          <a:sy n="53" d="100"/>
        </p:scale>
        <p:origin x="894" y="72"/>
      </p:cViewPr>
      <p:guideLst>
        <p:guide orient="horz" pos="2880"/>
        <p:guide pos="5127"/>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16</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wmf"/><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492525" y="834673"/>
            <a:ext cx="11589395" cy="416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Thứ</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hai</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ngày</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17 </a:t>
            </a:r>
            <a:r>
              <a:rPr lang="en-US" sz="4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tháng</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10 </a:t>
            </a:r>
            <a:r>
              <a:rPr lang="en-US" sz="4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năm</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2022</a:t>
            </a:r>
          </a:p>
          <a:p>
            <a:pPr algn="ctr" eaLnBrk="1" hangingPunct="1">
              <a:spcBef>
                <a:spcPts val="1800"/>
              </a:spcBef>
              <a:defRPr/>
            </a:pPr>
            <a:r>
              <a:rPr lang="en-US" sz="6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6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6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p>
          <a:p>
            <a:pPr algn="ctr" eaLnBrk="1" hangingPunct="1">
              <a:spcBef>
                <a:spcPts val="1800"/>
              </a:spcBef>
              <a:defRPr/>
            </a:pP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Đọc</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Bàn</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tay</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cô</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giáo</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(59)</a:t>
            </a:r>
          </a:p>
          <a:p>
            <a:pPr algn="ctr" eaLnBrk="1" hangingPunct="1">
              <a:spcBef>
                <a:spcPts val="1800"/>
              </a:spcBef>
              <a:defRPr/>
            </a:pP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Nói</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nghe</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Một</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giờ</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học</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thú</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vị</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(60)</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4" name="Text Box 18"/>
          <p:cNvSpPr txBox="1">
            <a:spLocks noChangeArrowheads="1"/>
          </p:cNvSpPr>
          <p:nvPr/>
        </p:nvSpPr>
        <p:spPr bwMode="auto">
          <a:xfrm>
            <a:off x="2557757" y="7200900"/>
            <a:ext cx="5974560"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dirty="0" err="1">
                <a:solidFill>
                  <a:srgbClr val="FF0066"/>
                </a:solidFill>
                <a:latin typeface="Times New Roman" pitchFamily="18" charset="0"/>
              </a:rPr>
              <a:t>Giáo</a:t>
            </a:r>
            <a:r>
              <a:rPr lang="en-US" altLang="en-US" sz="2800" b="1" i="1" dirty="0">
                <a:solidFill>
                  <a:srgbClr val="FF0066"/>
                </a:solidFill>
                <a:latin typeface="Times New Roman" pitchFamily="18" charset="0"/>
              </a:rPr>
              <a:t> </a:t>
            </a:r>
            <a:r>
              <a:rPr lang="en-US" altLang="en-US" sz="2800" b="1" i="1" dirty="0" err="1">
                <a:solidFill>
                  <a:srgbClr val="FF0066"/>
                </a:solidFill>
                <a:latin typeface="Times New Roman" pitchFamily="18" charset="0"/>
              </a:rPr>
              <a:t>viên</a:t>
            </a:r>
            <a:r>
              <a:rPr lang="en-US" altLang="en-US" sz="2800" b="1" i="1" smtClean="0">
                <a:solidFill>
                  <a:srgbClr val="FF0066"/>
                </a:solidFill>
                <a:latin typeface="Times New Roman" pitchFamily="18" charset="0"/>
              </a:rPr>
              <a:t>: </a:t>
            </a:r>
            <a:r>
              <a:rPr lang="en-US" altLang="en-US" sz="2800" b="1" i="1" smtClean="0">
                <a:solidFill>
                  <a:srgbClr val="FF0066"/>
                </a:solidFill>
                <a:latin typeface="Times New Roman" pitchFamily="18" charset="0"/>
              </a:rPr>
              <a:t>Nguyễn Thị Nụ</a:t>
            </a:r>
            <a:endParaRPr lang="en-US" altLang="en-US" sz="2800" b="1" i="1" dirty="0">
              <a:solidFill>
                <a:srgbClr val="FF0066"/>
              </a:solidFill>
              <a:latin typeface="Times New Roman" pitchFamily="18" charset="0"/>
            </a:endParaRPr>
          </a:p>
          <a:p>
            <a:pPr eaLnBrk="1" hangingPunct="1"/>
            <a:r>
              <a:rPr lang="en-US" altLang="en-US" sz="2800" b="1" i="1" dirty="0" err="1">
                <a:solidFill>
                  <a:srgbClr val="FF0066"/>
                </a:solidFill>
                <a:latin typeface="Times New Roman" pitchFamily="18" charset="0"/>
              </a:rPr>
              <a:t>Lớp</a:t>
            </a:r>
            <a:r>
              <a:rPr lang="en-US" altLang="en-US" sz="2800" b="1" i="1">
                <a:solidFill>
                  <a:srgbClr val="FF0066"/>
                </a:solidFill>
                <a:latin typeface="Times New Roman" pitchFamily="18" charset="0"/>
              </a:rPr>
              <a:t>: </a:t>
            </a:r>
            <a:r>
              <a:rPr lang="en-US" altLang="en-US" sz="2800" b="1" i="1" smtClean="0">
                <a:solidFill>
                  <a:srgbClr val="FF0066"/>
                </a:solidFill>
                <a:latin typeface="Times New Roman" pitchFamily="18" charset="0"/>
              </a:rPr>
              <a:t>3D Trường TH Giao Yến</a:t>
            </a:r>
            <a:endParaRPr lang="en-US" altLang="en-US" sz="2800" b="1" i="1" dirty="0">
              <a:solidFill>
                <a:srgbClr val="FF0066"/>
              </a:solidFill>
              <a:latin typeface="Times New Roman" pitchFamily="18" charset="0"/>
            </a:endParaRPr>
          </a:p>
        </p:txBody>
      </p:sp>
      <p:pic>
        <p:nvPicPr>
          <p:cNvPr id="2055" name="Picture 22" descr="bd2131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17134" y="149573"/>
            <a:ext cx="7245894" cy="1117345"/>
            <a:chOff x="4539228" y="210532"/>
            <a:chExt cx="7123636" cy="1117345"/>
          </a:xfrm>
        </p:grpSpPr>
        <p:grpSp>
          <p:nvGrpSpPr>
            <p:cNvPr id="5" name="Group 4"/>
            <p:cNvGrpSpPr/>
            <p:nvPr/>
          </p:nvGrpSpPr>
          <p:grpSpPr>
            <a:xfrm>
              <a:off x="4539228" y="210532"/>
              <a:ext cx="7123636" cy="1117345"/>
              <a:chOff x="4539228" y="210532"/>
              <a:chExt cx="7123636" cy="1117345"/>
            </a:xfrm>
          </p:grpSpPr>
          <p:sp>
            <p:nvSpPr>
              <p:cNvPr id="7" name="TextBox 6"/>
              <p:cNvSpPr txBox="1"/>
              <p:nvPr/>
            </p:nvSpPr>
            <p:spPr>
              <a:xfrm>
                <a:off x="4539228" y="210532"/>
                <a:ext cx="7123636" cy="646331"/>
              </a:xfrm>
              <a:prstGeom prst="rect">
                <a:avLst/>
              </a:prstGeom>
              <a:noFill/>
            </p:spPr>
            <p:txBody>
              <a:bodyPr wrap="none" rtlCol="0">
                <a:spAutoFit/>
              </a:bodyPr>
              <a:lstStyle/>
              <a:p>
                <a:r>
                  <a:rPr lang="en-US" sz="3600" b="1" smtClean="0">
                    <a:solidFill>
                      <a:srgbClr val="0000CC"/>
                    </a:solidFill>
                    <a:latin typeface="Times New Roman" pitchFamily="18" charset="0"/>
                    <a:cs typeface="Times New Roman" pitchFamily="18" charset="0"/>
                  </a:rPr>
                  <a:t>Thứ hai ngày 17 tháng 10 năm 2022</a:t>
                </a:r>
                <a:endParaRPr lang="en-US" sz="3600" b="1">
                  <a:solidFill>
                    <a:srgbClr val="0000CC"/>
                  </a:solidFill>
                  <a:latin typeface="Times New Roman" pitchFamily="18" charset="0"/>
                  <a:cs typeface="Times New Roman" pitchFamily="18" charset="0"/>
                </a:endParaRPr>
              </a:p>
            </p:txBody>
          </p:sp>
          <p:sp>
            <p:nvSpPr>
              <p:cNvPr id="8" name="TextBox 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6" name="Straight Connector 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 Box 14"/>
          <p:cNvSpPr txBox="1">
            <a:spLocks noChangeArrowheads="1"/>
          </p:cNvSpPr>
          <p:nvPr/>
        </p:nvSpPr>
        <p:spPr bwMode="auto">
          <a:xfrm>
            <a:off x="3947319" y="1266918"/>
            <a:ext cx="9067800" cy="112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a:t>
            </a:r>
            <a:r>
              <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(Tiết 1)</a:t>
            </a:r>
          </a:p>
          <a:p>
            <a:pPr algn="ctr" eaLnBrk="1" hangingPunct="1">
              <a:spcBef>
                <a:spcPts val="0"/>
              </a:spcBef>
              <a:defRPr/>
            </a:pPr>
            <a:r>
              <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Nguyễn Trọng Hoàn</a:t>
            </a:r>
            <a:endParaRPr lang="en-US" sz="3200" b="1">
              <a:solidFill>
                <a:srgbClr val="0000FF"/>
              </a:solidFill>
              <a:effectLst>
                <a:outerShdw blurRad="38100" dist="38100" dir="2700000" algn="tl">
                  <a:srgbClr val="000000">
                    <a:alpha val="43137"/>
                  </a:srgbClr>
                </a:outerShdw>
              </a:effectLst>
              <a:latin typeface="Times New Roman" pitchFamily="18" charset="0"/>
            </a:endParaRPr>
          </a:p>
        </p:txBody>
      </p:sp>
      <p:grpSp>
        <p:nvGrpSpPr>
          <p:cNvPr id="10" name="Group 9"/>
          <p:cNvGrpSpPr/>
          <p:nvPr/>
        </p:nvGrpSpPr>
        <p:grpSpPr>
          <a:xfrm>
            <a:off x="823119" y="2438400"/>
            <a:ext cx="10191618" cy="5486400"/>
            <a:chOff x="-2747754" y="1962150"/>
            <a:chExt cx="9983624" cy="5486400"/>
          </a:xfrm>
        </p:grpSpPr>
        <p:grpSp>
          <p:nvGrpSpPr>
            <p:cNvPr id="11" name="Group 10"/>
            <p:cNvGrpSpPr>
              <a:grpSpLocks/>
            </p:cNvGrpSpPr>
            <p:nvPr/>
          </p:nvGrpSpPr>
          <p:grpSpPr bwMode="auto">
            <a:xfrm>
              <a:off x="563497" y="2451421"/>
              <a:ext cx="2862263" cy="4997129"/>
              <a:chOff x="521500" y="2340141"/>
              <a:chExt cx="2862262" cy="7725687"/>
            </a:xfrm>
          </p:grpSpPr>
          <p:sp>
            <p:nvSpPr>
              <p:cNvPr id="14" name="Line 55"/>
              <p:cNvSpPr>
                <a:spLocks noChangeShapeType="1"/>
              </p:cNvSpPr>
              <p:nvPr/>
            </p:nvSpPr>
            <p:spPr bwMode="auto">
              <a:xfrm flipH="1" flipV="1">
                <a:off x="1853825" y="2340141"/>
                <a:ext cx="11293" cy="7725687"/>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5" name="Straight Connector 5"/>
              <p:cNvCxnSpPr>
                <a:cxnSpLocks noChangeShapeType="1"/>
              </p:cNvCxnSpPr>
              <p:nvPr/>
            </p:nvCxnSpPr>
            <p:spPr bwMode="auto">
              <a:xfrm>
                <a:off x="521500" y="2340141"/>
                <a:ext cx="2862262" cy="0"/>
              </a:xfrm>
              <a:prstGeom prst="line">
                <a:avLst/>
              </a:prstGeom>
              <a:noFill/>
              <a:ln w="317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 name="Text Box 5"/>
            <p:cNvSpPr txBox="1">
              <a:spLocks noChangeArrowheads="1"/>
            </p:cNvSpPr>
            <p:nvPr/>
          </p:nvSpPr>
          <p:spPr bwMode="auto">
            <a:xfrm>
              <a:off x="-2747754" y="1973263"/>
              <a:ext cx="34575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VnAristote" pitchFamily="34" charset="0"/>
                </a:defRPr>
              </a:lvl1pPr>
              <a:lvl2pPr marL="742950" indent="-285750">
                <a:defRPr sz="2400">
                  <a:solidFill>
                    <a:schemeClr val="tx1"/>
                  </a:solidFill>
                  <a:latin typeface=".VnAristote" pitchFamily="34" charset="0"/>
                </a:defRPr>
              </a:lvl2pPr>
              <a:lvl3pPr marL="1143000" indent="-228600">
                <a:defRPr sz="2400">
                  <a:solidFill>
                    <a:schemeClr val="tx1"/>
                  </a:solidFill>
                  <a:latin typeface=".VnAristote" pitchFamily="34" charset="0"/>
                </a:defRPr>
              </a:lvl3pPr>
              <a:lvl4pPr marL="1600200" indent="-228600">
                <a:defRPr sz="2400">
                  <a:solidFill>
                    <a:schemeClr val="tx1"/>
                  </a:solidFill>
                  <a:latin typeface=".VnAristote" pitchFamily="34" charset="0"/>
                </a:defRPr>
              </a:lvl4pPr>
              <a:lvl5pPr marL="2057400" indent="-228600">
                <a:defRPr sz="2400">
                  <a:solidFill>
                    <a:schemeClr val="tx1"/>
                  </a:solidFill>
                  <a:latin typeface=".VnAristote" pitchFamily="34" charset="0"/>
                </a:defRPr>
              </a:lvl5pPr>
              <a:lvl6pPr marL="2514600" indent="-228600" eaLnBrk="0" fontAlgn="base" hangingPunct="0">
                <a:spcBef>
                  <a:spcPct val="0"/>
                </a:spcBef>
                <a:spcAft>
                  <a:spcPct val="0"/>
                </a:spcAft>
                <a:defRPr sz="2400">
                  <a:solidFill>
                    <a:schemeClr val="tx1"/>
                  </a:solidFill>
                  <a:latin typeface=".VnAristote" pitchFamily="34" charset="0"/>
                </a:defRPr>
              </a:lvl6pPr>
              <a:lvl7pPr marL="2971800" indent="-228600" eaLnBrk="0" fontAlgn="base" hangingPunct="0">
                <a:spcBef>
                  <a:spcPct val="0"/>
                </a:spcBef>
                <a:spcAft>
                  <a:spcPct val="0"/>
                </a:spcAft>
                <a:defRPr sz="2400">
                  <a:solidFill>
                    <a:schemeClr val="tx1"/>
                  </a:solidFill>
                  <a:latin typeface=".VnAristote" pitchFamily="34" charset="0"/>
                </a:defRPr>
              </a:lvl7pPr>
              <a:lvl8pPr marL="3429000" indent="-228600" eaLnBrk="0" fontAlgn="base" hangingPunct="0">
                <a:spcBef>
                  <a:spcPct val="0"/>
                </a:spcBef>
                <a:spcAft>
                  <a:spcPct val="0"/>
                </a:spcAft>
                <a:defRPr sz="2400">
                  <a:solidFill>
                    <a:schemeClr val="tx1"/>
                  </a:solidFill>
                  <a:latin typeface=".VnAristote" pitchFamily="34" charset="0"/>
                </a:defRPr>
              </a:lvl8pPr>
              <a:lvl9pPr marL="3886200" indent="-228600" eaLnBrk="0" fontAlgn="base" hangingPunct="0">
                <a:spcBef>
                  <a:spcPct val="0"/>
                </a:spcBef>
                <a:spcAft>
                  <a:spcPct val="0"/>
                </a:spcAft>
                <a:defRPr sz="2400">
                  <a:solidFill>
                    <a:schemeClr val="tx1"/>
                  </a:solidFill>
                  <a:latin typeface=".VnAristote" pitchFamily="34" charset="0"/>
                </a:defRPr>
              </a:lvl9pPr>
            </a:lstStyle>
            <a:p>
              <a:pPr algn="ctr">
                <a:spcBef>
                  <a:spcPct val="50000"/>
                </a:spcBef>
                <a:defRPr/>
              </a:pPr>
              <a:r>
                <a:rPr lang="en-US" sz="3800" b="1">
                  <a:ln w="11430"/>
                  <a:solidFill>
                    <a:srgbClr val="3333FF"/>
                  </a:solidFill>
                  <a:latin typeface="Times New Roman" panose="02020603050405020304" pitchFamily="18" charset="0"/>
                  <a:cs typeface="Times New Roman" pitchFamily="18" charset="0"/>
                </a:rPr>
                <a:t>Luyện</a:t>
              </a:r>
              <a:r>
                <a:rPr lang="en-US" sz="4000" b="1" smtClean="0">
                  <a:solidFill>
                    <a:srgbClr val="3333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đọc</a:t>
              </a:r>
              <a:endParaRPr lang="en-US" sz="4000" smtClean="0">
                <a:solidFill>
                  <a:srgbClr val="3333FF"/>
                </a:solidFill>
                <a:latin typeface="Times New Roman" panose="02020603050405020304" pitchFamily="18" charset="0"/>
                <a:cs typeface="Times New Roman" panose="02020603050405020304" pitchFamily="18" charset="0"/>
              </a:endParaRPr>
            </a:p>
          </p:txBody>
        </p:sp>
        <p:sp>
          <p:nvSpPr>
            <p:cNvPr id="13" name="Text Box 5"/>
            <p:cNvSpPr txBox="1">
              <a:spLocks noChangeArrowheads="1"/>
            </p:cNvSpPr>
            <p:nvPr/>
          </p:nvSpPr>
          <p:spPr bwMode="auto">
            <a:xfrm>
              <a:off x="4194220" y="1962150"/>
              <a:ext cx="30416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VnAristote" pitchFamily="34" charset="0"/>
                </a:defRPr>
              </a:lvl1pPr>
              <a:lvl2pPr marL="742950" indent="-285750">
                <a:defRPr sz="2400">
                  <a:solidFill>
                    <a:schemeClr val="tx1"/>
                  </a:solidFill>
                  <a:latin typeface=".VnAristote" pitchFamily="34" charset="0"/>
                </a:defRPr>
              </a:lvl2pPr>
              <a:lvl3pPr marL="1143000" indent="-228600">
                <a:defRPr sz="2400">
                  <a:solidFill>
                    <a:schemeClr val="tx1"/>
                  </a:solidFill>
                  <a:latin typeface=".VnAristote" pitchFamily="34" charset="0"/>
                </a:defRPr>
              </a:lvl3pPr>
              <a:lvl4pPr marL="1600200" indent="-228600">
                <a:defRPr sz="2400">
                  <a:solidFill>
                    <a:schemeClr val="tx1"/>
                  </a:solidFill>
                  <a:latin typeface=".VnAristote" pitchFamily="34" charset="0"/>
                </a:defRPr>
              </a:lvl4pPr>
              <a:lvl5pPr marL="2057400" indent="-228600">
                <a:defRPr sz="2400">
                  <a:solidFill>
                    <a:schemeClr val="tx1"/>
                  </a:solidFill>
                  <a:latin typeface=".VnAristote" pitchFamily="34" charset="0"/>
                </a:defRPr>
              </a:lvl5pPr>
              <a:lvl6pPr marL="2514600" indent="-228600" eaLnBrk="0" fontAlgn="base" hangingPunct="0">
                <a:spcBef>
                  <a:spcPct val="0"/>
                </a:spcBef>
                <a:spcAft>
                  <a:spcPct val="0"/>
                </a:spcAft>
                <a:defRPr sz="2400">
                  <a:solidFill>
                    <a:schemeClr val="tx1"/>
                  </a:solidFill>
                  <a:latin typeface=".VnAristote" pitchFamily="34" charset="0"/>
                </a:defRPr>
              </a:lvl6pPr>
              <a:lvl7pPr marL="2971800" indent="-228600" eaLnBrk="0" fontAlgn="base" hangingPunct="0">
                <a:spcBef>
                  <a:spcPct val="0"/>
                </a:spcBef>
                <a:spcAft>
                  <a:spcPct val="0"/>
                </a:spcAft>
                <a:defRPr sz="2400">
                  <a:solidFill>
                    <a:schemeClr val="tx1"/>
                  </a:solidFill>
                  <a:latin typeface=".VnAristote" pitchFamily="34" charset="0"/>
                </a:defRPr>
              </a:lvl7pPr>
              <a:lvl8pPr marL="3429000" indent="-228600" eaLnBrk="0" fontAlgn="base" hangingPunct="0">
                <a:spcBef>
                  <a:spcPct val="0"/>
                </a:spcBef>
                <a:spcAft>
                  <a:spcPct val="0"/>
                </a:spcAft>
                <a:defRPr sz="2400">
                  <a:solidFill>
                    <a:schemeClr val="tx1"/>
                  </a:solidFill>
                  <a:latin typeface=".VnAristote" pitchFamily="34" charset="0"/>
                </a:defRPr>
              </a:lvl8pPr>
              <a:lvl9pPr marL="3886200" indent="-228600" eaLnBrk="0" fontAlgn="base" hangingPunct="0">
                <a:spcBef>
                  <a:spcPct val="0"/>
                </a:spcBef>
                <a:spcAft>
                  <a:spcPct val="0"/>
                </a:spcAft>
                <a:defRPr sz="2400">
                  <a:solidFill>
                    <a:schemeClr val="tx1"/>
                  </a:solidFill>
                  <a:latin typeface=".VnAristote" pitchFamily="34" charset="0"/>
                </a:defRPr>
              </a:lvl9pPr>
            </a:lstStyle>
            <a:p>
              <a:pPr algn="ctr">
                <a:spcBef>
                  <a:spcPct val="50000"/>
                </a:spcBef>
                <a:defRPr/>
              </a:pPr>
              <a:r>
                <a:rPr lang="en-US" sz="4000" b="1" smtClean="0">
                  <a:solidFill>
                    <a:srgbClr val="3333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Tìm hiểu bài</a:t>
              </a:r>
              <a:endParaRPr lang="en-US" sz="4000" smtClean="0">
                <a:solidFill>
                  <a:srgbClr val="3333FF"/>
                </a:solidFill>
                <a:latin typeface="Times New Roman" panose="02020603050405020304" pitchFamily="18" charset="0"/>
                <a:cs typeface="Times New Roman" panose="02020603050405020304" pitchFamily="18" charset="0"/>
              </a:endParaRPr>
            </a:p>
          </p:txBody>
        </p:sp>
      </p:grpSp>
      <p:sp>
        <p:nvSpPr>
          <p:cNvPr id="16" name="Rectangle 15"/>
          <p:cNvSpPr/>
          <p:nvPr/>
        </p:nvSpPr>
        <p:spPr>
          <a:xfrm>
            <a:off x="32091" y="6835914"/>
            <a:ext cx="6071649" cy="707886"/>
          </a:xfrm>
          <a:prstGeom prst="rect">
            <a:avLst/>
          </a:prstGeom>
        </p:spPr>
        <p:txBody>
          <a:bodyPr wrap="square">
            <a:spAutoFit/>
          </a:bodyPr>
          <a:lstStyle/>
          <a:p>
            <a:pPr algn="just"/>
            <a:r>
              <a:rPr lang="en-US" sz="4000" b="1" smtClean="0">
                <a:solidFill>
                  <a:srgbClr val="0000CC"/>
                </a:solidFill>
                <a:latin typeface="Times New Roman" pitchFamily="18" charset="0"/>
                <a:cs typeface="Times New Roman" pitchFamily="18" charset="0"/>
              </a:rPr>
              <a:t>Chiếc thuyền xinh quá!</a:t>
            </a:r>
            <a:endParaRPr lang="en-US" sz="4000" b="1">
              <a:solidFill>
                <a:srgbClr val="FF0000"/>
              </a:solidFill>
              <a:latin typeface="Times New Roman" pitchFamily="18" charset="0"/>
              <a:cs typeface="Times New Roman" pitchFamily="18" charset="0"/>
            </a:endParaRPr>
          </a:p>
        </p:txBody>
      </p:sp>
      <p:sp>
        <p:nvSpPr>
          <p:cNvPr id="17" name="Rectangle 16"/>
          <p:cNvSpPr/>
          <p:nvPr/>
        </p:nvSpPr>
        <p:spPr>
          <a:xfrm>
            <a:off x="2270919" y="3437756"/>
            <a:ext cx="2741749" cy="707886"/>
          </a:xfrm>
          <a:prstGeom prst="rect">
            <a:avLst/>
          </a:prstGeom>
        </p:spPr>
        <p:txBody>
          <a:bodyPr wrap="square">
            <a:spAutoFit/>
          </a:bodyPr>
          <a:lstStyle/>
          <a:p>
            <a:pPr algn="just"/>
            <a:r>
              <a:rPr lang="en-US" sz="4000" b="1" smtClean="0">
                <a:solidFill>
                  <a:srgbClr val="0000CC"/>
                </a:solidFill>
                <a:latin typeface="Times New Roman" pitchFamily="18" charset="0"/>
                <a:cs typeface="Times New Roman" pitchFamily="18" charset="0"/>
              </a:rPr>
              <a:t>, sóng </a:t>
            </a:r>
            <a:r>
              <a:rPr lang="en-US" sz="4000" b="1">
                <a:solidFill>
                  <a:srgbClr val="0000CC"/>
                </a:solidFill>
                <a:latin typeface="Times New Roman" pitchFamily="18" charset="0"/>
                <a:cs typeface="Times New Roman" pitchFamily="18" charset="0"/>
              </a:rPr>
              <a:t>lượn </a:t>
            </a:r>
          </a:p>
        </p:txBody>
      </p:sp>
      <p:sp>
        <p:nvSpPr>
          <p:cNvPr id="18" name="Rectangle 17"/>
          <p:cNvSpPr/>
          <p:nvPr/>
        </p:nvSpPr>
        <p:spPr>
          <a:xfrm>
            <a:off x="-15081" y="3447142"/>
            <a:ext cx="2761113"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g</a:t>
            </a:r>
            <a:r>
              <a:rPr lang="en-US" sz="4000" b="1" smtClean="0">
                <a:solidFill>
                  <a:srgbClr val="0000CC"/>
                </a:solidFill>
                <a:latin typeface="Times New Roman" pitchFamily="18" charset="0"/>
                <a:cs typeface="Times New Roman" pitchFamily="18" charset="0"/>
              </a:rPr>
              <a:t>iấy</a:t>
            </a:r>
            <a:r>
              <a:rPr lang="en-US" sz="4000" b="1" i="1" smtClean="0">
                <a:solidFill>
                  <a:srgbClr val="0000CC"/>
                </a:solidFill>
                <a:latin typeface="Times New Roman" pitchFamily="18" charset="0"/>
                <a:cs typeface="Times New Roman" pitchFamily="18" charset="0"/>
              </a:rPr>
              <a:t> </a:t>
            </a:r>
            <a:r>
              <a:rPr lang="en-US" sz="4000" b="1" smtClean="0">
                <a:solidFill>
                  <a:srgbClr val="0000CC"/>
                </a:solidFill>
                <a:latin typeface="Times New Roman" pitchFamily="18" charset="0"/>
                <a:cs typeface="Times New Roman" pitchFamily="18" charset="0"/>
              </a:rPr>
              <a:t>trắng</a:t>
            </a:r>
            <a:endParaRPr lang="en-US" sz="4000" b="1">
              <a:solidFill>
                <a:srgbClr val="0000CC"/>
              </a:solidFill>
              <a:latin typeface="Times New Roman" pitchFamily="18" charset="0"/>
              <a:cs typeface="Times New Roman" pitchFamily="18" charset="0"/>
            </a:endParaRPr>
          </a:p>
        </p:txBody>
      </p:sp>
      <p:cxnSp>
        <p:nvCxnSpPr>
          <p:cNvPr id="19" name="Straight Connector 18"/>
          <p:cNvCxnSpPr/>
          <p:nvPr/>
        </p:nvCxnSpPr>
        <p:spPr>
          <a:xfrm flipH="1">
            <a:off x="3019695" y="6977742"/>
            <a:ext cx="76725" cy="45507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096420" y="7495381"/>
            <a:ext cx="206897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948" y="5584056"/>
            <a:ext cx="6071649" cy="707886"/>
          </a:xfrm>
          <a:prstGeom prst="rect">
            <a:avLst/>
          </a:prstGeom>
        </p:spPr>
        <p:txBody>
          <a:bodyPr wrap="square">
            <a:spAutoFit/>
          </a:bodyPr>
          <a:lstStyle/>
          <a:p>
            <a:pPr algn="just"/>
            <a:r>
              <a:rPr lang="en-US" sz="4000" b="1" smtClean="0">
                <a:solidFill>
                  <a:srgbClr val="0000CC"/>
                </a:solidFill>
                <a:latin typeface="Times New Roman" pitchFamily="18" charset="0"/>
                <a:cs typeface="Times New Roman" pitchFamily="18" charset="0"/>
              </a:rPr>
              <a:t>Một tờ giấy trắng</a:t>
            </a:r>
            <a:endParaRPr lang="en-US" sz="4000" b="1">
              <a:solidFill>
                <a:srgbClr val="FF0000"/>
              </a:solidFill>
              <a:latin typeface="Times New Roman" pitchFamily="18" charset="0"/>
              <a:cs typeface="Times New Roman" pitchFamily="18" charset="0"/>
            </a:endParaRPr>
          </a:p>
        </p:txBody>
      </p:sp>
      <p:cxnSp>
        <p:nvCxnSpPr>
          <p:cNvPr id="22" name="Straight Connector 21"/>
          <p:cNvCxnSpPr/>
          <p:nvPr/>
        </p:nvCxnSpPr>
        <p:spPr>
          <a:xfrm flipH="1">
            <a:off x="1022691" y="5739491"/>
            <a:ext cx="76725" cy="45507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916819" y="5768519"/>
            <a:ext cx="259099" cy="450205"/>
            <a:chOff x="8696070" y="5078343"/>
            <a:chExt cx="228600" cy="381000"/>
          </a:xfrm>
        </p:grpSpPr>
        <p:cxnSp>
          <p:nvCxnSpPr>
            <p:cNvPr id="24" name="Straight Connector 23"/>
            <p:cNvCxnSpPr/>
            <p:nvPr/>
          </p:nvCxnSpPr>
          <p:spPr>
            <a:xfrm flipH="1">
              <a:off x="86960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87722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5201112" y="6982609"/>
            <a:ext cx="259099" cy="450205"/>
            <a:chOff x="8696070" y="5078343"/>
            <a:chExt cx="228600" cy="381000"/>
          </a:xfrm>
        </p:grpSpPr>
        <p:cxnSp>
          <p:nvCxnSpPr>
            <p:cNvPr id="27" name="Straight Connector 26"/>
            <p:cNvCxnSpPr/>
            <p:nvPr/>
          </p:nvCxnSpPr>
          <p:spPr>
            <a:xfrm flipH="1">
              <a:off x="86960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7722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9" name="Rectangle 28"/>
          <p:cNvSpPr/>
          <p:nvPr/>
        </p:nvSpPr>
        <p:spPr>
          <a:xfrm>
            <a:off x="1022692" y="3447142"/>
            <a:ext cx="638628" cy="707886"/>
          </a:xfrm>
          <a:prstGeom prst="rect">
            <a:avLst/>
          </a:prstGeom>
        </p:spPr>
        <p:txBody>
          <a:bodyPr wrap="square">
            <a:spAutoFit/>
          </a:bodyPr>
          <a:lstStyle/>
          <a:p>
            <a:pPr algn="just"/>
            <a:r>
              <a:rPr lang="en-US" sz="4000" b="1" smtClean="0">
                <a:solidFill>
                  <a:srgbClr val="FF0000"/>
                </a:solidFill>
                <a:latin typeface="Times New Roman" pitchFamily="18" charset="0"/>
                <a:cs typeface="Times New Roman" pitchFamily="18" charset="0"/>
              </a:rPr>
              <a:t>tr</a:t>
            </a:r>
            <a:endParaRPr lang="en-US" sz="4000" b="1">
              <a:solidFill>
                <a:srgbClr val="FF0000"/>
              </a:solidFill>
              <a:latin typeface="Times New Roman" pitchFamily="18" charset="0"/>
              <a:cs typeface="Times New Roman" pitchFamily="18" charset="0"/>
            </a:endParaRPr>
          </a:p>
        </p:txBody>
      </p:sp>
      <p:sp>
        <p:nvSpPr>
          <p:cNvPr id="30" name="Rectangle 29"/>
          <p:cNvSpPr/>
          <p:nvPr/>
        </p:nvSpPr>
        <p:spPr>
          <a:xfrm>
            <a:off x="2518883" y="3434442"/>
            <a:ext cx="2741749" cy="707886"/>
          </a:xfrm>
          <a:prstGeom prst="rect">
            <a:avLst/>
          </a:prstGeom>
        </p:spPr>
        <p:txBody>
          <a:bodyPr wrap="square">
            <a:spAutoFit/>
          </a:bodyPr>
          <a:lstStyle/>
          <a:p>
            <a:pPr algn="just"/>
            <a:r>
              <a:rPr lang="en-US" sz="4000" b="1" smtClean="0">
                <a:solidFill>
                  <a:srgbClr val="FF0000"/>
                </a:solidFill>
                <a:latin typeface="Times New Roman" pitchFamily="18" charset="0"/>
                <a:cs typeface="Times New Roman" pitchFamily="18" charset="0"/>
              </a:rPr>
              <a:t>s       </a:t>
            </a:r>
            <a:r>
              <a:rPr lang="en-US" sz="800" b="1" smtClean="0">
                <a:solidFill>
                  <a:srgbClr val="FF0000"/>
                </a:solidFill>
                <a:latin typeface="Times New Roman" pitchFamily="18" charset="0"/>
                <a:cs typeface="Times New Roman" pitchFamily="18" charset="0"/>
              </a:rPr>
              <a:t>  </a:t>
            </a:r>
            <a:r>
              <a:rPr lang="en-US" sz="4000" b="1" smtClean="0">
                <a:solidFill>
                  <a:srgbClr val="FF0000"/>
                </a:solidFill>
                <a:latin typeface="Times New Roman" pitchFamily="18" charset="0"/>
                <a:cs typeface="Times New Roman" pitchFamily="18" charset="0"/>
              </a:rPr>
              <a:t> ươn, </a:t>
            </a:r>
            <a:endParaRPr lang="en-US" sz="4000" b="1">
              <a:solidFill>
                <a:srgbClr val="FF0000"/>
              </a:solidFill>
              <a:latin typeface="Times New Roman" pitchFamily="18" charset="0"/>
              <a:cs typeface="Times New Roman" pitchFamily="18" charset="0"/>
            </a:endParaRPr>
          </a:p>
        </p:txBody>
      </p:sp>
      <p:sp>
        <p:nvSpPr>
          <p:cNvPr id="31" name="Rectangle 30"/>
          <p:cNvSpPr/>
          <p:nvPr/>
        </p:nvSpPr>
        <p:spPr>
          <a:xfrm>
            <a:off x="1813719" y="4267200"/>
            <a:ext cx="1752600" cy="707886"/>
          </a:xfrm>
          <a:prstGeom prst="rect">
            <a:avLst/>
          </a:prstGeom>
        </p:spPr>
        <p:txBody>
          <a:bodyPr wrap="square">
            <a:spAutoFit/>
          </a:bodyPr>
          <a:lstStyle/>
          <a:p>
            <a:pPr algn="just"/>
            <a:r>
              <a:rPr lang="en-US" sz="4000" b="1" smtClean="0">
                <a:solidFill>
                  <a:srgbClr val="0000CC"/>
                </a:solidFill>
                <a:latin typeface="Times New Roman" pitchFamily="18" charset="0"/>
                <a:cs typeface="Times New Roman" pitchFamily="18" charset="0"/>
              </a:rPr>
              <a:t>rì rào</a:t>
            </a:r>
            <a:endParaRPr lang="en-US" sz="4000" b="1">
              <a:solidFill>
                <a:srgbClr val="0000CC"/>
              </a:solidFill>
              <a:latin typeface="Times New Roman" pitchFamily="18" charset="0"/>
              <a:cs typeface="Times New Roman" pitchFamily="18" charset="0"/>
            </a:endParaRPr>
          </a:p>
        </p:txBody>
      </p:sp>
      <p:sp>
        <p:nvSpPr>
          <p:cNvPr id="32" name="Rectangle 31"/>
          <p:cNvSpPr/>
          <p:nvPr/>
        </p:nvSpPr>
        <p:spPr>
          <a:xfrm>
            <a:off x="1813719" y="4267200"/>
            <a:ext cx="1752600" cy="707886"/>
          </a:xfrm>
          <a:prstGeom prst="rect">
            <a:avLst/>
          </a:prstGeom>
        </p:spPr>
        <p:txBody>
          <a:bodyPr wrap="square">
            <a:spAutoFit/>
          </a:bodyPr>
          <a:lstStyle/>
          <a:p>
            <a:pPr algn="just"/>
            <a:r>
              <a:rPr lang="en-US" sz="4000" b="1" smtClean="0">
                <a:solidFill>
                  <a:srgbClr val="FF0000"/>
                </a:solidFill>
                <a:latin typeface="Times New Roman" pitchFamily="18" charset="0"/>
                <a:cs typeface="Times New Roman" pitchFamily="18" charset="0"/>
              </a:rPr>
              <a:t>r  </a:t>
            </a:r>
            <a:r>
              <a:rPr lang="en-US" sz="800" b="1" smtClean="0">
                <a:solidFill>
                  <a:srgbClr val="FF0000"/>
                </a:solidFill>
                <a:latin typeface="Times New Roman" pitchFamily="18" charset="0"/>
                <a:cs typeface="Times New Roman" pitchFamily="18" charset="0"/>
              </a:rPr>
              <a:t> </a:t>
            </a:r>
            <a:r>
              <a:rPr lang="en-US" sz="4000" b="1" smtClean="0">
                <a:solidFill>
                  <a:srgbClr val="FF0000"/>
                </a:solidFill>
                <a:latin typeface="Times New Roman" pitchFamily="18" charset="0"/>
                <a:cs typeface="Times New Roman" pitchFamily="18" charset="0"/>
              </a:rPr>
              <a:t>r</a:t>
            </a:r>
            <a:endParaRPr lang="en-US" sz="4000" b="1">
              <a:solidFill>
                <a:srgbClr val="FF0000"/>
              </a:solidFill>
              <a:latin typeface="Times New Roman" pitchFamily="18" charset="0"/>
              <a:cs typeface="Times New Roman" pitchFamily="18" charset="0"/>
            </a:endParaRPr>
          </a:p>
        </p:txBody>
      </p:sp>
      <p:sp>
        <p:nvSpPr>
          <p:cNvPr id="33" name="Rectangle 32">
            <a:extLst>
              <a:ext uri="{FF2B5EF4-FFF2-40B4-BE49-F238E27FC236}">
                <a16:creationId xmlns:a16="http://schemas.microsoft.com/office/drawing/2014/main" id="{28A5F0A3-A0F4-ADB4-0C00-F3C4C0209B66}"/>
              </a:ext>
            </a:extLst>
          </p:cNvPr>
          <p:cNvSpPr/>
          <p:nvPr/>
        </p:nvSpPr>
        <p:spPr>
          <a:xfrm>
            <a:off x="5753101" y="3435679"/>
            <a:ext cx="10233818" cy="1754326"/>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Câu </a:t>
            </a:r>
            <a:r>
              <a:rPr lang="en-US" sz="3600" b="1">
                <a:solidFill>
                  <a:srgbClr val="FF0000"/>
                </a:solidFill>
                <a:latin typeface="Times New Roman" pitchFamily="18" charset="0"/>
                <a:cs typeface="Times New Roman" pitchFamily="18" charset="0"/>
              </a:rPr>
              <a:t>3</a:t>
            </a:r>
            <a:r>
              <a:rPr lang="vi-VN" sz="3600" b="1">
                <a:solidFill>
                  <a:srgbClr val="FF0000"/>
                </a:solidFill>
                <a:latin typeface="Times New Roman" pitchFamily="18" charset="0"/>
                <a:cs typeface="Times New Roman" pitchFamily="18" charset="0"/>
              </a:rPr>
              <a:t>: </a:t>
            </a:r>
            <a:r>
              <a:rPr lang="vi-VN" sz="3600" b="1" smtClean="0">
                <a:solidFill>
                  <a:srgbClr val="FF0000"/>
                </a:solidFill>
                <a:latin typeface="Times New Roman" pitchFamily="18" charset="0"/>
                <a:cs typeface="Times New Roman" pitchFamily="18" charset="0"/>
              </a:rPr>
              <a:t>Theo </a:t>
            </a:r>
            <a:r>
              <a:rPr lang="vi-VN" sz="3600" b="1">
                <a:solidFill>
                  <a:srgbClr val="FF0000"/>
                </a:solidFill>
                <a:latin typeface="Times New Roman" pitchFamily="18" charset="0"/>
                <a:cs typeface="Times New Roman" pitchFamily="18" charset="0"/>
              </a:rPr>
              <a:t>em hai dòng thơ: </a:t>
            </a:r>
            <a:r>
              <a:rPr lang="en-US" sz="3600" b="1" smtClean="0">
                <a:solidFill>
                  <a:srgbClr val="FF0000"/>
                </a:solidFill>
                <a:latin typeface="Times New Roman" pitchFamily="18" charset="0"/>
                <a:cs typeface="Times New Roman" pitchFamily="18" charset="0"/>
              </a:rPr>
              <a:t>“</a:t>
            </a:r>
            <a:r>
              <a:rPr lang="vi-VN" sz="3600" b="1" smtClean="0">
                <a:solidFill>
                  <a:srgbClr val="FF0000"/>
                </a:solidFill>
                <a:latin typeface="Times New Roman" pitchFamily="18" charset="0"/>
                <a:cs typeface="Times New Roman" pitchFamily="18" charset="0"/>
              </a:rPr>
              <a:t>Biết </a:t>
            </a:r>
            <a:r>
              <a:rPr lang="vi-VN" sz="3600" b="1">
                <a:solidFill>
                  <a:srgbClr val="FF0000"/>
                </a:solidFill>
                <a:latin typeface="Times New Roman" pitchFamily="18" charset="0"/>
                <a:cs typeface="Times New Roman" pitchFamily="18" charset="0"/>
              </a:rPr>
              <a:t>bao điều l</a:t>
            </a:r>
            <a:r>
              <a:rPr lang="en-US" sz="3600" b="1" smtClean="0">
                <a:solidFill>
                  <a:srgbClr val="FF0000"/>
                </a:solidFill>
                <a:latin typeface="Times New Roman" pitchFamily="18" charset="0"/>
                <a:cs typeface="Times New Roman" pitchFamily="18" charset="0"/>
              </a:rPr>
              <a:t>ạ</a:t>
            </a:r>
            <a:r>
              <a:rPr lang="en-US" sz="3600" b="1">
                <a:solidFill>
                  <a:srgbClr val="FF0000"/>
                </a:solidFill>
                <a:latin typeface="Times New Roman" pitchFamily="18" charset="0"/>
                <a:cs typeface="Times New Roman" pitchFamily="18" charset="0"/>
              </a:rPr>
              <a:t>/</a:t>
            </a:r>
            <a:r>
              <a:rPr lang="vi-VN" sz="3600" b="1" smtClean="0">
                <a:solidFill>
                  <a:srgbClr val="FF0000"/>
                </a:solidFill>
                <a:latin typeface="Times New Roman" pitchFamily="18" charset="0"/>
                <a:cs typeface="Times New Roman" pitchFamily="18" charset="0"/>
              </a:rPr>
              <a:t> </a:t>
            </a:r>
            <a:r>
              <a:rPr lang="en-US" sz="3600" b="1">
                <a:solidFill>
                  <a:srgbClr val="FF0000"/>
                </a:solidFill>
                <a:latin typeface="Times New Roman" pitchFamily="18" charset="0"/>
                <a:cs typeface="Times New Roman" pitchFamily="18" charset="0"/>
              </a:rPr>
              <a:t>T</a:t>
            </a:r>
            <a:r>
              <a:rPr lang="vi-VN" sz="3600" b="1" smtClean="0">
                <a:solidFill>
                  <a:srgbClr val="FF0000"/>
                </a:solidFill>
                <a:latin typeface="Times New Roman" pitchFamily="18" charset="0"/>
                <a:cs typeface="Times New Roman" pitchFamily="18" charset="0"/>
              </a:rPr>
              <a:t>ừ </a:t>
            </a:r>
            <a:r>
              <a:rPr lang="vi-VN" sz="3600" b="1">
                <a:solidFill>
                  <a:srgbClr val="FF0000"/>
                </a:solidFill>
                <a:latin typeface="Times New Roman" pitchFamily="18" charset="0"/>
                <a:cs typeface="Times New Roman" pitchFamily="18" charset="0"/>
              </a:rPr>
              <a:t>bàn tay </a:t>
            </a:r>
            <a:r>
              <a:rPr lang="vi-VN" sz="3600" b="1" smtClean="0">
                <a:solidFill>
                  <a:srgbClr val="FF0000"/>
                </a:solidFill>
                <a:latin typeface="Times New Roman" pitchFamily="18" charset="0"/>
                <a:cs typeface="Times New Roman" pitchFamily="18" charset="0"/>
              </a:rPr>
              <a:t>cô</a:t>
            </a:r>
            <a:r>
              <a:rPr lang="en-US" sz="3600" b="1" smtClean="0">
                <a:solidFill>
                  <a:srgbClr val="FF0000"/>
                </a:solidFill>
                <a:latin typeface="Times New Roman" pitchFamily="18" charset="0"/>
                <a:cs typeface="Times New Roman" pitchFamily="18" charset="0"/>
              </a:rPr>
              <a:t>”</a:t>
            </a:r>
            <a:r>
              <a:rPr lang="vi-VN" sz="3600" b="1" smtClean="0">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muốn nói điều gì</a:t>
            </a:r>
            <a:r>
              <a:rPr lang="vi-VN" sz="3600" b="1" smtClean="0">
                <a:solidFill>
                  <a:srgbClr val="FF0000"/>
                </a:solidFill>
                <a:latin typeface="Times New Roman" pitchFamily="18" charset="0"/>
                <a:cs typeface="Times New Roman" pitchFamily="18" charset="0"/>
              </a:rPr>
              <a:t>?</a:t>
            </a:r>
            <a:r>
              <a:rPr lang="en-US" sz="3600" b="1" smtClean="0">
                <a:solidFill>
                  <a:srgbClr val="FF0000"/>
                </a:solidFill>
                <a:latin typeface="Times New Roman" pitchFamily="18" charset="0"/>
                <a:cs typeface="Times New Roman" pitchFamily="18" charset="0"/>
              </a:rPr>
              <a:t> Chọn câu trả lời hoặc nêu ý kiến khác của em.</a:t>
            </a:r>
            <a:endParaRPr lang="en-US" sz="3600" b="1">
              <a:solidFill>
                <a:srgbClr val="FF0000"/>
              </a:solidFill>
              <a:latin typeface="Times New Roman" pitchFamily="18" charset="0"/>
              <a:cs typeface="Times New Roman" pitchFamily="18" charset="0"/>
            </a:endParaRPr>
          </a:p>
        </p:txBody>
      </p:sp>
      <p:sp>
        <p:nvSpPr>
          <p:cNvPr id="34" name="Rectangle 33">
            <a:extLst>
              <a:ext uri="{FF2B5EF4-FFF2-40B4-BE49-F238E27FC236}">
                <a16:creationId xmlns:a16="http://schemas.microsoft.com/office/drawing/2014/main" id="{416BAA37-88ED-4177-A0BF-F251AA372D56}"/>
              </a:ext>
            </a:extLst>
          </p:cNvPr>
          <p:cNvSpPr/>
          <p:nvPr/>
        </p:nvSpPr>
        <p:spPr>
          <a:xfrm>
            <a:off x="6324807" y="5407690"/>
            <a:ext cx="9662112" cy="646331"/>
          </a:xfrm>
          <a:prstGeom prst="rect">
            <a:avLst/>
          </a:prstGeom>
        </p:spPr>
        <p:txBody>
          <a:bodyPr wrap="square">
            <a:spAutoFit/>
          </a:bodyPr>
          <a:lstStyle/>
          <a:p>
            <a:pPr algn="just"/>
            <a:r>
              <a:rPr lang="nl-NL" sz="3600" b="1" smtClean="0">
                <a:solidFill>
                  <a:srgbClr val="0000CC"/>
                </a:solidFill>
                <a:latin typeface="Times New Roman" pitchFamily="18" charset="0"/>
                <a:cs typeface="Times New Roman" pitchFamily="18" charset="0"/>
              </a:rPr>
              <a:t>a. </a:t>
            </a:r>
            <a:r>
              <a:rPr lang="nl-NL" sz="3600" b="1">
                <a:solidFill>
                  <a:srgbClr val="0000CC"/>
                </a:solidFill>
                <a:latin typeface="Times New Roman" pitchFamily="18" charset="0"/>
                <a:cs typeface="Times New Roman" pitchFamily="18" charset="0"/>
              </a:rPr>
              <a:t>Cô </a:t>
            </a:r>
            <a:r>
              <a:rPr lang="nl-NL" sz="3600" b="1" smtClean="0">
                <a:solidFill>
                  <a:srgbClr val="0000CC"/>
                </a:solidFill>
                <a:latin typeface="Times New Roman" pitchFamily="18" charset="0"/>
                <a:cs typeface="Times New Roman" pitchFamily="18" charset="0"/>
              </a:rPr>
              <a:t>có phép màu.</a:t>
            </a:r>
            <a:endParaRPr lang="nl-NL" sz="3600" b="1">
              <a:solidFill>
                <a:srgbClr val="0000CC"/>
              </a:solidFill>
              <a:latin typeface="Times New Roman" pitchFamily="18" charset="0"/>
              <a:cs typeface="Times New Roman" pitchFamily="18" charset="0"/>
            </a:endParaRPr>
          </a:p>
        </p:txBody>
      </p:sp>
      <p:sp>
        <p:nvSpPr>
          <p:cNvPr id="35" name="Rectangle 34">
            <a:extLst>
              <a:ext uri="{FF2B5EF4-FFF2-40B4-BE49-F238E27FC236}">
                <a16:creationId xmlns:a16="http://schemas.microsoft.com/office/drawing/2014/main" id="{416BAA37-88ED-4177-A0BF-F251AA372D56}"/>
              </a:ext>
            </a:extLst>
          </p:cNvPr>
          <p:cNvSpPr/>
          <p:nvPr/>
        </p:nvSpPr>
        <p:spPr>
          <a:xfrm>
            <a:off x="6324807" y="6269503"/>
            <a:ext cx="9662112" cy="646331"/>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b. Cô rất khéo tay.</a:t>
            </a:r>
          </a:p>
        </p:txBody>
      </p:sp>
      <p:sp>
        <p:nvSpPr>
          <p:cNvPr id="36" name="Rectangle 35">
            <a:extLst>
              <a:ext uri="{FF2B5EF4-FFF2-40B4-BE49-F238E27FC236}">
                <a16:creationId xmlns:a16="http://schemas.microsoft.com/office/drawing/2014/main" id="{416BAA37-88ED-4177-A0BF-F251AA372D56}"/>
              </a:ext>
            </a:extLst>
          </p:cNvPr>
          <p:cNvSpPr/>
          <p:nvPr/>
        </p:nvSpPr>
        <p:spPr>
          <a:xfrm>
            <a:off x="6324807" y="7202269"/>
            <a:ext cx="9662112" cy="646331"/>
          </a:xfrm>
          <a:prstGeom prst="rect">
            <a:avLst/>
          </a:prstGeom>
        </p:spPr>
        <p:txBody>
          <a:bodyPr wrap="square">
            <a:spAutoFit/>
          </a:bodyPr>
          <a:lstStyle/>
          <a:p>
            <a:pPr algn="just"/>
            <a:r>
              <a:rPr lang="nl-NL" sz="3600" b="1" smtClean="0">
                <a:solidFill>
                  <a:srgbClr val="0000CC"/>
                </a:solidFill>
                <a:latin typeface="Times New Roman" pitchFamily="18" charset="0"/>
                <a:cs typeface="Times New Roman" pitchFamily="18" charset="0"/>
              </a:rPr>
              <a:t>c. Cô được học sinh rất yêu quý.</a:t>
            </a:r>
            <a:endParaRPr lang="nl-NL" sz="36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12164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34"/>
                                        </p:tgtEl>
                                      </p:cBhvr>
                                    </p:animEffect>
                                    <p:set>
                                      <p:cBhvr>
                                        <p:cTn id="27" dur="1" fill="hold">
                                          <p:stCondLst>
                                            <p:cond delay="499"/>
                                          </p:stCondLst>
                                        </p:cTn>
                                        <p:tgtEl>
                                          <p:spTgt spid="34"/>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36"/>
                                        </p:tgtEl>
                                      </p:cBhvr>
                                    </p:animEffect>
                                    <p:set>
                                      <p:cBhvr>
                                        <p:cTn id="30"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4" grpId="1"/>
      <p:bldP spid="35" grpId="0"/>
      <p:bldP spid="36" grpId="0"/>
      <p:bldP spid="3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17134" y="149573"/>
            <a:ext cx="7245894" cy="1117345"/>
            <a:chOff x="4539228" y="210532"/>
            <a:chExt cx="7123636" cy="1117345"/>
          </a:xfrm>
        </p:grpSpPr>
        <p:grpSp>
          <p:nvGrpSpPr>
            <p:cNvPr id="5" name="Group 4"/>
            <p:cNvGrpSpPr/>
            <p:nvPr/>
          </p:nvGrpSpPr>
          <p:grpSpPr>
            <a:xfrm>
              <a:off x="4539228" y="210532"/>
              <a:ext cx="7123636" cy="1117345"/>
              <a:chOff x="4539228" y="210532"/>
              <a:chExt cx="7123636" cy="1117345"/>
            </a:xfrm>
          </p:grpSpPr>
          <p:sp>
            <p:nvSpPr>
              <p:cNvPr id="7" name="TextBox 6"/>
              <p:cNvSpPr txBox="1"/>
              <p:nvPr/>
            </p:nvSpPr>
            <p:spPr>
              <a:xfrm>
                <a:off x="4539228" y="210532"/>
                <a:ext cx="7123636" cy="646331"/>
              </a:xfrm>
              <a:prstGeom prst="rect">
                <a:avLst/>
              </a:prstGeom>
              <a:noFill/>
            </p:spPr>
            <p:txBody>
              <a:bodyPr wrap="none" rtlCol="0">
                <a:spAutoFit/>
              </a:bodyPr>
              <a:lstStyle/>
              <a:p>
                <a:r>
                  <a:rPr lang="en-US" sz="3600" b="1" smtClean="0">
                    <a:solidFill>
                      <a:srgbClr val="0000CC"/>
                    </a:solidFill>
                    <a:latin typeface="Times New Roman" pitchFamily="18" charset="0"/>
                    <a:cs typeface="Times New Roman" pitchFamily="18" charset="0"/>
                  </a:rPr>
                  <a:t>Thứ hai ngày 17 tháng 10 năm 2022</a:t>
                </a:r>
                <a:endParaRPr lang="en-US" sz="3600" b="1">
                  <a:solidFill>
                    <a:srgbClr val="0000CC"/>
                  </a:solidFill>
                  <a:latin typeface="Times New Roman" pitchFamily="18" charset="0"/>
                  <a:cs typeface="Times New Roman" pitchFamily="18" charset="0"/>
                </a:endParaRPr>
              </a:p>
            </p:txBody>
          </p:sp>
          <p:sp>
            <p:nvSpPr>
              <p:cNvPr id="8" name="TextBox 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6" name="Straight Connector 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 Box 14"/>
          <p:cNvSpPr txBox="1">
            <a:spLocks noChangeArrowheads="1"/>
          </p:cNvSpPr>
          <p:nvPr/>
        </p:nvSpPr>
        <p:spPr bwMode="auto">
          <a:xfrm>
            <a:off x="3947319" y="1266918"/>
            <a:ext cx="9067800" cy="112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a:t>
            </a:r>
            <a:r>
              <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(Tiết 1)</a:t>
            </a:r>
          </a:p>
          <a:p>
            <a:pPr algn="ctr" eaLnBrk="1" hangingPunct="1">
              <a:spcBef>
                <a:spcPts val="0"/>
              </a:spcBef>
              <a:defRPr/>
            </a:pPr>
            <a:r>
              <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Nguyễn Trọng Hoàn</a:t>
            </a:r>
            <a:endParaRPr lang="en-US" sz="3200" b="1">
              <a:solidFill>
                <a:srgbClr val="0000FF"/>
              </a:solidFill>
              <a:effectLst>
                <a:outerShdw blurRad="38100" dist="38100" dir="2700000" algn="tl">
                  <a:srgbClr val="000000">
                    <a:alpha val="43137"/>
                  </a:srgbClr>
                </a:outerShdw>
              </a:effectLst>
              <a:latin typeface="Times New Roman" pitchFamily="18" charset="0"/>
            </a:endParaRPr>
          </a:p>
        </p:txBody>
      </p:sp>
      <p:grpSp>
        <p:nvGrpSpPr>
          <p:cNvPr id="10" name="Group 9"/>
          <p:cNvGrpSpPr/>
          <p:nvPr/>
        </p:nvGrpSpPr>
        <p:grpSpPr>
          <a:xfrm>
            <a:off x="823119" y="2438400"/>
            <a:ext cx="10191618" cy="5486400"/>
            <a:chOff x="-2747754" y="1962150"/>
            <a:chExt cx="9983624" cy="5486400"/>
          </a:xfrm>
        </p:grpSpPr>
        <p:grpSp>
          <p:nvGrpSpPr>
            <p:cNvPr id="11" name="Group 10"/>
            <p:cNvGrpSpPr>
              <a:grpSpLocks/>
            </p:cNvGrpSpPr>
            <p:nvPr/>
          </p:nvGrpSpPr>
          <p:grpSpPr bwMode="auto">
            <a:xfrm>
              <a:off x="563497" y="2451421"/>
              <a:ext cx="2862263" cy="4997129"/>
              <a:chOff x="521500" y="2340141"/>
              <a:chExt cx="2862262" cy="7725687"/>
            </a:xfrm>
          </p:grpSpPr>
          <p:sp>
            <p:nvSpPr>
              <p:cNvPr id="14" name="Line 55"/>
              <p:cNvSpPr>
                <a:spLocks noChangeShapeType="1"/>
              </p:cNvSpPr>
              <p:nvPr/>
            </p:nvSpPr>
            <p:spPr bwMode="auto">
              <a:xfrm flipH="1" flipV="1">
                <a:off x="1853825" y="2340141"/>
                <a:ext cx="11293" cy="7725687"/>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5" name="Straight Connector 5"/>
              <p:cNvCxnSpPr>
                <a:cxnSpLocks noChangeShapeType="1"/>
              </p:cNvCxnSpPr>
              <p:nvPr/>
            </p:nvCxnSpPr>
            <p:spPr bwMode="auto">
              <a:xfrm>
                <a:off x="521500" y="2340141"/>
                <a:ext cx="2862262" cy="0"/>
              </a:xfrm>
              <a:prstGeom prst="line">
                <a:avLst/>
              </a:prstGeom>
              <a:noFill/>
              <a:ln w="317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 name="Text Box 5"/>
            <p:cNvSpPr txBox="1">
              <a:spLocks noChangeArrowheads="1"/>
            </p:cNvSpPr>
            <p:nvPr/>
          </p:nvSpPr>
          <p:spPr bwMode="auto">
            <a:xfrm>
              <a:off x="-2747754" y="1973263"/>
              <a:ext cx="34575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VnAristote" pitchFamily="34" charset="0"/>
                </a:defRPr>
              </a:lvl1pPr>
              <a:lvl2pPr marL="742950" indent="-285750">
                <a:defRPr sz="2400">
                  <a:solidFill>
                    <a:schemeClr val="tx1"/>
                  </a:solidFill>
                  <a:latin typeface=".VnAristote" pitchFamily="34" charset="0"/>
                </a:defRPr>
              </a:lvl2pPr>
              <a:lvl3pPr marL="1143000" indent="-228600">
                <a:defRPr sz="2400">
                  <a:solidFill>
                    <a:schemeClr val="tx1"/>
                  </a:solidFill>
                  <a:latin typeface=".VnAristote" pitchFamily="34" charset="0"/>
                </a:defRPr>
              </a:lvl3pPr>
              <a:lvl4pPr marL="1600200" indent="-228600">
                <a:defRPr sz="2400">
                  <a:solidFill>
                    <a:schemeClr val="tx1"/>
                  </a:solidFill>
                  <a:latin typeface=".VnAristote" pitchFamily="34" charset="0"/>
                </a:defRPr>
              </a:lvl4pPr>
              <a:lvl5pPr marL="2057400" indent="-228600">
                <a:defRPr sz="2400">
                  <a:solidFill>
                    <a:schemeClr val="tx1"/>
                  </a:solidFill>
                  <a:latin typeface=".VnAristote" pitchFamily="34" charset="0"/>
                </a:defRPr>
              </a:lvl5pPr>
              <a:lvl6pPr marL="2514600" indent="-228600" eaLnBrk="0" fontAlgn="base" hangingPunct="0">
                <a:spcBef>
                  <a:spcPct val="0"/>
                </a:spcBef>
                <a:spcAft>
                  <a:spcPct val="0"/>
                </a:spcAft>
                <a:defRPr sz="2400">
                  <a:solidFill>
                    <a:schemeClr val="tx1"/>
                  </a:solidFill>
                  <a:latin typeface=".VnAristote" pitchFamily="34" charset="0"/>
                </a:defRPr>
              </a:lvl6pPr>
              <a:lvl7pPr marL="2971800" indent="-228600" eaLnBrk="0" fontAlgn="base" hangingPunct="0">
                <a:spcBef>
                  <a:spcPct val="0"/>
                </a:spcBef>
                <a:spcAft>
                  <a:spcPct val="0"/>
                </a:spcAft>
                <a:defRPr sz="2400">
                  <a:solidFill>
                    <a:schemeClr val="tx1"/>
                  </a:solidFill>
                  <a:latin typeface=".VnAristote" pitchFamily="34" charset="0"/>
                </a:defRPr>
              </a:lvl7pPr>
              <a:lvl8pPr marL="3429000" indent="-228600" eaLnBrk="0" fontAlgn="base" hangingPunct="0">
                <a:spcBef>
                  <a:spcPct val="0"/>
                </a:spcBef>
                <a:spcAft>
                  <a:spcPct val="0"/>
                </a:spcAft>
                <a:defRPr sz="2400">
                  <a:solidFill>
                    <a:schemeClr val="tx1"/>
                  </a:solidFill>
                  <a:latin typeface=".VnAristote" pitchFamily="34" charset="0"/>
                </a:defRPr>
              </a:lvl8pPr>
              <a:lvl9pPr marL="3886200" indent="-228600" eaLnBrk="0" fontAlgn="base" hangingPunct="0">
                <a:spcBef>
                  <a:spcPct val="0"/>
                </a:spcBef>
                <a:spcAft>
                  <a:spcPct val="0"/>
                </a:spcAft>
                <a:defRPr sz="2400">
                  <a:solidFill>
                    <a:schemeClr val="tx1"/>
                  </a:solidFill>
                  <a:latin typeface=".VnAristote" pitchFamily="34" charset="0"/>
                </a:defRPr>
              </a:lvl9pPr>
            </a:lstStyle>
            <a:p>
              <a:pPr algn="ctr">
                <a:spcBef>
                  <a:spcPct val="50000"/>
                </a:spcBef>
                <a:defRPr/>
              </a:pPr>
              <a:r>
                <a:rPr lang="en-US" sz="3800" b="1">
                  <a:ln w="11430"/>
                  <a:solidFill>
                    <a:srgbClr val="3333FF"/>
                  </a:solidFill>
                  <a:latin typeface="Times New Roman" panose="02020603050405020304" pitchFamily="18" charset="0"/>
                  <a:cs typeface="Times New Roman" pitchFamily="18" charset="0"/>
                </a:rPr>
                <a:t>Luyện</a:t>
              </a:r>
              <a:r>
                <a:rPr lang="en-US" sz="4000" b="1" smtClean="0">
                  <a:solidFill>
                    <a:srgbClr val="3333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đọc</a:t>
              </a:r>
              <a:endParaRPr lang="en-US" sz="4000" smtClean="0">
                <a:solidFill>
                  <a:srgbClr val="3333FF"/>
                </a:solidFill>
                <a:latin typeface="Times New Roman" panose="02020603050405020304" pitchFamily="18" charset="0"/>
                <a:cs typeface="Times New Roman" panose="02020603050405020304" pitchFamily="18" charset="0"/>
              </a:endParaRPr>
            </a:p>
          </p:txBody>
        </p:sp>
        <p:sp>
          <p:nvSpPr>
            <p:cNvPr id="13" name="Text Box 5"/>
            <p:cNvSpPr txBox="1">
              <a:spLocks noChangeArrowheads="1"/>
            </p:cNvSpPr>
            <p:nvPr/>
          </p:nvSpPr>
          <p:spPr bwMode="auto">
            <a:xfrm>
              <a:off x="4194220" y="1962150"/>
              <a:ext cx="30416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VnAristote" pitchFamily="34" charset="0"/>
                </a:defRPr>
              </a:lvl1pPr>
              <a:lvl2pPr marL="742950" indent="-285750">
                <a:defRPr sz="2400">
                  <a:solidFill>
                    <a:schemeClr val="tx1"/>
                  </a:solidFill>
                  <a:latin typeface=".VnAristote" pitchFamily="34" charset="0"/>
                </a:defRPr>
              </a:lvl2pPr>
              <a:lvl3pPr marL="1143000" indent="-228600">
                <a:defRPr sz="2400">
                  <a:solidFill>
                    <a:schemeClr val="tx1"/>
                  </a:solidFill>
                  <a:latin typeface=".VnAristote" pitchFamily="34" charset="0"/>
                </a:defRPr>
              </a:lvl3pPr>
              <a:lvl4pPr marL="1600200" indent="-228600">
                <a:defRPr sz="2400">
                  <a:solidFill>
                    <a:schemeClr val="tx1"/>
                  </a:solidFill>
                  <a:latin typeface=".VnAristote" pitchFamily="34" charset="0"/>
                </a:defRPr>
              </a:lvl4pPr>
              <a:lvl5pPr marL="2057400" indent="-228600">
                <a:defRPr sz="2400">
                  <a:solidFill>
                    <a:schemeClr val="tx1"/>
                  </a:solidFill>
                  <a:latin typeface=".VnAristote" pitchFamily="34" charset="0"/>
                </a:defRPr>
              </a:lvl5pPr>
              <a:lvl6pPr marL="2514600" indent="-228600" eaLnBrk="0" fontAlgn="base" hangingPunct="0">
                <a:spcBef>
                  <a:spcPct val="0"/>
                </a:spcBef>
                <a:spcAft>
                  <a:spcPct val="0"/>
                </a:spcAft>
                <a:defRPr sz="2400">
                  <a:solidFill>
                    <a:schemeClr val="tx1"/>
                  </a:solidFill>
                  <a:latin typeface=".VnAristote" pitchFamily="34" charset="0"/>
                </a:defRPr>
              </a:lvl6pPr>
              <a:lvl7pPr marL="2971800" indent="-228600" eaLnBrk="0" fontAlgn="base" hangingPunct="0">
                <a:spcBef>
                  <a:spcPct val="0"/>
                </a:spcBef>
                <a:spcAft>
                  <a:spcPct val="0"/>
                </a:spcAft>
                <a:defRPr sz="2400">
                  <a:solidFill>
                    <a:schemeClr val="tx1"/>
                  </a:solidFill>
                  <a:latin typeface=".VnAristote" pitchFamily="34" charset="0"/>
                </a:defRPr>
              </a:lvl7pPr>
              <a:lvl8pPr marL="3429000" indent="-228600" eaLnBrk="0" fontAlgn="base" hangingPunct="0">
                <a:spcBef>
                  <a:spcPct val="0"/>
                </a:spcBef>
                <a:spcAft>
                  <a:spcPct val="0"/>
                </a:spcAft>
                <a:defRPr sz="2400">
                  <a:solidFill>
                    <a:schemeClr val="tx1"/>
                  </a:solidFill>
                  <a:latin typeface=".VnAristote" pitchFamily="34" charset="0"/>
                </a:defRPr>
              </a:lvl8pPr>
              <a:lvl9pPr marL="3886200" indent="-228600" eaLnBrk="0" fontAlgn="base" hangingPunct="0">
                <a:spcBef>
                  <a:spcPct val="0"/>
                </a:spcBef>
                <a:spcAft>
                  <a:spcPct val="0"/>
                </a:spcAft>
                <a:defRPr sz="2400">
                  <a:solidFill>
                    <a:schemeClr val="tx1"/>
                  </a:solidFill>
                  <a:latin typeface=".VnAristote" pitchFamily="34" charset="0"/>
                </a:defRPr>
              </a:lvl9pPr>
            </a:lstStyle>
            <a:p>
              <a:pPr algn="ctr">
                <a:spcBef>
                  <a:spcPct val="50000"/>
                </a:spcBef>
                <a:defRPr/>
              </a:pPr>
              <a:r>
                <a:rPr lang="en-US" sz="4000" b="1" smtClean="0">
                  <a:solidFill>
                    <a:srgbClr val="3333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Tìm hiểu bài</a:t>
              </a:r>
              <a:endParaRPr lang="en-US" sz="4000" smtClean="0">
                <a:solidFill>
                  <a:srgbClr val="3333FF"/>
                </a:solidFill>
                <a:latin typeface="Times New Roman" panose="02020603050405020304" pitchFamily="18" charset="0"/>
                <a:cs typeface="Times New Roman" panose="02020603050405020304" pitchFamily="18" charset="0"/>
              </a:endParaRPr>
            </a:p>
          </p:txBody>
        </p:sp>
      </p:grpSp>
      <p:sp>
        <p:nvSpPr>
          <p:cNvPr id="16" name="Rectangle 15"/>
          <p:cNvSpPr/>
          <p:nvPr/>
        </p:nvSpPr>
        <p:spPr>
          <a:xfrm>
            <a:off x="32091" y="6835914"/>
            <a:ext cx="6071649" cy="707886"/>
          </a:xfrm>
          <a:prstGeom prst="rect">
            <a:avLst/>
          </a:prstGeom>
        </p:spPr>
        <p:txBody>
          <a:bodyPr wrap="square">
            <a:spAutoFit/>
          </a:bodyPr>
          <a:lstStyle/>
          <a:p>
            <a:pPr algn="just"/>
            <a:r>
              <a:rPr lang="en-US" sz="4000" b="1" smtClean="0">
                <a:solidFill>
                  <a:srgbClr val="0000CC"/>
                </a:solidFill>
                <a:latin typeface="Times New Roman" pitchFamily="18" charset="0"/>
                <a:cs typeface="Times New Roman" pitchFamily="18" charset="0"/>
              </a:rPr>
              <a:t>Chiếc thuyền xinh quá!</a:t>
            </a:r>
            <a:endParaRPr lang="en-US" sz="4000" b="1">
              <a:solidFill>
                <a:srgbClr val="FF0000"/>
              </a:solidFill>
              <a:latin typeface="Times New Roman" pitchFamily="18" charset="0"/>
              <a:cs typeface="Times New Roman" pitchFamily="18" charset="0"/>
            </a:endParaRPr>
          </a:p>
        </p:txBody>
      </p:sp>
      <p:sp>
        <p:nvSpPr>
          <p:cNvPr id="17" name="Rectangle 16"/>
          <p:cNvSpPr/>
          <p:nvPr/>
        </p:nvSpPr>
        <p:spPr>
          <a:xfrm>
            <a:off x="2270919" y="3437756"/>
            <a:ext cx="2741749" cy="707886"/>
          </a:xfrm>
          <a:prstGeom prst="rect">
            <a:avLst/>
          </a:prstGeom>
        </p:spPr>
        <p:txBody>
          <a:bodyPr wrap="square">
            <a:spAutoFit/>
          </a:bodyPr>
          <a:lstStyle/>
          <a:p>
            <a:pPr algn="just"/>
            <a:r>
              <a:rPr lang="en-US" sz="4000" b="1" smtClean="0">
                <a:solidFill>
                  <a:srgbClr val="0000CC"/>
                </a:solidFill>
                <a:latin typeface="Times New Roman" pitchFamily="18" charset="0"/>
                <a:cs typeface="Times New Roman" pitchFamily="18" charset="0"/>
              </a:rPr>
              <a:t>, sóng </a:t>
            </a:r>
            <a:r>
              <a:rPr lang="en-US" sz="4000" b="1">
                <a:solidFill>
                  <a:srgbClr val="0000CC"/>
                </a:solidFill>
                <a:latin typeface="Times New Roman" pitchFamily="18" charset="0"/>
                <a:cs typeface="Times New Roman" pitchFamily="18" charset="0"/>
              </a:rPr>
              <a:t>lượn </a:t>
            </a:r>
          </a:p>
        </p:txBody>
      </p:sp>
      <p:sp>
        <p:nvSpPr>
          <p:cNvPr id="18" name="Rectangle 17"/>
          <p:cNvSpPr/>
          <p:nvPr/>
        </p:nvSpPr>
        <p:spPr>
          <a:xfrm>
            <a:off x="-15081" y="3447142"/>
            <a:ext cx="2761113"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g</a:t>
            </a:r>
            <a:r>
              <a:rPr lang="en-US" sz="4000" b="1" smtClean="0">
                <a:solidFill>
                  <a:srgbClr val="0000CC"/>
                </a:solidFill>
                <a:latin typeface="Times New Roman" pitchFamily="18" charset="0"/>
                <a:cs typeface="Times New Roman" pitchFamily="18" charset="0"/>
              </a:rPr>
              <a:t>iấy</a:t>
            </a:r>
            <a:r>
              <a:rPr lang="en-US" sz="4000" b="1" i="1" smtClean="0">
                <a:solidFill>
                  <a:srgbClr val="0000CC"/>
                </a:solidFill>
                <a:latin typeface="Times New Roman" pitchFamily="18" charset="0"/>
                <a:cs typeface="Times New Roman" pitchFamily="18" charset="0"/>
              </a:rPr>
              <a:t> </a:t>
            </a:r>
            <a:r>
              <a:rPr lang="en-US" sz="4000" b="1" smtClean="0">
                <a:solidFill>
                  <a:srgbClr val="0000CC"/>
                </a:solidFill>
                <a:latin typeface="Times New Roman" pitchFamily="18" charset="0"/>
                <a:cs typeface="Times New Roman" pitchFamily="18" charset="0"/>
              </a:rPr>
              <a:t>trắng</a:t>
            </a:r>
            <a:endParaRPr lang="en-US" sz="4000" b="1">
              <a:solidFill>
                <a:srgbClr val="0000CC"/>
              </a:solidFill>
              <a:latin typeface="Times New Roman" pitchFamily="18" charset="0"/>
              <a:cs typeface="Times New Roman" pitchFamily="18" charset="0"/>
            </a:endParaRPr>
          </a:p>
        </p:txBody>
      </p:sp>
      <p:cxnSp>
        <p:nvCxnSpPr>
          <p:cNvPr id="19" name="Straight Connector 18"/>
          <p:cNvCxnSpPr/>
          <p:nvPr/>
        </p:nvCxnSpPr>
        <p:spPr>
          <a:xfrm flipH="1">
            <a:off x="3019695" y="6977742"/>
            <a:ext cx="76725" cy="45507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096420" y="7495381"/>
            <a:ext cx="206897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948" y="5584056"/>
            <a:ext cx="6071649" cy="707886"/>
          </a:xfrm>
          <a:prstGeom prst="rect">
            <a:avLst/>
          </a:prstGeom>
        </p:spPr>
        <p:txBody>
          <a:bodyPr wrap="square">
            <a:spAutoFit/>
          </a:bodyPr>
          <a:lstStyle/>
          <a:p>
            <a:pPr algn="just"/>
            <a:r>
              <a:rPr lang="en-US" sz="4000" b="1" smtClean="0">
                <a:solidFill>
                  <a:srgbClr val="0000CC"/>
                </a:solidFill>
                <a:latin typeface="Times New Roman" pitchFamily="18" charset="0"/>
                <a:cs typeface="Times New Roman" pitchFamily="18" charset="0"/>
              </a:rPr>
              <a:t>Một tờ giấy trắng</a:t>
            </a:r>
            <a:endParaRPr lang="en-US" sz="4000" b="1">
              <a:solidFill>
                <a:srgbClr val="FF0000"/>
              </a:solidFill>
              <a:latin typeface="Times New Roman" pitchFamily="18" charset="0"/>
              <a:cs typeface="Times New Roman" pitchFamily="18" charset="0"/>
            </a:endParaRPr>
          </a:p>
        </p:txBody>
      </p:sp>
      <p:cxnSp>
        <p:nvCxnSpPr>
          <p:cNvPr id="22" name="Straight Connector 21"/>
          <p:cNvCxnSpPr/>
          <p:nvPr/>
        </p:nvCxnSpPr>
        <p:spPr>
          <a:xfrm flipH="1">
            <a:off x="1022691" y="5739491"/>
            <a:ext cx="76725" cy="45507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916819" y="5768519"/>
            <a:ext cx="259099" cy="450205"/>
            <a:chOff x="8696070" y="5078343"/>
            <a:chExt cx="228600" cy="381000"/>
          </a:xfrm>
        </p:grpSpPr>
        <p:cxnSp>
          <p:nvCxnSpPr>
            <p:cNvPr id="24" name="Straight Connector 23"/>
            <p:cNvCxnSpPr/>
            <p:nvPr/>
          </p:nvCxnSpPr>
          <p:spPr>
            <a:xfrm flipH="1">
              <a:off x="86960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87722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5201112" y="6982609"/>
            <a:ext cx="259099" cy="450205"/>
            <a:chOff x="8696070" y="5078343"/>
            <a:chExt cx="228600" cy="381000"/>
          </a:xfrm>
        </p:grpSpPr>
        <p:cxnSp>
          <p:nvCxnSpPr>
            <p:cNvPr id="27" name="Straight Connector 26"/>
            <p:cNvCxnSpPr/>
            <p:nvPr/>
          </p:nvCxnSpPr>
          <p:spPr>
            <a:xfrm flipH="1">
              <a:off x="86960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7722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9" name="Rectangle 28"/>
          <p:cNvSpPr/>
          <p:nvPr/>
        </p:nvSpPr>
        <p:spPr>
          <a:xfrm>
            <a:off x="1022692" y="3447142"/>
            <a:ext cx="638628" cy="707886"/>
          </a:xfrm>
          <a:prstGeom prst="rect">
            <a:avLst/>
          </a:prstGeom>
        </p:spPr>
        <p:txBody>
          <a:bodyPr wrap="square">
            <a:spAutoFit/>
          </a:bodyPr>
          <a:lstStyle/>
          <a:p>
            <a:pPr algn="just"/>
            <a:r>
              <a:rPr lang="en-US" sz="4000" b="1" smtClean="0">
                <a:solidFill>
                  <a:srgbClr val="FF0000"/>
                </a:solidFill>
                <a:latin typeface="Times New Roman" pitchFamily="18" charset="0"/>
                <a:cs typeface="Times New Roman" pitchFamily="18" charset="0"/>
              </a:rPr>
              <a:t>tr</a:t>
            </a:r>
            <a:endParaRPr lang="en-US" sz="4000" b="1">
              <a:solidFill>
                <a:srgbClr val="FF0000"/>
              </a:solidFill>
              <a:latin typeface="Times New Roman" pitchFamily="18" charset="0"/>
              <a:cs typeface="Times New Roman" pitchFamily="18" charset="0"/>
            </a:endParaRPr>
          </a:p>
        </p:txBody>
      </p:sp>
      <p:sp>
        <p:nvSpPr>
          <p:cNvPr id="30" name="Rectangle 29"/>
          <p:cNvSpPr/>
          <p:nvPr/>
        </p:nvSpPr>
        <p:spPr>
          <a:xfrm>
            <a:off x="2518883" y="3434442"/>
            <a:ext cx="2741749" cy="707886"/>
          </a:xfrm>
          <a:prstGeom prst="rect">
            <a:avLst/>
          </a:prstGeom>
        </p:spPr>
        <p:txBody>
          <a:bodyPr wrap="square">
            <a:spAutoFit/>
          </a:bodyPr>
          <a:lstStyle/>
          <a:p>
            <a:pPr algn="just"/>
            <a:r>
              <a:rPr lang="en-US" sz="4000" b="1" smtClean="0">
                <a:solidFill>
                  <a:srgbClr val="FF0000"/>
                </a:solidFill>
                <a:latin typeface="Times New Roman" pitchFamily="18" charset="0"/>
                <a:cs typeface="Times New Roman" pitchFamily="18" charset="0"/>
              </a:rPr>
              <a:t>s       </a:t>
            </a:r>
            <a:r>
              <a:rPr lang="en-US" sz="800" b="1" smtClean="0">
                <a:solidFill>
                  <a:srgbClr val="FF0000"/>
                </a:solidFill>
                <a:latin typeface="Times New Roman" pitchFamily="18" charset="0"/>
                <a:cs typeface="Times New Roman" pitchFamily="18" charset="0"/>
              </a:rPr>
              <a:t>  </a:t>
            </a:r>
            <a:r>
              <a:rPr lang="en-US" sz="4000" b="1" smtClean="0">
                <a:solidFill>
                  <a:srgbClr val="FF0000"/>
                </a:solidFill>
                <a:latin typeface="Times New Roman" pitchFamily="18" charset="0"/>
                <a:cs typeface="Times New Roman" pitchFamily="18" charset="0"/>
              </a:rPr>
              <a:t> ươn, </a:t>
            </a:r>
            <a:endParaRPr lang="en-US" sz="4000" b="1">
              <a:solidFill>
                <a:srgbClr val="FF0000"/>
              </a:solidFill>
              <a:latin typeface="Times New Roman" pitchFamily="18" charset="0"/>
              <a:cs typeface="Times New Roman" pitchFamily="18" charset="0"/>
            </a:endParaRPr>
          </a:p>
        </p:txBody>
      </p:sp>
      <p:sp>
        <p:nvSpPr>
          <p:cNvPr id="31" name="Rectangle 30"/>
          <p:cNvSpPr/>
          <p:nvPr/>
        </p:nvSpPr>
        <p:spPr>
          <a:xfrm>
            <a:off x="1813719" y="4267200"/>
            <a:ext cx="1752600" cy="707886"/>
          </a:xfrm>
          <a:prstGeom prst="rect">
            <a:avLst/>
          </a:prstGeom>
        </p:spPr>
        <p:txBody>
          <a:bodyPr wrap="square">
            <a:spAutoFit/>
          </a:bodyPr>
          <a:lstStyle/>
          <a:p>
            <a:pPr algn="just"/>
            <a:r>
              <a:rPr lang="en-US" sz="4000" b="1" smtClean="0">
                <a:solidFill>
                  <a:srgbClr val="0000CC"/>
                </a:solidFill>
                <a:latin typeface="Times New Roman" pitchFamily="18" charset="0"/>
                <a:cs typeface="Times New Roman" pitchFamily="18" charset="0"/>
              </a:rPr>
              <a:t>rì rào</a:t>
            </a:r>
            <a:endParaRPr lang="en-US" sz="4000" b="1">
              <a:solidFill>
                <a:srgbClr val="0000CC"/>
              </a:solidFill>
              <a:latin typeface="Times New Roman" pitchFamily="18" charset="0"/>
              <a:cs typeface="Times New Roman" pitchFamily="18" charset="0"/>
            </a:endParaRPr>
          </a:p>
        </p:txBody>
      </p:sp>
      <p:sp>
        <p:nvSpPr>
          <p:cNvPr id="32" name="Rectangle 31"/>
          <p:cNvSpPr/>
          <p:nvPr/>
        </p:nvSpPr>
        <p:spPr>
          <a:xfrm>
            <a:off x="1813719" y="4267200"/>
            <a:ext cx="1752600" cy="707886"/>
          </a:xfrm>
          <a:prstGeom prst="rect">
            <a:avLst/>
          </a:prstGeom>
        </p:spPr>
        <p:txBody>
          <a:bodyPr wrap="square">
            <a:spAutoFit/>
          </a:bodyPr>
          <a:lstStyle/>
          <a:p>
            <a:pPr algn="just"/>
            <a:r>
              <a:rPr lang="en-US" sz="4000" b="1" smtClean="0">
                <a:solidFill>
                  <a:srgbClr val="FF0000"/>
                </a:solidFill>
                <a:latin typeface="Times New Roman" pitchFamily="18" charset="0"/>
                <a:cs typeface="Times New Roman" pitchFamily="18" charset="0"/>
              </a:rPr>
              <a:t>r  </a:t>
            </a:r>
            <a:r>
              <a:rPr lang="en-US" sz="800" b="1" smtClean="0">
                <a:solidFill>
                  <a:srgbClr val="FF0000"/>
                </a:solidFill>
                <a:latin typeface="Times New Roman" pitchFamily="18" charset="0"/>
                <a:cs typeface="Times New Roman" pitchFamily="18" charset="0"/>
              </a:rPr>
              <a:t> </a:t>
            </a:r>
            <a:r>
              <a:rPr lang="en-US" sz="4000" b="1" smtClean="0">
                <a:solidFill>
                  <a:srgbClr val="FF0000"/>
                </a:solidFill>
                <a:latin typeface="Times New Roman" pitchFamily="18" charset="0"/>
                <a:cs typeface="Times New Roman" pitchFamily="18" charset="0"/>
              </a:rPr>
              <a:t>r</a:t>
            </a:r>
            <a:endParaRPr lang="en-US" sz="4000" b="1">
              <a:solidFill>
                <a:srgbClr val="FF0000"/>
              </a:solidFill>
              <a:latin typeface="Times New Roman" pitchFamily="18" charset="0"/>
              <a:cs typeface="Times New Roman" pitchFamily="18" charset="0"/>
            </a:endParaRPr>
          </a:p>
        </p:txBody>
      </p:sp>
      <p:sp>
        <p:nvSpPr>
          <p:cNvPr id="33" name="Rectangle 32">
            <a:extLst>
              <a:ext uri="{FF2B5EF4-FFF2-40B4-BE49-F238E27FC236}">
                <a16:creationId xmlns:a16="http://schemas.microsoft.com/office/drawing/2014/main" id="{B74039C3-94C7-0CC1-5D8B-B947CF65ED12}"/>
              </a:ext>
            </a:extLst>
          </p:cNvPr>
          <p:cNvSpPr/>
          <p:nvPr/>
        </p:nvSpPr>
        <p:spPr>
          <a:xfrm>
            <a:off x="5715320" y="3645408"/>
            <a:ext cx="10233818" cy="120032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Câu 4: Tìm những c</a:t>
            </a:r>
            <a:r>
              <a:rPr lang="en-US" sz="3600" b="1">
                <a:solidFill>
                  <a:srgbClr val="FF0000"/>
                </a:solidFill>
                <a:latin typeface="Times New Roman" pitchFamily="18" charset="0"/>
                <a:cs typeface="Times New Roman" pitchFamily="18" charset="0"/>
              </a:rPr>
              <a:t>â</a:t>
            </a:r>
            <a:r>
              <a:rPr lang="vi-VN" sz="3600" b="1">
                <a:solidFill>
                  <a:srgbClr val="FF0000"/>
                </a:solidFill>
                <a:latin typeface="Times New Roman" pitchFamily="18" charset="0"/>
                <a:cs typeface="Times New Roman" pitchFamily="18" charset="0"/>
              </a:rPr>
              <a:t>u thơ nói về sự khéo léo của cô giáo khi hướng dẫn học sinh làm thủ công? </a:t>
            </a:r>
            <a:endParaRPr lang="en-US" sz="3600" b="1">
              <a:solidFill>
                <a:srgbClr val="FF0000"/>
              </a:solidFill>
              <a:latin typeface="Times New Roman" pitchFamily="18" charset="0"/>
              <a:cs typeface="Times New Roman" pitchFamily="18" charset="0"/>
            </a:endParaRPr>
          </a:p>
        </p:txBody>
      </p:sp>
      <p:sp>
        <p:nvSpPr>
          <p:cNvPr id="34" name="Rectangle 33">
            <a:extLst>
              <a:ext uri="{FF2B5EF4-FFF2-40B4-BE49-F238E27FC236}">
                <a16:creationId xmlns:a16="http://schemas.microsoft.com/office/drawing/2014/main" id="{CDBB3BF0-DB54-A705-EA85-89396D67C5D9}"/>
              </a:ext>
            </a:extLst>
          </p:cNvPr>
          <p:cNvSpPr/>
          <p:nvPr/>
        </p:nvSpPr>
        <p:spPr>
          <a:xfrm>
            <a:off x="7359417" y="5091482"/>
            <a:ext cx="5579502" cy="3801041"/>
          </a:xfrm>
          <a:prstGeom prst="rect">
            <a:avLst/>
          </a:prstGeom>
        </p:spPr>
        <p:txBody>
          <a:bodyPr wrap="square">
            <a:spAutoFit/>
          </a:bodyPr>
          <a:lstStyle/>
          <a:p>
            <a:pPr indent="625475">
              <a:spcBef>
                <a:spcPts val="600"/>
              </a:spcBef>
            </a:pPr>
            <a:r>
              <a:rPr lang="en-US" sz="3600" b="1" smtClean="0">
                <a:solidFill>
                  <a:srgbClr val="0000CC"/>
                </a:solidFill>
                <a:latin typeface="Times New Roman" pitchFamily="18" charset="0"/>
                <a:cs typeface="Times New Roman" pitchFamily="18" charset="0"/>
              </a:rPr>
              <a:t>- Cô </a:t>
            </a:r>
            <a:r>
              <a:rPr lang="en-US" sz="3600" b="1">
                <a:solidFill>
                  <a:srgbClr val="0000CC"/>
                </a:solidFill>
                <a:latin typeface="Times New Roman" pitchFamily="18" charset="0"/>
                <a:cs typeface="Times New Roman" pitchFamily="18" charset="0"/>
              </a:rPr>
              <a:t>gấp cong </a:t>
            </a:r>
            <a:r>
              <a:rPr lang="en-US" sz="3600" b="1" smtClean="0">
                <a:solidFill>
                  <a:srgbClr val="0000CC"/>
                </a:solidFill>
                <a:latin typeface="Times New Roman" pitchFamily="18" charset="0"/>
                <a:cs typeface="Times New Roman" pitchFamily="18" charset="0"/>
              </a:rPr>
              <a:t>cong </a:t>
            </a:r>
          </a:p>
          <a:p>
            <a:pPr indent="625475">
              <a:spcBef>
                <a:spcPts val="600"/>
              </a:spcBef>
            </a:pPr>
            <a:r>
              <a:rPr lang="en-US" sz="3600" b="1" smtClean="0">
                <a:solidFill>
                  <a:srgbClr val="0000CC"/>
                </a:solidFill>
                <a:latin typeface="Times New Roman" pitchFamily="18" charset="0"/>
                <a:cs typeface="Times New Roman" pitchFamily="18" charset="0"/>
              </a:rPr>
              <a:t>- Thoắt </a:t>
            </a:r>
            <a:r>
              <a:rPr lang="en-US" sz="3600" b="1">
                <a:solidFill>
                  <a:srgbClr val="0000CC"/>
                </a:solidFill>
                <a:latin typeface="Times New Roman" pitchFamily="18" charset="0"/>
                <a:cs typeface="Times New Roman" pitchFamily="18" charset="0"/>
              </a:rPr>
              <a:t>cái đã </a:t>
            </a:r>
            <a:r>
              <a:rPr lang="en-US" sz="3600" b="1" smtClean="0">
                <a:solidFill>
                  <a:srgbClr val="0000CC"/>
                </a:solidFill>
                <a:latin typeface="Times New Roman" pitchFamily="18" charset="0"/>
                <a:cs typeface="Times New Roman" pitchFamily="18" charset="0"/>
              </a:rPr>
              <a:t>xong </a:t>
            </a:r>
          </a:p>
          <a:p>
            <a:pPr indent="625475">
              <a:spcBef>
                <a:spcPts val="600"/>
              </a:spcBef>
            </a:pPr>
            <a:r>
              <a:rPr lang="en-US" sz="3600" b="1" smtClean="0">
                <a:solidFill>
                  <a:srgbClr val="0000CC"/>
                </a:solidFill>
                <a:latin typeface="Times New Roman" pitchFamily="18" charset="0"/>
                <a:cs typeface="Times New Roman" pitchFamily="18" charset="0"/>
              </a:rPr>
              <a:t>- Mềm </a:t>
            </a:r>
            <a:r>
              <a:rPr lang="en-US" sz="3600" b="1">
                <a:solidFill>
                  <a:srgbClr val="0000CC"/>
                </a:solidFill>
                <a:latin typeface="Times New Roman" pitchFamily="18" charset="0"/>
                <a:cs typeface="Times New Roman" pitchFamily="18" charset="0"/>
              </a:rPr>
              <a:t>mại tay </a:t>
            </a:r>
            <a:r>
              <a:rPr lang="en-US" sz="3600" b="1" smtClean="0">
                <a:solidFill>
                  <a:srgbClr val="0000CC"/>
                </a:solidFill>
                <a:latin typeface="Times New Roman" pitchFamily="18" charset="0"/>
                <a:cs typeface="Times New Roman" pitchFamily="18" charset="0"/>
              </a:rPr>
              <a:t>cô </a:t>
            </a:r>
          </a:p>
          <a:p>
            <a:pPr indent="625475">
              <a:spcBef>
                <a:spcPts val="600"/>
              </a:spcBef>
            </a:pPr>
            <a:r>
              <a:rPr lang="en-US" sz="3600" b="1" smtClean="0">
                <a:solidFill>
                  <a:srgbClr val="0000CC"/>
                </a:solidFill>
                <a:latin typeface="Times New Roman" pitchFamily="18" charset="0"/>
                <a:cs typeface="Times New Roman" pitchFamily="18" charset="0"/>
              </a:rPr>
              <a:t>- Cô </a:t>
            </a:r>
            <a:r>
              <a:rPr lang="en-US" sz="3600" b="1">
                <a:solidFill>
                  <a:srgbClr val="0000CC"/>
                </a:solidFill>
                <a:latin typeface="Times New Roman" pitchFamily="18" charset="0"/>
                <a:cs typeface="Times New Roman" pitchFamily="18" charset="0"/>
              </a:rPr>
              <a:t>cắt rất </a:t>
            </a:r>
            <a:r>
              <a:rPr lang="en-US" sz="3600" b="1" smtClean="0">
                <a:solidFill>
                  <a:srgbClr val="0000CC"/>
                </a:solidFill>
                <a:latin typeface="Times New Roman" pitchFamily="18" charset="0"/>
                <a:cs typeface="Times New Roman" pitchFamily="18" charset="0"/>
              </a:rPr>
              <a:t>nhanh</a:t>
            </a:r>
          </a:p>
          <a:p>
            <a:pPr indent="625475">
              <a:spcBef>
                <a:spcPts val="600"/>
              </a:spcBef>
            </a:pPr>
            <a:r>
              <a:rPr lang="en-US" sz="3600" b="1" smtClean="0">
                <a:solidFill>
                  <a:srgbClr val="0000CC"/>
                </a:solidFill>
                <a:latin typeface="Times New Roman" pitchFamily="18" charset="0"/>
                <a:cs typeface="Times New Roman" pitchFamily="18" charset="0"/>
              </a:rPr>
              <a:t>- Biết </a:t>
            </a:r>
            <a:r>
              <a:rPr lang="en-US" sz="3600" b="1">
                <a:solidFill>
                  <a:srgbClr val="0000CC"/>
                </a:solidFill>
                <a:latin typeface="Times New Roman" pitchFamily="18" charset="0"/>
                <a:cs typeface="Times New Roman" pitchFamily="18" charset="0"/>
              </a:rPr>
              <a:t>bao điều </a:t>
            </a:r>
            <a:r>
              <a:rPr lang="en-US" sz="3600" b="1" smtClean="0">
                <a:solidFill>
                  <a:srgbClr val="0000CC"/>
                </a:solidFill>
                <a:latin typeface="Times New Roman" pitchFamily="18" charset="0"/>
                <a:cs typeface="Times New Roman" pitchFamily="18" charset="0"/>
              </a:rPr>
              <a:t>lạ</a:t>
            </a:r>
          </a:p>
          <a:p>
            <a:pPr indent="625475">
              <a:spcBef>
                <a:spcPts val="600"/>
              </a:spcBef>
            </a:pPr>
            <a:r>
              <a:rPr lang="en-US" sz="3600" b="1" smtClean="0">
                <a:solidFill>
                  <a:srgbClr val="0000CC"/>
                </a:solidFill>
                <a:latin typeface="Times New Roman" pitchFamily="18" charset="0"/>
                <a:cs typeface="Times New Roman" pitchFamily="18" charset="0"/>
              </a:rPr>
              <a:t>- Từ </a:t>
            </a:r>
            <a:r>
              <a:rPr lang="en-US" sz="3600" b="1">
                <a:solidFill>
                  <a:srgbClr val="0000CC"/>
                </a:solidFill>
                <a:latin typeface="Times New Roman" pitchFamily="18" charset="0"/>
                <a:cs typeface="Times New Roman" pitchFamily="18" charset="0"/>
              </a:rPr>
              <a:t>bàn tay </a:t>
            </a:r>
            <a:r>
              <a:rPr lang="en-US" sz="3600" b="1" smtClean="0">
                <a:solidFill>
                  <a:srgbClr val="0000CC"/>
                </a:solidFill>
                <a:latin typeface="Times New Roman" pitchFamily="18" charset="0"/>
                <a:cs typeface="Times New Roman" pitchFamily="18" charset="0"/>
              </a:rPr>
              <a:t>cô</a:t>
            </a:r>
            <a:endParaRPr lang="en-US" sz="36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77686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17134" y="149573"/>
            <a:ext cx="7245894" cy="1117345"/>
            <a:chOff x="4539228" y="210532"/>
            <a:chExt cx="7123636" cy="1117345"/>
          </a:xfrm>
        </p:grpSpPr>
        <p:grpSp>
          <p:nvGrpSpPr>
            <p:cNvPr id="5" name="Group 4"/>
            <p:cNvGrpSpPr/>
            <p:nvPr/>
          </p:nvGrpSpPr>
          <p:grpSpPr>
            <a:xfrm>
              <a:off x="4539228" y="210532"/>
              <a:ext cx="7123636" cy="1117345"/>
              <a:chOff x="4539228" y="210532"/>
              <a:chExt cx="7123636" cy="1117345"/>
            </a:xfrm>
          </p:grpSpPr>
          <p:sp>
            <p:nvSpPr>
              <p:cNvPr id="7" name="TextBox 6"/>
              <p:cNvSpPr txBox="1"/>
              <p:nvPr/>
            </p:nvSpPr>
            <p:spPr>
              <a:xfrm>
                <a:off x="4539228" y="210532"/>
                <a:ext cx="7123636" cy="646331"/>
              </a:xfrm>
              <a:prstGeom prst="rect">
                <a:avLst/>
              </a:prstGeom>
              <a:noFill/>
            </p:spPr>
            <p:txBody>
              <a:bodyPr wrap="none" rtlCol="0">
                <a:spAutoFit/>
              </a:bodyPr>
              <a:lstStyle/>
              <a:p>
                <a:r>
                  <a:rPr lang="en-US" sz="3600" b="1" smtClean="0">
                    <a:solidFill>
                      <a:srgbClr val="0000CC"/>
                    </a:solidFill>
                    <a:latin typeface="Times New Roman" pitchFamily="18" charset="0"/>
                    <a:cs typeface="Times New Roman" pitchFamily="18" charset="0"/>
                  </a:rPr>
                  <a:t>Thứ hai ngày 17 tháng 10 năm 2022</a:t>
                </a:r>
                <a:endParaRPr lang="en-US" sz="3600" b="1">
                  <a:solidFill>
                    <a:srgbClr val="0000CC"/>
                  </a:solidFill>
                  <a:latin typeface="Times New Roman" pitchFamily="18" charset="0"/>
                  <a:cs typeface="Times New Roman" pitchFamily="18" charset="0"/>
                </a:endParaRPr>
              </a:p>
            </p:txBody>
          </p:sp>
          <p:sp>
            <p:nvSpPr>
              <p:cNvPr id="8" name="TextBox 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6" name="Straight Connector 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 Box 14"/>
          <p:cNvSpPr txBox="1">
            <a:spLocks noChangeArrowheads="1"/>
          </p:cNvSpPr>
          <p:nvPr/>
        </p:nvSpPr>
        <p:spPr bwMode="auto">
          <a:xfrm>
            <a:off x="3947319" y="1266918"/>
            <a:ext cx="9067800" cy="112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a:t>
            </a:r>
            <a:r>
              <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(Tiết 1)</a:t>
            </a:r>
          </a:p>
          <a:p>
            <a:pPr algn="ctr" eaLnBrk="1" hangingPunct="1">
              <a:spcBef>
                <a:spcPts val="0"/>
              </a:spcBef>
              <a:defRPr/>
            </a:pPr>
            <a:r>
              <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Nguyễn Trọng Hoàn</a:t>
            </a:r>
            <a:endParaRPr lang="en-US" sz="3200" b="1">
              <a:solidFill>
                <a:srgbClr val="0000FF"/>
              </a:solidFill>
              <a:effectLst>
                <a:outerShdw blurRad="38100" dist="38100" dir="2700000" algn="tl">
                  <a:srgbClr val="000000">
                    <a:alpha val="43137"/>
                  </a:srgbClr>
                </a:outerShdw>
              </a:effectLst>
              <a:latin typeface="Times New Roman" pitchFamily="18" charset="0"/>
            </a:endParaRPr>
          </a:p>
        </p:txBody>
      </p:sp>
      <p:grpSp>
        <p:nvGrpSpPr>
          <p:cNvPr id="10" name="Group 9"/>
          <p:cNvGrpSpPr/>
          <p:nvPr/>
        </p:nvGrpSpPr>
        <p:grpSpPr>
          <a:xfrm>
            <a:off x="823119" y="2438400"/>
            <a:ext cx="10191618" cy="5486400"/>
            <a:chOff x="-2747754" y="1962150"/>
            <a:chExt cx="9983624" cy="5486400"/>
          </a:xfrm>
        </p:grpSpPr>
        <p:grpSp>
          <p:nvGrpSpPr>
            <p:cNvPr id="11" name="Group 10"/>
            <p:cNvGrpSpPr>
              <a:grpSpLocks/>
            </p:cNvGrpSpPr>
            <p:nvPr/>
          </p:nvGrpSpPr>
          <p:grpSpPr bwMode="auto">
            <a:xfrm>
              <a:off x="563497" y="2451421"/>
              <a:ext cx="2862263" cy="4997129"/>
              <a:chOff x="521500" y="2340141"/>
              <a:chExt cx="2862262" cy="7725687"/>
            </a:xfrm>
          </p:grpSpPr>
          <p:sp>
            <p:nvSpPr>
              <p:cNvPr id="14" name="Line 55"/>
              <p:cNvSpPr>
                <a:spLocks noChangeShapeType="1"/>
              </p:cNvSpPr>
              <p:nvPr/>
            </p:nvSpPr>
            <p:spPr bwMode="auto">
              <a:xfrm flipH="1" flipV="1">
                <a:off x="1853825" y="2340141"/>
                <a:ext cx="11293" cy="7725687"/>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5" name="Straight Connector 5"/>
              <p:cNvCxnSpPr>
                <a:cxnSpLocks noChangeShapeType="1"/>
              </p:cNvCxnSpPr>
              <p:nvPr/>
            </p:nvCxnSpPr>
            <p:spPr bwMode="auto">
              <a:xfrm>
                <a:off x="521500" y="2340141"/>
                <a:ext cx="2862262" cy="0"/>
              </a:xfrm>
              <a:prstGeom prst="line">
                <a:avLst/>
              </a:prstGeom>
              <a:noFill/>
              <a:ln w="317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 name="Text Box 5"/>
            <p:cNvSpPr txBox="1">
              <a:spLocks noChangeArrowheads="1"/>
            </p:cNvSpPr>
            <p:nvPr/>
          </p:nvSpPr>
          <p:spPr bwMode="auto">
            <a:xfrm>
              <a:off x="-2747754" y="1973263"/>
              <a:ext cx="34575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VnAristote" pitchFamily="34" charset="0"/>
                </a:defRPr>
              </a:lvl1pPr>
              <a:lvl2pPr marL="742950" indent="-285750">
                <a:defRPr sz="2400">
                  <a:solidFill>
                    <a:schemeClr val="tx1"/>
                  </a:solidFill>
                  <a:latin typeface=".VnAristote" pitchFamily="34" charset="0"/>
                </a:defRPr>
              </a:lvl2pPr>
              <a:lvl3pPr marL="1143000" indent="-228600">
                <a:defRPr sz="2400">
                  <a:solidFill>
                    <a:schemeClr val="tx1"/>
                  </a:solidFill>
                  <a:latin typeface=".VnAristote" pitchFamily="34" charset="0"/>
                </a:defRPr>
              </a:lvl3pPr>
              <a:lvl4pPr marL="1600200" indent="-228600">
                <a:defRPr sz="2400">
                  <a:solidFill>
                    <a:schemeClr val="tx1"/>
                  </a:solidFill>
                  <a:latin typeface=".VnAristote" pitchFamily="34" charset="0"/>
                </a:defRPr>
              </a:lvl4pPr>
              <a:lvl5pPr marL="2057400" indent="-228600">
                <a:defRPr sz="2400">
                  <a:solidFill>
                    <a:schemeClr val="tx1"/>
                  </a:solidFill>
                  <a:latin typeface=".VnAristote" pitchFamily="34" charset="0"/>
                </a:defRPr>
              </a:lvl5pPr>
              <a:lvl6pPr marL="2514600" indent="-228600" eaLnBrk="0" fontAlgn="base" hangingPunct="0">
                <a:spcBef>
                  <a:spcPct val="0"/>
                </a:spcBef>
                <a:spcAft>
                  <a:spcPct val="0"/>
                </a:spcAft>
                <a:defRPr sz="2400">
                  <a:solidFill>
                    <a:schemeClr val="tx1"/>
                  </a:solidFill>
                  <a:latin typeface=".VnAristote" pitchFamily="34" charset="0"/>
                </a:defRPr>
              </a:lvl6pPr>
              <a:lvl7pPr marL="2971800" indent="-228600" eaLnBrk="0" fontAlgn="base" hangingPunct="0">
                <a:spcBef>
                  <a:spcPct val="0"/>
                </a:spcBef>
                <a:spcAft>
                  <a:spcPct val="0"/>
                </a:spcAft>
                <a:defRPr sz="2400">
                  <a:solidFill>
                    <a:schemeClr val="tx1"/>
                  </a:solidFill>
                  <a:latin typeface=".VnAristote" pitchFamily="34" charset="0"/>
                </a:defRPr>
              </a:lvl7pPr>
              <a:lvl8pPr marL="3429000" indent="-228600" eaLnBrk="0" fontAlgn="base" hangingPunct="0">
                <a:spcBef>
                  <a:spcPct val="0"/>
                </a:spcBef>
                <a:spcAft>
                  <a:spcPct val="0"/>
                </a:spcAft>
                <a:defRPr sz="2400">
                  <a:solidFill>
                    <a:schemeClr val="tx1"/>
                  </a:solidFill>
                  <a:latin typeface=".VnAristote" pitchFamily="34" charset="0"/>
                </a:defRPr>
              </a:lvl8pPr>
              <a:lvl9pPr marL="3886200" indent="-228600" eaLnBrk="0" fontAlgn="base" hangingPunct="0">
                <a:spcBef>
                  <a:spcPct val="0"/>
                </a:spcBef>
                <a:spcAft>
                  <a:spcPct val="0"/>
                </a:spcAft>
                <a:defRPr sz="2400">
                  <a:solidFill>
                    <a:schemeClr val="tx1"/>
                  </a:solidFill>
                  <a:latin typeface=".VnAristote" pitchFamily="34" charset="0"/>
                </a:defRPr>
              </a:lvl9pPr>
            </a:lstStyle>
            <a:p>
              <a:pPr algn="ctr">
                <a:spcBef>
                  <a:spcPct val="50000"/>
                </a:spcBef>
                <a:defRPr/>
              </a:pPr>
              <a:r>
                <a:rPr lang="en-US" sz="3800" b="1">
                  <a:ln w="11430"/>
                  <a:solidFill>
                    <a:srgbClr val="3333FF"/>
                  </a:solidFill>
                  <a:latin typeface="Times New Roman" panose="02020603050405020304" pitchFamily="18" charset="0"/>
                  <a:cs typeface="Times New Roman" pitchFamily="18" charset="0"/>
                </a:rPr>
                <a:t>Luyện</a:t>
              </a:r>
              <a:r>
                <a:rPr lang="en-US" sz="4000" b="1" smtClean="0">
                  <a:solidFill>
                    <a:srgbClr val="3333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đọc</a:t>
              </a:r>
              <a:endParaRPr lang="en-US" sz="4000" smtClean="0">
                <a:solidFill>
                  <a:srgbClr val="3333FF"/>
                </a:solidFill>
                <a:latin typeface="Times New Roman" panose="02020603050405020304" pitchFamily="18" charset="0"/>
                <a:cs typeface="Times New Roman" panose="02020603050405020304" pitchFamily="18" charset="0"/>
              </a:endParaRPr>
            </a:p>
          </p:txBody>
        </p:sp>
        <p:sp>
          <p:nvSpPr>
            <p:cNvPr id="13" name="Text Box 5"/>
            <p:cNvSpPr txBox="1">
              <a:spLocks noChangeArrowheads="1"/>
            </p:cNvSpPr>
            <p:nvPr/>
          </p:nvSpPr>
          <p:spPr bwMode="auto">
            <a:xfrm>
              <a:off x="4194220" y="1962150"/>
              <a:ext cx="30416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VnAristote" pitchFamily="34" charset="0"/>
                </a:defRPr>
              </a:lvl1pPr>
              <a:lvl2pPr marL="742950" indent="-285750">
                <a:defRPr sz="2400">
                  <a:solidFill>
                    <a:schemeClr val="tx1"/>
                  </a:solidFill>
                  <a:latin typeface=".VnAristote" pitchFamily="34" charset="0"/>
                </a:defRPr>
              </a:lvl2pPr>
              <a:lvl3pPr marL="1143000" indent="-228600">
                <a:defRPr sz="2400">
                  <a:solidFill>
                    <a:schemeClr val="tx1"/>
                  </a:solidFill>
                  <a:latin typeface=".VnAristote" pitchFamily="34" charset="0"/>
                </a:defRPr>
              </a:lvl3pPr>
              <a:lvl4pPr marL="1600200" indent="-228600">
                <a:defRPr sz="2400">
                  <a:solidFill>
                    <a:schemeClr val="tx1"/>
                  </a:solidFill>
                  <a:latin typeface=".VnAristote" pitchFamily="34" charset="0"/>
                </a:defRPr>
              </a:lvl4pPr>
              <a:lvl5pPr marL="2057400" indent="-228600">
                <a:defRPr sz="2400">
                  <a:solidFill>
                    <a:schemeClr val="tx1"/>
                  </a:solidFill>
                  <a:latin typeface=".VnAristote" pitchFamily="34" charset="0"/>
                </a:defRPr>
              </a:lvl5pPr>
              <a:lvl6pPr marL="2514600" indent="-228600" eaLnBrk="0" fontAlgn="base" hangingPunct="0">
                <a:spcBef>
                  <a:spcPct val="0"/>
                </a:spcBef>
                <a:spcAft>
                  <a:spcPct val="0"/>
                </a:spcAft>
                <a:defRPr sz="2400">
                  <a:solidFill>
                    <a:schemeClr val="tx1"/>
                  </a:solidFill>
                  <a:latin typeface=".VnAristote" pitchFamily="34" charset="0"/>
                </a:defRPr>
              </a:lvl6pPr>
              <a:lvl7pPr marL="2971800" indent="-228600" eaLnBrk="0" fontAlgn="base" hangingPunct="0">
                <a:spcBef>
                  <a:spcPct val="0"/>
                </a:spcBef>
                <a:spcAft>
                  <a:spcPct val="0"/>
                </a:spcAft>
                <a:defRPr sz="2400">
                  <a:solidFill>
                    <a:schemeClr val="tx1"/>
                  </a:solidFill>
                  <a:latin typeface=".VnAristote" pitchFamily="34" charset="0"/>
                </a:defRPr>
              </a:lvl7pPr>
              <a:lvl8pPr marL="3429000" indent="-228600" eaLnBrk="0" fontAlgn="base" hangingPunct="0">
                <a:spcBef>
                  <a:spcPct val="0"/>
                </a:spcBef>
                <a:spcAft>
                  <a:spcPct val="0"/>
                </a:spcAft>
                <a:defRPr sz="2400">
                  <a:solidFill>
                    <a:schemeClr val="tx1"/>
                  </a:solidFill>
                  <a:latin typeface=".VnAristote" pitchFamily="34" charset="0"/>
                </a:defRPr>
              </a:lvl8pPr>
              <a:lvl9pPr marL="3886200" indent="-228600" eaLnBrk="0" fontAlgn="base" hangingPunct="0">
                <a:spcBef>
                  <a:spcPct val="0"/>
                </a:spcBef>
                <a:spcAft>
                  <a:spcPct val="0"/>
                </a:spcAft>
                <a:defRPr sz="2400">
                  <a:solidFill>
                    <a:schemeClr val="tx1"/>
                  </a:solidFill>
                  <a:latin typeface=".VnAristote" pitchFamily="34" charset="0"/>
                </a:defRPr>
              </a:lvl9pPr>
            </a:lstStyle>
            <a:p>
              <a:pPr algn="ctr">
                <a:spcBef>
                  <a:spcPct val="50000"/>
                </a:spcBef>
                <a:defRPr/>
              </a:pPr>
              <a:r>
                <a:rPr lang="en-US" sz="4000" b="1" smtClean="0">
                  <a:solidFill>
                    <a:srgbClr val="3333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Tìm hiểu bài</a:t>
              </a:r>
              <a:endParaRPr lang="en-US" sz="4000" smtClean="0">
                <a:solidFill>
                  <a:srgbClr val="3333FF"/>
                </a:solidFill>
                <a:latin typeface="Times New Roman" panose="02020603050405020304" pitchFamily="18" charset="0"/>
                <a:cs typeface="Times New Roman" panose="02020603050405020304" pitchFamily="18" charset="0"/>
              </a:endParaRPr>
            </a:p>
          </p:txBody>
        </p:sp>
      </p:grpSp>
      <p:sp>
        <p:nvSpPr>
          <p:cNvPr id="16" name="Rectangle 15"/>
          <p:cNvSpPr/>
          <p:nvPr/>
        </p:nvSpPr>
        <p:spPr>
          <a:xfrm>
            <a:off x="32091" y="6835914"/>
            <a:ext cx="6071649" cy="707886"/>
          </a:xfrm>
          <a:prstGeom prst="rect">
            <a:avLst/>
          </a:prstGeom>
        </p:spPr>
        <p:txBody>
          <a:bodyPr wrap="square">
            <a:spAutoFit/>
          </a:bodyPr>
          <a:lstStyle/>
          <a:p>
            <a:pPr algn="just"/>
            <a:r>
              <a:rPr lang="en-US" sz="4000" b="1" smtClean="0">
                <a:solidFill>
                  <a:srgbClr val="0000CC"/>
                </a:solidFill>
                <a:latin typeface="Times New Roman" pitchFamily="18" charset="0"/>
                <a:cs typeface="Times New Roman" pitchFamily="18" charset="0"/>
              </a:rPr>
              <a:t>Chiếc thuyền xinh quá!</a:t>
            </a:r>
            <a:endParaRPr lang="en-US" sz="4000" b="1">
              <a:solidFill>
                <a:srgbClr val="FF0000"/>
              </a:solidFill>
              <a:latin typeface="Times New Roman" pitchFamily="18" charset="0"/>
              <a:cs typeface="Times New Roman" pitchFamily="18" charset="0"/>
            </a:endParaRPr>
          </a:p>
        </p:txBody>
      </p:sp>
      <p:sp>
        <p:nvSpPr>
          <p:cNvPr id="17" name="Rectangle 16"/>
          <p:cNvSpPr/>
          <p:nvPr/>
        </p:nvSpPr>
        <p:spPr>
          <a:xfrm>
            <a:off x="2270919" y="3437756"/>
            <a:ext cx="2741749" cy="707886"/>
          </a:xfrm>
          <a:prstGeom prst="rect">
            <a:avLst/>
          </a:prstGeom>
        </p:spPr>
        <p:txBody>
          <a:bodyPr wrap="square">
            <a:spAutoFit/>
          </a:bodyPr>
          <a:lstStyle/>
          <a:p>
            <a:pPr algn="just"/>
            <a:r>
              <a:rPr lang="en-US" sz="4000" b="1" smtClean="0">
                <a:solidFill>
                  <a:srgbClr val="0000CC"/>
                </a:solidFill>
                <a:latin typeface="Times New Roman" pitchFamily="18" charset="0"/>
                <a:cs typeface="Times New Roman" pitchFamily="18" charset="0"/>
              </a:rPr>
              <a:t>, sóng </a:t>
            </a:r>
            <a:r>
              <a:rPr lang="en-US" sz="4000" b="1">
                <a:solidFill>
                  <a:srgbClr val="0000CC"/>
                </a:solidFill>
                <a:latin typeface="Times New Roman" pitchFamily="18" charset="0"/>
                <a:cs typeface="Times New Roman" pitchFamily="18" charset="0"/>
              </a:rPr>
              <a:t>lượn </a:t>
            </a:r>
          </a:p>
        </p:txBody>
      </p:sp>
      <p:sp>
        <p:nvSpPr>
          <p:cNvPr id="18" name="Rectangle 17"/>
          <p:cNvSpPr/>
          <p:nvPr/>
        </p:nvSpPr>
        <p:spPr>
          <a:xfrm>
            <a:off x="-15081" y="3447142"/>
            <a:ext cx="2761113"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g</a:t>
            </a:r>
            <a:r>
              <a:rPr lang="en-US" sz="4000" b="1" smtClean="0">
                <a:solidFill>
                  <a:srgbClr val="0000CC"/>
                </a:solidFill>
                <a:latin typeface="Times New Roman" pitchFamily="18" charset="0"/>
                <a:cs typeface="Times New Roman" pitchFamily="18" charset="0"/>
              </a:rPr>
              <a:t>iấy</a:t>
            </a:r>
            <a:r>
              <a:rPr lang="en-US" sz="4000" b="1" i="1" smtClean="0">
                <a:solidFill>
                  <a:srgbClr val="0000CC"/>
                </a:solidFill>
                <a:latin typeface="Times New Roman" pitchFamily="18" charset="0"/>
                <a:cs typeface="Times New Roman" pitchFamily="18" charset="0"/>
              </a:rPr>
              <a:t> </a:t>
            </a:r>
            <a:r>
              <a:rPr lang="en-US" sz="4000" b="1" smtClean="0">
                <a:solidFill>
                  <a:srgbClr val="0000CC"/>
                </a:solidFill>
                <a:latin typeface="Times New Roman" pitchFamily="18" charset="0"/>
                <a:cs typeface="Times New Roman" pitchFamily="18" charset="0"/>
              </a:rPr>
              <a:t>trắng</a:t>
            </a:r>
            <a:endParaRPr lang="en-US" sz="4000" b="1">
              <a:solidFill>
                <a:srgbClr val="0000CC"/>
              </a:solidFill>
              <a:latin typeface="Times New Roman" pitchFamily="18" charset="0"/>
              <a:cs typeface="Times New Roman" pitchFamily="18" charset="0"/>
            </a:endParaRPr>
          </a:p>
        </p:txBody>
      </p:sp>
      <p:cxnSp>
        <p:nvCxnSpPr>
          <p:cNvPr id="19" name="Straight Connector 18"/>
          <p:cNvCxnSpPr/>
          <p:nvPr/>
        </p:nvCxnSpPr>
        <p:spPr>
          <a:xfrm flipH="1">
            <a:off x="3019695" y="6977742"/>
            <a:ext cx="76725" cy="45507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096420" y="7495381"/>
            <a:ext cx="206897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948" y="5584056"/>
            <a:ext cx="6071649" cy="707886"/>
          </a:xfrm>
          <a:prstGeom prst="rect">
            <a:avLst/>
          </a:prstGeom>
        </p:spPr>
        <p:txBody>
          <a:bodyPr wrap="square">
            <a:spAutoFit/>
          </a:bodyPr>
          <a:lstStyle/>
          <a:p>
            <a:pPr algn="just"/>
            <a:r>
              <a:rPr lang="en-US" sz="4000" b="1" smtClean="0">
                <a:solidFill>
                  <a:srgbClr val="0000CC"/>
                </a:solidFill>
                <a:latin typeface="Times New Roman" pitchFamily="18" charset="0"/>
                <a:cs typeface="Times New Roman" pitchFamily="18" charset="0"/>
              </a:rPr>
              <a:t>Một tờ giấy trắng</a:t>
            </a:r>
            <a:endParaRPr lang="en-US" sz="4000" b="1">
              <a:solidFill>
                <a:srgbClr val="FF0000"/>
              </a:solidFill>
              <a:latin typeface="Times New Roman" pitchFamily="18" charset="0"/>
              <a:cs typeface="Times New Roman" pitchFamily="18" charset="0"/>
            </a:endParaRPr>
          </a:p>
        </p:txBody>
      </p:sp>
      <p:cxnSp>
        <p:nvCxnSpPr>
          <p:cNvPr id="22" name="Straight Connector 21"/>
          <p:cNvCxnSpPr/>
          <p:nvPr/>
        </p:nvCxnSpPr>
        <p:spPr>
          <a:xfrm flipH="1">
            <a:off x="1022691" y="5739491"/>
            <a:ext cx="76725" cy="45507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916819" y="5768519"/>
            <a:ext cx="259099" cy="450205"/>
            <a:chOff x="8696070" y="5078343"/>
            <a:chExt cx="228600" cy="381000"/>
          </a:xfrm>
        </p:grpSpPr>
        <p:cxnSp>
          <p:nvCxnSpPr>
            <p:cNvPr id="24" name="Straight Connector 23"/>
            <p:cNvCxnSpPr/>
            <p:nvPr/>
          </p:nvCxnSpPr>
          <p:spPr>
            <a:xfrm flipH="1">
              <a:off x="86960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87722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5201112" y="6982609"/>
            <a:ext cx="259099" cy="450205"/>
            <a:chOff x="8696070" y="5078343"/>
            <a:chExt cx="228600" cy="381000"/>
          </a:xfrm>
        </p:grpSpPr>
        <p:cxnSp>
          <p:nvCxnSpPr>
            <p:cNvPr id="27" name="Straight Connector 26"/>
            <p:cNvCxnSpPr/>
            <p:nvPr/>
          </p:nvCxnSpPr>
          <p:spPr>
            <a:xfrm flipH="1">
              <a:off x="86960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7722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9" name="Rectangle 28"/>
          <p:cNvSpPr/>
          <p:nvPr/>
        </p:nvSpPr>
        <p:spPr>
          <a:xfrm>
            <a:off x="1022692" y="3447142"/>
            <a:ext cx="638628" cy="707886"/>
          </a:xfrm>
          <a:prstGeom prst="rect">
            <a:avLst/>
          </a:prstGeom>
        </p:spPr>
        <p:txBody>
          <a:bodyPr wrap="square">
            <a:spAutoFit/>
          </a:bodyPr>
          <a:lstStyle/>
          <a:p>
            <a:pPr algn="just"/>
            <a:r>
              <a:rPr lang="en-US" sz="4000" b="1" smtClean="0">
                <a:solidFill>
                  <a:srgbClr val="FF0000"/>
                </a:solidFill>
                <a:latin typeface="Times New Roman" pitchFamily="18" charset="0"/>
                <a:cs typeface="Times New Roman" pitchFamily="18" charset="0"/>
              </a:rPr>
              <a:t>tr</a:t>
            </a:r>
            <a:endParaRPr lang="en-US" sz="4000" b="1">
              <a:solidFill>
                <a:srgbClr val="FF0000"/>
              </a:solidFill>
              <a:latin typeface="Times New Roman" pitchFamily="18" charset="0"/>
              <a:cs typeface="Times New Roman" pitchFamily="18" charset="0"/>
            </a:endParaRPr>
          </a:p>
        </p:txBody>
      </p:sp>
      <p:sp>
        <p:nvSpPr>
          <p:cNvPr id="30" name="Rectangle 29"/>
          <p:cNvSpPr/>
          <p:nvPr/>
        </p:nvSpPr>
        <p:spPr>
          <a:xfrm>
            <a:off x="2518883" y="3434442"/>
            <a:ext cx="2741749" cy="707886"/>
          </a:xfrm>
          <a:prstGeom prst="rect">
            <a:avLst/>
          </a:prstGeom>
        </p:spPr>
        <p:txBody>
          <a:bodyPr wrap="square">
            <a:spAutoFit/>
          </a:bodyPr>
          <a:lstStyle/>
          <a:p>
            <a:pPr algn="just"/>
            <a:r>
              <a:rPr lang="en-US" sz="4000" b="1" smtClean="0">
                <a:solidFill>
                  <a:srgbClr val="FF0000"/>
                </a:solidFill>
                <a:latin typeface="Times New Roman" pitchFamily="18" charset="0"/>
                <a:cs typeface="Times New Roman" pitchFamily="18" charset="0"/>
              </a:rPr>
              <a:t>s       </a:t>
            </a:r>
            <a:r>
              <a:rPr lang="en-US" sz="800" b="1" smtClean="0">
                <a:solidFill>
                  <a:srgbClr val="FF0000"/>
                </a:solidFill>
                <a:latin typeface="Times New Roman" pitchFamily="18" charset="0"/>
                <a:cs typeface="Times New Roman" pitchFamily="18" charset="0"/>
              </a:rPr>
              <a:t>  </a:t>
            </a:r>
            <a:r>
              <a:rPr lang="en-US" sz="4000" b="1" smtClean="0">
                <a:solidFill>
                  <a:srgbClr val="FF0000"/>
                </a:solidFill>
                <a:latin typeface="Times New Roman" pitchFamily="18" charset="0"/>
                <a:cs typeface="Times New Roman" pitchFamily="18" charset="0"/>
              </a:rPr>
              <a:t> ươn, </a:t>
            </a:r>
            <a:endParaRPr lang="en-US" sz="4000" b="1">
              <a:solidFill>
                <a:srgbClr val="FF0000"/>
              </a:solidFill>
              <a:latin typeface="Times New Roman" pitchFamily="18" charset="0"/>
              <a:cs typeface="Times New Roman" pitchFamily="18" charset="0"/>
            </a:endParaRPr>
          </a:p>
        </p:txBody>
      </p:sp>
      <p:sp>
        <p:nvSpPr>
          <p:cNvPr id="31" name="Rectangle 30"/>
          <p:cNvSpPr/>
          <p:nvPr/>
        </p:nvSpPr>
        <p:spPr>
          <a:xfrm>
            <a:off x="1813719" y="4267200"/>
            <a:ext cx="1752600" cy="707886"/>
          </a:xfrm>
          <a:prstGeom prst="rect">
            <a:avLst/>
          </a:prstGeom>
        </p:spPr>
        <p:txBody>
          <a:bodyPr wrap="square">
            <a:spAutoFit/>
          </a:bodyPr>
          <a:lstStyle/>
          <a:p>
            <a:pPr algn="just"/>
            <a:r>
              <a:rPr lang="en-US" sz="4000" b="1" smtClean="0">
                <a:solidFill>
                  <a:srgbClr val="0000CC"/>
                </a:solidFill>
                <a:latin typeface="Times New Roman" pitchFamily="18" charset="0"/>
                <a:cs typeface="Times New Roman" pitchFamily="18" charset="0"/>
              </a:rPr>
              <a:t>rì rào</a:t>
            </a:r>
            <a:endParaRPr lang="en-US" sz="4000" b="1">
              <a:solidFill>
                <a:srgbClr val="0000CC"/>
              </a:solidFill>
              <a:latin typeface="Times New Roman" pitchFamily="18" charset="0"/>
              <a:cs typeface="Times New Roman" pitchFamily="18" charset="0"/>
            </a:endParaRPr>
          </a:p>
        </p:txBody>
      </p:sp>
      <p:sp>
        <p:nvSpPr>
          <p:cNvPr id="32" name="Rectangle 31"/>
          <p:cNvSpPr/>
          <p:nvPr/>
        </p:nvSpPr>
        <p:spPr>
          <a:xfrm>
            <a:off x="1813719" y="4267200"/>
            <a:ext cx="1752600" cy="707886"/>
          </a:xfrm>
          <a:prstGeom prst="rect">
            <a:avLst/>
          </a:prstGeom>
        </p:spPr>
        <p:txBody>
          <a:bodyPr wrap="square">
            <a:spAutoFit/>
          </a:bodyPr>
          <a:lstStyle/>
          <a:p>
            <a:pPr algn="just"/>
            <a:r>
              <a:rPr lang="en-US" sz="4000" b="1" smtClean="0">
                <a:solidFill>
                  <a:srgbClr val="FF0000"/>
                </a:solidFill>
                <a:latin typeface="Times New Roman" pitchFamily="18" charset="0"/>
                <a:cs typeface="Times New Roman" pitchFamily="18" charset="0"/>
              </a:rPr>
              <a:t>r  </a:t>
            </a:r>
            <a:r>
              <a:rPr lang="en-US" sz="800" b="1" smtClean="0">
                <a:solidFill>
                  <a:srgbClr val="FF0000"/>
                </a:solidFill>
                <a:latin typeface="Times New Roman" pitchFamily="18" charset="0"/>
                <a:cs typeface="Times New Roman" pitchFamily="18" charset="0"/>
              </a:rPr>
              <a:t> </a:t>
            </a:r>
            <a:r>
              <a:rPr lang="en-US" sz="4000" b="1" smtClean="0">
                <a:solidFill>
                  <a:srgbClr val="FF0000"/>
                </a:solidFill>
                <a:latin typeface="Times New Roman" pitchFamily="18" charset="0"/>
                <a:cs typeface="Times New Roman" pitchFamily="18" charset="0"/>
              </a:rPr>
              <a:t>r</a:t>
            </a:r>
            <a:endParaRPr lang="en-US" sz="4000" b="1">
              <a:solidFill>
                <a:srgbClr val="FF0000"/>
              </a:solidFill>
              <a:latin typeface="Times New Roman" pitchFamily="18" charset="0"/>
              <a:cs typeface="Times New Roman" pitchFamily="18" charset="0"/>
            </a:endParaRPr>
          </a:p>
        </p:txBody>
      </p:sp>
      <p:sp>
        <p:nvSpPr>
          <p:cNvPr id="33" name="Rectangle 32">
            <a:extLst>
              <a:ext uri="{FF2B5EF4-FFF2-40B4-BE49-F238E27FC236}">
                <a16:creationId xmlns:a16="http://schemas.microsoft.com/office/drawing/2014/main" id="{73530581-1EED-5B6B-91FA-169893324FE9}"/>
              </a:ext>
            </a:extLst>
          </p:cNvPr>
          <p:cNvSpPr/>
          <p:nvPr/>
        </p:nvSpPr>
        <p:spPr>
          <a:xfrm>
            <a:off x="5722531" y="3886200"/>
            <a:ext cx="10233818" cy="120032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a:t>
            </a:r>
            <a:r>
              <a:rPr kumimoji="0" lang="vi-VN" sz="36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Câu </a:t>
            </a:r>
            <a:r>
              <a:rPr kumimoji="0" lang="en-US" sz="3600" b="1" i="0" u="none" strike="noStrike" kern="1200" cap="none" spc="0" normalizeH="0" baseline="0" noProof="0" smtClean="0">
                <a:ln>
                  <a:noFill/>
                </a:ln>
                <a:solidFill>
                  <a:srgbClr val="FF0000"/>
                </a:solidFill>
                <a:effectLst/>
                <a:uLnTx/>
                <a:uFillTx/>
                <a:latin typeface="Times New Roman" pitchFamily="18" charset="0"/>
                <a:ea typeface="+mn-ea"/>
                <a:cs typeface="Times New Roman" pitchFamily="18" charset="0"/>
              </a:rPr>
              <a:t>5</a:t>
            </a:r>
            <a:r>
              <a:rPr kumimoji="0" lang="vi-VN" sz="3600" b="1" i="0" u="none" strike="noStrike" kern="1200" cap="none" spc="0" normalizeH="0" baseline="0" noProof="0" smtClean="0">
                <a:ln>
                  <a:noFill/>
                </a:ln>
                <a:solidFill>
                  <a:srgbClr val="FF0000"/>
                </a:solidFill>
                <a:effectLst/>
                <a:uLnTx/>
                <a:uFillTx/>
                <a:latin typeface="Times New Roman" pitchFamily="18" charset="0"/>
                <a:ea typeface="+mn-ea"/>
                <a:cs typeface="Times New Roman" pitchFamily="18" charset="0"/>
              </a:rPr>
              <a:t>: </a:t>
            </a:r>
            <a:r>
              <a:rPr kumimoji="0" lang="vi-VN" sz="36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Dựa vào bài thơ, em hãy giới thiệu bức tranh mà cô </a:t>
            </a:r>
            <a:r>
              <a:rPr kumimoji="0" lang="vi-VN" sz="3600" b="1" i="0" u="none" strike="noStrike" kern="1200" cap="none" spc="0" normalizeH="0" baseline="0" noProof="0" smtClean="0">
                <a:ln>
                  <a:noFill/>
                </a:ln>
                <a:solidFill>
                  <a:srgbClr val="FF0000"/>
                </a:solidFill>
                <a:effectLst/>
                <a:uLnTx/>
                <a:uFillTx/>
                <a:latin typeface="Times New Roman" pitchFamily="18" charset="0"/>
                <a:ea typeface="+mn-ea"/>
                <a:cs typeface="Times New Roman" pitchFamily="18" charset="0"/>
              </a:rPr>
              <a:t>giáo </a:t>
            </a:r>
            <a:r>
              <a:rPr kumimoji="0" lang="vi-VN" sz="36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đã tạo ra</a:t>
            </a:r>
            <a:r>
              <a:rPr kumimoji="0" lang="en-US" sz="36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a:t>
            </a:r>
          </a:p>
        </p:txBody>
      </p:sp>
      <p:sp>
        <p:nvSpPr>
          <p:cNvPr id="34" name="Rectangle 33">
            <a:extLst>
              <a:ext uri="{FF2B5EF4-FFF2-40B4-BE49-F238E27FC236}">
                <a16:creationId xmlns:a16="http://schemas.microsoft.com/office/drawing/2014/main" id="{73530581-1EED-5B6B-91FA-169893324FE9}"/>
              </a:ext>
            </a:extLst>
          </p:cNvPr>
          <p:cNvSpPr/>
          <p:nvPr/>
        </p:nvSpPr>
        <p:spPr>
          <a:xfrm>
            <a:off x="5649803" y="5029200"/>
            <a:ext cx="10233818" cy="3970318"/>
          </a:xfrm>
          <a:prstGeom prst="rect">
            <a:avLst/>
          </a:prstGeom>
        </p:spPr>
        <p:txBody>
          <a:bodyPr wrap="square">
            <a:spAutoFit/>
          </a:bodyPr>
          <a:lstStyle/>
          <a:p>
            <a:r>
              <a:rPr kumimoji="0" lang="en-US" sz="2800" b="1" i="0" u="none" strike="noStrike" kern="1200" cap="none" spc="0" normalizeH="0" baseline="0" noProof="0" smtClean="0">
                <a:ln>
                  <a:noFill/>
                </a:ln>
                <a:solidFill>
                  <a:srgbClr val="FF0000"/>
                </a:solidFill>
                <a:effectLst/>
                <a:uLnTx/>
                <a:uFillTx/>
                <a:latin typeface="+mn-lt"/>
                <a:cs typeface="Times New Roman" pitchFamily="18" charset="0"/>
              </a:rPr>
              <a:t>1. </a:t>
            </a:r>
            <a:r>
              <a:rPr lang="nl-NL" sz="2800" b="1">
                <a:latin typeface="+mn-lt"/>
              </a:rPr>
              <a:t>Bức tranh của cô giáo có thuyền, có sóng và ông mặt trời ạ. </a:t>
            </a:r>
            <a:endParaRPr lang="en-US" sz="2800">
              <a:latin typeface="+mn-lt"/>
            </a:endParaRPr>
          </a:p>
          <a:p>
            <a:r>
              <a:rPr lang="nl-NL" sz="2800" b="1">
                <a:latin typeface="+mn-lt"/>
              </a:rPr>
              <a:t> </a:t>
            </a:r>
            <a:r>
              <a:rPr lang="nl-NL" sz="2800" b="1" smtClean="0">
                <a:latin typeface="+mn-lt"/>
              </a:rPr>
              <a:t>2. Từ </a:t>
            </a:r>
            <a:r>
              <a:rPr lang="nl-NL" sz="2800" b="1">
                <a:latin typeface="+mn-lt"/>
              </a:rPr>
              <a:t>những vật liệu đơn giản, cô đã hướng dẫn các em tạo nên bức tranh rất đẹp, gồm có biển với mặt nước dập dềnh, quanh thuyền sóng lượn, trên cao còn có ông mặt trời với nhiều tia nắng toả.</a:t>
            </a:r>
            <a:endParaRPr lang="en-US" sz="2800">
              <a:latin typeface="+mn-lt"/>
            </a:endParaRPr>
          </a:p>
          <a:p>
            <a:r>
              <a:rPr lang="nl-NL" sz="2800" b="1">
                <a:latin typeface="+mn-lt"/>
              </a:rPr>
              <a:t> </a:t>
            </a:r>
            <a:r>
              <a:rPr lang="nl-NL" sz="2800" b="1" smtClean="0">
                <a:latin typeface="+mn-lt"/>
              </a:rPr>
              <a:t>3. Bức </a:t>
            </a:r>
            <a:r>
              <a:rPr lang="nl-NL" sz="2800" b="1">
                <a:latin typeface="+mn-lt"/>
              </a:rPr>
              <a:t>tranh mà cô giáo đã tạo ra là bức tranh về cảnh biển lúc bình minh, có mặt trời rực rỡ. Trên mặt biển xanh biếc, dập dềnh sóng vỗ có những con thuyền trắng. </a:t>
            </a:r>
            <a:endParaRPr lang="en-US" sz="2800">
              <a:latin typeface="+mn-lt"/>
            </a:endParaRPr>
          </a:p>
        </p:txBody>
      </p:sp>
    </p:spTree>
    <p:extLst>
      <p:ext uri="{BB962C8B-B14F-4D97-AF65-F5344CB8AC3E}">
        <p14:creationId xmlns:p14="http://schemas.microsoft.com/office/powerpoint/2010/main" val="390667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17134" y="149573"/>
            <a:ext cx="7245894" cy="1117345"/>
            <a:chOff x="4539228" y="210532"/>
            <a:chExt cx="7123636" cy="1117345"/>
          </a:xfrm>
        </p:grpSpPr>
        <p:grpSp>
          <p:nvGrpSpPr>
            <p:cNvPr id="5" name="Group 4"/>
            <p:cNvGrpSpPr/>
            <p:nvPr/>
          </p:nvGrpSpPr>
          <p:grpSpPr>
            <a:xfrm>
              <a:off x="4539228" y="210532"/>
              <a:ext cx="7123636" cy="1117345"/>
              <a:chOff x="4539228" y="210532"/>
              <a:chExt cx="7123636" cy="1117345"/>
            </a:xfrm>
          </p:grpSpPr>
          <p:sp>
            <p:nvSpPr>
              <p:cNvPr id="7" name="TextBox 6"/>
              <p:cNvSpPr txBox="1"/>
              <p:nvPr/>
            </p:nvSpPr>
            <p:spPr>
              <a:xfrm>
                <a:off x="4539228" y="210532"/>
                <a:ext cx="7123636" cy="646331"/>
              </a:xfrm>
              <a:prstGeom prst="rect">
                <a:avLst/>
              </a:prstGeom>
              <a:noFill/>
            </p:spPr>
            <p:txBody>
              <a:bodyPr wrap="none" rtlCol="0">
                <a:spAutoFit/>
              </a:bodyPr>
              <a:lstStyle/>
              <a:p>
                <a:r>
                  <a:rPr lang="en-US" sz="3600" b="1" smtClean="0">
                    <a:solidFill>
                      <a:srgbClr val="0000CC"/>
                    </a:solidFill>
                    <a:latin typeface="Times New Roman" pitchFamily="18" charset="0"/>
                    <a:cs typeface="Times New Roman" pitchFamily="18" charset="0"/>
                  </a:rPr>
                  <a:t>Thứ hai ngày 17 tháng 10 năm 2022</a:t>
                </a:r>
                <a:endParaRPr lang="en-US" sz="3600" b="1">
                  <a:solidFill>
                    <a:srgbClr val="0000CC"/>
                  </a:solidFill>
                  <a:latin typeface="Times New Roman" pitchFamily="18" charset="0"/>
                  <a:cs typeface="Times New Roman" pitchFamily="18" charset="0"/>
                </a:endParaRPr>
              </a:p>
            </p:txBody>
          </p:sp>
          <p:sp>
            <p:nvSpPr>
              <p:cNvPr id="8" name="TextBox 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6" name="Straight Connector 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 Box 14"/>
          <p:cNvSpPr txBox="1">
            <a:spLocks noChangeArrowheads="1"/>
          </p:cNvSpPr>
          <p:nvPr/>
        </p:nvSpPr>
        <p:spPr bwMode="auto">
          <a:xfrm>
            <a:off x="3947319" y="1266918"/>
            <a:ext cx="9067800" cy="112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a:t>
            </a:r>
            <a:r>
              <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(Tiết 1)</a:t>
            </a:r>
          </a:p>
          <a:p>
            <a:pPr algn="ctr" eaLnBrk="1" hangingPunct="1">
              <a:spcBef>
                <a:spcPts val="0"/>
              </a:spcBef>
              <a:defRPr/>
            </a:pPr>
            <a:r>
              <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Nguyễn Trọng Hoàn</a:t>
            </a:r>
            <a:endParaRPr lang="en-US" sz="3200" b="1">
              <a:solidFill>
                <a:srgbClr val="0000FF"/>
              </a:solidFill>
              <a:effectLst>
                <a:outerShdw blurRad="38100" dist="38100" dir="2700000" algn="tl">
                  <a:srgbClr val="000000">
                    <a:alpha val="43137"/>
                  </a:srgbClr>
                </a:outerShdw>
              </a:effectLst>
              <a:latin typeface="Times New Roman" pitchFamily="18" charset="0"/>
            </a:endParaRPr>
          </a:p>
        </p:txBody>
      </p:sp>
      <p:grpSp>
        <p:nvGrpSpPr>
          <p:cNvPr id="10" name="Group 9"/>
          <p:cNvGrpSpPr/>
          <p:nvPr/>
        </p:nvGrpSpPr>
        <p:grpSpPr>
          <a:xfrm>
            <a:off x="823119" y="2438400"/>
            <a:ext cx="10191618" cy="5486400"/>
            <a:chOff x="-2747754" y="1962150"/>
            <a:chExt cx="9983624" cy="5486400"/>
          </a:xfrm>
        </p:grpSpPr>
        <p:grpSp>
          <p:nvGrpSpPr>
            <p:cNvPr id="11" name="Group 10"/>
            <p:cNvGrpSpPr>
              <a:grpSpLocks/>
            </p:cNvGrpSpPr>
            <p:nvPr/>
          </p:nvGrpSpPr>
          <p:grpSpPr bwMode="auto">
            <a:xfrm>
              <a:off x="563497" y="2451421"/>
              <a:ext cx="2862263" cy="4997129"/>
              <a:chOff x="521500" y="2340141"/>
              <a:chExt cx="2862262" cy="7725687"/>
            </a:xfrm>
          </p:grpSpPr>
          <p:sp>
            <p:nvSpPr>
              <p:cNvPr id="14" name="Line 55"/>
              <p:cNvSpPr>
                <a:spLocks noChangeShapeType="1"/>
              </p:cNvSpPr>
              <p:nvPr/>
            </p:nvSpPr>
            <p:spPr bwMode="auto">
              <a:xfrm flipH="1" flipV="1">
                <a:off x="1853825" y="2340141"/>
                <a:ext cx="11293" cy="7725687"/>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5" name="Straight Connector 5"/>
              <p:cNvCxnSpPr>
                <a:cxnSpLocks noChangeShapeType="1"/>
              </p:cNvCxnSpPr>
              <p:nvPr/>
            </p:nvCxnSpPr>
            <p:spPr bwMode="auto">
              <a:xfrm>
                <a:off x="521500" y="2340141"/>
                <a:ext cx="2862262" cy="0"/>
              </a:xfrm>
              <a:prstGeom prst="line">
                <a:avLst/>
              </a:prstGeom>
              <a:noFill/>
              <a:ln w="317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 name="Text Box 5"/>
            <p:cNvSpPr txBox="1">
              <a:spLocks noChangeArrowheads="1"/>
            </p:cNvSpPr>
            <p:nvPr/>
          </p:nvSpPr>
          <p:spPr bwMode="auto">
            <a:xfrm>
              <a:off x="-2747754" y="1973263"/>
              <a:ext cx="34575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VnAristote" pitchFamily="34" charset="0"/>
                </a:defRPr>
              </a:lvl1pPr>
              <a:lvl2pPr marL="742950" indent="-285750">
                <a:defRPr sz="2400">
                  <a:solidFill>
                    <a:schemeClr val="tx1"/>
                  </a:solidFill>
                  <a:latin typeface=".VnAristote" pitchFamily="34" charset="0"/>
                </a:defRPr>
              </a:lvl2pPr>
              <a:lvl3pPr marL="1143000" indent="-228600">
                <a:defRPr sz="2400">
                  <a:solidFill>
                    <a:schemeClr val="tx1"/>
                  </a:solidFill>
                  <a:latin typeface=".VnAristote" pitchFamily="34" charset="0"/>
                </a:defRPr>
              </a:lvl3pPr>
              <a:lvl4pPr marL="1600200" indent="-228600">
                <a:defRPr sz="2400">
                  <a:solidFill>
                    <a:schemeClr val="tx1"/>
                  </a:solidFill>
                  <a:latin typeface=".VnAristote" pitchFamily="34" charset="0"/>
                </a:defRPr>
              </a:lvl4pPr>
              <a:lvl5pPr marL="2057400" indent="-228600">
                <a:defRPr sz="2400">
                  <a:solidFill>
                    <a:schemeClr val="tx1"/>
                  </a:solidFill>
                  <a:latin typeface=".VnAristote" pitchFamily="34" charset="0"/>
                </a:defRPr>
              </a:lvl5pPr>
              <a:lvl6pPr marL="2514600" indent="-228600" eaLnBrk="0" fontAlgn="base" hangingPunct="0">
                <a:spcBef>
                  <a:spcPct val="0"/>
                </a:spcBef>
                <a:spcAft>
                  <a:spcPct val="0"/>
                </a:spcAft>
                <a:defRPr sz="2400">
                  <a:solidFill>
                    <a:schemeClr val="tx1"/>
                  </a:solidFill>
                  <a:latin typeface=".VnAristote" pitchFamily="34" charset="0"/>
                </a:defRPr>
              </a:lvl6pPr>
              <a:lvl7pPr marL="2971800" indent="-228600" eaLnBrk="0" fontAlgn="base" hangingPunct="0">
                <a:spcBef>
                  <a:spcPct val="0"/>
                </a:spcBef>
                <a:spcAft>
                  <a:spcPct val="0"/>
                </a:spcAft>
                <a:defRPr sz="2400">
                  <a:solidFill>
                    <a:schemeClr val="tx1"/>
                  </a:solidFill>
                  <a:latin typeface=".VnAristote" pitchFamily="34" charset="0"/>
                </a:defRPr>
              </a:lvl7pPr>
              <a:lvl8pPr marL="3429000" indent="-228600" eaLnBrk="0" fontAlgn="base" hangingPunct="0">
                <a:spcBef>
                  <a:spcPct val="0"/>
                </a:spcBef>
                <a:spcAft>
                  <a:spcPct val="0"/>
                </a:spcAft>
                <a:defRPr sz="2400">
                  <a:solidFill>
                    <a:schemeClr val="tx1"/>
                  </a:solidFill>
                  <a:latin typeface=".VnAristote" pitchFamily="34" charset="0"/>
                </a:defRPr>
              </a:lvl8pPr>
              <a:lvl9pPr marL="3886200" indent="-228600" eaLnBrk="0" fontAlgn="base" hangingPunct="0">
                <a:spcBef>
                  <a:spcPct val="0"/>
                </a:spcBef>
                <a:spcAft>
                  <a:spcPct val="0"/>
                </a:spcAft>
                <a:defRPr sz="2400">
                  <a:solidFill>
                    <a:schemeClr val="tx1"/>
                  </a:solidFill>
                  <a:latin typeface=".VnAristote" pitchFamily="34" charset="0"/>
                </a:defRPr>
              </a:lvl9pPr>
            </a:lstStyle>
            <a:p>
              <a:pPr algn="ctr">
                <a:spcBef>
                  <a:spcPct val="50000"/>
                </a:spcBef>
                <a:defRPr/>
              </a:pPr>
              <a:r>
                <a:rPr lang="en-US" sz="3800" b="1">
                  <a:ln w="11430"/>
                  <a:solidFill>
                    <a:srgbClr val="3333FF"/>
                  </a:solidFill>
                  <a:latin typeface="Times New Roman" panose="02020603050405020304" pitchFamily="18" charset="0"/>
                  <a:cs typeface="Times New Roman" pitchFamily="18" charset="0"/>
                </a:rPr>
                <a:t>Luyện</a:t>
              </a:r>
              <a:r>
                <a:rPr lang="en-US" sz="4000" b="1" smtClean="0">
                  <a:solidFill>
                    <a:srgbClr val="3333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đọc</a:t>
              </a:r>
              <a:endParaRPr lang="en-US" sz="4000" smtClean="0">
                <a:solidFill>
                  <a:srgbClr val="3333FF"/>
                </a:solidFill>
                <a:latin typeface="Times New Roman" panose="02020603050405020304" pitchFamily="18" charset="0"/>
                <a:cs typeface="Times New Roman" panose="02020603050405020304" pitchFamily="18" charset="0"/>
              </a:endParaRPr>
            </a:p>
          </p:txBody>
        </p:sp>
        <p:sp>
          <p:nvSpPr>
            <p:cNvPr id="13" name="Text Box 5"/>
            <p:cNvSpPr txBox="1">
              <a:spLocks noChangeArrowheads="1"/>
            </p:cNvSpPr>
            <p:nvPr/>
          </p:nvSpPr>
          <p:spPr bwMode="auto">
            <a:xfrm>
              <a:off x="4194220" y="1962150"/>
              <a:ext cx="30416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VnAristote" pitchFamily="34" charset="0"/>
                </a:defRPr>
              </a:lvl1pPr>
              <a:lvl2pPr marL="742950" indent="-285750">
                <a:defRPr sz="2400">
                  <a:solidFill>
                    <a:schemeClr val="tx1"/>
                  </a:solidFill>
                  <a:latin typeface=".VnAristote" pitchFamily="34" charset="0"/>
                </a:defRPr>
              </a:lvl2pPr>
              <a:lvl3pPr marL="1143000" indent="-228600">
                <a:defRPr sz="2400">
                  <a:solidFill>
                    <a:schemeClr val="tx1"/>
                  </a:solidFill>
                  <a:latin typeface=".VnAristote" pitchFamily="34" charset="0"/>
                </a:defRPr>
              </a:lvl3pPr>
              <a:lvl4pPr marL="1600200" indent="-228600">
                <a:defRPr sz="2400">
                  <a:solidFill>
                    <a:schemeClr val="tx1"/>
                  </a:solidFill>
                  <a:latin typeface=".VnAristote" pitchFamily="34" charset="0"/>
                </a:defRPr>
              </a:lvl4pPr>
              <a:lvl5pPr marL="2057400" indent="-228600">
                <a:defRPr sz="2400">
                  <a:solidFill>
                    <a:schemeClr val="tx1"/>
                  </a:solidFill>
                  <a:latin typeface=".VnAristote" pitchFamily="34" charset="0"/>
                </a:defRPr>
              </a:lvl5pPr>
              <a:lvl6pPr marL="2514600" indent="-228600" eaLnBrk="0" fontAlgn="base" hangingPunct="0">
                <a:spcBef>
                  <a:spcPct val="0"/>
                </a:spcBef>
                <a:spcAft>
                  <a:spcPct val="0"/>
                </a:spcAft>
                <a:defRPr sz="2400">
                  <a:solidFill>
                    <a:schemeClr val="tx1"/>
                  </a:solidFill>
                  <a:latin typeface=".VnAristote" pitchFamily="34" charset="0"/>
                </a:defRPr>
              </a:lvl6pPr>
              <a:lvl7pPr marL="2971800" indent="-228600" eaLnBrk="0" fontAlgn="base" hangingPunct="0">
                <a:spcBef>
                  <a:spcPct val="0"/>
                </a:spcBef>
                <a:spcAft>
                  <a:spcPct val="0"/>
                </a:spcAft>
                <a:defRPr sz="2400">
                  <a:solidFill>
                    <a:schemeClr val="tx1"/>
                  </a:solidFill>
                  <a:latin typeface=".VnAristote" pitchFamily="34" charset="0"/>
                </a:defRPr>
              </a:lvl7pPr>
              <a:lvl8pPr marL="3429000" indent="-228600" eaLnBrk="0" fontAlgn="base" hangingPunct="0">
                <a:spcBef>
                  <a:spcPct val="0"/>
                </a:spcBef>
                <a:spcAft>
                  <a:spcPct val="0"/>
                </a:spcAft>
                <a:defRPr sz="2400">
                  <a:solidFill>
                    <a:schemeClr val="tx1"/>
                  </a:solidFill>
                  <a:latin typeface=".VnAristote" pitchFamily="34" charset="0"/>
                </a:defRPr>
              </a:lvl8pPr>
              <a:lvl9pPr marL="3886200" indent="-228600" eaLnBrk="0" fontAlgn="base" hangingPunct="0">
                <a:spcBef>
                  <a:spcPct val="0"/>
                </a:spcBef>
                <a:spcAft>
                  <a:spcPct val="0"/>
                </a:spcAft>
                <a:defRPr sz="2400">
                  <a:solidFill>
                    <a:schemeClr val="tx1"/>
                  </a:solidFill>
                  <a:latin typeface=".VnAristote" pitchFamily="34" charset="0"/>
                </a:defRPr>
              </a:lvl9pPr>
            </a:lstStyle>
            <a:p>
              <a:pPr algn="ctr">
                <a:spcBef>
                  <a:spcPct val="50000"/>
                </a:spcBef>
                <a:defRPr/>
              </a:pPr>
              <a:r>
                <a:rPr lang="en-US" sz="4000" b="1" smtClean="0">
                  <a:solidFill>
                    <a:srgbClr val="3333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Tìm hiểu bài</a:t>
              </a:r>
              <a:endParaRPr lang="en-US" sz="4000" smtClean="0">
                <a:solidFill>
                  <a:srgbClr val="3333FF"/>
                </a:solidFill>
                <a:latin typeface="Times New Roman" panose="02020603050405020304" pitchFamily="18" charset="0"/>
                <a:cs typeface="Times New Roman" panose="02020603050405020304" pitchFamily="18" charset="0"/>
              </a:endParaRPr>
            </a:p>
          </p:txBody>
        </p:sp>
      </p:grpSp>
      <p:sp>
        <p:nvSpPr>
          <p:cNvPr id="16" name="Rectangle 15"/>
          <p:cNvSpPr/>
          <p:nvPr/>
        </p:nvSpPr>
        <p:spPr>
          <a:xfrm>
            <a:off x="32091" y="6835914"/>
            <a:ext cx="6071649" cy="707886"/>
          </a:xfrm>
          <a:prstGeom prst="rect">
            <a:avLst/>
          </a:prstGeom>
        </p:spPr>
        <p:txBody>
          <a:bodyPr wrap="square">
            <a:spAutoFit/>
          </a:bodyPr>
          <a:lstStyle/>
          <a:p>
            <a:pPr algn="just"/>
            <a:r>
              <a:rPr lang="en-US" sz="4000" b="1" smtClean="0">
                <a:solidFill>
                  <a:srgbClr val="0000CC"/>
                </a:solidFill>
                <a:latin typeface="Times New Roman" pitchFamily="18" charset="0"/>
                <a:cs typeface="Times New Roman" pitchFamily="18" charset="0"/>
              </a:rPr>
              <a:t>Chiếc thuyền xinh quá!</a:t>
            </a:r>
            <a:endParaRPr lang="en-US" sz="4000" b="1">
              <a:solidFill>
                <a:srgbClr val="FF0000"/>
              </a:solidFill>
              <a:latin typeface="Times New Roman" pitchFamily="18" charset="0"/>
              <a:cs typeface="Times New Roman" pitchFamily="18" charset="0"/>
            </a:endParaRPr>
          </a:p>
        </p:txBody>
      </p:sp>
      <p:sp>
        <p:nvSpPr>
          <p:cNvPr id="17" name="Rectangle 16"/>
          <p:cNvSpPr/>
          <p:nvPr/>
        </p:nvSpPr>
        <p:spPr>
          <a:xfrm>
            <a:off x="2270919" y="3437756"/>
            <a:ext cx="2741749" cy="707886"/>
          </a:xfrm>
          <a:prstGeom prst="rect">
            <a:avLst/>
          </a:prstGeom>
        </p:spPr>
        <p:txBody>
          <a:bodyPr wrap="square">
            <a:spAutoFit/>
          </a:bodyPr>
          <a:lstStyle/>
          <a:p>
            <a:pPr algn="just"/>
            <a:r>
              <a:rPr lang="en-US" sz="4000" b="1" smtClean="0">
                <a:solidFill>
                  <a:srgbClr val="0000CC"/>
                </a:solidFill>
                <a:latin typeface="Times New Roman" pitchFamily="18" charset="0"/>
                <a:cs typeface="Times New Roman" pitchFamily="18" charset="0"/>
              </a:rPr>
              <a:t>, sóng </a:t>
            </a:r>
            <a:r>
              <a:rPr lang="en-US" sz="4000" b="1">
                <a:solidFill>
                  <a:srgbClr val="0000CC"/>
                </a:solidFill>
                <a:latin typeface="Times New Roman" pitchFamily="18" charset="0"/>
                <a:cs typeface="Times New Roman" pitchFamily="18" charset="0"/>
              </a:rPr>
              <a:t>lượn </a:t>
            </a:r>
          </a:p>
        </p:txBody>
      </p:sp>
      <p:sp>
        <p:nvSpPr>
          <p:cNvPr id="18" name="Rectangle 17"/>
          <p:cNvSpPr/>
          <p:nvPr/>
        </p:nvSpPr>
        <p:spPr>
          <a:xfrm>
            <a:off x="-15081" y="3447142"/>
            <a:ext cx="2761113"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g</a:t>
            </a:r>
            <a:r>
              <a:rPr lang="en-US" sz="4000" b="1" smtClean="0">
                <a:solidFill>
                  <a:srgbClr val="0000CC"/>
                </a:solidFill>
                <a:latin typeface="Times New Roman" pitchFamily="18" charset="0"/>
                <a:cs typeface="Times New Roman" pitchFamily="18" charset="0"/>
              </a:rPr>
              <a:t>iấy</a:t>
            </a:r>
            <a:r>
              <a:rPr lang="en-US" sz="4000" b="1" i="1" smtClean="0">
                <a:solidFill>
                  <a:srgbClr val="0000CC"/>
                </a:solidFill>
                <a:latin typeface="Times New Roman" pitchFamily="18" charset="0"/>
                <a:cs typeface="Times New Roman" pitchFamily="18" charset="0"/>
              </a:rPr>
              <a:t> </a:t>
            </a:r>
            <a:r>
              <a:rPr lang="en-US" sz="4000" b="1" smtClean="0">
                <a:solidFill>
                  <a:srgbClr val="0000CC"/>
                </a:solidFill>
                <a:latin typeface="Times New Roman" pitchFamily="18" charset="0"/>
                <a:cs typeface="Times New Roman" pitchFamily="18" charset="0"/>
              </a:rPr>
              <a:t>trắng</a:t>
            </a:r>
            <a:endParaRPr lang="en-US" sz="4000" b="1">
              <a:solidFill>
                <a:srgbClr val="0000CC"/>
              </a:solidFill>
              <a:latin typeface="Times New Roman" pitchFamily="18" charset="0"/>
              <a:cs typeface="Times New Roman" pitchFamily="18" charset="0"/>
            </a:endParaRPr>
          </a:p>
        </p:txBody>
      </p:sp>
      <p:cxnSp>
        <p:nvCxnSpPr>
          <p:cNvPr id="19" name="Straight Connector 18"/>
          <p:cNvCxnSpPr/>
          <p:nvPr/>
        </p:nvCxnSpPr>
        <p:spPr>
          <a:xfrm flipH="1">
            <a:off x="3019695" y="6977742"/>
            <a:ext cx="76725" cy="45507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096420" y="7495381"/>
            <a:ext cx="206897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948" y="5584056"/>
            <a:ext cx="6071649" cy="707886"/>
          </a:xfrm>
          <a:prstGeom prst="rect">
            <a:avLst/>
          </a:prstGeom>
        </p:spPr>
        <p:txBody>
          <a:bodyPr wrap="square">
            <a:spAutoFit/>
          </a:bodyPr>
          <a:lstStyle/>
          <a:p>
            <a:pPr algn="just"/>
            <a:r>
              <a:rPr lang="en-US" sz="4000" b="1" smtClean="0">
                <a:solidFill>
                  <a:srgbClr val="0000CC"/>
                </a:solidFill>
                <a:latin typeface="Times New Roman" pitchFamily="18" charset="0"/>
                <a:cs typeface="Times New Roman" pitchFamily="18" charset="0"/>
              </a:rPr>
              <a:t>Một tờ giấy trắng</a:t>
            </a:r>
            <a:endParaRPr lang="en-US" sz="4000" b="1">
              <a:solidFill>
                <a:srgbClr val="FF0000"/>
              </a:solidFill>
              <a:latin typeface="Times New Roman" pitchFamily="18" charset="0"/>
              <a:cs typeface="Times New Roman" pitchFamily="18" charset="0"/>
            </a:endParaRPr>
          </a:p>
        </p:txBody>
      </p:sp>
      <p:cxnSp>
        <p:nvCxnSpPr>
          <p:cNvPr id="22" name="Straight Connector 21"/>
          <p:cNvCxnSpPr/>
          <p:nvPr/>
        </p:nvCxnSpPr>
        <p:spPr>
          <a:xfrm flipH="1">
            <a:off x="1022691" y="5739491"/>
            <a:ext cx="76725" cy="45507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916819" y="5768519"/>
            <a:ext cx="259099" cy="450205"/>
            <a:chOff x="8696070" y="5078343"/>
            <a:chExt cx="228600" cy="381000"/>
          </a:xfrm>
        </p:grpSpPr>
        <p:cxnSp>
          <p:nvCxnSpPr>
            <p:cNvPr id="24" name="Straight Connector 23"/>
            <p:cNvCxnSpPr/>
            <p:nvPr/>
          </p:nvCxnSpPr>
          <p:spPr>
            <a:xfrm flipH="1">
              <a:off x="86960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87722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5201112" y="6982609"/>
            <a:ext cx="259099" cy="450205"/>
            <a:chOff x="8696070" y="5078343"/>
            <a:chExt cx="228600" cy="381000"/>
          </a:xfrm>
        </p:grpSpPr>
        <p:cxnSp>
          <p:nvCxnSpPr>
            <p:cNvPr id="27" name="Straight Connector 26"/>
            <p:cNvCxnSpPr/>
            <p:nvPr/>
          </p:nvCxnSpPr>
          <p:spPr>
            <a:xfrm flipH="1">
              <a:off x="86960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7722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9" name="Rectangle 28"/>
          <p:cNvSpPr/>
          <p:nvPr/>
        </p:nvSpPr>
        <p:spPr>
          <a:xfrm>
            <a:off x="1022692" y="3447142"/>
            <a:ext cx="638628" cy="707886"/>
          </a:xfrm>
          <a:prstGeom prst="rect">
            <a:avLst/>
          </a:prstGeom>
        </p:spPr>
        <p:txBody>
          <a:bodyPr wrap="square">
            <a:spAutoFit/>
          </a:bodyPr>
          <a:lstStyle/>
          <a:p>
            <a:pPr algn="just"/>
            <a:r>
              <a:rPr lang="en-US" sz="4000" b="1" smtClean="0">
                <a:solidFill>
                  <a:srgbClr val="FF0000"/>
                </a:solidFill>
                <a:latin typeface="Times New Roman" pitchFamily="18" charset="0"/>
                <a:cs typeface="Times New Roman" pitchFamily="18" charset="0"/>
              </a:rPr>
              <a:t>tr</a:t>
            </a:r>
            <a:endParaRPr lang="en-US" sz="4000" b="1">
              <a:solidFill>
                <a:srgbClr val="FF0000"/>
              </a:solidFill>
              <a:latin typeface="Times New Roman" pitchFamily="18" charset="0"/>
              <a:cs typeface="Times New Roman" pitchFamily="18" charset="0"/>
            </a:endParaRPr>
          </a:p>
        </p:txBody>
      </p:sp>
      <p:sp>
        <p:nvSpPr>
          <p:cNvPr id="30" name="Rectangle 29"/>
          <p:cNvSpPr/>
          <p:nvPr/>
        </p:nvSpPr>
        <p:spPr>
          <a:xfrm>
            <a:off x="2518883" y="3434442"/>
            <a:ext cx="2741749" cy="707886"/>
          </a:xfrm>
          <a:prstGeom prst="rect">
            <a:avLst/>
          </a:prstGeom>
        </p:spPr>
        <p:txBody>
          <a:bodyPr wrap="square">
            <a:spAutoFit/>
          </a:bodyPr>
          <a:lstStyle/>
          <a:p>
            <a:pPr algn="just"/>
            <a:r>
              <a:rPr lang="en-US" sz="4000" b="1" smtClean="0">
                <a:solidFill>
                  <a:srgbClr val="FF0000"/>
                </a:solidFill>
                <a:latin typeface="Times New Roman" pitchFamily="18" charset="0"/>
                <a:cs typeface="Times New Roman" pitchFamily="18" charset="0"/>
              </a:rPr>
              <a:t>s       </a:t>
            </a:r>
            <a:r>
              <a:rPr lang="en-US" sz="800" b="1" smtClean="0">
                <a:solidFill>
                  <a:srgbClr val="FF0000"/>
                </a:solidFill>
                <a:latin typeface="Times New Roman" pitchFamily="18" charset="0"/>
                <a:cs typeface="Times New Roman" pitchFamily="18" charset="0"/>
              </a:rPr>
              <a:t>  </a:t>
            </a:r>
            <a:r>
              <a:rPr lang="en-US" sz="4000" b="1" smtClean="0">
                <a:solidFill>
                  <a:srgbClr val="FF0000"/>
                </a:solidFill>
                <a:latin typeface="Times New Roman" pitchFamily="18" charset="0"/>
                <a:cs typeface="Times New Roman" pitchFamily="18" charset="0"/>
              </a:rPr>
              <a:t> ươn, </a:t>
            </a:r>
            <a:endParaRPr lang="en-US" sz="4000" b="1">
              <a:solidFill>
                <a:srgbClr val="FF0000"/>
              </a:solidFill>
              <a:latin typeface="Times New Roman" pitchFamily="18" charset="0"/>
              <a:cs typeface="Times New Roman" pitchFamily="18" charset="0"/>
            </a:endParaRPr>
          </a:p>
        </p:txBody>
      </p:sp>
      <p:sp>
        <p:nvSpPr>
          <p:cNvPr id="31" name="Rectangle 30"/>
          <p:cNvSpPr/>
          <p:nvPr/>
        </p:nvSpPr>
        <p:spPr>
          <a:xfrm>
            <a:off x="1813719" y="4267200"/>
            <a:ext cx="1752600" cy="707886"/>
          </a:xfrm>
          <a:prstGeom prst="rect">
            <a:avLst/>
          </a:prstGeom>
        </p:spPr>
        <p:txBody>
          <a:bodyPr wrap="square">
            <a:spAutoFit/>
          </a:bodyPr>
          <a:lstStyle/>
          <a:p>
            <a:pPr algn="just"/>
            <a:r>
              <a:rPr lang="en-US" sz="4000" b="1" smtClean="0">
                <a:solidFill>
                  <a:srgbClr val="0000CC"/>
                </a:solidFill>
                <a:latin typeface="Times New Roman" pitchFamily="18" charset="0"/>
                <a:cs typeface="Times New Roman" pitchFamily="18" charset="0"/>
              </a:rPr>
              <a:t>rì rào</a:t>
            </a:r>
            <a:endParaRPr lang="en-US" sz="4000" b="1">
              <a:solidFill>
                <a:srgbClr val="0000CC"/>
              </a:solidFill>
              <a:latin typeface="Times New Roman" pitchFamily="18" charset="0"/>
              <a:cs typeface="Times New Roman" pitchFamily="18" charset="0"/>
            </a:endParaRPr>
          </a:p>
        </p:txBody>
      </p:sp>
      <p:sp>
        <p:nvSpPr>
          <p:cNvPr id="32" name="Rectangle 31"/>
          <p:cNvSpPr/>
          <p:nvPr/>
        </p:nvSpPr>
        <p:spPr>
          <a:xfrm>
            <a:off x="1813719" y="4267200"/>
            <a:ext cx="1752600" cy="707886"/>
          </a:xfrm>
          <a:prstGeom prst="rect">
            <a:avLst/>
          </a:prstGeom>
        </p:spPr>
        <p:txBody>
          <a:bodyPr wrap="square">
            <a:spAutoFit/>
          </a:bodyPr>
          <a:lstStyle/>
          <a:p>
            <a:pPr algn="just"/>
            <a:r>
              <a:rPr lang="en-US" sz="4000" b="1" smtClean="0">
                <a:solidFill>
                  <a:srgbClr val="FF0000"/>
                </a:solidFill>
                <a:latin typeface="Times New Roman" pitchFamily="18" charset="0"/>
                <a:cs typeface="Times New Roman" pitchFamily="18" charset="0"/>
              </a:rPr>
              <a:t>r  </a:t>
            </a:r>
            <a:r>
              <a:rPr lang="en-US" sz="800" b="1" smtClean="0">
                <a:solidFill>
                  <a:srgbClr val="FF0000"/>
                </a:solidFill>
                <a:latin typeface="Times New Roman" pitchFamily="18" charset="0"/>
                <a:cs typeface="Times New Roman" pitchFamily="18" charset="0"/>
              </a:rPr>
              <a:t> </a:t>
            </a:r>
            <a:r>
              <a:rPr lang="en-US" sz="4000" b="1" smtClean="0">
                <a:solidFill>
                  <a:srgbClr val="FF0000"/>
                </a:solidFill>
                <a:latin typeface="Times New Roman" pitchFamily="18" charset="0"/>
                <a:cs typeface="Times New Roman" pitchFamily="18" charset="0"/>
              </a:rPr>
              <a:t>r</a:t>
            </a:r>
            <a:endParaRPr lang="en-US" sz="4000" b="1">
              <a:solidFill>
                <a:srgbClr val="FF0000"/>
              </a:solidFill>
              <a:latin typeface="Times New Roman" pitchFamily="18" charset="0"/>
              <a:cs typeface="Times New Roman" pitchFamily="18" charset="0"/>
            </a:endParaRPr>
          </a:p>
        </p:txBody>
      </p:sp>
      <p:pic>
        <p:nvPicPr>
          <p:cNvPr id="33" name="Picture 32"/>
          <p:cNvPicPr>
            <a:picLocks noChangeAspect="1"/>
          </p:cNvPicPr>
          <p:nvPr/>
        </p:nvPicPr>
        <p:blipFill>
          <a:blip r:embed="rId2"/>
          <a:stretch>
            <a:fillRect/>
          </a:stretch>
        </p:blipFill>
        <p:spPr>
          <a:xfrm>
            <a:off x="7000424" y="3228504"/>
            <a:ext cx="6624296" cy="5686896"/>
          </a:xfrm>
          <a:prstGeom prst="rect">
            <a:avLst/>
          </a:prstGeom>
        </p:spPr>
      </p:pic>
    </p:spTree>
    <p:extLst>
      <p:ext uri="{BB962C8B-B14F-4D97-AF65-F5344CB8AC3E}">
        <p14:creationId xmlns:p14="http://schemas.microsoft.com/office/powerpoint/2010/main" val="284828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17134" y="149573"/>
            <a:ext cx="7245894" cy="1117345"/>
            <a:chOff x="4539228" y="210532"/>
            <a:chExt cx="7123636" cy="1117345"/>
          </a:xfrm>
        </p:grpSpPr>
        <p:grpSp>
          <p:nvGrpSpPr>
            <p:cNvPr id="5" name="Group 4"/>
            <p:cNvGrpSpPr/>
            <p:nvPr/>
          </p:nvGrpSpPr>
          <p:grpSpPr>
            <a:xfrm>
              <a:off x="4539228" y="210532"/>
              <a:ext cx="7123636" cy="1117345"/>
              <a:chOff x="4539228" y="210532"/>
              <a:chExt cx="7123636" cy="1117345"/>
            </a:xfrm>
          </p:grpSpPr>
          <p:sp>
            <p:nvSpPr>
              <p:cNvPr id="7" name="TextBox 6"/>
              <p:cNvSpPr txBox="1"/>
              <p:nvPr/>
            </p:nvSpPr>
            <p:spPr>
              <a:xfrm>
                <a:off x="4539228" y="210532"/>
                <a:ext cx="7123636" cy="646331"/>
              </a:xfrm>
              <a:prstGeom prst="rect">
                <a:avLst/>
              </a:prstGeom>
              <a:noFill/>
            </p:spPr>
            <p:txBody>
              <a:bodyPr wrap="none" rtlCol="0">
                <a:spAutoFit/>
              </a:bodyPr>
              <a:lstStyle/>
              <a:p>
                <a:r>
                  <a:rPr lang="en-US" sz="3600" b="1" smtClean="0">
                    <a:solidFill>
                      <a:srgbClr val="0000CC"/>
                    </a:solidFill>
                    <a:latin typeface="Times New Roman" pitchFamily="18" charset="0"/>
                    <a:cs typeface="Times New Roman" pitchFamily="18" charset="0"/>
                  </a:rPr>
                  <a:t>Thứ hai ngày 17 tháng 10 năm 2022</a:t>
                </a:r>
                <a:endParaRPr lang="en-US" sz="3600" b="1">
                  <a:solidFill>
                    <a:srgbClr val="0000CC"/>
                  </a:solidFill>
                  <a:latin typeface="Times New Roman" pitchFamily="18" charset="0"/>
                  <a:cs typeface="Times New Roman" pitchFamily="18" charset="0"/>
                </a:endParaRPr>
              </a:p>
            </p:txBody>
          </p:sp>
          <p:sp>
            <p:nvSpPr>
              <p:cNvPr id="8" name="TextBox 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6" name="Straight Connector 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 Box 14"/>
          <p:cNvSpPr txBox="1">
            <a:spLocks noChangeArrowheads="1"/>
          </p:cNvSpPr>
          <p:nvPr/>
        </p:nvSpPr>
        <p:spPr bwMode="auto">
          <a:xfrm>
            <a:off x="3947319" y="1266918"/>
            <a:ext cx="9067800" cy="112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a:t>
            </a:r>
            <a:r>
              <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(Tiết 1)</a:t>
            </a:r>
          </a:p>
          <a:p>
            <a:pPr algn="ctr" eaLnBrk="1" hangingPunct="1">
              <a:spcBef>
                <a:spcPts val="0"/>
              </a:spcBef>
              <a:defRPr/>
            </a:pPr>
            <a:r>
              <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Nguyễn Trọng Hoàn</a:t>
            </a:r>
            <a:endParaRPr lang="en-US" sz="3200" b="1">
              <a:solidFill>
                <a:srgbClr val="0000FF"/>
              </a:solidFill>
              <a:effectLst>
                <a:outerShdw blurRad="38100" dist="38100" dir="2700000" algn="tl">
                  <a:srgbClr val="000000">
                    <a:alpha val="43137"/>
                  </a:srgbClr>
                </a:outerShdw>
              </a:effectLst>
              <a:latin typeface="Times New Roman" pitchFamily="18" charset="0"/>
            </a:endParaRPr>
          </a:p>
        </p:txBody>
      </p:sp>
      <p:grpSp>
        <p:nvGrpSpPr>
          <p:cNvPr id="10" name="Group 9"/>
          <p:cNvGrpSpPr/>
          <p:nvPr/>
        </p:nvGrpSpPr>
        <p:grpSpPr>
          <a:xfrm>
            <a:off x="823119" y="2438400"/>
            <a:ext cx="10191618" cy="5486400"/>
            <a:chOff x="-2747754" y="1962150"/>
            <a:chExt cx="9983624" cy="5486400"/>
          </a:xfrm>
        </p:grpSpPr>
        <p:grpSp>
          <p:nvGrpSpPr>
            <p:cNvPr id="11" name="Group 10"/>
            <p:cNvGrpSpPr>
              <a:grpSpLocks/>
            </p:cNvGrpSpPr>
            <p:nvPr/>
          </p:nvGrpSpPr>
          <p:grpSpPr bwMode="auto">
            <a:xfrm>
              <a:off x="563497" y="2451421"/>
              <a:ext cx="2862263" cy="4997129"/>
              <a:chOff x="521500" y="2340141"/>
              <a:chExt cx="2862262" cy="7725687"/>
            </a:xfrm>
          </p:grpSpPr>
          <p:sp>
            <p:nvSpPr>
              <p:cNvPr id="14" name="Line 55"/>
              <p:cNvSpPr>
                <a:spLocks noChangeShapeType="1"/>
              </p:cNvSpPr>
              <p:nvPr/>
            </p:nvSpPr>
            <p:spPr bwMode="auto">
              <a:xfrm flipH="1" flipV="1">
                <a:off x="1853825" y="2340141"/>
                <a:ext cx="11293" cy="7725687"/>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5" name="Straight Connector 5"/>
              <p:cNvCxnSpPr>
                <a:cxnSpLocks noChangeShapeType="1"/>
              </p:cNvCxnSpPr>
              <p:nvPr/>
            </p:nvCxnSpPr>
            <p:spPr bwMode="auto">
              <a:xfrm>
                <a:off x="521500" y="2340141"/>
                <a:ext cx="2862262" cy="0"/>
              </a:xfrm>
              <a:prstGeom prst="line">
                <a:avLst/>
              </a:prstGeom>
              <a:noFill/>
              <a:ln w="317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 name="Text Box 5"/>
            <p:cNvSpPr txBox="1">
              <a:spLocks noChangeArrowheads="1"/>
            </p:cNvSpPr>
            <p:nvPr/>
          </p:nvSpPr>
          <p:spPr bwMode="auto">
            <a:xfrm>
              <a:off x="-2747754" y="1973263"/>
              <a:ext cx="34575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VnAristote" pitchFamily="34" charset="0"/>
                </a:defRPr>
              </a:lvl1pPr>
              <a:lvl2pPr marL="742950" indent="-285750">
                <a:defRPr sz="2400">
                  <a:solidFill>
                    <a:schemeClr val="tx1"/>
                  </a:solidFill>
                  <a:latin typeface=".VnAristote" pitchFamily="34" charset="0"/>
                </a:defRPr>
              </a:lvl2pPr>
              <a:lvl3pPr marL="1143000" indent="-228600">
                <a:defRPr sz="2400">
                  <a:solidFill>
                    <a:schemeClr val="tx1"/>
                  </a:solidFill>
                  <a:latin typeface=".VnAristote" pitchFamily="34" charset="0"/>
                </a:defRPr>
              </a:lvl3pPr>
              <a:lvl4pPr marL="1600200" indent="-228600">
                <a:defRPr sz="2400">
                  <a:solidFill>
                    <a:schemeClr val="tx1"/>
                  </a:solidFill>
                  <a:latin typeface=".VnAristote" pitchFamily="34" charset="0"/>
                </a:defRPr>
              </a:lvl4pPr>
              <a:lvl5pPr marL="2057400" indent="-228600">
                <a:defRPr sz="2400">
                  <a:solidFill>
                    <a:schemeClr val="tx1"/>
                  </a:solidFill>
                  <a:latin typeface=".VnAristote" pitchFamily="34" charset="0"/>
                </a:defRPr>
              </a:lvl5pPr>
              <a:lvl6pPr marL="2514600" indent="-228600" eaLnBrk="0" fontAlgn="base" hangingPunct="0">
                <a:spcBef>
                  <a:spcPct val="0"/>
                </a:spcBef>
                <a:spcAft>
                  <a:spcPct val="0"/>
                </a:spcAft>
                <a:defRPr sz="2400">
                  <a:solidFill>
                    <a:schemeClr val="tx1"/>
                  </a:solidFill>
                  <a:latin typeface=".VnAristote" pitchFamily="34" charset="0"/>
                </a:defRPr>
              </a:lvl6pPr>
              <a:lvl7pPr marL="2971800" indent="-228600" eaLnBrk="0" fontAlgn="base" hangingPunct="0">
                <a:spcBef>
                  <a:spcPct val="0"/>
                </a:spcBef>
                <a:spcAft>
                  <a:spcPct val="0"/>
                </a:spcAft>
                <a:defRPr sz="2400">
                  <a:solidFill>
                    <a:schemeClr val="tx1"/>
                  </a:solidFill>
                  <a:latin typeface=".VnAristote" pitchFamily="34" charset="0"/>
                </a:defRPr>
              </a:lvl7pPr>
              <a:lvl8pPr marL="3429000" indent="-228600" eaLnBrk="0" fontAlgn="base" hangingPunct="0">
                <a:spcBef>
                  <a:spcPct val="0"/>
                </a:spcBef>
                <a:spcAft>
                  <a:spcPct val="0"/>
                </a:spcAft>
                <a:defRPr sz="2400">
                  <a:solidFill>
                    <a:schemeClr val="tx1"/>
                  </a:solidFill>
                  <a:latin typeface=".VnAristote" pitchFamily="34" charset="0"/>
                </a:defRPr>
              </a:lvl8pPr>
              <a:lvl9pPr marL="3886200" indent="-228600" eaLnBrk="0" fontAlgn="base" hangingPunct="0">
                <a:spcBef>
                  <a:spcPct val="0"/>
                </a:spcBef>
                <a:spcAft>
                  <a:spcPct val="0"/>
                </a:spcAft>
                <a:defRPr sz="2400">
                  <a:solidFill>
                    <a:schemeClr val="tx1"/>
                  </a:solidFill>
                  <a:latin typeface=".VnAristote" pitchFamily="34" charset="0"/>
                </a:defRPr>
              </a:lvl9pPr>
            </a:lstStyle>
            <a:p>
              <a:pPr algn="ctr">
                <a:spcBef>
                  <a:spcPct val="50000"/>
                </a:spcBef>
                <a:defRPr/>
              </a:pPr>
              <a:r>
                <a:rPr lang="en-US" sz="3800" b="1">
                  <a:ln w="11430"/>
                  <a:solidFill>
                    <a:srgbClr val="3333FF"/>
                  </a:solidFill>
                  <a:latin typeface="Times New Roman" panose="02020603050405020304" pitchFamily="18" charset="0"/>
                  <a:cs typeface="Times New Roman" pitchFamily="18" charset="0"/>
                </a:rPr>
                <a:t>Luyện</a:t>
              </a:r>
              <a:r>
                <a:rPr lang="en-US" sz="4000" b="1" smtClean="0">
                  <a:solidFill>
                    <a:srgbClr val="3333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đọc</a:t>
              </a:r>
              <a:endParaRPr lang="en-US" sz="4000" smtClean="0">
                <a:solidFill>
                  <a:srgbClr val="3333FF"/>
                </a:solidFill>
                <a:latin typeface="Times New Roman" panose="02020603050405020304" pitchFamily="18" charset="0"/>
                <a:cs typeface="Times New Roman" panose="02020603050405020304" pitchFamily="18" charset="0"/>
              </a:endParaRPr>
            </a:p>
          </p:txBody>
        </p:sp>
        <p:sp>
          <p:nvSpPr>
            <p:cNvPr id="13" name="Text Box 5"/>
            <p:cNvSpPr txBox="1">
              <a:spLocks noChangeArrowheads="1"/>
            </p:cNvSpPr>
            <p:nvPr/>
          </p:nvSpPr>
          <p:spPr bwMode="auto">
            <a:xfrm>
              <a:off x="4194220" y="1962150"/>
              <a:ext cx="30416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VnAristote" pitchFamily="34" charset="0"/>
                </a:defRPr>
              </a:lvl1pPr>
              <a:lvl2pPr marL="742950" indent="-285750">
                <a:defRPr sz="2400">
                  <a:solidFill>
                    <a:schemeClr val="tx1"/>
                  </a:solidFill>
                  <a:latin typeface=".VnAristote" pitchFamily="34" charset="0"/>
                </a:defRPr>
              </a:lvl2pPr>
              <a:lvl3pPr marL="1143000" indent="-228600">
                <a:defRPr sz="2400">
                  <a:solidFill>
                    <a:schemeClr val="tx1"/>
                  </a:solidFill>
                  <a:latin typeface=".VnAristote" pitchFamily="34" charset="0"/>
                </a:defRPr>
              </a:lvl3pPr>
              <a:lvl4pPr marL="1600200" indent="-228600">
                <a:defRPr sz="2400">
                  <a:solidFill>
                    <a:schemeClr val="tx1"/>
                  </a:solidFill>
                  <a:latin typeface=".VnAristote" pitchFamily="34" charset="0"/>
                </a:defRPr>
              </a:lvl4pPr>
              <a:lvl5pPr marL="2057400" indent="-228600">
                <a:defRPr sz="2400">
                  <a:solidFill>
                    <a:schemeClr val="tx1"/>
                  </a:solidFill>
                  <a:latin typeface=".VnAristote" pitchFamily="34" charset="0"/>
                </a:defRPr>
              </a:lvl5pPr>
              <a:lvl6pPr marL="2514600" indent="-228600" eaLnBrk="0" fontAlgn="base" hangingPunct="0">
                <a:spcBef>
                  <a:spcPct val="0"/>
                </a:spcBef>
                <a:spcAft>
                  <a:spcPct val="0"/>
                </a:spcAft>
                <a:defRPr sz="2400">
                  <a:solidFill>
                    <a:schemeClr val="tx1"/>
                  </a:solidFill>
                  <a:latin typeface=".VnAristote" pitchFamily="34" charset="0"/>
                </a:defRPr>
              </a:lvl6pPr>
              <a:lvl7pPr marL="2971800" indent="-228600" eaLnBrk="0" fontAlgn="base" hangingPunct="0">
                <a:spcBef>
                  <a:spcPct val="0"/>
                </a:spcBef>
                <a:spcAft>
                  <a:spcPct val="0"/>
                </a:spcAft>
                <a:defRPr sz="2400">
                  <a:solidFill>
                    <a:schemeClr val="tx1"/>
                  </a:solidFill>
                  <a:latin typeface=".VnAristote" pitchFamily="34" charset="0"/>
                </a:defRPr>
              </a:lvl7pPr>
              <a:lvl8pPr marL="3429000" indent="-228600" eaLnBrk="0" fontAlgn="base" hangingPunct="0">
                <a:spcBef>
                  <a:spcPct val="0"/>
                </a:spcBef>
                <a:spcAft>
                  <a:spcPct val="0"/>
                </a:spcAft>
                <a:defRPr sz="2400">
                  <a:solidFill>
                    <a:schemeClr val="tx1"/>
                  </a:solidFill>
                  <a:latin typeface=".VnAristote" pitchFamily="34" charset="0"/>
                </a:defRPr>
              </a:lvl8pPr>
              <a:lvl9pPr marL="3886200" indent="-228600" eaLnBrk="0" fontAlgn="base" hangingPunct="0">
                <a:spcBef>
                  <a:spcPct val="0"/>
                </a:spcBef>
                <a:spcAft>
                  <a:spcPct val="0"/>
                </a:spcAft>
                <a:defRPr sz="2400">
                  <a:solidFill>
                    <a:schemeClr val="tx1"/>
                  </a:solidFill>
                  <a:latin typeface=".VnAristote" pitchFamily="34" charset="0"/>
                </a:defRPr>
              </a:lvl9pPr>
            </a:lstStyle>
            <a:p>
              <a:pPr algn="ctr">
                <a:spcBef>
                  <a:spcPct val="50000"/>
                </a:spcBef>
                <a:defRPr/>
              </a:pPr>
              <a:r>
                <a:rPr lang="en-US" sz="4000" b="1" smtClean="0">
                  <a:solidFill>
                    <a:srgbClr val="3333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Tìm hiểu bài</a:t>
              </a:r>
              <a:endParaRPr lang="en-US" sz="4000" smtClean="0">
                <a:solidFill>
                  <a:srgbClr val="3333FF"/>
                </a:solidFill>
                <a:latin typeface="Times New Roman" panose="02020603050405020304" pitchFamily="18" charset="0"/>
                <a:cs typeface="Times New Roman" panose="02020603050405020304" pitchFamily="18" charset="0"/>
              </a:endParaRPr>
            </a:p>
          </p:txBody>
        </p:sp>
      </p:grpSp>
      <p:sp>
        <p:nvSpPr>
          <p:cNvPr id="16" name="Rectangle 15"/>
          <p:cNvSpPr/>
          <p:nvPr/>
        </p:nvSpPr>
        <p:spPr>
          <a:xfrm>
            <a:off x="32091" y="6835914"/>
            <a:ext cx="6071649" cy="707886"/>
          </a:xfrm>
          <a:prstGeom prst="rect">
            <a:avLst/>
          </a:prstGeom>
        </p:spPr>
        <p:txBody>
          <a:bodyPr wrap="square">
            <a:spAutoFit/>
          </a:bodyPr>
          <a:lstStyle/>
          <a:p>
            <a:pPr algn="just"/>
            <a:r>
              <a:rPr lang="en-US" sz="4000" b="1" smtClean="0">
                <a:solidFill>
                  <a:srgbClr val="0000CC"/>
                </a:solidFill>
                <a:latin typeface="Times New Roman" pitchFamily="18" charset="0"/>
                <a:cs typeface="Times New Roman" pitchFamily="18" charset="0"/>
              </a:rPr>
              <a:t>Chiếc thuyền xinh quá!</a:t>
            </a:r>
            <a:endParaRPr lang="en-US" sz="4000" b="1">
              <a:solidFill>
                <a:srgbClr val="FF0000"/>
              </a:solidFill>
              <a:latin typeface="Times New Roman" pitchFamily="18" charset="0"/>
              <a:cs typeface="Times New Roman" pitchFamily="18" charset="0"/>
            </a:endParaRPr>
          </a:p>
        </p:txBody>
      </p:sp>
      <p:sp>
        <p:nvSpPr>
          <p:cNvPr id="17" name="Rectangle 16"/>
          <p:cNvSpPr/>
          <p:nvPr/>
        </p:nvSpPr>
        <p:spPr>
          <a:xfrm>
            <a:off x="2270919" y="3437756"/>
            <a:ext cx="2741749" cy="707886"/>
          </a:xfrm>
          <a:prstGeom prst="rect">
            <a:avLst/>
          </a:prstGeom>
        </p:spPr>
        <p:txBody>
          <a:bodyPr wrap="square">
            <a:spAutoFit/>
          </a:bodyPr>
          <a:lstStyle/>
          <a:p>
            <a:pPr algn="just"/>
            <a:r>
              <a:rPr lang="en-US" sz="4000" b="1" smtClean="0">
                <a:solidFill>
                  <a:srgbClr val="0000CC"/>
                </a:solidFill>
                <a:latin typeface="Times New Roman" pitchFamily="18" charset="0"/>
                <a:cs typeface="Times New Roman" pitchFamily="18" charset="0"/>
              </a:rPr>
              <a:t>, sóng </a:t>
            </a:r>
            <a:r>
              <a:rPr lang="en-US" sz="4000" b="1">
                <a:solidFill>
                  <a:srgbClr val="0000CC"/>
                </a:solidFill>
                <a:latin typeface="Times New Roman" pitchFamily="18" charset="0"/>
                <a:cs typeface="Times New Roman" pitchFamily="18" charset="0"/>
              </a:rPr>
              <a:t>lượn </a:t>
            </a:r>
          </a:p>
        </p:txBody>
      </p:sp>
      <p:sp>
        <p:nvSpPr>
          <p:cNvPr id="18" name="Rectangle 17"/>
          <p:cNvSpPr/>
          <p:nvPr/>
        </p:nvSpPr>
        <p:spPr>
          <a:xfrm>
            <a:off x="-15081" y="3447142"/>
            <a:ext cx="2761113"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g</a:t>
            </a:r>
            <a:r>
              <a:rPr lang="en-US" sz="4000" b="1" smtClean="0">
                <a:solidFill>
                  <a:srgbClr val="0000CC"/>
                </a:solidFill>
                <a:latin typeface="Times New Roman" pitchFamily="18" charset="0"/>
                <a:cs typeface="Times New Roman" pitchFamily="18" charset="0"/>
              </a:rPr>
              <a:t>iấy</a:t>
            </a:r>
            <a:r>
              <a:rPr lang="en-US" sz="4000" b="1" i="1" smtClean="0">
                <a:solidFill>
                  <a:srgbClr val="0000CC"/>
                </a:solidFill>
                <a:latin typeface="Times New Roman" pitchFamily="18" charset="0"/>
                <a:cs typeface="Times New Roman" pitchFamily="18" charset="0"/>
              </a:rPr>
              <a:t> </a:t>
            </a:r>
            <a:r>
              <a:rPr lang="en-US" sz="4000" b="1" smtClean="0">
                <a:solidFill>
                  <a:srgbClr val="0000CC"/>
                </a:solidFill>
                <a:latin typeface="Times New Roman" pitchFamily="18" charset="0"/>
                <a:cs typeface="Times New Roman" pitchFamily="18" charset="0"/>
              </a:rPr>
              <a:t>trắng</a:t>
            </a:r>
            <a:endParaRPr lang="en-US" sz="4000" b="1">
              <a:solidFill>
                <a:srgbClr val="0000CC"/>
              </a:solidFill>
              <a:latin typeface="Times New Roman" pitchFamily="18" charset="0"/>
              <a:cs typeface="Times New Roman" pitchFamily="18" charset="0"/>
            </a:endParaRPr>
          </a:p>
        </p:txBody>
      </p:sp>
      <p:cxnSp>
        <p:nvCxnSpPr>
          <p:cNvPr id="19" name="Straight Connector 18"/>
          <p:cNvCxnSpPr/>
          <p:nvPr/>
        </p:nvCxnSpPr>
        <p:spPr>
          <a:xfrm flipH="1">
            <a:off x="3019695" y="6977742"/>
            <a:ext cx="76725" cy="45507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096420" y="7495381"/>
            <a:ext cx="206897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948" y="5584056"/>
            <a:ext cx="6071649" cy="707886"/>
          </a:xfrm>
          <a:prstGeom prst="rect">
            <a:avLst/>
          </a:prstGeom>
        </p:spPr>
        <p:txBody>
          <a:bodyPr wrap="square">
            <a:spAutoFit/>
          </a:bodyPr>
          <a:lstStyle/>
          <a:p>
            <a:pPr algn="just"/>
            <a:r>
              <a:rPr lang="en-US" sz="4000" b="1" smtClean="0">
                <a:solidFill>
                  <a:srgbClr val="0000CC"/>
                </a:solidFill>
                <a:latin typeface="Times New Roman" pitchFamily="18" charset="0"/>
                <a:cs typeface="Times New Roman" pitchFamily="18" charset="0"/>
              </a:rPr>
              <a:t>Một tờ giấy trắng</a:t>
            </a:r>
            <a:endParaRPr lang="en-US" sz="4000" b="1">
              <a:solidFill>
                <a:srgbClr val="FF0000"/>
              </a:solidFill>
              <a:latin typeface="Times New Roman" pitchFamily="18" charset="0"/>
              <a:cs typeface="Times New Roman" pitchFamily="18" charset="0"/>
            </a:endParaRPr>
          </a:p>
        </p:txBody>
      </p:sp>
      <p:cxnSp>
        <p:nvCxnSpPr>
          <p:cNvPr id="22" name="Straight Connector 21"/>
          <p:cNvCxnSpPr/>
          <p:nvPr/>
        </p:nvCxnSpPr>
        <p:spPr>
          <a:xfrm flipH="1">
            <a:off x="1022691" y="5739491"/>
            <a:ext cx="76725" cy="45507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916819" y="5768519"/>
            <a:ext cx="259099" cy="450205"/>
            <a:chOff x="8696070" y="5078343"/>
            <a:chExt cx="228600" cy="381000"/>
          </a:xfrm>
        </p:grpSpPr>
        <p:cxnSp>
          <p:nvCxnSpPr>
            <p:cNvPr id="24" name="Straight Connector 23"/>
            <p:cNvCxnSpPr/>
            <p:nvPr/>
          </p:nvCxnSpPr>
          <p:spPr>
            <a:xfrm flipH="1">
              <a:off x="86960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87722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5201112" y="6982609"/>
            <a:ext cx="259099" cy="450205"/>
            <a:chOff x="8696070" y="5078343"/>
            <a:chExt cx="228600" cy="381000"/>
          </a:xfrm>
        </p:grpSpPr>
        <p:cxnSp>
          <p:nvCxnSpPr>
            <p:cNvPr id="27" name="Straight Connector 26"/>
            <p:cNvCxnSpPr/>
            <p:nvPr/>
          </p:nvCxnSpPr>
          <p:spPr>
            <a:xfrm flipH="1">
              <a:off x="86960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7722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9" name="Rectangle 28"/>
          <p:cNvSpPr/>
          <p:nvPr/>
        </p:nvSpPr>
        <p:spPr>
          <a:xfrm>
            <a:off x="1022692" y="3447142"/>
            <a:ext cx="638628" cy="707886"/>
          </a:xfrm>
          <a:prstGeom prst="rect">
            <a:avLst/>
          </a:prstGeom>
        </p:spPr>
        <p:txBody>
          <a:bodyPr wrap="square">
            <a:spAutoFit/>
          </a:bodyPr>
          <a:lstStyle/>
          <a:p>
            <a:pPr algn="just"/>
            <a:r>
              <a:rPr lang="en-US" sz="4000" b="1" smtClean="0">
                <a:solidFill>
                  <a:srgbClr val="FF0000"/>
                </a:solidFill>
                <a:latin typeface="Times New Roman" pitchFamily="18" charset="0"/>
                <a:cs typeface="Times New Roman" pitchFamily="18" charset="0"/>
              </a:rPr>
              <a:t>tr</a:t>
            </a:r>
            <a:endParaRPr lang="en-US" sz="4000" b="1">
              <a:solidFill>
                <a:srgbClr val="FF0000"/>
              </a:solidFill>
              <a:latin typeface="Times New Roman" pitchFamily="18" charset="0"/>
              <a:cs typeface="Times New Roman" pitchFamily="18" charset="0"/>
            </a:endParaRPr>
          </a:p>
        </p:txBody>
      </p:sp>
      <p:sp>
        <p:nvSpPr>
          <p:cNvPr id="30" name="Rectangle 29"/>
          <p:cNvSpPr/>
          <p:nvPr/>
        </p:nvSpPr>
        <p:spPr>
          <a:xfrm>
            <a:off x="2518883" y="3434442"/>
            <a:ext cx="2741749" cy="707886"/>
          </a:xfrm>
          <a:prstGeom prst="rect">
            <a:avLst/>
          </a:prstGeom>
        </p:spPr>
        <p:txBody>
          <a:bodyPr wrap="square">
            <a:spAutoFit/>
          </a:bodyPr>
          <a:lstStyle/>
          <a:p>
            <a:pPr algn="just"/>
            <a:r>
              <a:rPr lang="en-US" sz="4000" b="1" smtClean="0">
                <a:solidFill>
                  <a:srgbClr val="FF0000"/>
                </a:solidFill>
                <a:latin typeface="Times New Roman" pitchFamily="18" charset="0"/>
                <a:cs typeface="Times New Roman" pitchFamily="18" charset="0"/>
              </a:rPr>
              <a:t>s       </a:t>
            </a:r>
            <a:r>
              <a:rPr lang="en-US" sz="800" b="1" smtClean="0">
                <a:solidFill>
                  <a:srgbClr val="FF0000"/>
                </a:solidFill>
                <a:latin typeface="Times New Roman" pitchFamily="18" charset="0"/>
                <a:cs typeface="Times New Roman" pitchFamily="18" charset="0"/>
              </a:rPr>
              <a:t>  </a:t>
            </a:r>
            <a:r>
              <a:rPr lang="en-US" sz="4000" b="1" smtClean="0">
                <a:solidFill>
                  <a:srgbClr val="FF0000"/>
                </a:solidFill>
                <a:latin typeface="Times New Roman" pitchFamily="18" charset="0"/>
                <a:cs typeface="Times New Roman" pitchFamily="18" charset="0"/>
              </a:rPr>
              <a:t> ươn, </a:t>
            </a:r>
            <a:endParaRPr lang="en-US" sz="4000" b="1">
              <a:solidFill>
                <a:srgbClr val="FF0000"/>
              </a:solidFill>
              <a:latin typeface="Times New Roman" pitchFamily="18" charset="0"/>
              <a:cs typeface="Times New Roman" pitchFamily="18" charset="0"/>
            </a:endParaRPr>
          </a:p>
        </p:txBody>
      </p:sp>
      <p:sp>
        <p:nvSpPr>
          <p:cNvPr id="31" name="Rectangle 30"/>
          <p:cNvSpPr/>
          <p:nvPr/>
        </p:nvSpPr>
        <p:spPr>
          <a:xfrm>
            <a:off x="1813719" y="4267200"/>
            <a:ext cx="1752600" cy="707886"/>
          </a:xfrm>
          <a:prstGeom prst="rect">
            <a:avLst/>
          </a:prstGeom>
        </p:spPr>
        <p:txBody>
          <a:bodyPr wrap="square">
            <a:spAutoFit/>
          </a:bodyPr>
          <a:lstStyle/>
          <a:p>
            <a:pPr algn="just"/>
            <a:r>
              <a:rPr lang="en-US" sz="4000" b="1" smtClean="0">
                <a:solidFill>
                  <a:srgbClr val="0000CC"/>
                </a:solidFill>
                <a:latin typeface="Times New Roman" pitchFamily="18" charset="0"/>
                <a:cs typeface="Times New Roman" pitchFamily="18" charset="0"/>
              </a:rPr>
              <a:t>rì rào</a:t>
            </a:r>
            <a:endParaRPr lang="en-US" sz="4000" b="1">
              <a:solidFill>
                <a:srgbClr val="0000CC"/>
              </a:solidFill>
              <a:latin typeface="Times New Roman" pitchFamily="18" charset="0"/>
              <a:cs typeface="Times New Roman" pitchFamily="18" charset="0"/>
            </a:endParaRPr>
          </a:p>
        </p:txBody>
      </p:sp>
      <p:sp>
        <p:nvSpPr>
          <p:cNvPr id="32" name="Rectangle 31"/>
          <p:cNvSpPr/>
          <p:nvPr/>
        </p:nvSpPr>
        <p:spPr>
          <a:xfrm>
            <a:off x="1813719" y="4267200"/>
            <a:ext cx="1752600" cy="707886"/>
          </a:xfrm>
          <a:prstGeom prst="rect">
            <a:avLst/>
          </a:prstGeom>
        </p:spPr>
        <p:txBody>
          <a:bodyPr wrap="square">
            <a:spAutoFit/>
          </a:bodyPr>
          <a:lstStyle/>
          <a:p>
            <a:pPr algn="just"/>
            <a:r>
              <a:rPr lang="en-US" sz="4000" b="1" smtClean="0">
                <a:solidFill>
                  <a:srgbClr val="FF0000"/>
                </a:solidFill>
                <a:latin typeface="Times New Roman" pitchFamily="18" charset="0"/>
                <a:cs typeface="Times New Roman" pitchFamily="18" charset="0"/>
              </a:rPr>
              <a:t>r  </a:t>
            </a:r>
            <a:r>
              <a:rPr lang="en-US" sz="800" b="1" smtClean="0">
                <a:solidFill>
                  <a:srgbClr val="FF0000"/>
                </a:solidFill>
                <a:latin typeface="Times New Roman" pitchFamily="18" charset="0"/>
                <a:cs typeface="Times New Roman" pitchFamily="18" charset="0"/>
              </a:rPr>
              <a:t> </a:t>
            </a:r>
            <a:r>
              <a:rPr lang="en-US" sz="4000" b="1" smtClean="0">
                <a:solidFill>
                  <a:srgbClr val="FF0000"/>
                </a:solidFill>
                <a:latin typeface="Times New Roman" pitchFamily="18" charset="0"/>
                <a:cs typeface="Times New Roman" pitchFamily="18" charset="0"/>
              </a:rPr>
              <a:t>r</a:t>
            </a:r>
            <a:endParaRPr lang="en-US" sz="4000" b="1">
              <a:solidFill>
                <a:srgbClr val="FF0000"/>
              </a:solidFill>
              <a:latin typeface="Times New Roman" pitchFamily="18" charset="0"/>
              <a:cs typeface="Times New Roman" pitchFamily="18" charset="0"/>
            </a:endParaRPr>
          </a:p>
        </p:txBody>
      </p:sp>
      <p:sp>
        <p:nvSpPr>
          <p:cNvPr id="33" name="Text Box 2"/>
          <p:cNvSpPr txBox="1">
            <a:spLocks noChangeArrowheads="1"/>
          </p:cNvSpPr>
          <p:nvPr/>
        </p:nvSpPr>
        <p:spPr bwMode="auto">
          <a:xfrm>
            <a:off x="7300119" y="4930914"/>
            <a:ext cx="7086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smtClean="0">
                <a:ln>
                  <a:noFill/>
                </a:ln>
                <a:solidFill>
                  <a:srgbClr val="FF0000"/>
                </a:solidFill>
                <a:effectLst/>
                <a:uLnTx/>
                <a:uFillTx/>
                <a:latin typeface="Times New Roman" pitchFamily="18" charset="0"/>
                <a:ea typeface="+mn-ea"/>
                <a:cs typeface="Times New Roman" pitchFamily="18" charset="0"/>
              </a:rPr>
              <a:t>Em hãy nêu nội dung bài thơ?</a:t>
            </a:r>
            <a:endParaRPr kumimoji="0" lang="en-US" altLang="en-US" sz="40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906040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17134" y="149573"/>
            <a:ext cx="7245894" cy="1117345"/>
            <a:chOff x="4539228" y="210532"/>
            <a:chExt cx="7123636" cy="1117345"/>
          </a:xfrm>
        </p:grpSpPr>
        <p:grpSp>
          <p:nvGrpSpPr>
            <p:cNvPr id="5" name="Group 4"/>
            <p:cNvGrpSpPr/>
            <p:nvPr/>
          </p:nvGrpSpPr>
          <p:grpSpPr>
            <a:xfrm>
              <a:off x="4539228" y="210532"/>
              <a:ext cx="7123636" cy="1117345"/>
              <a:chOff x="4539228" y="210532"/>
              <a:chExt cx="7123636" cy="1117345"/>
            </a:xfrm>
          </p:grpSpPr>
          <p:sp>
            <p:nvSpPr>
              <p:cNvPr id="7" name="TextBox 6"/>
              <p:cNvSpPr txBox="1"/>
              <p:nvPr/>
            </p:nvSpPr>
            <p:spPr>
              <a:xfrm>
                <a:off x="4539228" y="210532"/>
                <a:ext cx="7123636" cy="646331"/>
              </a:xfrm>
              <a:prstGeom prst="rect">
                <a:avLst/>
              </a:prstGeom>
              <a:noFill/>
            </p:spPr>
            <p:txBody>
              <a:bodyPr wrap="none" rtlCol="0">
                <a:spAutoFit/>
              </a:bodyPr>
              <a:lstStyle/>
              <a:p>
                <a:r>
                  <a:rPr lang="en-US" sz="3600" b="1" smtClean="0">
                    <a:solidFill>
                      <a:srgbClr val="0000CC"/>
                    </a:solidFill>
                    <a:latin typeface="Times New Roman" pitchFamily="18" charset="0"/>
                    <a:cs typeface="Times New Roman" pitchFamily="18" charset="0"/>
                  </a:rPr>
                  <a:t>Thứ hai ngày 17 tháng 10 năm 2022</a:t>
                </a:r>
                <a:endParaRPr lang="en-US" sz="3600" b="1">
                  <a:solidFill>
                    <a:srgbClr val="0000CC"/>
                  </a:solidFill>
                  <a:latin typeface="Times New Roman" pitchFamily="18" charset="0"/>
                  <a:cs typeface="Times New Roman" pitchFamily="18" charset="0"/>
                </a:endParaRPr>
              </a:p>
            </p:txBody>
          </p:sp>
          <p:sp>
            <p:nvSpPr>
              <p:cNvPr id="8" name="TextBox 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6" name="Straight Connector 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 Box 14"/>
          <p:cNvSpPr txBox="1">
            <a:spLocks noChangeArrowheads="1"/>
          </p:cNvSpPr>
          <p:nvPr/>
        </p:nvSpPr>
        <p:spPr bwMode="auto">
          <a:xfrm>
            <a:off x="3947319" y="1266918"/>
            <a:ext cx="9067800" cy="112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a:t>
            </a:r>
            <a:r>
              <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(Tiết 1)</a:t>
            </a:r>
          </a:p>
          <a:p>
            <a:pPr algn="ctr" eaLnBrk="1" hangingPunct="1">
              <a:spcBef>
                <a:spcPts val="0"/>
              </a:spcBef>
              <a:defRPr/>
            </a:pPr>
            <a:r>
              <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Nguyễn Trọng Hoàn</a:t>
            </a:r>
            <a:endParaRPr lang="en-US" sz="3200" b="1">
              <a:solidFill>
                <a:srgbClr val="0000FF"/>
              </a:solidFill>
              <a:effectLst>
                <a:outerShdw blurRad="38100" dist="38100" dir="2700000" algn="tl">
                  <a:srgbClr val="000000">
                    <a:alpha val="43137"/>
                  </a:srgbClr>
                </a:outerShdw>
              </a:effectLst>
              <a:latin typeface="Times New Roman" pitchFamily="18" charset="0"/>
            </a:endParaRPr>
          </a:p>
        </p:txBody>
      </p:sp>
      <p:grpSp>
        <p:nvGrpSpPr>
          <p:cNvPr id="10" name="Group 9"/>
          <p:cNvGrpSpPr/>
          <p:nvPr/>
        </p:nvGrpSpPr>
        <p:grpSpPr>
          <a:xfrm>
            <a:off x="823119" y="2438400"/>
            <a:ext cx="10191618" cy="5486400"/>
            <a:chOff x="-2747754" y="1962150"/>
            <a:chExt cx="9983624" cy="5486400"/>
          </a:xfrm>
        </p:grpSpPr>
        <p:grpSp>
          <p:nvGrpSpPr>
            <p:cNvPr id="11" name="Group 10"/>
            <p:cNvGrpSpPr>
              <a:grpSpLocks/>
            </p:cNvGrpSpPr>
            <p:nvPr/>
          </p:nvGrpSpPr>
          <p:grpSpPr bwMode="auto">
            <a:xfrm>
              <a:off x="563497" y="2451421"/>
              <a:ext cx="2862263" cy="4997129"/>
              <a:chOff x="521500" y="2340141"/>
              <a:chExt cx="2862262" cy="7725687"/>
            </a:xfrm>
          </p:grpSpPr>
          <p:sp>
            <p:nvSpPr>
              <p:cNvPr id="14" name="Line 55"/>
              <p:cNvSpPr>
                <a:spLocks noChangeShapeType="1"/>
              </p:cNvSpPr>
              <p:nvPr/>
            </p:nvSpPr>
            <p:spPr bwMode="auto">
              <a:xfrm flipH="1" flipV="1">
                <a:off x="1853825" y="2340141"/>
                <a:ext cx="11293" cy="7725687"/>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5" name="Straight Connector 5"/>
              <p:cNvCxnSpPr>
                <a:cxnSpLocks noChangeShapeType="1"/>
              </p:cNvCxnSpPr>
              <p:nvPr/>
            </p:nvCxnSpPr>
            <p:spPr bwMode="auto">
              <a:xfrm>
                <a:off x="521500" y="2340141"/>
                <a:ext cx="2862262" cy="0"/>
              </a:xfrm>
              <a:prstGeom prst="line">
                <a:avLst/>
              </a:prstGeom>
              <a:noFill/>
              <a:ln w="317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 name="Text Box 5"/>
            <p:cNvSpPr txBox="1">
              <a:spLocks noChangeArrowheads="1"/>
            </p:cNvSpPr>
            <p:nvPr/>
          </p:nvSpPr>
          <p:spPr bwMode="auto">
            <a:xfrm>
              <a:off x="-2747754" y="1973263"/>
              <a:ext cx="34575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VnAristote" pitchFamily="34" charset="0"/>
                </a:defRPr>
              </a:lvl1pPr>
              <a:lvl2pPr marL="742950" indent="-285750">
                <a:defRPr sz="2400">
                  <a:solidFill>
                    <a:schemeClr val="tx1"/>
                  </a:solidFill>
                  <a:latin typeface=".VnAristote" pitchFamily="34" charset="0"/>
                </a:defRPr>
              </a:lvl2pPr>
              <a:lvl3pPr marL="1143000" indent="-228600">
                <a:defRPr sz="2400">
                  <a:solidFill>
                    <a:schemeClr val="tx1"/>
                  </a:solidFill>
                  <a:latin typeface=".VnAristote" pitchFamily="34" charset="0"/>
                </a:defRPr>
              </a:lvl3pPr>
              <a:lvl4pPr marL="1600200" indent="-228600">
                <a:defRPr sz="2400">
                  <a:solidFill>
                    <a:schemeClr val="tx1"/>
                  </a:solidFill>
                  <a:latin typeface=".VnAristote" pitchFamily="34" charset="0"/>
                </a:defRPr>
              </a:lvl4pPr>
              <a:lvl5pPr marL="2057400" indent="-228600">
                <a:defRPr sz="2400">
                  <a:solidFill>
                    <a:schemeClr val="tx1"/>
                  </a:solidFill>
                  <a:latin typeface=".VnAristote" pitchFamily="34" charset="0"/>
                </a:defRPr>
              </a:lvl5pPr>
              <a:lvl6pPr marL="2514600" indent="-228600" eaLnBrk="0" fontAlgn="base" hangingPunct="0">
                <a:spcBef>
                  <a:spcPct val="0"/>
                </a:spcBef>
                <a:spcAft>
                  <a:spcPct val="0"/>
                </a:spcAft>
                <a:defRPr sz="2400">
                  <a:solidFill>
                    <a:schemeClr val="tx1"/>
                  </a:solidFill>
                  <a:latin typeface=".VnAristote" pitchFamily="34" charset="0"/>
                </a:defRPr>
              </a:lvl6pPr>
              <a:lvl7pPr marL="2971800" indent="-228600" eaLnBrk="0" fontAlgn="base" hangingPunct="0">
                <a:spcBef>
                  <a:spcPct val="0"/>
                </a:spcBef>
                <a:spcAft>
                  <a:spcPct val="0"/>
                </a:spcAft>
                <a:defRPr sz="2400">
                  <a:solidFill>
                    <a:schemeClr val="tx1"/>
                  </a:solidFill>
                  <a:latin typeface=".VnAristote" pitchFamily="34" charset="0"/>
                </a:defRPr>
              </a:lvl7pPr>
              <a:lvl8pPr marL="3429000" indent="-228600" eaLnBrk="0" fontAlgn="base" hangingPunct="0">
                <a:spcBef>
                  <a:spcPct val="0"/>
                </a:spcBef>
                <a:spcAft>
                  <a:spcPct val="0"/>
                </a:spcAft>
                <a:defRPr sz="2400">
                  <a:solidFill>
                    <a:schemeClr val="tx1"/>
                  </a:solidFill>
                  <a:latin typeface=".VnAristote" pitchFamily="34" charset="0"/>
                </a:defRPr>
              </a:lvl8pPr>
              <a:lvl9pPr marL="3886200" indent="-228600" eaLnBrk="0" fontAlgn="base" hangingPunct="0">
                <a:spcBef>
                  <a:spcPct val="0"/>
                </a:spcBef>
                <a:spcAft>
                  <a:spcPct val="0"/>
                </a:spcAft>
                <a:defRPr sz="2400">
                  <a:solidFill>
                    <a:schemeClr val="tx1"/>
                  </a:solidFill>
                  <a:latin typeface=".VnAristote" pitchFamily="34" charset="0"/>
                </a:defRPr>
              </a:lvl9pPr>
            </a:lstStyle>
            <a:p>
              <a:pPr algn="ctr">
                <a:spcBef>
                  <a:spcPct val="50000"/>
                </a:spcBef>
                <a:defRPr/>
              </a:pPr>
              <a:r>
                <a:rPr lang="en-US" sz="3800" b="1">
                  <a:ln w="11430"/>
                  <a:solidFill>
                    <a:srgbClr val="3333FF"/>
                  </a:solidFill>
                  <a:latin typeface="Times New Roman" panose="02020603050405020304" pitchFamily="18" charset="0"/>
                  <a:cs typeface="Times New Roman" pitchFamily="18" charset="0"/>
                </a:rPr>
                <a:t>Luyện</a:t>
              </a:r>
              <a:r>
                <a:rPr lang="en-US" sz="4000" b="1" smtClean="0">
                  <a:solidFill>
                    <a:srgbClr val="3333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đọc</a:t>
              </a:r>
              <a:endParaRPr lang="en-US" sz="4000" smtClean="0">
                <a:solidFill>
                  <a:srgbClr val="3333FF"/>
                </a:solidFill>
                <a:latin typeface="Times New Roman" panose="02020603050405020304" pitchFamily="18" charset="0"/>
                <a:cs typeface="Times New Roman" panose="02020603050405020304" pitchFamily="18" charset="0"/>
              </a:endParaRPr>
            </a:p>
          </p:txBody>
        </p:sp>
        <p:sp>
          <p:nvSpPr>
            <p:cNvPr id="13" name="Text Box 5"/>
            <p:cNvSpPr txBox="1">
              <a:spLocks noChangeArrowheads="1"/>
            </p:cNvSpPr>
            <p:nvPr/>
          </p:nvSpPr>
          <p:spPr bwMode="auto">
            <a:xfrm>
              <a:off x="4194220" y="1962150"/>
              <a:ext cx="30416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VnAristote" pitchFamily="34" charset="0"/>
                </a:defRPr>
              </a:lvl1pPr>
              <a:lvl2pPr marL="742950" indent="-285750">
                <a:defRPr sz="2400">
                  <a:solidFill>
                    <a:schemeClr val="tx1"/>
                  </a:solidFill>
                  <a:latin typeface=".VnAristote" pitchFamily="34" charset="0"/>
                </a:defRPr>
              </a:lvl2pPr>
              <a:lvl3pPr marL="1143000" indent="-228600">
                <a:defRPr sz="2400">
                  <a:solidFill>
                    <a:schemeClr val="tx1"/>
                  </a:solidFill>
                  <a:latin typeface=".VnAristote" pitchFamily="34" charset="0"/>
                </a:defRPr>
              </a:lvl3pPr>
              <a:lvl4pPr marL="1600200" indent="-228600">
                <a:defRPr sz="2400">
                  <a:solidFill>
                    <a:schemeClr val="tx1"/>
                  </a:solidFill>
                  <a:latin typeface=".VnAristote" pitchFamily="34" charset="0"/>
                </a:defRPr>
              </a:lvl4pPr>
              <a:lvl5pPr marL="2057400" indent="-228600">
                <a:defRPr sz="2400">
                  <a:solidFill>
                    <a:schemeClr val="tx1"/>
                  </a:solidFill>
                  <a:latin typeface=".VnAristote" pitchFamily="34" charset="0"/>
                </a:defRPr>
              </a:lvl5pPr>
              <a:lvl6pPr marL="2514600" indent="-228600" eaLnBrk="0" fontAlgn="base" hangingPunct="0">
                <a:spcBef>
                  <a:spcPct val="0"/>
                </a:spcBef>
                <a:spcAft>
                  <a:spcPct val="0"/>
                </a:spcAft>
                <a:defRPr sz="2400">
                  <a:solidFill>
                    <a:schemeClr val="tx1"/>
                  </a:solidFill>
                  <a:latin typeface=".VnAristote" pitchFamily="34" charset="0"/>
                </a:defRPr>
              </a:lvl6pPr>
              <a:lvl7pPr marL="2971800" indent="-228600" eaLnBrk="0" fontAlgn="base" hangingPunct="0">
                <a:spcBef>
                  <a:spcPct val="0"/>
                </a:spcBef>
                <a:spcAft>
                  <a:spcPct val="0"/>
                </a:spcAft>
                <a:defRPr sz="2400">
                  <a:solidFill>
                    <a:schemeClr val="tx1"/>
                  </a:solidFill>
                  <a:latin typeface=".VnAristote" pitchFamily="34" charset="0"/>
                </a:defRPr>
              </a:lvl7pPr>
              <a:lvl8pPr marL="3429000" indent="-228600" eaLnBrk="0" fontAlgn="base" hangingPunct="0">
                <a:spcBef>
                  <a:spcPct val="0"/>
                </a:spcBef>
                <a:spcAft>
                  <a:spcPct val="0"/>
                </a:spcAft>
                <a:defRPr sz="2400">
                  <a:solidFill>
                    <a:schemeClr val="tx1"/>
                  </a:solidFill>
                  <a:latin typeface=".VnAristote" pitchFamily="34" charset="0"/>
                </a:defRPr>
              </a:lvl8pPr>
              <a:lvl9pPr marL="3886200" indent="-228600" eaLnBrk="0" fontAlgn="base" hangingPunct="0">
                <a:spcBef>
                  <a:spcPct val="0"/>
                </a:spcBef>
                <a:spcAft>
                  <a:spcPct val="0"/>
                </a:spcAft>
                <a:defRPr sz="2400">
                  <a:solidFill>
                    <a:schemeClr val="tx1"/>
                  </a:solidFill>
                  <a:latin typeface=".VnAristote" pitchFamily="34" charset="0"/>
                </a:defRPr>
              </a:lvl9pPr>
            </a:lstStyle>
            <a:p>
              <a:pPr algn="ctr">
                <a:spcBef>
                  <a:spcPct val="50000"/>
                </a:spcBef>
                <a:defRPr/>
              </a:pPr>
              <a:r>
                <a:rPr lang="en-US" sz="4000" b="1" smtClean="0">
                  <a:solidFill>
                    <a:srgbClr val="3333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Tìm hiểu bài</a:t>
              </a:r>
              <a:endParaRPr lang="en-US" sz="4000" smtClean="0">
                <a:solidFill>
                  <a:srgbClr val="3333FF"/>
                </a:solidFill>
                <a:latin typeface="Times New Roman" panose="02020603050405020304" pitchFamily="18" charset="0"/>
                <a:cs typeface="Times New Roman" panose="02020603050405020304" pitchFamily="18" charset="0"/>
              </a:endParaRPr>
            </a:p>
          </p:txBody>
        </p:sp>
      </p:grpSp>
      <p:sp>
        <p:nvSpPr>
          <p:cNvPr id="16" name="Rectangle 15"/>
          <p:cNvSpPr/>
          <p:nvPr/>
        </p:nvSpPr>
        <p:spPr>
          <a:xfrm>
            <a:off x="32091" y="6835914"/>
            <a:ext cx="6071649" cy="707886"/>
          </a:xfrm>
          <a:prstGeom prst="rect">
            <a:avLst/>
          </a:prstGeom>
        </p:spPr>
        <p:txBody>
          <a:bodyPr wrap="square">
            <a:spAutoFit/>
          </a:bodyPr>
          <a:lstStyle/>
          <a:p>
            <a:pPr algn="just"/>
            <a:r>
              <a:rPr lang="en-US" sz="4000" b="1" smtClean="0">
                <a:solidFill>
                  <a:srgbClr val="0000CC"/>
                </a:solidFill>
                <a:latin typeface="Times New Roman" pitchFamily="18" charset="0"/>
                <a:cs typeface="Times New Roman" pitchFamily="18" charset="0"/>
              </a:rPr>
              <a:t>Chiếc thuyền xinh quá!</a:t>
            </a:r>
            <a:endParaRPr lang="en-US" sz="4000" b="1">
              <a:solidFill>
                <a:srgbClr val="FF0000"/>
              </a:solidFill>
              <a:latin typeface="Times New Roman" pitchFamily="18" charset="0"/>
              <a:cs typeface="Times New Roman" pitchFamily="18" charset="0"/>
            </a:endParaRPr>
          </a:p>
        </p:txBody>
      </p:sp>
      <p:sp>
        <p:nvSpPr>
          <p:cNvPr id="17" name="Rectangle 16"/>
          <p:cNvSpPr/>
          <p:nvPr/>
        </p:nvSpPr>
        <p:spPr>
          <a:xfrm>
            <a:off x="2270919" y="3437756"/>
            <a:ext cx="2741749" cy="707886"/>
          </a:xfrm>
          <a:prstGeom prst="rect">
            <a:avLst/>
          </a:prstGeom>
        </p:spPr>
        <p:txBody>
          <a:bodyPr wrap="square">
            <a:spAutoFit/>
          </a:bodyPr>
          <a:lstStyle/>
          <a:p>
            <a:pPr algn="just"/>
            <a:r>
              <a:rPr lang="en-US" sz="4000" b="1" smtClean="0">
                <a:solidFill>
                  <a:srgbClr val="0000CC"/>
                </a:solidFill>
                <a:latin typeface="Times New Roman" pitchFamily="18" charset="0"/>
                <a:cs typeface="Times New Roman" pitchFamily="18" charset="0"/>
              </a:rPr>
              <a:t>, sóng </a:t>
            </a:r>
            <a:r>
              <a:rPr lang="en-US" sz="4000" b="1">
                <a:solidFill>
                  <a:srgbClr val="0000CC"/>
                </a:solidFill>
                <a:latin typeface="Times New Roman" pitchFamily="18" charset="0"/>
                <a:cs typeface="Times New Roman" pitchFamily="18" charset="0"/>
              </a:rPr>
              <a:t>lượn </a:t>
            </a:r>
          </a:p>
        </p:txBody>
      </p:sp>
      <p:sp>
        <p:nvSpPr>
          <p:cNvPr id="18" name="Rectangle 17"/>
          <p:cNvSpPr/>
          <p:nvPr/>
        </p:nvSpPr>
        <p:spPr>
          <a:xfrm>
            <a:off x="-15081" y="3447142"/>
            <a:ext cx="2761113"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g</a:t>
            </a:r>
            <a:r>
              <a:rPr lang="en-US" sz="4000" b="1" smtClean="0">
                <a:solidFill>
                  <a:srgbClr val="0000CC"/>
                </a:solidFill>
                <a:latin typeface="Times New Roman" pitchFamily="18" charset="0"/>
                <a:cs typeface="Times New Roman" pitchFamily="18" charset="0"/>
              </a:rPr>
              <a:t>iấy</a:t>
            </a:r>
            <a:r>
              <a:rPr lang="en-US" sz="4000" b="1" i="1" smtClean="0">
                <a:solidFill>
                  <a:srgbClr val="0000CC"/>
                </a:solidFill>
                <a:latin typeface="Times New Roman" pitchFamily="18" charset="0"/>
                <a:cs typeface="Times New Roman" pitchFamily="18" charset="0"/>
              </a:rPr>
              <a:t> </a:t>
            </a:r>
            <a:r>
              <a:rPr lang="en-US" sz="4000" b="1" smtClean="0">
                <a:solidFill>
                  <a:srgbClr val="0000CC"/>
                </a:solidFill>
                <a:latin typeface="Times New Roman" pitchFamily="18" charset="0"/>
                <a:cs typeface="Times New Roman" pitchFamily="18" charset="0"/>
              </a:rPr>
              <a:t>trắng</a:t>
            </a:r>
            <a:endParaRPr lang="en-US" sz="4000" b="1">
              <a:solidFill>
                <a:srgbClr val="0000CC"/>
              </a:solidFill>
              <a:latin typeface="Times New Roman" pitchFamily="18" charset="0"/>
              <a:cs typeface="Times New Roman" pitchFamily="18" charset="0"/>
            </a:endParaRPr>
          </a:p>
        </p:txBody>
      </p:sp>
      <p:cxnSp>
        <p:nvCxnSpPr>
          <p:cNvPr id="19" name="Straight Connector 18"/>
          <p:cNvCxnSpPr/>
          <p:nvPr/>
        </p:nvCxnSpPr>
        <p:spPr>
          <a:xfrm flipH="1">
            <a:off x="3019695" y="6977742"/>
            <a:ext cx="76725" cy="45507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096420" y="7495381"/>
            <a:ext cx="206897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948" y="5584056"/>
            <a:ext cx="6071649" cy="707886"/>
          </a:xfrm>
          <a:prstGeom prst="rect">
            <a:avLst/>
          </a:prstGeom>
        </p:spPr>
        <p:txBody>
          <a:bodyPr wrap="square">
            <a:spAutoFit/>
          </a:bodyPr>
          <a:lstStyle/>
          <a:p>
            <a:pPr algn="just"/>
            <a:r>
              <a:rPr lang="en-US" sz="4000" b="1" smtClean="0">
                <a:solidFill>
                  <a:srgbClr val="0000CC"/>
                </a:solidFill>
                <a:latin typeface="Times New Roman" pitchFamily="18" charset="0"/>
                <a:cs typeface="Times New Roman" pitchFamily="18" charset="0"/>
              </a:rPr>
              <a:t>Một tờ giấy trắng</a:t>
            </a:r>
            <a:endParaRPr lang="en-US" sz="4000" b="1">
              <a:solidFill>
                <a:srgbClr val="FF0000"/>
              </a:solidFill>
              <a:latin typeface="Times New Roman" pitchFamily="18" charset="0"/>
              <a:cs typeface="Times New Roman" pitchFamily="18" charset="0"/>
            </a:endParaRPr>
          </a:p>
        </p:txBody>
      </p:sp>
      <p:cxnSp>
        <p:nvCxnSpPr>
          <p:cNvPr id="22" name="Straight Connector 21"/>
          <p:cNvCxnSpPr/>
          <p:nvPr/>
        </p:nvCxnSpPr>
        <p:spPr>
          <a:xfrm flipH="1">
            <a:off x="1022691" y="5739491"/>
            <a:ext cx="76725" cy="45507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916819" y="5768519"/>
            <a:ext cx="259099" cy="450205"/>
            <a:chOff x="8696070" y="5078343"/>
            <a:chExt cx="228600" cy="381000"/>
          </a:xfrm>
        </p:grpSpPr>
        <p:cxnSp>
          <p:nvCxnSpPr>
            <p:cNvPr id="24" name="Straight Connector 23"/>
            <p:cNvCxnSpPr/>
            <p:nvPr/>
          </p:nvCxnSpPr>
          <p:spPr>
            <a:xfrm flipH="1">
              <a:off x="86960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87722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5201112" y="6982609"/>
            <a:ext cx="259099" cy="450205"/>
            <a:chOff x="8696070" y="5078343"/>
            <a:chExt cx="228600" cy="381000"/>
          </a:xfrm>
        </p:grpSpPr>
        <p:cxnSp>
          <p:nvCxnSpPr>
            <p:cNvPr id="27" name="Straight Connector 26"/>
            <p:cNvCxnSpPr/>
            <p:nvPr/>
          </p:nvCxnSpPr>
          <p:spPr>
            <a:xfrm flipH="1">
              <a:off x="86960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7722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9" name="Rectangle 28"/>
          <p:cNvSpPr/>
          <p:nvPr/>
        </p:nvSpPr>
        <p:spPr>
          <a:xfrm>
            <a:off x="1022692" y="3447142"/>
            <a:ext cx="638628" cy="707886"/>
          </a:xfrm>
          <a:prstGeom prst="rect">
            <a:avLst/>
          </a:prstGeom>
        </p:spPr>
        <p:txBody>
          <a:bodyPr wrap="square">
            <a:spAutoFit/>
          </a:bodyPr>
          <a:lstStyle/>
          <a:p>
            <a:pPr algn="just"/>
            <a:r>
              <a:rPr lang="en-US" sz="4000" b="1" smtClean="0">
                <a:solidFill>
                  <a:srgbClr val="FF0000"/>
                </a:solidFill>
                <a:latin typeface="Times New Roman" pitchFamily="18" charset="0"/>
                <a:cs typeface="Times New Roman" pitchFamily="18" charset="0"/>
              </a:rPr>
              <a:t>tr</a:t>
            </a:r>
            <a:endParaRPr lang="en-US" sz="4000" b="1">
              <a:solidFill>
                <a:srgbClr val="FF0000"/>
              </a:solidFill>
              <a:latin typeface="Times New Roman" pitchFamily="18" charset="0"/>
              <a:cs typeface="Times New Roman" pitchFamily="18" charset="0"/>
            </a:endParaRPr>
          </a:p>
        </p:txBody>
      </p:sp>
      <p:sp>
        <p:nvSpPr>
          <p:cNvPr id="30" name="Rectangle 29"/>
          <p:cNvSpPr/>
          <p:nvPr/>
        </p:nvSpPr>
        <p:spPr>
          <a:xfrm>
            <a:off x="2518883" y="3434442"/>
            <a:ext cx="2741749" cy="707886"/>
          </a:xfrm>
          <a:prstGeom prst="rect">
            <a:avLst/>
          </a:prstGeom>
        </p:spPr>
        <p:txBody>
          <a:bodyPr wrap="square">
            <a:spAutoFit/>
          </a:bodyPr>
          <a:lstStyle/>
          <a:p>
            <a:pPr algn="just"/>
            <a:r>
              <a:rPr lang="en-US" sz="4000" b="1" smtClean="0">
                <a:solidFill>
                  <a:srgbClr val="FF0000"/>
                </a:solidFill>
                <a:latin typeface="Times New Roman" pitchFamily="18" charset="0"/>
                <a:cs typeface="Times New Roman" pitchFamily="18" charset="0"/>
              </a:rPr>
              <a:t>s       </a:t>
            </a:r>
            <a:r>
              <a:rPr lang="en-US" sz="800" b="1" smtClean="0">
                <a:solidFill>
                  <a:srgbClr val="FF0000"/>
                </a:solidFill>
                <a:latin typeface="Times New Roman" pitchFamily="18" charset="0"/>
                <a:cs typeface="Times New Roman" pitchFamily="18" charset="0"/>
              </a:rPr>
              <a:t>  </a:t>
            </a:r>
            <a:r>
              <a:rPr lang="en-US" sz="4000" b="1" smtClean="0">
                <a:solidFill>
                  <a:srgbClr val="FF0000"/>
                </a:solidFill>
                <a:latin typeface="Times New Roman" pitchFamily="18" charset="0"/>
                <a:cs typeface="Times New Roman" pitchFamily="18" charset="0"/>
              </a:rPr>
              <a:t> ươn, </a:t>
            </a:r>
            <a:endParaRPr lang="en-US" sz="4000" b="1">
              <a:solidFill>
                <a:srgbClr val="FF0000"/>
              </a:solidFill>
              <a:latin typeface="Times New Roman" pitchFamily="18" charset="0"/>
              <a:cs typeface="Times New Roman" pitchFamily="18" charset="0"/>
            </a:endParaRPr>
          </a:p>
        </p:txBody>
      </p:sp>
      <p:sp>
        <p:nvSpPr>
          <p:cNvPr id="31" name="Rectangle 30"/>
          <p:cNvSpPr/>
          <p:nvPr/>
        </p:nvSpPr>
        <p:spPr>
          <a:xfrm>
            <a:off x="1813719" y="4267200"/>
            <a:ext cx="1752600" cy="707886"/>
          </a:xfrm>
          <a:prstGeom prst="rect">
            <a:avLst/>
          </a:prstGeom>
        </p:spPr>
        <p:txBody>
          <a:bodyPr wrap="square">
            <a:spAutoFit/>
          </a:bodyPr>
          <a:lstStyle/>
          <a:p>
            <a:pPr algn="just"/>
            <a:r>
              <a:rPr lang="en-US" sz="4000" b="1" smtClean="0">
                <a:solidFill>
                  <a:srgbClr val="0000CC"/>
                </a:solidFill>
                <a:latin typeface="Times New Roman" pitchFamily="18" charset="0"/>
                <a:cs typeface="Times New Roman" pitchFamily="18" charset="0"/>
              </a:rPr>
              <a:t>rì rào</a:t>
            </a:r>
            <a:endParaRPr lang="en-US" sz="4000" b="1">
              <a:solidFill>
                <a:srgbClr val="0000CC"/>
              </a:solidFill>
              <a:latin typeface="Times New Roman" pitchFamily="18" charset="0"/>
              <a:cs typeface="Times New Roman" pitchFamily="18" charset="0"/>
            </a:endParaRPr>
          </a:p>
        </p:txBody>
      </p:sp>
      <p:sp>
        <p:nvSpPr>
          <p:cNvPr id="32" name="Rectangle 31"/>
          <p:cNvSpPr/>
          <p:nvPr/>
        </p:nvSpPr>
        <p:spPr>
          <a:xfrm>
            <a:off x="1813719" y="4267200"/>
            <a:ext cx="1752600" cy="707886"/>
          </a:xfrm>
          <a:prstGeom prst="rect">
            <a:avLst/>
          </a:prstGeom>
        </p:spPr>
        <p:txBody>
          <a:bodyPr wrap="square">
            <a:spAutoFit/>
          </a:bodyPr>
          <a:lstStyle/>
          <a:p>
            <a:pPr algn="just"/>
            <a:r>
              <a:rPr lang="en-US" sz="4000" b="1" smtClean="0">
                <a:solidFill>
                  <a:srgbClr val="FF0000"/>
                </a:solidFill>
                <a:latin typeface="Times New Roman" pitchFamily="18" charset="0"/>
                <a:cs typeface="Times New Roman" pitchFamily="18" charset="0"/>
              </a:rPr>
              <a:t>r  </a:t>
            </a:r>
            <a:r>
              <a:rPr lang="en-US" sz="800" b="1" smtClean="0">
                <a:solidFill>
                  <a:srgbClr val="FF0000"/>
                </a:solidFill>
                <a:latin typeface="Times New Roman" pitchFamily="18" charset="0"/>
                <a:cs typeface="Times New Roman" pitchFamily="18" charset="0"/>
              </a:rPr>
              <a:t> </a:t>
            </a:r>
            <a:r>
              <a:rPr lang="en-US" sz="4000" b="1" smtClean="0">
                <a:solidFill>
                  <a:srgbClr val="FF0000"/>
                </a:solidFill>
                <a:latin typeface="Times New Roman" pitchFamily="18" charset="0"/>
                <a:cs typeface="Times New Roman" pitchFamily="18" charset="0"/>
              </a:rPr>
              <a:t>r</a:t>
            </a:r>
            <a:endParaRPr lang="en-US" sz="4000" b="1">
              <a:solidFill>
                <a:srgbClr val="FF0000"/>
              </a:solidFill>
              <a:latin typeface="Times New Roman" pitchFamily="18" charset="0"/>
              <a:cs typeface="Times New Roman" pitchFamily="18" charset="0"/>
            </a:endParaRPr>
          </a:p>
        </p:txBody>
      </p:sp>
      <p:sp>
        <p:nvSpPr>
          <p:cNvPr id="33" name="Text Box 2"/>
          <p:cNvSpPr txBox="1">
            <a:spLocks noChangeArrowheads="1"/>
          </p:cNvSpPr>
          <p:nvPr/>
        </p:nvSpPr>
        <p:spPr bwMode="auto">
          <a:xfrm>
            <a:off x="8671719" y="3667641"/>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34" name="Group 33"/>
          <p:cNvGrpSpPr/>
          <p:nvPr/>
        </p:nvGrpSpPr>
        <p:grpSpPr>
          <a:xfrm>
            <a:off x="6004720" y="4411664"/>
            <a:ext cx="9525001" cy="4503736"/>
            <a:chOff x="6004720" y="3563423"/>
            <a:chExt cx="9525001" cy="4503736"/>
          </a:xfrm>
        </p:grpSpPr>
        <p:pic>
          <p:nvPicPr>
            <p:cNvPr id="35"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a:xfrm>
              <a:off x="6702916" y="4346198"/>
              <a:ext cx="8137525" cy="2554545"/>
            </a:xfrm>
            <a:prstGeom prst="rect">
              <a:avLst/>
            </a:prstGeom>
          </p:spPr>
          <p:txBody>
            <a:bodyPr>
              <a:spAutoFit/>
            </a:bodyPr>
            <a:lstStyle/>
            <a:p>
              <a:r>
                <a:rPr lang="vi-VN" sz="4000" b="1" i="1">
                  <a:solidFill>
                    <a:srgbClr val="FF0000"/>
                  </a:solidFill>
                  <a:latin typeface="Times New Roman" pitchFamily="18" charset="0"/>
                  <a:cs typeface="Times New Roman" pitchFamily="18" charset="0"/>
                </a:rPr>
                <a:t>Bài thơ ca ngợi sự khéo léo của cô </a:t>
              </a:r>
              <a:r>
                <a:rPr lang="vi-VN" sz="4000" b="1" i="1" smtClean="0">
                  <a:solidFill>
                    <a:srgbClr val="FF0000"/>
                  </a:solidFill>
                  <a:latin typeface="Times New Roman" pitchFamily="18" charset="0"/>
                  <a:cs typeface="Times New Roman" pitchFamily="18" charset="0"/>
                </a:rPr>
                <a:t>giáo </a:t>
              </a:r>
              <a:r>
                <a:rPr lang="vi-VN" sz="4000" b="1" i="1">
                  <a:solidFill>
                    <a:srgbClr val="FF0000"/>
                  </a:solidFill>
                  <a:latin typeface="Times New Roman" pitchFamily="18" charset="0"/>
                  <a:cs typeface="Times New Roman" pitchFamily="18" charset="0"/>
                </a:rPr>
                <a:t>khi dạy học sinh làm thủ </a:t>
              </a:r>
              <a:r>
                <a:rPr lang="vi-VN" sz="4000" b="1" i="1" smtClean="0">
                  <a:solidFill>
                    <a:srgbClr val="FF0000"/>
                  </a:solidFill>
                  <a:latin typeface="Times New Roman" pitchFamily="18" charset="0"/>
                  <a:cs typeface="Times New Roman" pitchFamily="18" charset="0"/>
                </a:rPr>
                <a:t>công </a:t>
              </a:r>
              <a:r>
                <a:rPr lang="vi-VN" sz="4000" b="1" i="1">
                  <a:solidFill>
                    <a:srgbClr val="FF0000"/>
                  </a:solidFill>
                  <a:latin typeface="Times New Roman" pitchFamily="18" charset="0"/>
                  <a:cs typeface="Times New Roman" pitchFamily="18" charset="0"/>
                </a:rPr>
                <a:t>và thể hiện tình cảm yêu thương</a:t>
              </a:r>
              <a:r>
                <a:rPr lang="vi-VN" sz="4000" b="1" i="1" smtClean="0">
                  <a:solidFill>
                    <a:srgbClr val="FF0000"/>
                  </a:solidFill>
                  <a:latin typeface="Times New Roman" pitchFamily="18" charset="0"/>
                  <a:cs typeface="Times New Roman" pitchFamily="18" charset="0"/>
                </a:rPr>
                <a:t>, </a:t>
              </a:r>
              <a:r>
                <a:rPr lang="vi-VN" sz="4000" b="1" i="1">
                  <a:solidFill>
                    <a:srgbClr val="FF0000"/>
                  </a:solidFill>
                  <a:latin typeface="Times New Roman" pitchFamily="18" charset="0"/>
                  <a:cs typeface="Times New Roman" pitchFamily="18" charset="0"/>
                </a:rPr>
                <a:t>quý trọng cô giáo </a:t>
              </a:r>
              <a:r>
                <a:rPr lang="vi-VN" sz="4000" b="1" i="1" smtClean="0">
                  <a:solidFill>
                    <a:srgbClr val="FF0000"/>
                  </a:solidFill>
                  <a:latin typeface="Times New Roman" pitchFamily="18" charset="0"/>
                  <a:cs typeface="Times New Roman" pitchFamily="18" charset="0"/>
                </a:rPr>
                <a:t>của </a:t>
              </a:r>
              <a:r>
                <a:rPr lang="vi-VN" sz="4000" b="1" i="1">
                  <a:solidFill>
                    <a:srgbClr val="FF0000"/>
                  </a:solidFill>
                  <a:latin typeface="Times New Roman" pitchFamily="18" charset="0"/>
                  <a:cs typeface="Times New Roman" pitchFamily="18" charset="0"/>
                </a:rPr>
                <a:t>các bạn học sinh</a:t>
              </a:r>
              <a:r>
                <a:rPr lang="en-US" sz="4000" b="1" i="1">
                  <a:solidFill>
                    <a:srgbClr val="FF0000"/>
                  </a:solidFill>
                  <a:latin typeface="Times New Roman" pitchFamily="18" charset="0"/>
                  <a:cs typeface="Times New Roman" pitchFamily="18" charset="0"/>
                </a:rPr>
                <a:t>.</a:t>
              </a:r>
              <a:endParaRPr lang="en-US" sz="4000">
                <a:solidFill>
                  <a:srgbClr val="FF00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223304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13340" y="670222"/>
            <a:ext cx="14649958" cy="7803556"/>
          </a:xfrm>
          <a:prstGeom prst="rect">
            <a:avLst/>
          </a:prstGeom>
        </p:spPr>
      </p:pic>
      <p:pic>
        <p:nvPicPr>
          <p:cNvPr id="6" name="Picture 5"/>
          <p:cNvPicPr>
            <a:picLocks noChangeAspect="1"/>
          </p:cNvPicPr>
          <p:nvPr/>
        </p:nvPicPr>
        <p:blipFill>
          <a:blip r:embed="rId3"/>
          <a:stretch>
            <a:fillRect/>
          </a:stretch>
        </p:blipFill>
        <p:spPr>
          <a:xfrm>
            <a:off x="0" y="-5805"/>
            <a:ext cx="16276637" cy="9155609"/>
          </a:xfrm>
          <a:prstGeom prst="rect">
            <a:avLst/>
          </a:prstGeom>
        </p:spPr>
      </p:pic>
      <p:sp>
        <p:nvSpPr>
          <p:cNvPr id="7" name="TextBox 6"/>
          <p:cNvSpPr txBox="1"/>
          <p:nvPr/>
        </p:nvSpPr>
        <p:spPr>
          <a:xfrm>
            <a:off x="814301" y="2895600"/>
            <a:ext cx="14052214" cy="1107996"/>
          </a:xfrm>
          <a:prstGeom prst="rect">
            <a:avLst/>
          </a:prstGeom>
          <a:noFill/>
        </p:spPr>
        <p:txBody>
          <a:bodyPr wrap="square" rtlCol="0">
            <a:spAutoFit/>
          </a:bodyPr>
          <a:lstStyle/>
          <a:p>
            <a:pPr algn="ctr" eaLnBrk="1" fontAlgn="auto" hangingPunct="1">
              <a:spcBef>
                <a:spcPts val="0"/>
              </a:spcBef>
              <a:spcAft>
                <a:spcPts val="0"/>
              </a:spcAft>
              <a:buClr>
                <a:srgbClr val="000000"/>
              </a:buClr>
              <a:buFont typeface="Arial"/>
              <a:buNone/>
              <a:defRPr/>
            </a:pPr>
            <a:r>
              <a:rPr lang="en-US" sz="6600" b="1" kern="0" smtClean="0">
                <a:solidFill>
                  <a:srgbClr val="FF0000"/>
                </a:solidFill>
                <a:latin typeface="Times New Roman" panose="02020603050405020304" pitchFamily="18" charset="0"/>
                <a:cs typeface="Times New Roman" panose="02020603050405020304" pitchFamily="18" charset="0"/>
                <a:sym typeface="Arial"/>
              </a:rPr>
              <a:t>KHỞI ĐỘNG</a:t>
            </a:r>
            <a:endParaRPr lang="en-US" sz="6600" b="1" kern="0" dirty="0">
              <a:solidFill>
                <a:srgbClr val="FF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792450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2306" y="526942"/>
            <a:ext cx="14052214" cy="707886"/>
          </a:xfrm>
          <a:prstGeom prst="rect">
            <a:avLst/>
          </a:prstGeom>
          <a:noFill/>
        </p:spPr>
        <p:txBody>
          <a:bodyPr wrap="square" rtlCol="0">
            <a:spAutoFit/>
          </a:bodyPr>
          <a:lstStyle/>
          <a:p>
            <a:pPr algn="ctr" eaLnBrk="1" fontAlgn="auto" hangingPunct="1">
              <a:spcBef>
                <a:spcPts val="0"/>
              </a:spcBef>
              <a:spcAft>
                <a:spcPts val="0"/>
              </a:spcAft>
              <a:buClr>
                <a:srgbClr val="000000"/>
              </a:buClr>
              <a:buFont typeface="Arial"/>
              <a:buNone/>
              <a:defRPr/>
            </a:pPr>
            <a:r>
              <a:rPr lang="en-US" sz="4000" kern="0" dirty="0" err="1">
                <a:solidFill>
                  <a:srgbClr val="FF0000"/>
                </a:solidFill>
                <a:latin typeface="Times New Roman" panose="02020603050405020304" pitchFamily="18" charset="0"/>
                <a:cs typeface="Times New Roman" panose="02020603050405020304" pitchFamily="18" charset="0"/>
                <a:sym typeface="Arial"/>
              </a:rPr>
              <a:t>Nói</a:t>
            </a:r>
            <a:r>
              <a:rPr lang="en-US" sz="4000" kern="0" dirty="0">
                <a:solidFill>
                  <a:srgbClr val="FF0000"/>
                </a:solidFill>
                <a:latin typeface="Times New Roman" panose="02020603050405020304" pitchFamily="18" charset="0"/>
                <a:cs typeface="Times New Roman" panose="02020603050405020304" pitchFamily="18" charset="0"/>
                <a:sym typeface="Arial"/>
              </a:rPr>
              <a:t> </a:t>
            </a:r>
            <a:r>
              <a:rPr lang="en-US" sz="4000" kern="0" dirty="0" err="1">
                <a:solidFill>
                  <a:srgbClr val="FF0000"/>
                </a:solidFill>
                <a:latin typeface="Times New Roman" panose="02020603050405020304" pitchFamily="18" charset="0"/>
                <a:cs typeface="Times New Roman" panose="02020603050405020304" pitchFamily="18" charset="0"/>
                <a:sym typeface="Arial"/>
              </a:rPr>
              <a:t>với</a:t>
            </a:r>
            <a:r>
              <a:rPr lang="en-US" sz="4000" kern="0" dirty="0">
                <a:solidFill>
                  <a:srgbClr val="FF0000"/>
                </a:solidFill>
                <a:latin typeface="Times New Roman" panose="02020603050405020304" pitchFamily="18" charset="0"/>
                <a:cs typeface="Times New Roman" panose="02020603050405020304" pitchFamily="18" charset="0"/>
                <a:sym typeface="Arial"/>
              </a:rPr>
              <a:t> </a:t>
            </a:r>
            <a:r>
              <a:rPr lang="en-US" sz="4000" kern="0" dirty="0" err="1">
                <a:solidFill>
                  <a:srgbClr val="FF0000"/>
                </a:solidFill>
                <a:latin typeface="Times New Roman" panose="02020603050405020304" pitchFamily="18" charset="0"/>
                <a:cs typeface="Times New Roman" panose="02020603050405020304" pitchFamily="18" charset="0"/>
                <a:sym typeface="Arial"/>
              </a:rPr>
              <a:t>bạn</a:t>
            </a:r>
            <a:r>
              <a:rPr lang="en-US" sz="4000" kern="0" dirty="0">
                <a:solidFill>
                  <a:srgbClr val="FF0000"/>
                </a:solidFill>
                <a:latin typeface="Times New Roman" panose="02020603050405020304" pitchFamily="18" charset="0"/>
                <a:cs typeface="Times New Roman" panose="02020603050405020304" pitchFamily="18" charset="0"/>
                <a:sym typeface="Arial"/>
              </a:rPr>
              <a:t> </a:t>
            </a:r>
            <a:r>
              <a:rPr lang="en-US" sz="4000" kern="0" dirty="0" err="1">
                <a:solidFill>
                  <a:srgbClr val="FF0000"/>
                </a:solidFill>
                <a:latin typeface="Times New Roman" panose="02020603050405020304" pitchFamily="18" charset="0"/>
                <a:cs typeface="Times New Roman" panose="02020603050405020304" pitchFamily="18" charset="0"/>
                <a:sym typeface="Arial"/>
              </a:rPr>
              <a:t>những</a:t>
            </a:r>
            <a:r>
              <a:rPr lang="en-US" sz="4000" kern="0" dirty="0">
                <a:solidFill>
                  <a:srgbClr val="FF0000"/>
                </a:solidFill>
                <a:latin typeface="Times New Roman" panose="02020603050405020304" pitchFamily="18" charset="0"/>
                <a:cs typeface="Times New Roman" panose="02020603050405020304" pitchFamily="18" charset="0"/>
                <a:sym typeface="Arial"/>
              </a:rPr>
              <a:t> </a:t>
            </a:r>
            <a:r>
              <a:rPr lang="en-US" sz="4000" kern="0" dirty="0" err="1">
                <a:solidFill>
                  <a:srgbClr val="FF0000"/>
                </a:solidFill>
                <a:latin typeface="Times New Roman" panose="02020603050405020304" pitchFamily="18" charset="0"/>
                <a:cs typeface="Times New Roman" panose="02020603050405020304" pitchFamily="18" charset="0"/>
                <a:sym typeface="Arial"/>
              </a:rPr>
              <a:t>điều</a:t>
            </a:r>
            <a:r>
              <a:rPr lang="en-US" sz="4000" kern="0" dirty="0">
                <a:solidFill>
                  <a:srgbClr val="FF0000"/>
                </a:solidFill>
                <a:latin typeface="Times New Roman" panose="02020603050405020304" pitchFamily="18" charset="0"/>
                <a:cs typeface="Times New Roman" panose="02020603050405020304" pitchFamily="18" charset="0"/>
                <a:sym typeface="Arial"/>
              </a:rPr>
              <a:t> </a:t>
            </a:r>
            <a:r>
              <a:rPr lang="en-US" sz="4000" kern="0" dirty="0" err="1">
                <a:solidFill>
                  <a:srgbClr val="FF0000"/>
                </a:solidFill>
                <a:latin typeface="Times New Roman" panose="02020603050405020304" pitchFamily="18" charset="0"/>
                <a:cs typeface="Times New Roman" panose="02020603050405020304" pitchFamily="18" charset="0"/>
                <a:sym typeface="Arial"/>
              </a:rPr>
              <a:t>em</a:t>
            </a:r>
            <a:r>
              <a:rPr lang="en-US" sz="4000" kern="0" dirty="0">
                <a:solidFill>
                  <a:srgbClr val="FF0000"/>
                </a:solidFill>
                <a:latin typeface="Times New Roman" panose="02020603050405020304" pitchFamily="18" charset="0"/>
                <a:cs typeface="Times New Roman" panose="02020603050405020304" pitchFamily="18" charset="0"/>
                <a:sym typeface="Arial"/>
              </a:rPr>
              <a:t> </a:t>
            </a:r>
            <a:r>
              <a:rPr lang="en-US" sz="4000" kern="0" dirty="0" err="1">
                <a:solidFill>
                  <a:srgbClr val="FF0000"/>
                </a:solidFill>
                <a:latin typeface="Times New Roman" panose="02020603050405020304" pitchFamily="18" charset="0"/>
                <a:cs typeface="Times New Roman" panose="02020603050405020304" pitchFamily="18" charset="0"/>
                <a:sym typeface="Arial"/>
              </a:rPr>
              <a:t>nhớ</a:t>
            </a:r>
            <a:r>
              <a:rPr lang="en-US" sz="4000" kern="0" dirty="0">
                <a:solidFill>
                  <a:srgbClr val="FF0000"/>
                </a:solidFill>
                <a:latin typeface="Times New Roman" panose="02020603050405020304" pitchFamily="18" charset="0"/>
                <a:cs typeface="Times New Roman" panose="02020603050405020304" pitchFamily="18" charset="0"/>
                <a:sym typeface="Arial"/>
              </a:rPr>
              <a:t> </a:t>
            </a:r>
            <a:r>
              <a:rPr lang="en-US" sz="4000" kern="0" dirty="0" err="1">
                <a:solidFill>
                  <a:srgbClr val="FF0000"/>
                </a:solidFill>
                <a:latin typeface="Times New Roman" panose="02020603050405020304" pitchFamily="18" charset="0"/>
                <a:cs typeface="Times New Roman" panose="02020603050405020304" pitchFamily="18" charset="0"/>
                <a:sym typeface="Arial"/>
              </a:rPr>
              <a:t>nhất</a:t>
            </a:r>
            <a:r>
              <a:rPr lang="en-US" sz="4000" kern="0" dirty="0">
                <a:solidFill>
                  <a:srgbClr val="FF0000"/>
                </a:solidFill>
                <a:latin typeface="Times New Roman" panose="02020603050405020304" pitchFamily="18" charset="0"/>
                <a:cs typeface="Times New Roman" panose="02020603050405020304" pitchFamily="18" charset="0"/>
                <a:sym typeface="Arial"/>
              </a:rPr>
              <a:t> </a:t>
            </a:r>
            <a:r>
              <a:rPr lang="en-US" sz="4000" kern="0" dirty="0" err="1">
                <a:solidFill>
                  <a:srgbClr val="FF0000"/>
                </a:solidFill>
                <a:latin typeface="Times New Roman" panose="02020603050405020304" pitchFamily="18" charset="0"/>
                <a:cs typeface="Times New Roman" panose="02020603050405020304" pitchFamily="18" charset="0"/>
                <a:sym typeface="Arial"/>
              </a:rPr>
              <a:t>về</a:t>
            </a:r>
            <a:r>
              <a:rPr lang="en-US" sz="4000" kern="0" dirty="0">
                <a:solidFill>
                  <a:srgbClr val="FF0000"/>
                </a:solidFill>
                <a:latin typeface="Times New Roman" panose="02020603050405020304" pitchFamily="18" charset="0"/>
                <a:cs typeface="Times New Roman" panose="02020603050405020304" pitchFamily="18" charset="0"/>
                <a:sym typeface="Arial"/>
              </a:rPr>
              <a:t> </a:t>
            </a:r>
            <a:r>
              <a:rPr lang="en-US" sz="4000" kern="0" dirty="0" err="1">
                <a:solidFill>
                  <a:srgbClr val="FF0000"/>
                </a:solidFill>
                <a:latin typeface="Times New Roman" panose="02020603050405020304" pitchFamily="18" charset="0"/>
                <a:cs typeface="Times New Roman" panose="02020603050405020304" pitchFamily="18" charset="0"/>
                <a:sym typeface="Arial"/>
              </a:rPr>
              <a:t>thầy</a:t>
            </a:r>
            <a:r>
              <a:rPr lang="en-US" sz="4000" kern="0" dirty="0">
                <a:solidFill>
                  <a:srgbClr val="FF0000"/>
                </a:solidFill>
                <a:latin typeface="Times New Roman" panose="02020603050405020304" pitchFamily="18" charset="0"/>
                <a:cs typeface="Times New Roman" panose="02020603050405020304" pitchFamily="18" charset="0"/>
                <a:sym typeface="Arial"/>
              </a:rPr>
              <a:t> </a:t>
            </a:r>
            <a:r>
              <a:rPr lang="en-US" sz="4000" kern="0" dirty="0" err="1">
                <a:solidFill>
                  <a:srgbClr val="FF0000"/>
                </a:solidFill>
                <a:latin typeface="Times New Roman" panose="02020603050405020304" pitchFamily="18" charset="0"/>
                <a:cs typeface="Times New Roman" panose="02020603050405020304" pitchFamily="18" charset="0"/>
                <a:sym typeface="Arial"/>
              </a:rPr>
              <a:t>cô</a:t>
            </a:r>
            <a:r>
              <a:rPr lang="en-US" sz="4000" kern="0" dirty="0">
                <a:solidFill>
                  <a:srgbClr val="FF0000"/>
                </a:solidFill>
                <a:latin typeface="Times New Roman" panose="02020603050405020304" pitchFamily="18" charset="0"/>
                <a:cs typeface="Times New Roman" panose="02020603050405020304" pitchFamily="18" charset="0"/>
                <a:sym typeface="Arial"/>
              </a:rPr>
              <a:t> </a:t>
            </a:r>
            <a:r>
              <a:rPr lang="en-US" sz="4000" kern="0" dirty="0" err="1">
                <a:solidFill>
                  <a:srgbClr val="FF0000"/>
                </a:solidFill>
                <a:latin typeface="Times New Roman" panose="02020603050405020304" pitchFamily="18" charset="0"/>
                <a:cs typeface="Times New Roman" panose="02020603050405020304" pitchFamily="18" charset="0"/>
                <a:sym typeface="Arial"/>
              </a:rPr>
              <a:t>giáo</a:t>
            </a:r>
            <a:r>
              <a:rPr lang="en-US" sz="4000" kern="0" dirty="0">
                <a:solidFill>
                  <a:srgbClr val="FF0000"/>
                </a:solidFill>
                <a:latin typeface="Times New Roman" panose="02020603050405020304" pitchFamily="18" charset="0"/>
                <a:cs typeface="Times New Roman" panose="02020603050405020304" pitchFamily="18" charset="0"/>
                <a:sym typeface="Arial"/>
              </a:rPr>
              <a:t> </a:t>
            </a:r>
            <a:r>
              <a:rPr lang="en-US" sz="4000" kern="0" dirty="0" err="1">
                <a:solidFill>
                  <a:srgbClr val="FF0000"/>
                </a:solidFill>
                <a:latin typeface="Times New Roman" panose="02020603050405020304" pitchFamily="18" charset="0"/>
                <a:cs typeface="Times New Roman" panose="02020603050405020304" pitchFamily="18" charset="0"/>
                <a:sym typeface="Arial"/>
              </a:rPr>
              <a:t>cũ</a:t>
            </a:r>
            <a:r>
              <a:rPr lang="en-US" sz="4000" kern="0" dirty="0">
                <a:solidFill>
                  <a:srgbClr val="FF0000"/>
                </a:solidFill>
                <a:latin typeface="Times New Roman" panose="02020603050405020304" pitchFamily="18" charset="0"/>
                <a:cs typeface="Times New Roman" panose="02020603050405020304" pitchFamily="18" charset="0"/>
                <a:sym typeface="Arial"/>
              </a:rPr>
              <a:t> </a:t>
            </a:r>
            <a:r>
              <a:rPr lang="en-US" sz="4000" kern="0" dirty="0" err="1">
                <a:solidFill>
                  <a:srgbClr val="FF0000"/>
                </a:solidFill>
                <a:latin typeface="Times New Roman" panose="02020603050405020304" pitchFamily="18" charset="0"/>
                <a:cs typeface="Times New Roman" panose="02020603050405020304" pitchFamily="18" charset="0"/>
                <a:sym typeface="Arial"/>
              </a:rPr>
              <a:t>của</a:t>
            </a:r>
            <a:r>
              <a:rPr lang="en-US" sz="4000" kern="0" dirty="0">
                <a:solidFill>
                  <a:srgbClr val="FF0000"/>
                </a:solidFill>
                <a:latin typeface="Times New Roman" panose="02020603050405020304" pitchFamily="18" charset="0"/>
                <a:cs typeface="Times New Roman" panose="02020603050405020304" pitchFamily="18" charset="0"/>
                <a:sym typeface="Arial"/>
              </a:rPr>
              <a:t> </a:t>
            </a:r>
            <a:r>
              <a:rPr lang="en-US" sz="4000" kern="0" dirty="0" err="1">
                <a:solidFill>
                  <a:srgbClr val="FF0000"/>
                </a:solidFill>
                <a:latin typeface="Times New Roman" panose="02020603050405020304" pitchFamily="18" charset="0"/>
                <a:cs typeface="Times New Roman" panose="02020603050405020304" pitchFamily="18" charset="0"/>
                <a:sym typeface="Arial"/>
              </a:rPr>
              <a:t>mình</a:t>
            </a:r>
            <a:r>
              <a:rPr lang="en-US" sz="4000" kern="0" dirty="0">
                <a:solidFill>
                  <a:srgbClr val="FF0000"/>
                </a:solidFill>
                <a:latin typeface="Times New Roman" panose="02020603050405020304" pitchFamily="18" charset="0"/>
                <a:cs typeface="Times New Roman" panose="02020603050405020304" pitchFamily="18" charset="0"/>
                <a:sym typeface="Arial"/>
              </a:rPr>
              <a:t>.</a:t>
            </a:r>
          </a:p>
        </p:txBody>
      </p:sp>
      <p:sp>
        <p:nvSpPr>
          <p:cNvPr id="5" name="AutoShape 2" descr="Phóng Tên Lửa Hình ảnh | Định dạng hình ảnh PNG 400179594| vn.lovepik.com"/>
          <p:cNvSpPr>
            <a:spLocks noChangeAspect="1" noChangeArrowheads="1"/>
          </p:cNvSpPr>
          <p:nvPr/>
        </p:nvSpPr>
        <p:spPr bwMode="auto">
          <a:xfrm>
            <a:off x="63499" y="-136526"/>
            <a:ext cx="570549" cy="5705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buClr>
                <a:srgbClr val="000000"/>
              </a:buClr>
              <a:buFont typeface="Arial"/>
              <a:buNone/>
              <a:defRPr/>
            </a:pPr>
            <a:endParaRPr lang="en-US" sz="1867" kern="0">
              <a:solidFill>
                <a:srgbClr val="000000"/>
              </a:solidFill>
              <a:latin typeface="Arial"/>
              <a:cs typeface="Arial"/>
              <a:sym typeface="Arial"/>
            </a:endParaRPr>
          </a:p>
        </p:txBody>
      </p:sp>
      <p:grpSp>
        <p:nvGrpSpPr>
          <p:cNvPr id="6" name="Group 5"/>
          <p:cNvGrpSpPr/>
          <p:nvPr/>
        </p:nvGrpSpPr>
        <p:grpSpPr>
          <a:xfrm>
            <a:off x="213519" y="685800"/>
            <a:ext cx="1369318" cy="1208617"/>
            <a:chOff x="2076774" y="2479729"/>
            <a:chExt cx="731520" cy="731520"/>
          </a:xfrm>
        </p:grpSpPr>
        <p:sp>
          <p:nvSpPr>
            <p:cNvPr id="7" name="Rounded Rectangle 6"/>
            <p:cNvSpPr/>
            <p:nvPr/>
          </p:nvSpPr>
          <p:spPr>
            <a:xfrm>
              <a:off x="2076774" y="2479729"/>
              <a:ext cx="731520" cy="731520"/>
            </a:xfrm>
            <a:prstGeom prst="roundRect">
              <a:avLst/>
            </a:prstGeom>
            <a:solidFill>
              <a:srgbClr val="80CDE1"/>
            </a:solidFill>
            <a:ln w="12700" cap="flat" cmpd="sng" algn="ctr">
              <a:solidFill>
                <a:srgbClr val="80CDE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83023" l="10000" r="94535"/>
                      </a14:imgEffect>
                    </a14:imgLayer>
                  </a14:imgProps>
                </a:ext>
              </a:extLst>
            </a:blip>
            <a:srcRect l="20990" t="14572" b="17883"/>
            <a:stretch/>
          </p:blipFill>
          <p:spPr>
            <a:xfrm rot="18674869">
              <a:off x="2210772" y="2608872"/>
              <a:ext cx="560729" cy="479354"/>
            </a:xfrm>
            <a:prstGeom prst="rect">
              <a:avLst/>
            </a:prstGeom>
          </p:spPr>
        </p:pic>
      </p:grpSp>
      <p:pic>
        <p:nvPicPr>
          <p:cNvPr id="9" name="Picture 4" descr="Premium Vector | Kids discuss homework"/>
          <p:cNvPicPr>
            <a:picLocks noChangeAspect="1" noChangeArrowheads="1"/>
          </p:cNvPicPr>
          <p:nvPr/>
        </p:nvPicPr>
        <p:blipFill rotWithShape="1">
          <a:blip r:embed="rId4">
            <a:extLst>
              <a:ext uri="{28A0092B-C50C-407E-A947-70E740481C1C}">
                <a14:useLocalDpi xmlns:a14="http://schemas.microsoft.com/office/drawing/2010/main" val="0"/>
              </a:ext>
            </a:extLst>
          </a:blip>
          <a:srcRect t="16858" b="-323"/>
          <a:stretch/>
        </p:blipFill>
        <p:spPr bwMode="auto">
          <a:xfrm>
            <a:off x="1408672" y="2191020"/>
            <a:ext cx="14280028" cy="6816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359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5020"/>
            <a:ext cx="16670635" cy="9118980"/>
          </a:xfrm>
          <a:prstGeom prst="rect">
            <a:avLst/>
          </a:prstGeom>
        </p:spPr>
      </p:pic>
    </p:spTree>
    <p:extLst>
      <p:ext uri="{BB962C8B-B14F-4D97-AF65-F5344CB8AC3E}">
        <p14:creationId xmlns:p14="http://schemas.microsoft.com/office/powerpoint/2010/main" val="3097028511"/>
      </p:ext>
    </p:extLst>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245894" cy="1117345"/>
            <a:chOff x="4539228" y="210532"/>
            <a:chExt cx="7123636" cy="1117345"/>
          </a:xfrm>
        </p:grpSpPr>
        <p:grpSp>
          <p:nvGrpSpPr>
            <p:cNvPr id="15" name="Group 14"/>
            <p:cNvGrpSpPr/>
            <p:nvPr/>
          </p:nvGrpSpPr>
          <p:grpSpPr>
            <a:xfrm>
              <a:off x="4539228" y="210532"/>
              <a:ext cx="7123636" cy="1117345"/>
              <a:chOff x="4539228" y="210532"/>
              <a:chExt cx="7123636" cy="1117345"/>
            </a:xfrm>
          </p:grpSpPr>
          <p:sp>
            <p:nvSpPr>
              <p:cNvPr id="17" name="TextBox 16"/>
              <p:cNvSpPr txBox="1"/>
              <p:nvPr/>
            </p:nvSpPr>
            <p:spPr>
              <a:xfrm>
                <a:off x="4539228" y="210532"/>
                <a:ext cx="7123636" cy="646331"/>
              </a:xfrm>
              <a:prstGeom prst="rect">
                <a:avLst/>
              </a:prstGeom>
              <a:noFill/>
            </p:spPr>
            <p:txBody>
              <a:bodyPr wrap="none" rtlCol="0">
                <a:spAutoFit/>
              </a:bodyPr>
              <a:lstStyle/>
              <a:p>
                <a:r>
                  <a:rPr lang="en-US" sz="3600" b="1" smtClean="0">
                    <a:solidFill>
                      <a:srgbClr val="0000CC"/>
                    </a:solidFill>
                    <a:latin typeface="Times New Roman" pitchFamily="18" charset="0"/>
                    <a:cs typeface="Times New Roman" pitchFamily="18" charset="0"/>
                  </a:rPr>
                  <a:t>Thứ hai ngày 17 tháng 10 năm 2022</a:t>
                </a:r>
                <a:endParaRPr lang="en-US" sz="3600" b="1">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947319" y="1266918"/>
            <a:ext cx="9067800" cy="112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a:t>
            </a:r>
            <a:r>
              <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(Tiết 1)</a:t>
            </a:r>
          </a:p>
          <a:p>
            <a:pPr algn="ctr" eaLnBrk="1" hangingPunct="1">
              <a:spcBef>
                <a:spcPts val="0"/>
              </a:spcBef>
              <a:defRPr/>
            </a:pPr>
            <a:r>
              <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Nguyễn Trọng Hoàn</a:t>
            </a:r>
            <a:endParaRPr lang="en-US" sz="3200" b="1">
              <a:solidFill>
                <a:srgbClr val="0000FF"/>
              </a:solidFill>
              <a:effectLst>
                <a:outerShdw blurRad="38100" dist="38100" dir="2700000" algn="tl">
                  <a:srgbClr val="000000">
                    <a:alpha val="43137"/>
                  </a:srgbClr>
                </a:outerShdw>
              </a:effectLst>
              <a:latin typeface="Times New Roman" pitchFamily="18" charset="0"/>
            </a:endParaRPr>
          </a:p>
        </p:txBody>
      </p:sp>
      <p:sp>
        <p:nvSpPr>
          <p:cNvPr id="2" name="Rectangle 1"/>
          <p:cNvSpPr/>
          <p:nvPr/>
        </p:nvSpPr>
        <p:spPr>
          <a:xfrm>
            <a:off x="1563435" y="5672316"/>
            <a:ext cx="13966284" cy="1261884"/>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       Đọc trôi chảy toàn bài, ngắt nghỉ đúng nhịp, đọc cả bài với giọng ngạc nhiên, thích thú, khâm </a:t>
            </a:r>
            <a:r>
              <a:rPr lang="en-US" sz="3800" b="1" smtClean="0">
                <a:solidFill>
                  <a:srgbClr val="0000CC"/>
                </a:solidFill>
                <a:latin typeface="Times New Roman" pitchFamily="18" charset="0"/>
                <a:cs typeface="Times New Roman" pitchFamily="18" charset="0"/>
              </a:rPr>
              <a:t>phục.</a:t>
            </a:r>
            <a:endParaRPr lang="en-US" sz="3800" b="1">
              <a:solidFill>
                <a:srgbClr val="0000CC"/>
              </a:solidFill>
              <a:latin typeface="Times New Roman" pitchFamily="18" charset="0"/>
              <a:cs typeface="Times New Roman" pitchFamily="18" charset="0"/>
            </a:endParaRPr>
          </a:p>
        </p:txBody>
      </p:sp>
      <p:sp>
        <p:nvSpPr>
          <p:cNvPr id="20" name="Rectangle 19"/>
          <p:cNvSpPr/>
          <p:nvPr/>
        </p:nvSpPr>
        <p:spPr>
          <a:xfrm>
            <a:off x="1508919" y="4825424"/>
            <a:ext cx="4191000" cy="677108"/>
          </a:xfrm>
          <a:prstGeom prst="rect">
            <a:avLst/>
          </a:prstGeom>
        </p:spPr>
        <p:txBody>
          <a:bodyPr wrap="square">
            <a:spAutoFit/>
          </a:bodyPr>
          <a:lstStyle/>
          <a:p>
            <a:r>
              <a:rPr lang="en-US" sz="3800" b="1" u="sng" smtClean="0">
                <a:solidFill>
                  <a:srgbClr val="FF0066"/>
                </a:solidFill>
                <a:latin typeface="Times New Roman" pitchFamily="18" charset="0"/>
                <a:cs typeface="Times New Roman" pitchFamily="18" charset="0"/>
              </a:rPr>
              <a:t>Hướng </a:t>
            </a:r>
            <a:r>
              <a:rPr lang="en-US" sz="3800" b="1" u="sng">
                <a:solidFill>
                  <a:srgbClr val="FF0066"/>
                </a:solidFill>
                <a:latin typeface="Times New Roman" pitchFamily="18" charset="0"/>
                <a:cs typeface="Times New Roman" pitchFamily="18" charset="0"/>
              </a:rPr>
              <a:t>dẫn đọc.</a:t>
            </a:r>
          </a:p>
        </p:txBody>
      </p:sp>
      <p:grpSp>
        <p:nvGrpSpPr>
          <p:cNvPr id="32" name="Group 31"/>
          <p:cNvGrpSpPr/>
          <p:nvPr/>
        </p:nvGrpSpPr>
        <p:grpSpPr>
          <a:xfrm>
            <a:off x="2575719" y="2438400"/>
            <a:ext cx="11201400" cy="2660650"/>
            <a:chOff x="-1329499" y="1962150"/>
            <a:chExt cx="10972800" cy="2660650"/>
          </a:xfrm>
        </p:grpSpPr>
        <p:grpSp>
          <p:nvGrpSpPr>
            <p:cNvPr id="33" name="Group 32"/>
            <p:cNvGrpSpPr>
              <a:grpSpLocks/>
            </p:cNvGrpSpPr>
            <p:nvPr/>
          </p:nvGrpSpPr>
          <p:grpSpPr bwMode="auto">
            <a:xfrm>
              <a:off x="2785301" y="2268538"/>
              <a:ext cx="2862263" cy="2354262"/>
              <a:chOff x="2743304" y="2057396"/>
              <a:chExt cx="2862262" cy="3639749"/>
            </a:xfrm>
          </p:grpSpPr>
          <p:sp>
            <p:nvSpPr>
              <p:cNvPr id="36" name="Line 55"/>
              <p:cNvSpPr>
                <a:spLocks noChangeShapeType="1"/>
              </p:cNvSpPr>
              <p:nvPr/>
            </p:nvSpPr>
            <p:spPr bwMode="auto">
              <a:xfrm flipV="1">
                <a:off x="4109281" y="2057396"/>
                <a:ext cx="0" cy="3639749"/>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37" name="Straight Connector 5"/>
              <p:cNvCxnSpPr>
                <a:cxnSpLocks noChangeShapeType="1"/>
              </p:cNvCxnSpPr>
              <p:nvPr/>
            </p:nvCxnSpPr>
            <p:spPr bwMode="auto">
              <a:xfrm>
                <a:off x="2743304" y="2057401"/>
                <a:ext cx="2862262" cy="0"/>
              </a:xfrm>
              <a:prstGeom prst="line">
                <a:avLst/>
              </a:prstGeom>
              <a:noFill/>
              <a:ln w="317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4" name="Text Box 5"/>
            <p:cNvSpPr txBox="1">
              <a:spLocks noChangeArrowheads="1"/>
            </p:cNvSpPr>
            <p:nvPr/>
          </p:nvSpPr>
          <p:spPr bwMode="auto">
            <a:xfrm>
              <a:off x="-1329499" y="1973263"/>
              <a:ext cx="34575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VnAristote" pitchFamily="34" charset="0"/>
                </a:defRPr>
              </a:lvl1pPr>
              <a:lvl2pPr marL="742950" indent="-285750">
                <a:defRPr sz="2400">
                  <a:solidFill>
                    <a:schemeClr val="tx1"/>
                  </a:solidFill>
                  <a:latin typeface=".VnAristote" pitchFamily="34" charset="0"/>
                </a:defRPr>
              </a:lvl2pPr>
              <a:lvl3pPr marL="1143000" indent="-228600">
                <a:defRPr sz="2400">
                  <a:solidFill>
                    <a:schemeClr val="tx1"/>
                  </a:solidFill>
                  <a:latin typeface=".VnAristote" pitchFamily="34" charset="0"/>
                </a:defRPr>
              </a:lvl3pPr>
              <a:lvl4pPr marL="1600200" indent="-228600">
                <a:defRPr sz="2400">
                  <a:solidFill>
                    <a:schemeClr val="tx1"/>
                  </a:solidFill>
                  <a:latin typeface=".VnAristote" pitchFamily="34" charset="0"/>
                </a:defRPr>
              </a:lvl4pPr>
              <a:lvl5pPr marL="2057400" indent="-228600">
                <a:defRPr sz="2400">
                  <a:solidFill>
                    <a:schemeClr val="tx1"/>
                  </a:solidFill>
                  <a:latin typeface=".VnAristote" pitchFamily="34" charset="0"/>
                </a:defRPr>
              </a:lvl5pPr>
              <a:lvl6pPr marL="2514600" indent="-228600" eaLnBrk="0" fontAlgn="base" hangingPunct="0">
                <a:spcBef>
                  <a:spcPct val="0"/>
                </a:spcBef>
                <a:spcAft>
                  <a:spcPct val="0"/>
                </a:spcAft>
                <a:defRPr sz="2400">
                  <a:solidFill>
                    <a:schemeClr val="tx1"/>
                  </a:solidFill>
                  <a:latin typeface=".VnAristote" pitchFamily="34" charset="0"/>
                </a:defRPr>
              </a:lvl6pPr>
              <a:lvl7pPr marL="2971800" indent="-228600" eaLnBrk="0" fontAlgn="base" hangingPunct="0">
                <a:spcBef>
                  <a:spcPct val="0"/>
                </a:spcBef>
                <a:spcAft>
                  <a:spcPct val="0"/>
                </a:spcAft>
                <a:defRPr sz="2400">
                  <a:solidFill>
                    <a:schemeClr val="tx1"/>
                  </a:solidFill>
                  <a:latin typeface=".VnAristote" pitchFamily="34" charset="0"/>
                </a:defRPr>
              </a:lvl7pPr>
              <a:lvl8pPr marL="3429000" indent="-228600" eaLnBrk="0" fontAlgn="base" hangingPunct="0">
                <a:spcBef>
                  <a:spcPct val="0"/>
                </a:spcBef>
                <a:spcAft>
                  <a:spcPct val="0"/>
                </a:spcAft>
                <a:defRPr sz="2400">
                  <a:solidFill>
                    <a:schemeClr val="tx1"/>
                  </a:solidFill>
                  <a:latin typeface=".VnAristote" pitchFamily="34" charset="0"/>
                </a:defRPr>
              </a:lvl8pPr>
              <a:lvl9pPr marL="3886200" indent="-228600" eaLnBrk="0" fontAlgn="base" hangingPunct="0">
                <a:spcBef>
                  <a:spcPct val="0"/>
                </a:spcBef>
                <a:spcAft>
                  <a:spcPct val="0"/>
                </a:spcAft>
                <a:defRPr sz="2400">
                  <a:solidFill>
                    <a:schemeClr val="tx1"/>
                  </a:solidFill>
                  <a:latin typeface=".VnAristote" pitchFamily="34" charset="0"/>
                </a:defRPr>
              </a:lvl9pPr>
            </a:lstStyle>
            <a:p>
              <a:pPr algn="ctr">
                <a:spcBef>
                  <a:spcPct val="50000"/>
                </a:spcBef>
                <a:defRPr/>
              </a:pPr>
              <a:r>
                <a:rPr lang="en-US" sz="3800" b="1">
                  <a:ln w="11430"/>
                  <a:solidFill>
                    <a:srgbClr val="3333FF"/>
                  </a:solidFill>
                  <a:latin typeface="Times New Roman" panose="02020603050405020304" pitchFamily="18" charset="0"/>
                  <a:cs typeface="Times New Roman" pitchFamily="18" charset="0"/>
                </a:rPr>
                <a:t>Luyện</a:t>
              </a:r>
              <a:r>
                <a:rPr lang="en-US" sz="4000" b="1" smtClean="0">
                  <a:solidFill>
                    <a:srgbClr val="3333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đọc</a:t>
              </a:r>
              <a:endParaRPr lang="en-US" sz="4000" smtClean="0">
                <a:solidFill>
                  <a:srgbClr val="3333FF"/>
                </a:solidFill>
                <a:latin typeface="Times New Roman" panose="02020603050405020304" pitchFamily="18" charset="0"/>
                <a:cs typeface="Times New Roman" panose="02020603050405020304" pitchFamily="18" charset="0"/>
              </a:endParaRPr>
            </a:p>
          </p:txBody>
        </p:sp>
        <p:sp>
          <p:nvSpPr>
            <p:cNvPr id="35" name="Text Box 5"/>
            <p:cNvSpPr txBox="1">
              <a:spLocks noChangeArrowheads="1"/>
            </p:cNvSpPr>
            <p:nvPr/>
          </p:nvSpPr>
          <p:spPr bwMode="auto">
            <a:xfrm>
              <a:off x="6601651" y="1962150"/>
              <a:ext cx="30416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VnAristote" pitchFamily="34" charset="0"/>
                </a:defRPr>
              </a:lvl1pPr>
              <a:lvl2pPr marL="742950" indent="-285750">
                <a:defRPr sz="2400">
                  <a:solidFill>
                    <a:schemeClr val="tx1"/>
                  </a:solidFill>
                  <a:latin typeface=".VnAristote" pitchFamily="34" charset="0"/>
                </a:defRPr>
              </a:lvl2pPr>
              <a:lvl3pPr marL="1143000" indent="-228600">
                <a:defRPr sz="2400">
                  <a:solidFill>
                    <a:schemeClr val="tx1"/>
                  </a:solidFill>
                  <a:latin typeface=".VnAristote" pitchFamily="34" charset="0"/>
                </a:defRPr>
              </a:lvl3pPr>
              <a:lvl4pPr marL="1600200" indent="-228600">
                <a:defRPr sz="2400">
                  <a:solidFill>
                    <a:schemeClr val="tx1"/>
                  </a:solidFill>
                  <a:latin typeface=".VnAristote" pitchFamily="34" charset="0"/>
                </a:defRPr>
              </a:lvl4pPr>
              <a:lvl5pPr marL="2057400" indent="-228600">
                <a:defRPr sz="2400">
                  <a:solidFill>
                    <a:schemeClr val="tx1"/>
                  </a:solidFill>
                  <a:latin typeface=".VnAristote" pitchFamily="34" charset="0"/>
                </a:defRPr>
              </a:lvl5pPr>
              <a:lvl6pPr marL="2514600" indent="-228600" eaLnBrk="0" fontAlgn="base" hangingPunct="0">
                <a:spcBef>
                  <a:spcPct val="0"/>
                </a:spcBef>
                <a:spcAft>
                  <a:spcPct val="0"/>
                </a:spcAft>
                <a:defRPr sz="2400">
                  <a:solidFill>
                    <a:schemeClr val="tx1"/>
                  </a:solidFill>
                  <a:latin typeface=".VnAristote" pitchFamily="34" charset="0"/>
                </a:defRPr>
              </a:lvl6pPr>
              <a:lvl7pPr marL="2971800" indent="-228600" eaLnBrk="0" fontAlgn="base" hangingPunct="0">
                <a:spcBef>
                  <a:spcPct val="0"/>
                </a:spcBef>
                <a:spcAft>
                  <a:spcPct val="0"/>
                </a:spcAft>
                <a:defRPr sz="2400">
                  <a:solidFill>
                    <a:schemeClr val="tx1"/>
                  </a:solidFill>
                  <a:latin typeface=".VnAristote" pitchFamily="34" charset="0"/>
                </a:defRPr>
              </a:lvl7pPr>
              <a:lvl8pPr marL="3429000" indent="-228600" eaLnBrk="0" fontAlgn="base" hangingPunct="0">
                <a:spcBef>
                  <a:spcPct val="0"/>
                </a:spcBef>
                <a:spcAft>
                  <a:spcPct val="0"/>
                </a:spcAft>
                <a:defRPr sz="2400">
                  <a:solidFill>
                    <a:schemeClr val="tx1"/>
                  </a:solidFill>
                  <a:latin typeface=".VnAristote" pitchFamily="34" charset="0"/>
                </a:defRPr>
              </a:lvl8pPr>
              <a:lvl9pPr marL="3886200" indent="-228600" eaLnBrk="0" fontAlgn="base" hangingPunct="0">
                <a:spcBef>
                  <a:spcPct val="0"/>
                </a:spcBef>
                <a:spcAft>
                  <a:spcPct val="0"/>
                </a:spcAft>
                <a:defRPr sz="2400">
                  <a:solidFill>
                    <a:schemeClr val="tx1"/>
                  </a:solidFill>
                  <a:latin typeface=".VnAristote" pitchFamily="34" charset="0"/>
                </a:defRPr>
              </a:lvl9pPr>
            </a:lstStyle>
            <a:p>
              <a:pPr algn="ctr">
                <a:spcBef>
                  <a:spcPct val="50000"/>
                </a:spcBef>
                <a:defRPr/>
              </a:pPr>
              <a:r>
                <a:rPr lang="en-US" sz="4000" b="1" smtClean="0">
                  <a:solidFill>
                    <a:srgbClr val="3333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Tìm hiểu bài</a:t>
              </a:r>
              <a:endParaRPr lang="en-US" sz="4000" smtClean="0">
                <a:solidFill>
                  <a:srgbClr val="3333FF"/>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87991" y="0"/>
            <a:ext cx="4864764" cy="769441"/>
          </a:xfrm>
          <a:prstGeom prst="rect">
            <a:avLst/>
          </a:prstGeom>
        </p:spPr>
        <p:txBody>
          <a:bodyPr wrap="square">
            <a:spAutoFit/>
          </a:bodyPr>
          <a:lstStyle/>
          <a:p>
            <a:r>
              <a:rPr lang="en-US" sz="4400" b="1">
                <a:solidFill>
                  <a:srgbClr val="FF0000"/>
                </a:solidFill>
                <a:latin typeface="Times New Roman" panose="02020603050405020304" pitchFamily="18" charset="0"/>
                <a:cs typeface="Times New Roman" panose="02020603050405020304" pitchFamily="18" charset="0"/>
              </a:rPr>
              <a:t>Bàn tay cô giáo</a:t>
            </a:r>
            <a:endParaRPr lang="en-US" sz="4400">
              <a:solidFill>
                <a:srgbClr val="FF0000"/>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E9EF2C52-B0F6-BE96-7B74-F0055E5D217C}"/>
              </a:ext>
            </a:extLst>
          </p:cNvPr>
          <p:cNvGraphicFramePr>
            <a:graphicFrameLocks noGrp="1"/>
          </p:cNvGraphicFramePr>
          <p:nvPr>
            <p:extLst>
              <p:ext uri="{D42A27DB-BD31-4B8C-83A1-F6EECF244321}">
                <p14:modId xmlns:p14="http://schemas.microsoft.com/office/powerpoint/2010/main" val="1257173822"/>
              </p:ext>
            </p:extLst>
          </p:nvPr>
        </p:nvGraphicFramePr>
        <p:xfrm>
          <a:off x="2956719" y="670625"/>
          <a:ext cx="12649200" cy="8070716"/>
        </p:xfrm>
        <a:graphic>
          <a:graphicData uri="http://schemas.openxmlformats.org/drawingml/2006/table">
            <a:tbl>
              <a:tblPr/>
              <a:tblGrid>
                <a:gridCol w="6226844">
                  <a:extLst>
                    <a:ext uri="{9D8B030D-6E8A-4147-A177-3AD203B41FA5}">
                      <a16:colId xmlns:a16="http://schemas.microsoft.com/office/drawing/2014/main" val="2954022573"/>
                    </a:ext>
                  </a:extLst>
                </a:gridCol>
                <a:gridCol w="6422356">
                  <a:extLst>
                    <a:ext uri="{9D8B030D-6E8A-4147-A177-3AD203B41FA5}">
                      <a16:colId xmlns:a16="http://schemas.microsoft.com/office/drawing/2014/main" val="793779562"/>
                    </a:ext>
                  </a:extLst>
                </a:gridCol>
              </a:tblGrid>
              <a:tr h="2273691">
                <a:tc>
                  <a:txBody>
                    <a:bodyPr/>
                    <a:lstStyle/>
                    <a:p>
                      <a:pPr algn="just" fontAlgn="t"/>
                      <a:r>
                        <a:rPr lang="en-US" sz="4000" b="0">
                          <a:solidFill>
                            <a:srgbClr val="FF33CC"/>
                          </a:solidFill>
                          <a:effectLst/>
                          <a:latin typeface="Times New Roman" panose="02020603050405020304" pitchFamily="18" charset="0"/>
                          <a:cs typeface="Times New Roman" panose="02020603050405020304" pitchFamily="18" charset="0"/>
                        </a:rPr>
                        <a:t>Một tờ giấy trắng</a:t>
                      </a:r>
                    </a:p>
                    <a:p>
                      <a:pPr algn="just" fontAlgn="t"/>
                      <a:r>
                        <a:rPr lang="en-US" sz="4000" b="0">
                          <a:solidFill>
                            <a:srgbClr val="FF33CC"/>
                          </a:solidFill>
                          <a:effectLst/>
                          <a:latin typeface="Times New Roman" panose="02020603050405020304" pitchFamily="18" charset="0"/>
                          <a:cs typeface="Times New Roman" panose="02020603050405020304" pitchFamily="18" charset="0"/>
                        </a:rPr>
                        <a:t>Cô gấp cong cong</a:t>
                      </a:r>
                    </a:p>
                    <a:p>
                      <a:pPr algn="just" fontAlgn="t"/>
                      <a:r>
                        <a:rPr lang="en-US" sz="4000" b="0">
                          <a:solidFill>
                            <a:srgbClr val="FF33CC"/>
                          </a:solidFill>
                          <a:effectLst/>
                          <a:latin typeface="Times New Roman" panose="02020603050405020304" pitchFamily="18" charset="0"/>
                          <a:cs typeface="Times New Roman" panose="02020603050405020304" pitchFamily="18" charset="0"/>
                        </a:rPr>
                        <a:t>Thoắt cái đã xong</a:t>
                      </a:r>
                    </a:p>
                    <a:p>
                      <a:pPr algn="just" fontAlgn="t"/>
                      <a:r>
                        <a:rPr lang="en-US" sz="4000" b="0">
                          <a:solidFill>
                            <a:srgbClr val="FF33CC"/>
                          </a:solidFill>
                          <a:effectLst/>
                          <a:latin typeface="Times New Roman" panose="02020603050405020304" pitchFamily="18" charset="0"/>
                          <a:cs typeface="Times New Roman" panose="02020603050405020304" pitchFamily="18" charset="0"/>
                        </a:rPr>
                        <a:t>Chiếc thuyền xinh quá</a:t>
                      </a:r>
                      <a:r>
                        <a:rPr lang="en-US" sz="4000" b="0" smtClean="0">
                          <a:solidFill>
                            <a:srgbClr val="FF33CC"/>
                          </a:solidFill>
                          <a:effectLst/>
                          <a:latin typeface="Times New Roman" panose="02020603050405020304" pitchFamily="18" charset="0"/>
                          <a:cs typeface="Times New Roman" panose="02020603050405020304" pitchFamily="18" charset="0"/>
                        </a:rPr>
                        <a:t>!</a:t>
                      </a:r>
                    </a:p>
                    <a:p>
                      <a:pPr algn="just" fontAlgn="t"/>
                      <a:endParaRPr lang="en-US" sz="4000" b="0">
                        <a:solidFill>
                          <a:srgbClr val="002060"/>
                        </a:solidFill>
                        <a:effectLst/>
                        <a:latin typeface="Times New Roman" panose="02020603050405020304" pitchFamily="18" charset="0"/>
                        <a:cs typeface="Times New Roman" panose="02020603050405020304" pitchFamily="18" charset="0"/>
                      </a:endParaRPr>
                    </a:p>
                  </a:txBody>
                  <a:tcPr marL="36479" marR="36479" marT="36479" marB="36479">
                    <a:lnL>
                      <a:noFill/>
                    </a:lnL>
                    <a:lnR>
                      <a:noFill/>
                    </a:lnR>
                    <a:lnT>
                      <a:noFill/>
                    </a:lnT>
                    <a:lnB>
                      <a:noFill/>
                    </a:lnB>
                  </a:tcPr>
                </a:tc>
                <a:tc>
                  <a:txBody>
                    <a:bodyPr/>
                    <a:lstStyle/>
                    <a:p>
                      <a:pPr algn="just" fontAlgn="t"/>
                      <a:r>
                        <a:rPr lang="en-US" sz="4000" b="0">
                          <a:solidFill>
                            <a:srgbClr val="FF0000"/>
                          </a:solidFill>
                          <a:effectLst/>
                          <a:latin typeface="Times New Roman" panose="02020603050405020304" pitchFamily="18" charset="0"/>
                          <a:cs typeface="Times New Roman" panose="02020603050405020304" pitchFamily="18" charset="0"/>
                        </a:rPr>
                        <a:t>Một tờ giấy đỏ</a:t>
                      </a:r>
                    </a:p>
                    <a:p>
                      <a:pPr algn="just" fontAlgn="t"/>
                      <a:r>
                        <a:rPr lang="en-US" sz="4000" b="0">
                          <a:solidFill>
                            <a:srgbClr val="FF0000"/>
                          </a:solidFill>
                          <a:effectLst/>
                          <a:latin typeface="Times New Roman" panose="02020603050405020304" pitchFamily="18" charset="0"/>
                          <a:cs typeface="Times New Roman" panose="02020603050405020304" pitchFamily="18" charset="0"/>
                        </a:rPr>
                        <a:t>Mềm mại tay cô</a:t>
                      </a:r>
                    </a:p>
                    <a:p>
                      <a:pPr algn="just" fontAlgn="t"/>
                      <a:r>
                        <a:rPr lang="en-US" sz="4000" b="0">
                          <a:solidFill>
                            <a:srgbClr val="FF0000"/>
                          </a:solidFill>
                          <a:effectLst/>
                          <a:latin typeface="Times New Roman" panose="02020603050405020304" pitchFamily="18" charset="0"/>
                          <a:cs typeface="Times New Roman" panose="02020603050405020304" pitchFamily="18" charset="0"/>
                        </a:rPr>
                        <a:t>Mặt trời đã phô</a:t>
                      </a:r>
                    </a:p>
                    <a:p>
                      <a:pPr algn="just" fontAlgn="t"/>
                      <a:r>
                        <a:rPr lang="en-US" sz="4000" b="0">
                          <a:solidFill>
                            <a:srgbClr val="FF0000"/>
                          </a:solidFill>
                          <a:effectLst/>
                          <a:latin typeface="Times New Roman" panose="02020603050405020304" pitchFamily="18" charset="0"/>
                          <a:cs typeface="Times New Roman" panose="02020603050405020304" pitchFamily="18" charset="0"/>
                        </a:rPr>
                        <a:t>Nhiều tia nắng tỏa.</a:t>
                      </a:r>
                    </a:p>
                  </a:txBody>
                  <a:tcPr marL="36479" marR="36479" marT="36479" marB="36479">
                    <a:lnL>
                      <a:noFill/>
                    </a:lnL>
                    <a:lnR>
                      <a:noFill/>
                    </a:lnR>
                    <a:lnT>
                      <a:noFill/>
                    </a:lnT>
                    <a:lnB>
                      <a:noFill/>
                    </a:lnB>
                  </a:tcPr>
                </a:tc>
                <a:extLst>
                  <a:ext uri="{0D108BD9-81ED-4DB2-BD59-A6C34878D82A}">
                    <a16:rowId xmlns:a16="http://schemas.microsoft.com/office/drawing/2014/main" val="789121385"/>
                  </a:ext>
                </a:extLst>
              </a:tr>
              <a:tr h="3175253">
                <a:tc>
                  <a:txBody>
                    <a:bodyPr/>
                    <a:lstStyle/>
                    <a:p>
                      <a:pPr fontAlgn="t"/>
                      <a:r>
                        <a:rPr lang="vi-VN" sz="4000" b="0">
                          <a:solidFill>
                            <a:srgbClr val="3333FF"/>
                          </a:solidFill>
                          <a:effectLst/>
                          <a:latin typeface="Times New Roman" panose="02020603050405020304" pitchFamily="18" charset="0"/>
                          <a:cs typeface="Times New Roman" panose="02020603050405020304" pitchFamily="18" charset="0"/>
                        </a:rPr>
                        <a:t>Thêm tờ xanh nữa</a:t>
                      </a:r>
                    </a:p>
                    <a:p>
                      <a:pPr fontAlgn="t"/>
                      <a:r>
                        <a:rPr lang="vi-VN" sz="4000" b="0">
                          <a:solidFill>
                            <a:srgbClr val="3333FF"/>
                          </a:solidFill>
                          <a:effectLst/>
                          <a:latin typeface="Times New Roman" panose="02020603050405020304" pitchFamily="18" charset="0"/>
                          <a:cs typeface="Times New Roman" panose="02020603050405020304" pitchFamily="18" charset="0"/>
                        </a:rPr>
                        <a:t>Cô cắt rất nhanh</a:t>
                      </a:r>
                    </a:p>
                    <a:p>
                      <a:pPr fontAlgn="t"/>
                      <a:r>
                        <a:rPr lang="vi-VN" sz="4000" b="0">
                          <a:solidFill>
                            <a:srgbClr val="3333FF"/>
                          </a:solidFill>
                          <a:effectLst/>
                          <a:latin typeface="Times New Roman" panose="02020603050405020304" pitchFamily="18" charset="0"/>
                          <a:cs typeface="Times New Roman" panose="02020603050405020304" pitchFamily="18" charset="0"/>
                        </a:rPr>
                        <a:t>Mặt nước dập dềnh</a:t>
                      </a:r>
                    </a:p>
                    <a:p>
                      <a:pPr fontAlgn="t"/>
                      <a:r>
                        <a:rPr lang="vi-VN" sz="4000" b="0">
                          <a:solidFill>
                            <a:srgbClr val="3333FF"/>
                          </a:solidFill>
                          <a:effectLst/>
                          <a:latin typeface="Times New Roman" panose="02020603050405020304" pitchFamily="18" charset="0"/>
                          <a:cs typeface="Times New Roman" panose="02020603050405020304" pitchFamily="18" charset="0"/>
                        </a:rPr>
                        <a:t>Quanh thuyền sóng lượn.</a:t>
                      </a:r>
                    </a:p>
                  </a:txBody>
                  <a:tcPr marL="36479" marR="36479" marT="36479" marB="36479">
                    <a:lnL>
                      <a:noFill/>
                    </a:lnL>
                    <a:lnR>
                      <a:noFill/>
                    </a:lnR>
                    <a:lnT>
                      <a:noFill/>
                    </a:lnT>
                    <a:lnB>
                      <a:noFill/>
                    </a:lnB>
                  </a:tcPr>
                </a:tc>
                <a:tc>
                  <a:txBody>
                    <a:bodyPr/>
                    <a:lstStyle/>
                    <a:p>
                      <a:pPr fontAlgn="t"/>
                      <a:r>
                        <a:rPr lang="vi-VN" sz="4000" b="0" smtClean="0">
                          <a:solidFill>
                            <a:srgbClr val="065A16"/>
                          </a:solidFill>
                          <a:effectLst/>
                          <a:latin typeface="Times New Roman" panose="02020603050405020304" pitchFamily="18" charset="0"/>
                          <a:cs typeface="Times New Roman" panose="02020603050405020304" pitchFamily="18" charset="0"/>
                        </a:rPr>
                        <a:t>Như </a:t>
                      </a:r>
                      <a:r>
                        <a:rPr lang="vi-VN" sz="4000" b="0">
                          <a:solidFill>
                            <a:srgbClr val="065A16"/>
                          </a:solidFill>
                          <a:effectLst/>
                          <a:latin typeface="Times New Roman" panose="02020603050405020304" pitchFamily="18" charset="0"/>
                          <a:cs typeface="Times New Roman" panose="02020603050405020304" pitchFamily="18" charset="0"/>
                        </a:rPr>
                        <a:t>phép mầu nhiệm</a:t>
                      </a:r>
                    </a:p>
                    <a:p>
                      <a:pPr fontAlgn="t"/>
                      <a:r>
                        <a:rPr lang="vi-VN" sz="4000" b="0">
                          <a:solidFill>
                            <a:srgbClr val="065A16"/>
                          </a:solidFill>
                          <a:effectLst/>
                          <a:latin typeface="Times New Roman" panose="02020603050405020304" pitchFamily="18" charset="0"/>
                          <a:cs typeface="Times New Roman" panose="02020603050405020304" pitchFamily="18" charset="0"/>
                        </a:rPr>
                        <a:t>Hiện trước mắt em:</a:t>
                      </a:r>
                    </a:p>
                    <a:p>
                      <a:pPr fontAlgn="t"/>
                      <a:r>
                        <a:rPr lang="vi-VN" sz="4000" b="0">
                          <a:solidFill>
                            <a:srgbClr val="065A16"/>
                          </a:solidFill>
                          <a:effectLst/>
                          <a:latin typeface="Times New Roman" panose="02020603050405020304" pitchFamily="18" charset="0"/>
                          <a:cs typeface="Times New Roman" panose="02020603050405020304" pitchFamily="18" charset="0"/>
                        </a:rPr>
                        <a:t>Biển biếc bình minh</a:t>
                      </a:r>
                    </a:p>
                    <a:p>
                      <a:pPr fontAlgn="t"/>
                      <a:r>
                        <a:rPr lang="vi-VN" sz="4000" b="0">
                          <a:solidFill>
                            <a:srgbClr val="065A16"/>
                          </a:solidFill>
                          <a:effectLst/>
                          <a:latin typeface="Times New Roman" panose="02020603050405020304" pitchFamily="18" charset="0"/>
                          <a:cs typeface="Times New Roman" panose="02020603050405020304" pitchFamily="18" charset="0"/>
                        </a:rPr>
                        <a:t>Rì rào sóng vỗ…</a:t>
                      </a:r>
                      <a:endParaRPr lang="en-US" sz="4000" b="0">
                        <a:solidFill>
                          <a:srgbClr val="065A16"/>
                        </a:solidFill>
                        <a:effectLst/>
                        <a:latin typeface="Times New Roman" panose="02020603050405020304" pitchFamily="18" charset="0"/>
                        <a:cs typeface="Times New Roman" panose="02020603050405020304" pitchFamily="18" charset="0"/>
                      </a:endParaRPr>
                    </a:p>
                    <a:p>
                      <a:pPr fontAlgn="t"/>
                      <a:r>
                        <a:rPr lang="en-US" sz="4000" b="0">
                          <a:solidFill>
                            <a:srgbClr val="065A16"/>
                          </a:solidFill>
                          <a:effectLst/>
                          <a:latin typeface="Times New Roman" panose="02020603050405020304" pitchFamily="18" charset="0"/>
                          <a:cs typeface="Times New Roman" panose="02020603050405020304" pitchFamily="18" charset="0"/>
                        </a:rPr>
                        <a:t> </a:t>
                      </a:r>
                    </a:p>
                    <a:p>
                      <a:pPr fontAlgn="t"/>
                      <a:r>
                        <a:rPr lang="en-US" sz="4000" b="0">
                          <a:solidFill>
                            <a:srgbClr val="065A16"/>
                          </a:solidFill>
                          <a:effectLst/>
                          <a:latin typeface="Times New Roman" panose="02020603050405020304" pitchFamily="18" charset="0"/>
                          <a:cs typeface="Times New Roman" panose="02020603050405020304" pitchFamily="18" charset="0"/>
                        </a:rPr>
                        <a:t>Biết</a:t>
                      </a:r>
                      <a:r>
                        <a:rPr lang="en-US" sz="4000" b="0" baseline="0">
                          <a:solidFill>
                            <a:srgbClr val="065A16"/>
                          </a:solidFill>
                          <a:effectLst/>
                          <a:latin typeface="Times New Roman" panose="02020603050405020304" pitchFamily="18" charset="0"/>
                          <a:cs typeface="Times New Roman" panose="02020603050405020304" pitchFamily="18" charset="0"/>
                        </a:rPr>
                        <a:t> bao điều lạ</a:t>
                      </a:r>
                    </a:p>
                    <a:p>
                      <a:pPr fontAlgn="t"/>
                      <a:r>
                        <a:rPr lang="en-US" sz="4000" b="0" baseline="0">
                          <a:solidFill>
                            <a:srgbClr val="065A16"/>
                          </a:solidFill>
                          <a:effectLst/>
                          <a:latin typeface="Times New Roman" panose="02020603050405020304" pitchFamily="18" charset="0"/>
                          <a:cs typeface="Times New Roman" panose="02020603050405020304" pitchFamily="18" charset="0"/>
                        </a:rPr>
                        <a:t>Từ bàn tay cô</a:t>
                      </a:r>
                    </a:p>
                    <a:p>
                      <a:pPr fontAlgn="t"/>
                      <a:r>
                        <a:rPr lang="en-US" sz="4000" b="0" baseline="0">
                          <a:solidFill>
                            <a:srgbClr val="002060"/>
                          </a:solidFill>
                          <a:effectLst/>
                          <a:latin typeface="Times New Roman" panose="02020603050405020304" pitchFamily="18" charset="0"/>
                          <a:cs typeface="Times New Roman" panose="02020603050405020304" pitchFamily="18" charset="0"/>
                        </a:rPr>
                        <a:t>           </a:t>
                      </a:r>
                      <a:r>
                        <a:rPr lang="en-US" sz="4000" b="0" baseline="0">
                          <a:solidFill>
                            <a:srgbClr val="FF0000"/>
                          </a:solidFill>
                          <a:effectLst/>
                          <a:latin typeface="Times New Roman" panose="02020603050405020304" pitchFamily="18" charset="0"/>
                          <a:cs typeface="Times New Roman" panose="02020603050405020304" pitchFamily="18" charset="0"/>
                        </a:rPr>
                        <a:t> (Nguyễn Trọng Hoàn)</a:t>
                      </a:r>
                      <a:endParaRPr lang="vi-VN" sz="4000" b="0">
                        <a:solidFill>
                          <a:srgbClr val="FF0000"/>
                        </a:solidFill>
                        <a:effectLst/>
                        <a:latin typeface="Times New Roman" panose="02020603050405020304" pitchFamily="18" charset="0"/>
                        <a:cs typeface="Times New Roman" panose="02020603050405020304" pitchFamily="18" charset="0"/>
                      </a:endParaRPr>
                    </a:p>
                  </a:txBody>
                  <a:tcPr marL="36479" marR="36479" marT="36479" marB="36479">
                    <a:lnL>
                      <a:noFill/>
                    </a:lnL>
                    <a:lnR>
                      <a:noFill/>
                    </a:lnR>
                    <a:lnT>
                      <a:noFill/>
                    </a:lnT>
                    <a:lnB>
                      <a:noFill/>
                    </a:lnB>
                  </a:tcPr>
                </a:tc>
                <a:extLst>
                  <a:ext uri="{0D108BD9-81ED-4DB2-BD59-A6C34878D82A}">
                    <a16:rowId xmlns:a16="http://schemas.microsoft.com/office/drawing/2014/main" val="3071006414"/>
                  </a:ext>
                </a:extLst>
              </a:tr>
            </a:tbl>
          </a:graphicData>
        </a:graphic>
      </p:graphicFrame>
      <p:sp>
        <p:nvSpPr>
          <p:cNvPr id="6" name="Oval 5"/>
          <p:cNvSpPr/>
          <p:nvPr/>
        </p:nvSpPr>
        <p:spPr>
          <a:xfrm>
            <a:off x="1634827" y="762000"/>
            <a:ext cx="1143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rPr>
              <a:t>1</a:t>
            </a:r>
            <a:endParaRPr lang="en-US" sz="4000" b="1">
              <a:solidFill>
                <a:schemeClr val="tx1"/>
              </a:solidFill>
            </a:endParaRPr>
          </a:p>
        </p:txBody>
      </p:sp>
      <p:sp>
        <p:nvSpPr>
          <p:cNvPr id="7" name="Oval 6"/>
          <p:cNvSpPr/>
          <p:nvPr/>
        </p:nvSpPr>
        <p:spPr>
          <a:xfrm>
            <a:off x="1724273" y="3810000"/>
            <a:ext cx="1143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rPr>
              <a:t>2</a:t>
            </a:r>
            <a:endParaRPr lang="en-US" sz="4000" b="1">
              <a:solidFill>
                <a:schemeClr val="tx1"/>
              </a:solidFill>
            </a:endParaRPr>
          </a:p>
        </p:txBody>
      </p:sp>
      <p:sp>
        <p:nvSpPr>
          <p:cNvPr id="8" name="Oval 7"/>
          <p:cNvSpPr/>
          <p:nvPr/>
        </p:nvSpPr>
        <p:spPr>
          <a:xfrm>
            <a:off x="8048873" y="678066"/>
            <a:ext cx="1143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rPr>
              <a:t>3</a:t>
            </a:r>
            <a:endParaRPr lang="en-US" sz="4000" b="1">
              <a:solidFill>
                <a:schemeClr val="tx1"/>
              </a:solidFill>
            </a:endParaRPr>
          </a:p>
        </p:txBody>
      </p:sp>
      <p:sp>
        <p:nvSpPr>
          <p:cNvPr id="9" name="Oval 8"/>
          <p:cNvSpPr/>
          <p:nvPr/>
        </p:nvSpPr>
        <p:spPr>
          <a:xfrm>
            <a:off x="7833519" y="3612391"/>
            <a:ext cx="1143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rPr>
              <a:t>4</a:t>
            </a:r>
            <a:endParaRPr lang="en-US" sz="4000" b="1">
              <a:solidFill>
                <a:schemeClr val="tx1"/>
              </a:solidFill>
            </a:endParaRPr>
          </a:p>
        </p:txBody>
      </p:sp>
    </p:spTree>
    <p:extLst>
      <p:ext uri="{BB962C8B-B14F-4D97-AF65-F5344CB8AC3E}">
        <p14:creationId xmlns:p14="http://schemas.microsoft.com/office/powerpoint/2010/main" val="233756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245894" cy="1117345"/>
            <a:chOff x="4539228" y="210532"/>
            <a:chExt cx="7123636" cy="1117345"/>
          </a:xfrm>
        </p:grpSpPr>
        <p:grpSp>
          <p:nvGrpSpPr>
            <p:cNvPr id="15" name="Group 14"/>
            <p:cNvGrpSpPr/>
            <p:nvPr/>
          </p:nvGrpSpPr>
          <p:grpSpPr>
            <a:xfrm>
              <a:off x="4539228" y="210532"/>
              <a:ext cx="7123636" cy="1117345"/>
              <a:chOff x="4539228" y="210532"/>
              <a:chExt cx="7123636" cy="1117345"/>
            </a:xfrm>
          </p:grpSpPr>
          <p:sp>
            <p:nvSpPr>
              <p:cNvPr id="17" name="TextBox 16"/>
              <p:cNvSpPr txBox="1"/>
              <p:nvPr/>
            </p:nvSpPr>
            <p:spPr>
              <a:xfrm>
                <a:off x="4539228" y="210532"/>
                <a:ext cx="7123636" cy="646331"/>
              </a:xfrm>
              <a:prstGeom prst="rect">
                <a:avLst/>
              </a:prstGeom>
              <a:noFill/>
            </p:spPr>
            <p:txBody>
              <a:bodyPr wrap="none" rtlCol="0">
                <a:spAutoFit/>
              </a:bodyPr>
              <a:lstStyle/>
              <a:p>
                <a:r>
                  <a:rPr lang="en-US" sz="3600" b="1" smtClean="0">
                    <a:solidFill>
                      <a:srgbClr val="0000CC"/>
                    </a:solidFill>
                    <a:latin typeface="Times New Roman" pitchFamily="18" charset="0"/>
                    <a:cs typeface="Times New Roman" pitchFamily="18" charset="0"/>
                  </a:rPr>
                  <a:t>Thứ hai ngày 17 tháng 10 năm 2022</a:t>
                </a:r>
                <a:endParaRPr lang="en-US" sz="3600" b="1">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947319" y="1266918"/>
            <a:ext cx="9067800" cy="112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a:t>
            </a:r>
            <a:r>
              <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(Tiết 1)</a:t>
            </a:r>
          </a:p>
          <a:p>
            <a:pPr algn="ctr" eaLnBrk="1" hangingPunct="1">
              <a:spcBef>
                <a:spcPts val="0"/>
              </a:spcBef>
              <a:defRPr/>
            </a:pPr>
            <a:r>
              <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Nguyễn Trọng Hoàn</a:t>
            </a:r>
            <a:endParaRPr lang="en-US" sz="3200" b="1">
              <a:solidFill>
                <a:srgbClr val="0000FF"/>
              </a:solidFill>
              <a:effectLst>
                <a:outerShdw blurRad="38100" dist="38100" dir="2700000" algn="tl">
                  <a:srgbClr val="000000">
                    <a:alpha val="43137"/>
                  </a:srgbClr>
                </a:outerShdw>
              </a:effectLst>
              <a:latin typeface="Times New Roman" pitchFamily="18" charset="0"/>
            </a:endParaRPr>
          </a:p>
        </p:txBody>
      </p:sp>
      <p:grpSp>
        <p:nvGrpSpPr>
          <p:cNvPr id="32" name="Group 31"/>
          <p:cNvGrpSpPr/>
          <p:nvPr/>
        </p:nvGrpSpPr>
        <p:grpSpPr>
          <a:xfrm>
            <a:off x="2575719" y="2438400"/>
            <a:ext cx="11201400" cy="2660650"/>
            <a:chOff x="-1329499" y="1962150"/>
            <a:chExt cx="10972800" cy="2660650"/>
          </a:xfrm>
        </p:grpSpPr>
        <p:grpSp>
          <p:nvGrpSpPr>
            <p:cNvPr id="33" name="Group 32"/>
            <p:cNvGrpSpPr>
              <a:grpSpLocks/>
            </p:cNvGrpSpPr>
            <p:nvPr/>
          </p:nvGrpSpPr>
          <p:grpSpPr bwMode="auto">
            <a:xfrm>
              <a:off x="2785301" y="2268538"/>
              <a:ext cx="2862263" cy="2354262"/>
              <a:chOff x="2743304" y="2057396"/>
              <a:chExt cx="2862262" cy="3639749"/>
            </a:xfrm>
          </p:grpSpPr>
          <p:sp>
            <p:nvSpPr>
              <p:cNvPr id="36" name="Line 55"/>
              <p:cNvSpPr>
                <a:spLocks noChangeShapeType="1"/>
              </p:cNvSpPr>
              <p:nvPr/>
            </p:nvSpPr>
            <p:spPr bwMode="auto">
              <a:xfrm flipV="1">
                <a:off x="4109281" y="2057396"/>
                <a:ext cx="0" cy="3639749"/>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37" name="Straight Connector 5"/>
              <p:cNvCxnSpPr>
                <a:cxnSpLocks noChangeShapeType="1"/>
              </p:cNvCxnSpPr>
              <p:nvPr/>
            </p:nvCxnSpPr>
            <p:spPr bwMode="auto">
              <a:xfrm>
                <a:off x="2743304" y="2057401"/>
                <a:ext cx="2862262" cy="0"/>
              </a:xfrm>
              <a:prstGeom prst="line">
                <a:avLst/>
              </a:prstGeom>
              <a:noFill/>
              <a:ln w="317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4" name="Text Box 5"/>
            <p:cNvSpPr txBox="1">
              <a:spLocks noChangeArrowheads="1"/>
            </p:cNvSpPr>
            <p:nvPr/>
          </p:nvSpPr>
          <p:spPr bwMode="auto">
            <a:xfrm>
              <a:off x="-1329499" y="1973263"/>
              <a:ext cx="34575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VnAristote" pitchFamily="34" charset="0"/>
                </a:defRPr>
              </a:lvl1pPr>
              <a:lvl2pPr marL="742950" indent="-285750">
                <a:defRPr sz="2400">
                  <a:solidFill>
                    <a:schemeClr val="tx1"/>
                  </a:solidFill>
                  <a:latin typeface=".VnAristote" pitchFamily="34" charset="0"/>
                </a:defRPr>
              </a:lvl2pPr>
              <a:lvl3pPr marL="1143000" indent="-228600">
                <a:defRPr sz="2400">
                  <a:solidFill>
                    <a:schemeClr val="tx1"/>
                  </a:solidFill>
                  <a:latin typeface=".VnAristote" pitchFamily="34" charset="0"/>
                </a:defRPr>
              </a:lvl3pPr>
              <a:lvl4pPr marL="1600200" indent="-228600">
                <a:defRPr sz="2400">
                  <a:solidFill>
                    <a:schemeClr val="tx1"/>
                  </a:solidFill>
                  <a:latin typeface=".VnAristote" pitchFamily="34" charset="0"/>
                </a:defRPr>
              </a:lvl4pPr>
              <a:lvl5pPr marL="2057400" indent="-228600">
                <a:defRPr sz="2400">
                  <a:solidFill>
                    <a:schemeClr val="tx1"/>
                  </a:solidFill>
                  <a:latin typeface=".VnAristote" pitchFamily="34" charset="0"/>
                </a:defRPr>
              </a:lvl5pPr>
              <a:lvl6pPr marL="2514600" indent="-228600" eaLnBrk="0" fontAlgn="base" hangingPunct="0">
                <a:spcBef>
                  <a:spcPct val="0"/>
                </a:spcBef>
                <a:spcAft>
                  <a:spcPct val="0"/>
                </a:spcAft>
                <a:defRPr sz="2400">
                  <a:solidFill>
                    <a:schemeClr val="tx1"/>
                  </a:solidFill>
                  <a:latin typeface=".VnAristote" pitchFamily="34" charset="0"/>
                </a:defRPr>
              </a:lvl6pPr>
              <a:lvl7pPr marL="2971800" indent="-228600" eaLnBrk="0" fontAlgn="base" hangingPunct="0">
                <a:spcBef>
                  <a:spcPct val="0"/>
                </a:spcBef>
                <a:spcAft>
                  <a:spcPct val="0"/>
                </a:spcAft>
                <a:defRPr sz="2400">
                  <a:solidFill>
                    <a:schemeClr val="tx1"/>
                  </a:solidFill>
                  <a:latin typeface=".VnAristote" pitchFamily="34" charset="0"/>
                </a:defRPr>
              </a:lvl7pPr>
              <a:lvl8pPr marL="3429000" indent="-228600" eaLnBrk="0" fontAlgn="base" hangingPunct="0">
                <a:spcBef>
                  <a:spcPct val="0"/>
                </a:spcBef>
                <a:spcAft>
                  <a:spcPct val="0"/>
                </a:spcAft>
                <a:defRPr sz="2400">
                  <a:solidFill>
                    <a:schemeClr val="tx1"/>
                  </a:solidFill>
                  <a:latin typeface=".VnAristote" pitchFamily="34" charset="0"/>
                </a:defRPr>
              </a:lvl8pPr>
              <a:lvl9pPr marL="3886200" indent="-228600" eaLnBrk="0" fontAlgn="base" hangingPunct="0">
                <a:spcBef>
                  <a:spcPct val="0"/>
                </a:spcBef>
                <a:spcAft>
                  <a:spcPct val="0"/>
                </a:spcAft>
                <a:defRPr sz="2400">
                  <a:solidFill>
                    <a:schemeClr val="tx1"/>
                  </a:solidFill>
                  <a:latin typeface=".VnAristote" pitchFamily="34" charset="0"/>
                </a:defRPr>
              </a:lvl9pPr>
            </a:lstStyle>
            <a:p>
              <a:pPr algn="ctr">
                <a:spcBef>
                  <a:spcPct val="50000"/>
                </a:spcBef>
                <a:defRPr/>
              </a:pPr>
              <a:r>
                <a:rPr lang="en-US" sz="3800" b="1">
                  <a:ln w="11430"/>
                  <a:solidFill>
                    <a:srgbClr val="3333FF"/>
                  </a:solidFill>
                  <a:latin typeface="Times New Roman" panose="02020603050405020304" pitchFamily="18" charset="0"/>
                  <a:cs typeface="Times New Roman" pitchFamily="18" charset="0"/>
                </a:rPr>
                <a:t>Luyện</a:t>
              </a:r>
              <a:r>
                <a:rPr lang="en-US" sz="4000" b="1" smtClean="0">
                  <a:solidFill>
                    <a:srgbClr val="3333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đọc</a:t>
              </a:r>
              <a:endParaRPr lang="en-US" sz="4000" smtClean="0">
                <a:solidFill>
                  <a:srgbClr val="3333FF"/>
                </a:solidFill>
                <a:latin typeface="Times New Roman" panose="02020603050405020304" pitchFamily="18" charset="0"/>
                <a:cs typeface="Times New Roman" panose="02020603050405020304" pitchFamily="18" charset="0"/>
              </a:endParaRPr>
            </a:p>
          </p:txBody>
        </p:sp>
        <p:sp>
          <p:nvSpPr>
            <p:cNvPr id="35" name="Text Box 5"/>
            <p:cNvSpPr txBox="1">
              <a:spLocks noChangeArrowheads="1"/>
            </p:cNvSpPr>
            <p:nvPr/>
          </p:nvSpPr>
          <p:spPr bwMode="auto">
            <a:xfrm>
              <a:off x="6601651" y="1962150"/>
              <a:ext cx="30416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VnAristote" pitchFamily="34" charset="0"/>
                </a:defRPr>
              </a:lvl1pPr>
              <a:lvl2pPr marL="742950" indent="-285750">
                <a:defRPr sz="2400">
                  <a:solidFill>
                    <a:schemeClr val="tx1"/>
                  </a:solidFill>
                  <a:latin typeface=".VnAristote" pitchFamily="34" charset="0"/>
                </a:defRPr>
              </a:lvl2pPr>
              <a:lvl3pPr marL="1143000" indent="-228600">
                <a:defRPr sz="2400">
                  <a:solidFill>
                    <a:schemeClr val="tx1"/>
                  </a:solidFill>
                  <a:latin typeface=".VnAristote" pitchFamily="34" charset="0"/>
                </a:defRPr>
              </a:lvl3pPr>
              <a:lvl4pPr marL="1600200" indent="-228600">
                <a:defRPr sz="2400">
                  <a:solidFill>
                    <a:schemeClr val="tx1"/>
                  </a:solidFill>
                  <a:latin typeface=".VnAristote" pitchFamily="34" charset="0"/>
                </a:defRPr>
              </a:lvl4pPr>
              <a:lvl5pPr marL="2057400" indent="-228600">
                <a:defRPr sz="2400">
                  <a:solidFill>
                    <a:schemeClr val="tx1"/>
                  </a:solidFill>
                  <a:latin typeface=".VnAristote" pitchFamily="34" charset="0"/>
                </a:defRPr>
              </a:lvl5pPr>
              <a:lvl6pPr marL="2514600" indent="-228600" eaLnBrk="0" fontAlgn="base" hangingPunct="0">
                <a:spcBef>
                  <a:spcPct val="0"/>
                </a:spcBef>
                <a:spcAft>
                  <a:spcPct val="0"/>
                </a:spcAft>
                <a:defRPr sz="2400">
                  <a:solidFill>
                    <a:schemeClr val="tx1"/>
                  </a:solidFill>
                  <a:latin typeface=".VnAristote" pitchFamily="34" charset="0"/>
                </a:defRPr>
              </a:lvl6pPr>
              <a:lvl7pPr marL="2971800" indent="-228600" eaLnBrk="0" fontAlgn="base" hangingPunct="0">
                <a:spcBef>
                  <a:spcPct val="0"/>
                </a:spcBef>
                <a:spcAft>
                  <a:spcPct val="0"/>
                </a:spcAft>
                <a:defRPr sz="2400">
                  <a:solidFill>
                    <a:schemeClr val="tx1"/>
                  </a:solidFill>
                  <a:latin typeface=".VnAristote" pitchFamily="34" charset="0"/>
                </a:defRPr>
              </a:lvl7pPr>
              <a:lvl8pPr marL="3429000" indent="-228600" eaLnBrk="0" fontAlgn="base" hangingPunct="0">
                <a:spcBef>
                  <a:spcPct val="0"/>
                </a:spcBef>
                <a:spcAft>
                  <a:spcPct val="0"/>
                </a:spcAft>
                <a:defRPr sz="2400">
                  <a:solidFill>
                    <a:schemeClr val="tx1"/>
                  </a:solidFill>
                  <a:latin typeface=".VnAristote" pitchFamily="34" charset="0"/>
                </a:defRPr>
              </a:lvl8pPr>
              <a:lvl9pPr marL="3886200" indent="-228600" eaLnBrk="0" fontAlgn="base" hangingPunct="0">
                <a:spcBef>
                  <a:spcPct val="0"/>
                </a:spcBef>
                <a:spcAft>
                  <a:spcPct val="0"/>
                </a:spcAft>
                <a:defRPr sz="2400">
                  <a:solidFill>
                    <a:schemeClr val="tx1"/>
                  </a:solidFill>
                  <a:latin typeface=".VnAristote" pitchFamily="34" charset="0"/>
                </a:defRPr>
              </a:lvl9pPr>
            </a:lstStyle>
            <a:p>
              <a:pPr algn="ctr">
                <a:spcBef>
                  <a:spcPct val="50000"/>
                </a:spcBef>
                <a:defRPr/>
              </a:pPr>
              <a:r>
                <a:rPr lang="en-US" sz="4000" b="1" smtClean="0">
                  <a:solidFill>
                    <a:srgbClr val="3333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Tìm hiểu bài</a:t>
              </a:r>
              <a:endParaRPr lang="en-US" sz="4000" smtClean="0">
                <a:solidFill>
                  <a:srgbClr val="3333FF"/>
                </a:solidFill>
                <a:latin typeface="Times New Roman" panose="02020603050405020304" pitchFamily="18" charset="0"/>
                <a:cs typeface="Times New Roman" panose="02020603050405020304" pitchFamily="18" charset="0"/>
              </a:endParaRPr>
            </a:p>
          </p:txBody>
        </p:sp>
      </p:grpSp>
      <p:sp>
        <p:nvSpPr>
          <p:cNvPr id="21" name="Rectangle 20"/>
          <p:cNvSpPr/>
          <p:nvPr/>
        </p:nvSpPr>
        <p:spPr>
          <a:xfrm>
            <a:off x="1784691" y="5997714"/>
            <a:ext cx="6071649" cy="707886"/>
          </a:xfrm>
          <a:prstGeom prst="rect">
            <a:avLst/>
          </a:prstGeom>
        </p:spPr>
        <p:txBody>
          <a:bodyPr wrap="square">
            <a:spAutoFit/>
          </a:bodyPr>
          <a:lstStyle/>
          <a:p>
            <a:pPr algn="just"/>
            <a:r>
              <a:rPr lang="en-US" sz="4000" b="1" smtClean="0">
                <a:solidFill>
                  <a:srgbClr val="0000CC"/>
                </a:solidFill>
                <a:latin typeface="Times New Roman" pitchFamily="18" charset="0"/>
                <a:cs typeface="Times New Roman" pitchFamily="18" charset="0"/>
              </a:rPr>
              <a:t>Chiếc thuyền xinh quá!</a:t>
            </a:r>
            <a:endParaRPr lang="en-US" sz="4000" b="1">
              <a:solidFill>
                <a:srgbClr val="FF0000"/>
              </a:solidFill>
              <a:latin typeface="Times New Roman" pitchFamily="18" charset="0"/>
              <a:cs typeface="Times New Roman" pitchFamily="18" charset="0"/>
            </a:endParaRPr>
          </a:p>
        </p:txBody>
      </p:sp>
      <p:sp>
        <p:nvSpPr>
          <p:cNvPr id="22" name="Rectangle 21"/>
          <p:cNvSpPr/>
          <p:nvPr/>
        </p:nvSpPr>
        <p:spPr>
          <a:xfrm>
            <a:off x="4023519" y="3437756"/>
            <a:ext cx="2741749" cy="707886"/>
          </a:xfrm>
          <a:prstGeom prst="rect">
            <a:avLst/>
          </a:prstGeom>
        </p:spPr>
        <p:txBody>
          <a:bodyPr wrap="square">
            <a:spAutoFit/>
          </a:bodyPr>
          <a:lstStyle/>
          <a:p>
            <a:pPr algn="just"/>
            <a:r>
              <a:rPr lang="en-US" sz="4000" b="1" smtClean="0">
                <a:solidFill>
                  <a:srgbClr val="0000CC"/>
                </a:solidFill>
                <a:latin typeface="Times New Roman" pitchFamily="18" charset="0"/>
                <a:cs typeface="Times New Roman" pitchFamily="18" charset="0"/>
              </a:rPr>
              <a:t>, sóng </a:t>
            </a:r>
            <a:r>
              <a:rPr lang="en-US" sz="4000" b="1">
                <a:solidFill>
                  <a:srgbClr val="0000CC"/>
                </a:solidFill>
                <a:latin typeface="Times New Roman" pitchFamily="18" charset="0"/>
                <a:cs typeface="Times New Roman" pitchFamily="18" charset="0"/>
              </a:rPr>
              <a:t>lượn </a:t>
            </a:r>
          </a:p>
        </p:txBody>
      </p:sp>
      <p:sp>
        <p:nvSpPr>
          <p:cNvPr id="23" name="Rectangle 22"/>
          <p:cNvSpPr/>
          <p:nvPr/>
        </p:nvSpPr>
        <p:spPr>
          <a:xfrm>
            <a:off x="1737519" y="3447142"/>
            <a:ext cx="2761113"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g</a:t>
            </a:r>
            <a:r>
              <a:rPr lang="en-US" sz="4000" b="1" smtClean="0">
                <a:solidFill>
                  <a:srgbClr val="0000CC"/>
                </a:solidFill>
                <a:latin typeface="Times New Roman" pitchFamily="18" charset="0"/>
                <a:cs typeface="Times New Roman" pitchFamily="18" charset="0"/>
              </a:rPr>
              <a:t>iấy</a:t>
            </a:r>
            <a:r>
              <a:rPr lang="en-US" sz="4000" b="1" i="1" smtClean="0">
                <a:solidFill>
                  <a:srgbClr val="0000CC"/>
                </a:solidFill>
                <a:latin typeface="Times New Roman" pitchFamily="18" charset="0"/>
                <a:cs typeface="Times New Roman" pitchFamily="18" charset="0"/>
              </a:rPr>
              <a:t> </a:t>
            </a:r>
            <a:r>
              <a:rPr lang="en-US" sz="4000" b="1" smtClean="0">
                <a:solidFill>
                  <a:srgbClr val="0000CC"/>
                </a:solidFill>
                <a:latin typeface="Times New Roman" pitchFamily="18" charset="0"/>
                <a:cs typeface="Times New Roman" pitchFamily="18" charset="0"/>
              </a:rPr>
              <a:t>trắng</a:t>
            </a:r>
            <a:endParaRPr lang="en-US" sz="4000" b="1">
              <a:solidFill>
                <a:srgbClr val="0000CC"/>
              </a:solidFill>
              <a:latin typeface="Times New Roman" pitchFamily="18" charset="0"/>
              <a:cs typeface="Times New Roman" pitchFamily="18" charset="0"/>
            </a:endParaRPr>
          </a:p>
        </p:txBody>
      </p:sp>
      <p:sp>
        <p:nvSpPr>
          <p:cNvPr id="24" name="Rectangle 23"/>
          <p:cNvSpPr/>
          <p:nvPr/>
        </p:nvSpPr>
        <p:spPr>
          <a:xfrm>
            <a:off x="6461919" y="3447142"/>
            <a:ext cx="1752600" cy="707886"/>
          </a:xfrm>
          <a:prstGeom prst="rect">
            <a:avLst/>
          </a:prstGeom>
        </p:spPr>
        <p:txBody>
          <a:bodyPr wrap="square">
            <a:spAutoFit/>
          </a:bodyPr>
          <a:lstStyle/>
          <a:p>
            <a:pPr algn="just"/>
            <a:r>
              <a:rPr lang="en-US" sz="4000" b="1" i="1" smtClean="0">
                <a:solidFill>
                  <a:srgbClr val="0000CC"/>
                </a:solidFill>
                <a:latin typeface="Times New Roman" pitchFamily="18" charset="0"/>
                <a:cs typeface="Times New Roman" pitchFamily="18" charset="0"/>
              </a:rPr>
              <a:t>, </a:t>
            </a:r>
            <a:r>
              <a:rPr lang="en-US" sz="4000" b="1" smtClean="0">
                <a:solidFill>
                  <a:srgbClr val="0000CC"/>
                </a:solidFill>
                <a:latin typeface="Times New Roman" pitchFamily="18" charset="0"/>
                <a:cs typeface="Times New Roman" pitchFamily="18" charset="0"/>
              </a:rPr>
              <a:t>rì rào</a:t>
            </a:r>
            <a:endParaRPr lang="en-US" sz="4000" b="1">
              <a:solidFill>
                <a:srgbClr val="0000CC"/>
              </a:solidFill>
              <a:latin typeface="Times New Roman" pitchFamily="18" charset="0"/>
              <a:cs typeface="Times New Roman" pitchFamily="18" charset="0"/>
            </a:endParaRPr>
          </a:p>
        </p:txBody>
      </p:sp>
      <p:cxnSp>
        <p:nvCxnSpPr>
          <p:cNvPr id="25" name="Straight Connector 24"/>
          <p:cNvCxnSpPr/>
          <p:nvPr/>
        </p:nvCxnSpPr>
        <p:spPr>
          <a:xfrm flipH="1">
            <a:off x="4772295" y="6139542"/>
            <a:ext cx="76725" cy="45507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4849020" y="6657181"/>
            <a:ext cx="206897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749652" y="4745856"/>
            <a:ext cx="6071649" cy="707886"/>
          </a:xfrm>
          <a:prstGeom prst="rect">
            <a:avLst/>
          </a:prstGeom>
        </p:spPr>
        <p:txBody>
          <a:bodyPr wrap="square">
            <a:spAutoFit/>
          </a:bodyPr>
          <a:lstStyle/>
          <a:p>
            <a:pPr algn="just"/>
            <a:r>
              <a:rPr lang="en-US" sz="4000" b="1" smtClean="0">
                <a:solidFill>
                  <a:srgbClr val="0000CC"/>
                </a:solidFill>
                <a:latin typeface="Times New Roman" pitchFamily="18" charset="0"/>
                <a:cs typeface="Times New Roman" pitchFamily="18" charset="0"/>
              </a:rPr>
              <a:t>Một tờ giấy trắng</a:t>
            </a:r>
            <a:endParaRPr lang="en-US" sz="4000" b="1">
              <a:solidFill>
                <a:srgbClr val="FF0000"/>
              </a:solidFill>
              <a:latin typeface="Times New Roman" pitchFamily="18" charset="0"/>
              <a:cs typeface="Times New Roman" pitchFamily="18" charset="0"/>
            </a:endParaRPr>
          </a:p>
        </p:txBody>
      </p:sp>
      <p:cxnSp>
        <p:nvCxnSpPr>
          <p:cNvPr id="28" name="Straight Connector 27"/>
          <p:cNvCxnSpPr/>
          <p:nvPr/>
        </p:nvCxnSpPr>
        <p:spPr>
          <a:xfrm flipH="1">
            <a:off x="2775291" y="4901291"/>
            <a:ext cx="76725" cy="45507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5669419" y="4930319"/>
            <a:ext cx="259099" cy="450205"/>
            <a:chOff x="8696070" y="5078343"/>
            <a:chExt cx="228600" cy="381000"/>
          </a:xfrm>
        </p:grpSpPr>
        <p:cxnSp>
          <p:nvCxnSpPr>
            <p:cNvPr id="30" name="Straight Connector 29"/>
            <p:cNvCxnSpPr/>
            <p:nvPr/>
          </p:nvCxnSpPr>
          <p:spPr>
            <a:xfrm flipH="1">
              <a:off x="86960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87722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6953712" y="6144409"/>
            <a:ext cx="259099" cy="450205"/>
            <a:chOff x="8696070" y="5078343"/>
            <a:chExt cx="228600" cy="381000"/>
          </a:xfrm>
        </p:grpSpPr>
        <p:cxnSp>
          <p:nvCxnSpPr>
            <p:cNvPr id="39" name="Straight Connector 38"/>
            <p:cNvCxnSpPr/>
            <p:nvPr/>
          </p:nvCxnSpPr>
          <p:spPr>
            <a:xfrm flipH="1">
              <a:off x="86960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87722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1" name="Rectangle 40"/>
          <p:cNvSpPr/>
          <p:nvPr/>
        </p:nvSpPr>
        <p:spPr>
          <a:xfrm>
            <a:off x="2775292" y="3447142"/>
            <a:ext cx="638628" cy="707886"/>
          </a:xfrm>
          <a:prstGeom prst="rect">
            <a:avLst/>
          </a:prstGeom>
        </p:spPr>
        <p:txBody>
          <a:bodyPr wrap="square">
            <a:spAutoFit/>
          </a:bodyPr>
          <a:lstStyle/>
          <a:p>
            <a:pPr algn="just"/>
            <a:r>
              <a:rPr lang="en-US" sz="4000" b="1" smtClean="0">
                <a:solidFill>
                  <a:srgbClr val="FF0000"/>
                </a:solidFill>
                <a:latin typeface="Times New Roman" pitchFamily="18" charset="0"/>
                <a:cs typeface="Times New Roman" pitchFamily="18" charset="0"/>
              </a:rPr>
              <a:t>tr</a:t>
            </a:r>
            <a:endParaRPr lang="en-US" sz="4000" b="1">
              <a:solidFill>
                <a:srgbClr val="FF0000"/>
              </a:solidFill>
              <a:latin typeface="Times New Roman" pitchFamily="18" charset="0"/>
              <a:cs typeface="Times New Roman" pitchFamily="18" charset="0"/>
            </a:endParaRPr>
          </a:p>
        </p:txBody>
      </p:sp>
      <p:sp>
        <p:nvSpPr>
          <p:cNvPr id="42" name="Rectangle 41"/>
          <p:cNvSpPr/>
          <p:nvPr/>
        </p:nvSpPr>
        <p:spPr>
          <a:xfrm>
            <a:off x="4271483" y="3434442"/>
            <a:ext cx="2741749" cy="707886"/>
          </a:xfrm>
          <a:prstGeom prst="rect">
            <a:avLst/>
          </a:prstGeom>
        </p:spPr>
        <p:txBody>
          <a:bodyPr wrap="square">
            <a:spAutoFit/>
          </a:bodyPr>
          <a:lstStyle/>
          <a:p>
            <a:pPr algn="just"/>
            <a:r>
              <a:rPr lang="en-US" sz="4000" b="1" smtClean="0">
                <a:solidFill>
                  <a:srgbClr val="FF0000"/>
                </a:solidFill>
                <a:latin typeface="Times New Roman" pitchFamily="18" charset="0"/>
                <a:cs typeface="Times New Roman" pitchFamily="18" charset="0"/>
              </a:rPr>
              <a:t>s       </a:t>
            </a:r>
            <a:r>
              <a:rPr lang="en-US" sz="800" b="1" smtClean="0">
                <a:solidFill>
                  <a:srgbClr val="FF0000"/>
                </a:solidFill>
                <a:latin typeface="Times New Roman" pitchFamily="18" charset="0"/>
                <a:cs typeface="Times New Roman" pitchFamily="18" charset="0"/>
              </a:rPr>
              <a:t>  </a:t>
            </a:r>
            <a:r>
              <a:rPr lang="en-US" sz="4000" b="1" smtClean="0">
                <a:solidFill>
                  <a:srgbClr val="FF0000"/>
                </a:solidFill>
                <a:latin typeface="Times New Roman" pitchFamily="18" charset="0"/>
                <a:cs typeface="Times New Roman" pitchFamily="18" charset="0"/>
              </a:rPr>
              <a:t> ươn </a:t>
            </a:r>
            <a:endParaRPr lang="en-US" sz="4000" b="1">
              <a:solidFill>
                <a:srgbClr val="FF0000"/>
              </a:solidFill>
              <a:latin typeface="Times New Roman" pitchFamily="18" charset="0"/>
              <a:cs typeface="Times New Roman" pitchFamily="18" charset="0"/>
            </a:endParaRPr>
          </a:p>
        </p:txBody>
      </p:sp>
      <p:sp>
        <p:nvSpPr>
          <p:cNvPr id="43" name="Rectangle 42"/>
          <p:cNvSpPr/>
          <p:nvPr/>
        </p:nvSpPr>
        <p:spPr>
          <a:xfrm>
            <a:off x="6715515" y="3447142"/>
            <a:ext cx="1752600" cy="707886"/>
          </a:xfrm>
          <a:prstGeom prst="rect">
            <a:avLst/>
          </a:prstGeom>
        </p:spPr>
        <p:txBody>
          <a:bodyPr wrap="square">
            <a:spAutoFit/>
          </a:bodyPr>
          <a:lstStyle/>
          <a:p>
            <a:pPr algn="just"/>
            <a:r>
              <a:rPr lang="en-US" sz="4000" b="1" smtClean="0">
                <a:solidFill>
                  <a:srgbClr val="FF0000"/>
                </a:solidFill>
                <a:latin typeface="Times New Roman" pitchFamily="18" charset="0"/>
                <a:cs typeface="Times New Roman" pitchFamily="18" charset="0"/>
              </a:rPr>
              <a:t>r  </a:t>
            </a:r>
            <a:r>
              <a:rPr lang="en-US" sz="800" b="1" smtClean="0">
                <a:solidFill>
                  <a:srgbClr val="FF0000"/>
                </a:solidFill>
                <a:latin typeface="Times New Roman" pitchFamily="18" charset="0"/>
                <a:cs typeface="Times New Roman" pitchFamily="18" charset="0"/>
              </a:rPr>
              <a:t> </a:t>
            </a:r>
            <a:r>
              <a:rPr lang="en-US" sz="4000" b="1" smtClean="0">
                <a:solidFill>
                  <a:srgbClr val="FF0000"/>
                </a:solidFill>
                <a:latin typeface="Times New Roman" pitchFamily="18" charset="0"/>
                <a:cs typeface="Times New Roman" pitchFamily="18" charset="0"/>
              </a:rPr>
              <a:t>r</a:t>
            </a:r>
            <a:endParaRPr lang="en-US" sz="4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773503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animEffect transition="in" filter="fade">
                                      <p:cBhvr>
                                        <p:cTn id="17" dur="500"/>
                                        <p:tgtEl>
                                          <p:spTgt spid="2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
                                            <p:txEl>
                                              <p:pRg st="0" end="0"/>
                                            </p:txEl>
                                          </p:spTgt>
                                        </p:tgtEl>
                                        <p:attrNameLst>
                                          <p:attrName>style.visibility</p:attrName>
                                        </p:attrNameLst>
                                      </p:cBhvr>
                                      <p:to>
                                        <p:strVal val="visible"/>
                                      </p:to>
                                    </p:set>
                                    <p:animEffect transition="in" filter="fade">
                                      <p:cBhvr>
                                        <p:cTn id="22" dur="500"/>
                                        <p:tgtEl>
                                          <p:spTgt spid="4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
                                            <p:txEl>
                                              <p:pRg st="0" end="0"/>
                                            </p:txEl>
                                          </p:spTgt>
                                        </p:tgtEl>
                                        <p:attrNameLst>
                                          <p:attrName>style.visibility</p:attrName>
                                        </p:attrNameLst>
                                      </p:cBhvr>
                                      <p:to>
                                        <p:strVal val="visible"/>
                                      </p:to>
                                    </p:set>
                                    <p:animEffect transition="in" filter="fade">
                                      <p:cBhvr>
                                        <p:cTn id="27" dur="500"/>
                                        <p:tgtEl>
                                          <p:spTgt spid="4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
                                            <p:txEl>
                                              <p:pRg st="0" end="0"/>
                                            </p:txEl>
                                          </p:spTgt>
                                        </p:tgtEl>
                                        <p:attrNameLst>
                                          <p:attrName>style.visibility</p:attrName>
                                        </p:attrNameLst>
                                      </p:cBhvr>
                                      <p:to>
                                        <p:strVal val="visible"/>
                                      </p:to>
                                    </p:set>
                                    <p:animEffect transition="in" filter="fade">
                                      <p:cBhvr>
                                        <p:cTn id="32" dur="500"/>
                                        <p:tgtEl>
                                          <p:spTgt spid="4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barn(inVertical)">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1000"/>
                                        <p:tgtEl>
                                          <p:spTgt spid="25"/>
                                        </p:tgtEl>
                                      </p:cBhvr>
                                    </p:animEffect>
                                    <p:anim calcmode="lin" valueType="num">
                                      <p:cBhvr>
                                        <p:cTn id="60" dur="1000" fill="hold"/>
                                        <p:tgtEl>
                                          <p:spTgt spid="25"/>
                                        </p:tgtEl>
                                        <p:attrNameLst>
                                          <p:attrName>ppt_x</p:attrName>
                                        </p:attrNameLst>
                                      </p:cBhvr>
                                      <p:tavLst>
                                        <p:tav tm="0">
                                          <p:val>
                                            <p:strVal val="#ppt_x"/>
                                          </p:val>
                                        </p:tav>
                                        <p:tav tm="100000">
                                          <p:val>
                                            <p:strVal val="#ppt_x"/>
                                          </p:val>
                                        </p:tav>
                                      </p:tavLst>
                                    </p:anim>
                                    <p:anim calcmode="lin" valueType="num">
                                      <p:cBhvr>
                                        <p:cTn id="6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barn(inVertical)">
                                      <p:cBhvr>
                                        <p:cTn id="66" dur="500"/>
                                        <p:tgtEl>
                                          <p:spTgt spid="38"/>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245894" cy="1117345"/>
            <a:chOff x="4539228" y="210532"/>
            <a:chExt cx="7123636" cy="1117345"/>
          </a:xfrm>
        </p:grpSpPr>
        <p:grpSp>
          <p:nvGrpSpPr>
            <p:cNvPr id="15" name="Group 14"/>
            <p:cNvGrpSpPr/>
            <p:nvPr/>
          </p:nvGrpSpPr>
          <p:grpSpPr>
            <a:xfrm>
              <a:off x="4539228" y="210532"/>
              <a:ext cx="7123636" cy="1117345"/>
              <a:chOff x="4539228" y="210532"/>
              <a:chExt cx="7123636" cy="1117345"/>
            </a:xfrm>
          </p:grpSpPr>
          <p:sp>
            <p:nvSpPr>
              <p:cNvPr id="17" name="TextBox 16"/>
              <p:cNvSpPr txBox="1"/>
              <p:nvPr/>
            </p:nvSpPr>
            <p:spPr>
              <a:xfrm>
                <a:off x="4539228" y="210532"/>
                <a:ext cx="7123636" cy="646331"/>
              </a:xfrm>
              <a:prstGeom prst="rect">
                <a:avLst/>
              </a:prstGeom>
              <a:noFill/>
            </p:spPr>
            <p:txBody>
              <a:bodyPr wrap="none" rtlCol="0">
                <a:spAutoFit/>
              </a:bodyPr>
              <a:lstStyle/>
              <a:p>
                <a:r>
                  <a:rPr lang="en-US" sz="3600" b="1" smtClean="0">
                    <a:solidFill>
                      <a:srgbClr val="0000CC"/>
                    </a:solidFill>
                    <a:latin typeface="Times New Roman" pitchFamily="18" charset="0"/>
                    <a:cs typeface="Times New Roman" pitchFamily="18" charset="0"/>
                  </a:rPr>
                  <a:t>Thứ hai ngày 17 tháng 10 năm 2022</a:t>
                </a:r>
                <a:endParaRPr lang="en-US" sz="3600" b="1">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947319" y="1266918"/>
            <a:ext cx="9067800" cy="112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a:t>
            </a:r>
            <a:r>
              <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(Tiết 1)</a:t>
            </a:r>
          </a:p>
          <a:p>
            <a:pPr algn="ctr" eaLnBrk="1" hangingPunct="1">
              <a:spcBef>
                <a:spcPts val="0"/>
              </a:spcBef>
              <a:defRPr/>
            </a:pPr>
            <a:r>
              <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Nguyễn Trọng Hoàn</a:t>
            </a:r>
            <a:endParaRPr lang="en-US" sz="3200" b="1">
              <a:solidFill>
                <a:srgbClr val="0000FF"/>
              </a:solidFill>
              <a:effectLst>
                <a:outerShdw blurRad="38100" dist="38100" dir="2700000" algn="tl">
                  <a:srgbClr val="000000">
                    <a:alpha val="43137"/>
                  </a:srgbClr>
                </a:outerShdw>
              </a:effectLst>
              <a:latin typeface="Times New Roman" pitchFamily="18" charset="0"/>
            </a:endParaRPr>
          </a:p>
        </p:txBody>
      </p:sp>
      <p:grpSp>
        <p:nvGrpSpPr>
          <p:cNvPr id="32" name="Group 31"/>
          <p:cNvGrpSpPr/>
          <p:nvPr/>
        </p:nvGrpSpPr>
        <p:grpSpPr>
          <a:xfrm>
            <a:off x="823119" y="2438400"/>
            <a:ext cx="10191618" cy="5486400"/>
            <a:chOff x="-2747754" y="1962150"/>
            <a:chExt cx="9983624" cy="5486400"/>
          </a:xfrm>
        </p:grpSpPr>
        <p:grpSp>
          <p:nvGrpSpPr>
            <p:cNvPr id="33" name="Group 32"/>
            <p:cNvGrpSpPr>
              <a:grpSpLocks/>
            </p:cNvGrpSpPr>
            <p:nvPr/>
          </p:nvGrpSpPr>
          <p:grpSpPr bwMode="auto">
            <a:xfrm>
              <a:off x="563497" y="2451421"/>
              <a:ext cx="2862263" cy="4997129"/>
              <a:chOff x="521500" y="2340141"/>
              <a:chExt cx="2862262" cy="7725687"/>
            </a:xfrm>
          </p:grpSpPr>
          <p:sp>
            <p:nvSpPr>
              <p:cNvPr id="36" name="Line 55"/>
              <p:cNvSpPr>
                <a:spLocks noChangeShapeType="1"/>
              </p:cNvSpPr>
              <p:nvPr/>
            </p:nvSpPr>
            <p:spPr bwMode="auto">
              <a:xfrm flipH="1" flipV="1">
                <a:off x="1853825" y="2340141"/>
                <a:ext cx="11293" cy="7725687"/>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37" name="Straight Connector 5"/>
              <p:cNvCxnSpPr>
                <a:cxnSpLocks noChangeShapeType="1"/>
              </p:cNvCxnSpPr>
              <p:nvPr/>
            </p:nvCxnSpPr>
            <p:spPr bwMode="auto">
              <a:xfrm>
                <a:off x="521500" y="2340141"/>
                <a:ext cx="2862262" cy="0"/>
              </a:xfrm>
              <a:prstGeom prst="line">
                <a:avLst/>
              </a:prstGeom>
              <a:noFill/>
              <a:ln w="317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4" name="Text Box 5"/>
            <p:cNvSpPr txBox="1">
              <a:spLocks noChangeArrowheads="1"/>
            </p:cNvSpPr>
            <p:nvPr/>
          </p:nvSpPr>
          <p:spPr bwMode="auto">
            <a:xfrm>
              <a:off x="-2747754" y="1973263"/>
              <a:ext cx="34575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VnAristote" pitchFamily="34" charset="0"/>
                </a:defRPr>
              </a:lvl1pPr>
              <a:lvl2pPr marL="742950" indent="-285750">
                <a:defRPr sz="2400">
                  <a:solidFill>
                    <a:schemeClr val="tx1"/>
                  </a:solidFill>
                  <a:latin typeface=".VnAristote" pitchFamily="34" charset="0"/>
                </a:defRPr>
              </a:lvl2pPr>
              <a:lvl3pPr marL="1143000" indent="-228600">
                <a:defRPr sz="2400">
                  <a:solidFill>
                    <a:schemeClr val="tx1"/>
                  </a:solidFill>
                  <a:latin typeface=".VnAristote" pitchFamily="34" charset="0"/>
                </a:defRPr>
              </a:lvl3pPr>
              <a:lvl4pPr marL="1600200" indent="-228600">
                <a:defRPr sz="2400">
                  <a:solidFill>
                    <a:schemeClr val="tx1"/>
                  </a:solidFill>
                  <a:latin typeface=".VnAristote" pitchFamily="34" charset="0"/>
                </a:defRPr>
              </a:lvl4pPr>
              <a:lvl5pPr marL="2057400" indent="-228600">
                <a:defRPr sz="2400">
                  <a:solidFill>
                    <a:schemeClr val="tx1"/>
                  </a:solidFill>
                  <a:latin typeface=".VnAristote" pitchFamily="34" charset="0"/>
                </a:defRPr>
              </a:lvl5pPr>
              <a:lvl6pPr marL="2514600" indent="-228600" eaLnBrk="0" fontAlgn="base" hangingPunct="0">
                <a:spcBef>
                  <a:spcPct val="0"/>
                </a:spcBef>
                <a:spcAft>
                  <a:spcPct val="0"/>
                </a:spcAft>
                <a:defRPr sz="2400">
                  <a:solidFill>
                    <a:schemeClr val="tx1"/>
                  </a:solidFill>
                  <a:latin typeface=".VnAristote" pitchFamily="34" charset="0"/>
                </a:defRPr>
              </a:lvl6pPr>
              <a:lvl7pPr marL="2971800" indent="-228600" eaLnBrk="0" fontAlgn="base" hangingPunct="0">
                <a:spcBef>
                  <a:spcPct val="0"/>
                </a:spcBef>
                <a:spcAft>
                  <a:spcPct val="0"/>
                </a:spcAft>
                <a:defRPr sz="2400">
                  <a:solidFill>
                    <a:schemeClr val="tx1"/>
                  </a:solidFill>
                  <a:latin typeface=".VnAristote" pitchFamily="34" charset="0"/>
                </a:defRPr>
              </a:lvl7pPr>
              <a:lvl8pPr marL="3429000" indent="-228600" eaLnBrk="0" fontAlgn="base" hangingPunct="0">
                <a:spcBef>
                  <a:spcPct val="0"/>
                </a:spcBef>
                <a:spcAft>
                  <a:spcPct val="0"/>
                </a:spcAft>
                <a:defRPr sz="2400">
                  <a:solidFill>
                    <a:schemeClr val="tx1"/>
                  </a:solidFill>
                  <a:latin typeface=".VnAristote" pitchFamily="34" charset="0"/>
                </a:defRPr>
              </a:lvl8pPr>
              <a:lvl9pPr marL="3886200" indent="-228600" eaLnBrk="0" fontAlgn="base" hangingPunct="0">
                <a:spcBef>
                  <a:spcPct val="0"/>
                </a:spcBef>
                <a:spcAft>
                  <a:spcPct val="0"/>
                </a:spcAft>
                <a:defRPr sz="2400">
                  <a:solidFill>
                    <a:schemeClr val="tx1"/>
                  </a:solidFill>
                  <a:latin typeface=".VnAristote" pitchFamily="34" charset="0"/>
                </a:defRPr>
              </a:lvl9pPr>
            </a:lstStyle>
            <a:p>
              <a:pPr algn="ctr">
                <a:spcBef>
                  <a:spcPct val="50000"/>
                </a:spcBef>
                <a:defRPr/>
              </a:pPr>
              <a:r>
                <a:rPr lang="en-US" sz="3800" b="1">
                  <a:ln w="11430"/>
                  <a:solidFill>
                    <a:srgbClr val="3333FF"/>
                  </a:solidFill>
                  <a:latin typeface="Times New Roman" panose="02020603050405020304" pitchFamily="18" charset="0"/>
                  <a:cs typeface="Times New Roman" pitchFamily="18" charset="0"/>
                </a:rPr>
                <a:t>Luyện</a:t>
              </a:r>
              <a:r>
                <a:rPr lang="en-US" sz="4000" b="1" smtClean="0">
                  <a:solidFill>
                    <a:srgbClr val="3333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đọc</a:t>
              </a:r>
              <a:endParaRPr lang="en-US" sz="4000" smtClean="0">
                <a:solidFill>
                  <a:srgbClr val="3333FF"/>
                </a:solidFill>
                <a:latin typeface="Times New Roman" panose="02020603050405020304" pitchFamily="18" charset="0"/>
                <a:cs typeface="Times New Roman" panose="02020603050405020304" pitchFamily="18" charset="0"/>
              </a:endParaRPr>
            </a:p>
          </p:txBody>
        </p:sp>
        <p:sp>
          <p:nvSpPr>
            <p:cNvPr id="35" name="Text Box 5"/>
            <p:cNvSpPr txBox="1">
              <a:spLocks noChangeArrowheads="1"/>
            </p:cNvSpPr>
            <p:nvPr/>
          </p:nvSpPr>
          <p:spPr bwMode="auto">
            <a:xfrm>
              <a:off x="4194220" y="1962150"/>
              <a:ext cx="30416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VnAristote" pitchFamily="34" charset="0"/>
                </a:defRPr>
              </a:lvl1pPr>
              <a:lvl2pPr marL="742950" indent="-285750">
                <a:defRPr sz="2400">
                  <a:solidFill>
                    <a:schemeClr val="tx1"/>
                  </a:solidFill>
                  <a:latin typeface=".VnAristote" pitchFamily="34" charset="0"/>
                </a:defRPr>
              </a:lvl2pPr>
              <a:lvl3pPr marL="1143000" indent="-228600">
                <a:defRPr sz="2400">
                  <a:solidFill>
                    <a:schemeClr val="tx1"/>
                  </a:solidFill>
                  <a:latin typeface=".VnAristote" pitchFamily="34" charset="0"/>
                </a:defRPr>
              </a:lvl3pPr>
              <a:lvl4pPr marL="1600200" indent="-228600">
                <a:defRPr sz="2400">
                  <a:solidFill>
                    <a:schemeClr val="tx1"/>
                  </a:solidFill>
                  <a:latin typeface=".VnAristote" pitchFamily="34" charset="0"/>
                </a:defRPr>
              </a:lvl4pPr>
              <a:lvl5pPr marL="2057400" indent="-228600">
                <a:defRPr sz="2400">
                  <a:solidFill>
                    <a:schemeClr val="tx1"/>
                  </a:solidFill>
                  <a:latin typeface=".VnAristote" pitchFamily="34" charset="0"/>
                </a:defRPr>
              </a:lvl5pPr>
              <a:lvl6pPr marL="2514600" indent="-228600" eaLnBrk="0" fontAlgn="base" hangingPunct="0">
                <a:spcBef>
                  <a:spcPct val="0"/>
                </a:spcBef>
                <a:spcAft>
                  <a:spcPct val="0"/>
                </a:spcAft>
                <a:defRPr sz="2400">
                  <a:solidFill>
                    <a:schemeClr val="tx1"/>
                  </a:solidFill>
                  <a:latin typeface=".VnAristote" pitchFamily="34" charset="0"/>
                </a:defRPr>
              </a:lvl6pPr>
              <a:lvl7pPr marL="2971800" indent="-228600" eaLnBrk="0" fontAlgn="base" hangingPunct="0">
                <a:spcBef>
                  <a:spcPct val="0"/>
                </a:spcBef>
                <a:spcAft>
                  <a:spcPct val="0"/>
                </a:spcAft>
                <a:defRPr sz="2400">
                  <a:solidFill>
                    <a:schemeClr val="tx1"/>
                  </a:solidFill>
                  <a:latin typeface=".VnAristote" pitchFamily="34" charset="0"/>
                </a:defRPr>
              </a:lvl7pPr>
              <a:lvl8pPr marL="3429000" indent="-228600" eaLnBrk="0" fontAlgn="base" hangingPunct="0">
                <a:spcBef>
                  <a:spcPct val="0"/>
                </a:spcBef>
                <a:spcAft>
                  <a:spcPct val="0"/>
                </a:spcAft>
                <a:defRPr sz="2400">
                  <a:solidFill>
                    <a:schemeClr val="tx1"/>
                  </a:solidFill>
                  <a:latin typeface=".VnAristote" pitchFamily="34" charset="0"/>
                </a:defRPr>
              </a:lvl8pPr>
              <a:lvl9pPr marL="3886200" indent="-228600" eaLnBrk="0" fontAlgn="base" hangingPunct="0">
                <a:spcBef>
                  <a:spcPct val="0"/>
                </a:spcBef>
                <a:spcAft>
                  <a:spcPct val="0"/>
                </a:spcAft>
                <a:defRPr sz="2400">
                  <a:solidFill>
                    <a:schemeClr val="tx1"/>
                  </a:solidFill>
                  <a:latin typeface=".VnAristote" pitchFamily="34" charset="0"/>
                </a:defRPr>
              </a:lvl9pPr>
            </a:lstStyle>
            <a:p>
              <a:pPr algn="ctr">
                <a:spcBef>
                  <a:spcPct val="50000"/>
                </a:spcBef>
                <a:defRPr/>
              </a:pPr>
              <a:r>
                <a:rPr lang="en-US" sz="4000" b="1" smtClean="0">
                  <a:solidFill>
                    <a:srgbClr val="3333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Tìm hiểu bài</a:t>
              </a:r>
              <a:endParaRPr lang="en-US" sz="4000" smtClean="0">
                <a:solidFill>
                  <a:srgbClr val="3333FF"/>
                </a:solidFill>
                <a:latin typeface="Times New Roman" panose="02020603050405020304" pitchFamily="18" charset="0"/>
                <a:cs typeface="Times New Roman" panose="02020603050405020304" pitchFamily="18" charset="0"/>
              </a:endParaRPr>
            </a:p>
          </p:txBody>
        </p:sp>
      </p:grpSp>
      <p:sp>
        <p:nvSpPr>
          <p:cNvPr id="21" name="Rectangle 20"/>
          <p:cNvSpPr/>
          <p:nvPr/>
        </p:nvSpPr>
        <p:spPr>
          <a:xfrm>
            <a:off x="32091" y="6835914"/>
            <a:ext cx="6071649" cy="707886"/>
          </a:xfrm>
          <a:prstGeom prst="rect">
            <a:avLst/>
          </a:prstGeom>
        </p:spPr>
        <p:txBody>
          <a:bodyPr wrap="square">
            <a:spAutoFit/>
          </a:bodyPr>
          <a:lstStyle/>
          <a:p>
            <a:pPr algn="just"/>
            <a:r>
              <a:rPr lang="en-US" sz="4000" b="1" smtClean="0">
                <a:solidFill>
                  <a:srgbClr val="0000CC"/>
                </a:solidFill>
                <a:latin typeface="Times New Roman" pitchFamily="18" charset="0"/>
                <a:cs typeface="Times New Roman" pitchFamily="18" charset="0"/>
              </a:rPr>
              <a:t>Chiếc thuyền xinh quá!</a:t>
            </a:r>
            <a:endParaRPr lang="en-US" sz="4000" b="1">
              <a:solidFill>
                <a:srgbClr val="FF0000"/>
              </a:solidFill>
              <a:latin typeface="Times New Roman" pitchFamily="18" charset="0"/>
              <a:cs typeface="Times New Roman" pitchFamily="18" charset="0"/>
            </a:endParaRPr>
          </a:p>
        </p:txBody>
      </p:sp>
      <p:sp>
        <p:nvSpPr>
          <p:cNvPr id="22" name="Rectangle 21"/>
          <p:cNvSpPr/>
          <p:nvPr/>
        </p:nvSpPr>
        <p:spPr>
          <a:xfrm>
            <a:off x="2270919" y="3437756"/>
            <a:ext cx="2741749" cy="707886"/>
          </a:xfrm>
          <a:prstGeom prst="rect">
            <a:avLst/>
          </a:prstGeom>
        </p:spPr>
        <p:txBody>
          <a:bodyPr wrap="square">
            <a:spAutoFit/>
          </a:bodyPr>
          <a:lstStyle/>
          <a:p>
            <a:pPr algn="just"/>
            <a:r>
              <a:rPr lang="en-US" sz="4000" b="1" smtClean="0">
                <a:solidFill>
                  <a:srgbClr val="0000CC"/>
                </a:solidFill>
                <a:latin typeface="Times New Roman" pitchFamily="18" charset="0"/>
                <a:cs typeface="Times New Roman" pitchFamily="18" charset="0"/>
              </a:rPr>
              <a:t>, sóng </a:t>
            </a:r>
            <a:r>
              <a:rPr lang="en-US" sz="4000" b="1">
                <a:solidFill>
                  <a:srgbClr val="0000CC"/>
                </a:solidFill>
                <a:latin typeface="Times New Roman" pitchFamily="18" charset="0"/>
                <a:cs typeface="Times New Roman" pitchFamily="18" charset="0"/>
              </a:rPr>
              <a:t>lượn </a:t>
            </a:r>
          </a:p>
        </p:txBody>
      </p:sp>
      <p:sp>
        <p:nvSpPr>
          <p:cNvPr id="23" name="Rectangle 22"/>
          <p:cNvSpPr/>
          <p:nvPr/>
        </p:nvSpPr>
        <p:spPr>
          <a:xfrm>
            <a:off x="-15081" y="3447142"/>
            <a:ext cx="2761113"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g</a:t>
            </a:r>
            <a:r>
              <a:rPr lang="en-US" sz="4000" b="1" smtClean="0">
                <a:solidFill>
                  <a:srgbClr val="0000CC"/>
                </a:solidFill>
                <a:latin typeface="Times New Roman" pitchFamily="18" charset="0"/>
                <a:cs typeface="Times New Roman" pitchFamily="18" charset="0"/>
              </a:rPr>
              <a:t>iấy</a:t>
            </a:r>
            <a:r>
              <a:rPr lang="en-US" sz="4000" b="1" i="1" smtClean="0">
                <a:solidFill>
                  <a:srgbClr val="0000CC"/>
                </a:solidFill>
                <a:latin typeface="Times New Roman" pitchFamily="18" charset="0"/>
                <a:cs typeface="Times New Roman" pitchFamily="18" charset="0"/>
              </a:rPr>
              <a:t> </a:t>
            </a:r>
            <a:r>
              <a:rPr lang="en-US" sz="4000" b="1" smtClean="0">
                <a:solidFill>
                  <a:srgbClr val="0000CC"/>
                </a:solidFill>
                <a:latin typeface="Times New Roman" pitchFamily="18" charset="0"/>
                <a:cs typeface="Times New Roman" pitchFamily="18" charset="0"/>
              </a:rPr>
              <a:t>trắng</a:t>
            </a:r>
            <a:endParaRPr lang="en-US" sz="4000" b="1">
              <a:solidFill>
                <a:srgbClr val="0000CC"/>
              </a:solidFill>
              <a:latin typeface="Times New Roman" pitchFamily="18" charset="0"/>
              <a:cs typeface="Times New Roman" pitchFamily="18" charset="0"/>
            </a:endParaRPr>
          </a:p>
        </p:txBody>
      </p:sp>
      <p:cxnSp>
        <p:nvCxnSpPr>
          <p:cNvPr id="25" name="Straight Connector 24"/>
          <p:cNvCxnSpPr/>
          <p:nvPr/>
        </p:nvCxnSpPr>
        <p:spPr>
          <a:xfrm flipH="1">
            <a:off x="3019695" y="6977742"/>
            <a:ext cx="76725" cy="45507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096420" y="7495381"/>
            <a:ext cx="206897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948" y="5584056"/>
            <a:ext cx="6071649" cy="707886"/>
          </a:xfrm>
          <a:prstGeom prst="rect">
            <a:avLst/>
          </a:prstGeom>
        </p:spPr>
        <p:txBody>
          <a:bodyPr wrap="square">
            <a:spAutoFit/>
          </a:bodyPr>
          <a:lstStyle/>
          <a:p>
            <a:pPr algn="just"/>
            <a:r>
              <a:rPr lang="en-US" sz="4000" b="1" smtClean="0">
                <a:solidFill>
                  <a:srgbClr val="0000CC"/>
                </a:solidFill>
                <a:latin typeface="Times New Roman" pitchFamily="18" charset="0"/>
                <a:cs typeface="Times New Roman" pitchFamily="18" charset="0"/>
              </a:rPr>
              <a:t>Một tờ giấy trắng</a:t>
            </a:r>
            <a:endParaRPr lang="en-US" sz="4000" b="1">
              <a:solidFill>
                <a:srgbClr val="FF0000"/>
              </a:solidFill>
              <a:latin typeface="Times New Roman" pitchFamily="18" charset="0"/>
              <a:cs typeface="Times New Roman" pitchFamily="18" charset="0"/>
            </a:endParaRPr>
          </a:p>
        </p:txBody>
      </p:sp>
      <p:cxnSp>
        <p:nvCxnSpPr>
          <p:cNvPr id="28" name="Straight Connector 27"/>
          <p:cNvCxnSpPr/>
          <p:nvPr/>
        </p:nvCxnSpPr>
        <p:spPr>
          <a:xfrm flipH="1">
            <a:off x="1022691" y="5739491"/>
            <a:ext cx="76725" cy="45507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3916819" y="5768519"/>
            <a:ext cx="259099" cy="450205"/>
            <a:chOff x="8696070" y="5078343"/>
            <a:chExt cx="228600" cy="381000"/>
          </a:xfrm>
        </p:grpSpPr>
        <p:cxnSp>
          <p:nvCxnSpPr>
            <p:cNvPr id="30" name="Straight Connector 29"/>
            <p:cNvCxnSpPr/>
            <p:nvPr/>
          </p:nvCxnSpPr>
          <p:spPr>
            <a:xfrm flipH="1">
              <a:off x="86960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87722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5201112" y="6982609"/>
            <a:ext cx="259099" cy="450205"/>
            <a:chOff x="8696070" y="5078343"/>
            <a:chExt cx="228600" cy="381000"/>
          </a:xfrm>
        </p:grpSpPr>
        <p:cxnSp>
          <p:nvCxnSpPr>
            <p:cNvPr id="39" name="Straight Connector 38"/>
            <p:cNvCxnSpPr/>
            <p:nvPr/>
          </p:nvCxnSpPr>
          <p:spPr>
            <a:xfrm flipH="1">
              <a:off x="86960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87722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1" name="Rectangle 40"/>
          <p:cNvSpPr/>
          <p:nvPr/>
        </p:nvSpPr>
        <p:spPr>
          <a:xfrm>
            <a:off x="1022692" y="3447142"/>
            <a:ext cx="638628" cy="707886"/>
          </a:xfrm>
          <a:prstGeom prst="rect">
            <a:avLst/>
          </a:prstGeom>
        </p:spPr>
        <p:txBody>
          <a:bodyPr wrap="square">
            <a:spAutoFit/>
          </a:bodyPr>
          <a:lstStyle/>
          <a:p>
            <a:pPr algn="just"/>
            <a:r>
              <a:rPr lang="en-US" sz="4000" b="1" smtClean="0">
                <a:solidFill>
                  <a:srgbClr val="FF0000"/>
                </a:solidFill>
                <a:latin typeface="Times New Roman" pitchFamily="18" charset="0"/>
                <a:cs typeface="Times New Roman" pitchFamily="18" charset="0"/>
              </a:rPr>
              <a:t>tr</a:t>
            </a:r>
            <a:endParaRPr lang="en-US" sz="4000" b="1">
              <a:solidFill>
                <a:srgbClr val="FF0000"/>
              </a:solidFill>
              <a:latin typeface="Times New Roman" pitchFamily="18" charset="0"/>
              <a:cs typeface="Times New Roman" pitchFamily="18" charset="0"/>
            </a:endParaRPr>
          </a:p>
        </p:txBody>
      </p:sp>
      <p:sp>
        <p:nvSpPr>
          <p:cNvPr id="42" name="Rectangle 41"/>
          <p:cNvSpPr/>
          <p:nvPr/>
        </p:nvSpPr>
        <p:spPr>
          <a:xfrm>
            <a:off x="2518883" y="3434442"/>
            <a:ext cx="2741749" cy="707886"/>
          </a:xfrm>
          <a:prstGeom prst="rect">
            <a:avLst/>
          </a:prstGeom>
        </p:spPr>
        <p:txBody>
          <a:bodyPr wrap="square">
            <a:spAutoFit/>
          </a:bodyPr>
          <a:lstStyle/>
          <a:p>
            <a:pPr algn="just"/>
            <a:r>
              <a:rPr lang="en-US" sz="4000" b="1" smtClean="0">
                <a:solidFill>
                  <a:srgbClr val="FF0000"/>
                </a:solidFill>
                <a:latin typeface="Times New Roman" pitchFamily="18" charset="0"/>
                <a:cs typeface="Times New Roman" pitchFamily="18" charset="0"/>
              </a:rPr>
              <a:t>s       </a:t>
            </a:r>
            <a:r>
              <a:rPr lang="en-US" sz="800" b="1" smtClean="0">
                <a:solidFill>
                  <a:srgbClr val="FF0000"/>
                </a:solidFill>
                <a:latin typeface="Times New Roman" pitchFamily="18" charset="0"/>
                <a:cs typeface="Times New Roman" pitchFamily="18" charset="0"/>
              </a:rPr>
              <a:t>  </a:t>
            </a:r>
            <a:r>
              <a:rPr lang="en-US" sz="4000" b="1" smtClean="0">
                <a:solidFill>
                  <a:srgbClr val="FF0000"/>
                </a:solidFill>
                <a:latin typeface="Times New Roman" pitchFamily="18" charset="0"/>
                <a:cs typeface="Times New Roman" pitchFamily="18" charset="0"/>
              </a:rPr>
              <a:t> ươn, </a:t>
            </a:r>
            <a:endParaRPr lang="en-US" sz="4000" b="1">
              <a:solidFill>
                <a:srgbClr val="FF0000"/>
              </a:solidFill>
              <a:latin typeface="Times New Roman" pitchFamily="18" charset="0"/>
              <a:cs typeface="Times New Roman" pitchFamily="18" charset="0"/>
            </a:endParaRPr>
          </a:p>
        </p:txBody>
      </p:sp>
      <p:sp>
        <p:nvSpPr>
          <p:cNvPr id="44" name="Rectangle 43"/>
          <p:cNvSpPr/>
          <p:nvPr/>
        </p:nvSpPr>
        <p:spPr>
          <a:xfrm>
            <a:off x="5488216" y="3505200"/>
            <a:ext cx="10803503" cy="646331"/>
          </a:xfrm>
          <a:prstGeom prst="rect">
            <a:avLst/>
          </a:prstGeom>
        </p:spPr>
        <p:txBody>
          <a:bodyPr wrap="square">
            <a:spAutoFit/>
          </a:bodyPr>
          <a:lstStyle/>
          <a:p>
            <a:pPr algn="just"/>
            <a:r>
              <a:rPr lang="en-US" sz="3600" b="1">
                <a:solidFill>
                  <a:srgbClr val="FF0000"/>
                </a:solidFill>
                <a:latin typeface="Times New Roman" panose="02020603050405020304" pitchFamily="18" charset="0"/>
                <a:cs typeface="Times New Roman" pitchFamily="18" charset="0"/>
              </a:rPr>
              <a:t> </a:t>
            </a:r>
            <a:r>
              <a:rPr lang="en-US" sz="3600" smtClean="0">
                <a:solidFill>
                  <a:srgbClr val="FF0000"/>
                </a:solidFill>
                <a:latin typeface="Times New Roman" panose="02020603050405020304" pitchFamily="18" charset="0"/>
                <a:cs typeface="Times New Roman" panose="02020603050405020304" pitchFamily="18" charset="0"/>
              </a:rPr>
              <a:t>Câu </a:t>
            </a:r>
            <a:r>
              <a:rPr lang="en-US" sz="3600">
                <a:solidFill>
                  <a:srgbClr val="FF0000"/>
                </a:solidFill>
                <a:latin typeface="Times New Roman" panose="02020603050405020304" pitchFamily="18" charset="0"/>
                <a:cs typeface="Times New Roman" panose="02020603050405020304" pitchFamily="18" charset="0"/>
              </a:rPr>
              <a:t>1: Chọn lời giải thích phù hợp với mỗi từ dưới đây?</a:t>
            </a:r>
            <a:endParaRPr lang="en-US" sz="3600" b="1">
              <a:solidFill>
                <a:srgbClr val="FF0000"/>
              </a:solidFill>
              <a:latin typeface="Times New Roman" pitchFamily="18" charset="0"/>
              <a:cs typeface="Times New Roman" pitchFamily="18" charset="0"/>
            </a:endParaRPr>
          </a:p>
        </p:txBody>
      </p:sp>
      <p:sp>
        <p:nvSpPr>
          <p:cNvPr id="45" name="Rectangle 44"/>
          <p:cNvSpPr/>
          <p:nvPr/>
        </p:nvSpPr>
        <p:spPr>
          <a:xfrm>
            <a:off x="6043410" y="4392600"/>
            <a:ext cx="1332909" cy="646331"/>
          </a:xfrm>
          <a:prstGeom prst="rect">
            <a:avLst/>
          </a:prstGeom>
          <a:solidFill>
            <a:srgbClr val="F6D4F4"/>
          </a:solidFill>
        </p:spPr>
        <p:txBody>
          <a:bodyPr wrap="square">
            <a:spAutoFit/>
          </a:bodyPr>
          <a:lstStyle/>
          <a:p>
            <a:pPr algn="just"/>
            <a:r>
              <a:rPr lang="en-US" sz="3600" b="1" smtClean="0">
                <a:solidFill>
                  <a:srgbClr val="0000CC"/>
                </a:solidFill>
                <a:latin typeface="Times New Roman" pitchFamily="18" charset="0"/>
                <a:cs typeface="Times New Roman" pitchFamily="18" charset="0"/>
              </a:rPr>
              <a:t>   p</a:t>
            </a:r>
            <a:r>
              <a:rPr lang="vi-VN" sz="3600" b="1" smtClean="0">
                <a:solidFill>
                  <a:srgbClr val="0000CC"/>
                </a:solidFill>
                <a:latin typeface="Times New Roman" pitchFamily="18" charset="0"/>
                <a:cs typeface="Times New Roman" pitchFamily="18" charset="0"/>
              </a:rPr>
              <a:t>hô</a:t>
            </a:r>
            <a:endParaRPr lang="vi-VN" sz="3600" b="1">
              <a:solidFill>
                <a:srgbClr val="0000CC"/>
              </a:solidFill>
              <a:latin typeface="Times New Roman" pitchFamily="18" charset="0"/>
              <a:cs typeface="Times New Roman" pitchFamily="18" charset="0"/>
            </a:endParaRPr>
          </a:p>
        </p:txBody>
      </p:sp>
      <p:sp>
        <p:nvSpPr>
          <p:cNvPr id="46" name="Rectangle 45">
            <a:extLst>
              <a:ext uri="{FF2B5EF4-FFF2-40B4-BE49-F238E27FC236}">
                <a16:creationId xmlns:a16="http://schemas.microsoft.com/office/drawing/2014/main" id="{1667109D-1F52-C2FA-134A-572C02EE3BE2}"/>
              </a:ext>
            </a:extLst>
          </p:cNvPr>
          <p:cNvSpPr/>
          <p:nvPr/>
        </p:nvSpPr>
        <p:spPr>
          <a:xfrm>
            <a:off x="5753101" y="5817784"/>
            <a:ext cx="2438975" cy="646331"/>
          </a:xfrm>
          <a:prstGeom prst="rect">
            <a:avLst/>
          </a:prstGeom>
          <a:solidFill>
            <a:srgbClr val="FFFF00"/>
          </a:solidFill>
        </p:spPr>
        <p:txBody>
          <a:bodyPr wrap="square">
            <a:spAutoFit/>
          </a:bodyPr>
          <a:lstStyle/>
          <a:p>
            <a:pPr algn="just"/>
            <a:r>
              <a:rPr lang="nl-NL"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dập dềnh</a:t>
            </a:r>
            <a:endParaRPr lang="en-US" sz="3600" b="1">
              <a:solidFill>
                <a:srgbClr val="0000CC"/>
              </a:solidFill>
              <a:latin typeface="Times New Roman" pitchFamily="18" charset="0"/>
              <a:cs typeface="Times New Roman" pitchFamily="18" charset="0"/>
            </a:endParaRPr>
          </a:p>
        </p:txBody>
      </p:sp>
      <p:sp>
        <p:nvSpPr>
          <p:cNvPr id="47" name="Rectangle 46">
            <a:extLst>
              <a:ext uri="{FF2B5EF4-FFF2-40B4-BE49-F238E27FC236}">
                <a16:creationId xmlns:a16="http://schemas.microsoft.com/office/drawing/2014/main" id="{5A7DF2FC-19A5-C1BF-661F-21D9FBC10330}"/>
              </a:ext>
            </a:extLst>
          </p:cNvPr>
          <p:cNvSpPr/>
          <p:nvPr/>
        </p:nvSpPr>
        <p:spPr>
          <a:xfrm>
            <a:off x="6110557" y="7162800"/>
            <a:ext cx="1570562" cy="646331"/>
          </a:xfrm>
          <a:prstGeom prst="rect">
            <a:avLst/>
          </a:prstGeom>
          <a:solidFill>
            <a:srgbClr val="FF7C80"/>
          </a:solidFill>
        </p:spPr>
        <p:txBody>
          <a:bodyPr wrap="square">
            <a:spAutoFit/>
          </a:bodyPr>
          <a:lstStyle/>
          <a:p>
            <a:pPr algn="just"/>
            <a:r>
              <a:rPr lang="vi-VN" sz="3600" b="1">
                <a:solidFill>
                  <a:srgbClr val="0000CC"/>
                </a:solidFill>
                <a:latin typeface="Times New Roman" pitchFamily="18" charset="0"/>
                <a:cs typeface="Times New Roman" pitchFamily="18" charset="0"/>
              </a:rPr>
              <a:t> rì rào</a:t>
            </a:r>
          </a:p>
        </p:txBody>
      </p:sp>
      <p:sp>
        <p:nvSpPr>
          <p:cNvPr id="48" name="Rectangle 47">
            <a:extLst>
              <a:ext uri="{FF2B5EF4-FFF2-40B4-BE49-F238E27FC236}">
                <a16:creationId xmlns:a16="http://schemas.microsoft.com/office/drawing/2014/main" id="{5CDD562C-2EF8-A878-7EDD-C51B3CE004E8}"/>
              </a:ext>
            </a:extLst>
          </p:cNvPr>
          <p:cNvSpPr/>
          <p:nvPr/>
        </p:nvSpPr>
        <p:spPr>
          <a:xfrm>
            <a:off x="9056866" y="4314196"/>
            <a:ext cx="7057053" cy="1200329"/>
          </a:xfrm>
          <a:prstGeom prst="rect">
            <a:avLst/>
          </a:prstGeom>
          <a:solidFill>
            <a:srgbClr val="FF33CC"/>
          </a:solidFill>
        </p:spPr>
        <p:txBody>
          <a:bodyPr wrap="square">
            <a:spAutoFit/>
          </a:bodyPr>
          <a:lstStyle/>
          <a:p>
            <a:pPr algn="ctr"/>
            <a:r>
              <a:rPr lang="vi-VN" sz="3600" b="1">
                <a:solidFill>
                  <a:srgbClr val="0000CC"/>
                </a:solidFill>
                <a:latin typeface="Times New Roman" pitchFamily="18" charset="0"/>
                <a:cs typeface="Times New Roman" pitchFamily="18" charset="0"/>
              </a:rPr>
              <a:t>mặt nước chuyển động lên xuống nhịp nhàng</a:t>
            </a:r>
          </a:p>
        </p:txBody>
      </p:sp>
      <p:sp>
        <p:nvSpPr>
          <p:cNvPr id="49" name="Rectangle 48">
            <a:extLst>
              <a:ext uri="{FF2B5EF4-FFF2-40B4-BE49-F238E27FC236}">
                <a16:creationId xmlns:a16="http://schemas.microsoft.com/office/drawing/2014/main" id="{A482C5F8-ADF6-9EA4-2967-58B63D38F4C0}"/>
              </a:ext>
            </a:extLst>
          </p:cNvPr>
          <p:cNvSpPr/>
          <p:nvPr/>
        </p:nvSpPr>
        <p:spPr>
          <a:xfrm>
            <a:off x="9056348" y="5654041"/>
            <a:ext cx="6781800" cy="1200329"/>
          </a:xfrm>
          <a:prstGeom prst="rect">
            <a:avLst/>
          </a:prstGeom>
          <a:solidFill>
            <a:srgbClr val="00B0F0"/>
          </a:solidFill>
        </p:spPr>
        <p:txBody>
          <a:bodyPr wrap="square">
            <a:spAutoFit/>
          </a:bodyPr>
          <a:lstStyle/>
          <a:p>
            <a:pPr algn="ctr"/>
            <a:r>
              <a:rPr lang="vi-VN" sz="3600" b="1">
                <a:solidFill>
                  <a:srgbClr val="0000CC"/>
                </a:solidFill>
                <a:latin typeface="Times New Roman" pitchFamily="18" charset="0"/>
                <a:cs typeface="Times New Roman" pitchFamily="18" charset="0"/>
              </a:rPr>
              <a:t>tiếng sóng vỗ nhỏ, êm nhẹ phát ra đều đều liên </a:t>
            </a:r>
            <a:r>
              <a:rPr lang="vi-VN" sz="3600" b="1" smtClean="0">
                <a:solidFill>
                  <a:srgbClr val="0000CC"/>
                </a:solidFill>
                <a:latin typeface="Times New Roman" pitchFamily="18" charset="0"/>
                <a:cs typeface="Times New Roman" pitchFamily="18" charset="0"/>
              </a:rPr>
              <a:t>tiếp</a:t>
            </a:r>
            <a:r>
              <a:rPr lang="en-US" sz="3600" b="1">
                <a:solidFill>
                  <a:srgbClr val="0000CC"/>
                </a:solidFill>
                <a:latin typeface="Times New Roman" pitchFamily="18" charset="0"/>
                <a:cs typeface="Times New Roman" pitchFamily="18" charset="0"/>
              </a:rPr>
              <a:t>.</a:t>
            </a:r>
            <a:endParaRPr lang="vi-VN" sz="3600" b="1">
              <a:solidFill>
                <a:srgbClr val="0000CC"/>
              </a:solidFill>
              <a:latin typeface="Times New Roman" pitchFamily="18" charset="0"/>
              <a:cs typeface="Times New Roman" pitchFamily="18" charset="0"/>
            </a:endParaRPr>
          </a:p>
        </p:txBody>
      </p:sp>
      <p:sp>
        <p:nvSpPr>
          <p:cNvPr id="50" name="Rectangle 49">
            <a:extLst>
              <a:ext uri="{FF2B5EF4-FFF2-40B4-BE49-F238E27FC236}">
                <a16:creationId xmlns:a16="http://schemas.microsoft.com/office/drawing/2014/main" id="{24B0FEF1-303E-37AB-43B8-7898763B85C0}"/>
              </a:ext>
            </a:extLst>
          </p:cNvPr>
          <p:cNvSpPr/>
          <p:nvPr/>
        </p:nvSpPr>
        <p:spPr>
          <a:xfrm>
            <a:off x="9072459" y="7169611"/>
            <a:ext cx="3499971" cy="646331"/>
          </a:xfrm>
          <a:prstGeom prst="rect">
            <a:avLst/>
          </a:prstGeom>
          <a:solidFill>
            <a:srgbClr val="FFC000"/>
          </a:solidFill>
        </p:spPr>
        <p:txBody>
          <a:bodyPr wrap="square">
            <a:spAutoFit/>
          </a:bodyPr>
          <a:lstStyle/>
          <a:p>
            <a:pPr algn="ctr"/>
            <a:r>
              <a:rPr lang="en-US" sz="3600" b="1">
                <a:solidFill>
                  <a:srgbClr val="0000CC"/>
                </a:solidFill>
                <a:latin typeface="Times New Roman" pitchFamily="18" charset="0"/>
                <a:cs typeface="Times New Roman" pitchFamily="18" charset="0"/>
              </a:rPr>
              <a:t>  đ</a:t>
            </a:r>
            <a:r>
              <a:rPr lang="vi-VN" sz="3600" b="1">
                <a:solidFill>
                  <a:srgbClr val="0000CC"/>
                </a:solidFill>
                <a:latin typeface="Times New Roman" pitchFamily="18" charset="0"/>
                <a:cs typeface="Times New Roman" pitchFamily="18" charset="0"/>
              </a:rPr>
              <a:t>ể lộ ra, bày ra</a:t>
            </a:r>
          </a:p>
        </p:txBody>
      </p:sp>
      <p:cxnSp>
        <p:nvCxnSpPr>
          <p:cNvPr id="51" name="Straight Arrow Connector 50"/>
          <p:cNvCxnSpPr/>
          <p:nvPr/>
        </p:nvCxnSpPr>
        <p:spPr>
          <a:xfrm>
            <a:off x="7399143" y="4797101"/>
            <a:ext cx="1687767" cy="238094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52" name="Straight Arrow Connector 51"/>
          <p:cNvCxnSpPr/>
          <p:nvPr/>
        </p:nvCxnSpPr>
        <p:spPr>
          <a:xfrm flipV="1">
            <a:off x="8192076" y="4957876"/>
            <a:ext cx="865806" cy="1376112"/>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53" name="Straight Arrow Connector 52"/>
          <p:cNvCxnSpPr>
            <a:stCxn id="47" idx="3"/>
            <a:endCxn id="49" idx="1"/>
          </p:cNvCxnSpPr>
          <p:nvPr/>
        </p:nvCxnSpPr>
        <p:spPr>
          <a:xfrm flipV="1">
            <a:off x="7681119" y="6254206"/>
            <a:ext cx="1375229" cy="123176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54" name="Rectangle 53"/>
          <p:cNvSpPr/>
          <p:nvPr/>
        </p:nvSpPr>
        <p:spPr>
          <a:xfrm>
            <a:off x="1813719" y="4267200"/>
            <a:ext cx="1752600" cy="707886"/>
          </a:xfrm>
          <a:prstGeom prst="rect">
            <a:avLst/>
          </a:prstGeom>
        </p:spPr>
        <p:txBody>
          <a:bodyPr wrap="square">
            <a:spAutoFit/>
          </a:bodyPr>
          <a:lstStyle/>
          <a:p>
            <a:pPr algn="just"/>
            <a:r>
              <a:rPr lang="en-US" sz="4000" b="1" smtClean="0">
                <a:solidFill>
                  <a:srgbClr val="0000CC"/>
                </a:solidFill>
                <a:latin typeface="Times New Roman" pitchFamily="18" charset="0"/>
                <a:cs typeface="Times New Roman" pitchFamily="18" charset="0"/>
              </a:rPr>
              <a:t>rì rào</a:t>
            </a:r>
            <a:endParaRPr lang="en-US" sz="4000" b="1">
              <a:solidFill>
                <a:srgbClr val="0000CC"/>
              </a:solidFill>
              <a:latin typeface="Times New Roman" pitchFamily="18" charset="0"/>
              <a:cs typeface="Times New Roman" pitchFamily="18" charset="0"/>
            </a:endParaRPr>
          </a:p>
        </p:txBody>
      </p:sp>
      <p:sp>
        <p:nvSpPr>
          <p:cNvPr id="55" name="Rectangle 54"/>
          <p:cNvSpPr/>
          <p:nvPr/>
        </p:nvSpPr>
        <p:spPr>
          <a:xfrm>
            <a:off x="1813719" y="4267200"/>
            <a:ext cx="1752600" cy="707886"/>
          </a:xfrm>
          <a:prstGeom prst="rect">
            <a:avLst/>
          </a:prstGeom>
        </p:spPr>
        <p:txBody>
          <a:bodyPr wrap="square">
            <a:spAutoFit/>
          </a:bodyPr>
          <a:lstStyle/>
          <a:p>
            <a:pPr algn="just"/>
            <a:r>
              <a:rPr lang="en-US" sz="4000" b="1" smtClean="0">
                <a:solidFill>
                  <a:srgbClr val="FF0000"/>
                </a:solidFill>
                <a:latin typeface="Times New Roman" pitchFamily="18" charset="0"/>
                <a:cs typeface="Times New Roman" pitchFamily="18" charset="0"/>
              </a:rPr>
              <a:t>r  </a:t>
            </a:r>
            <a:r>
              <a:rPr lang="en-US" sz="800" b="1" smtClean="0">
                <a:solidFill>
                  <a:srgbClr val="FF0000"/>
                </a:solidFill>
                <a:latin typeface="Times New Roman" pitchFamily="18" charset="0"/>
                <a:cs typeface="Times New Roman" pitchFamily="18" charset="0"/>
              </a:rPr>
              <a:t> </a:t>
            </a:r>
            <a:r>
              <a:rPr lang="en-US" sz="4000" b="1" smtClean="0">
                <a:solidFill>
                  <a:srgbClr val="FF0000"/>
                </a:solidFill>
                <a:latin typeface="Times New Roman" pitchFamily="18" charset="0"/>
                <a:cs typeface="Times New Roman" pitchFamily="18" charset="0"/>
              </a:rPr>
              <a:t>r</a:t>
            </a:r>
            <a:endParaRPr lang="en-US" sz="4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983036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500"/>
                                        <p:tgtEl>
                                          <p:spTgt spid="4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500"/>
                                        <p:tgtEl>
                                          <p:spTgt spid="5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animBg="1"/>
      <p:bldP spid="46" grpId="0" animBg="1"/>
      <p:bldP spid="47" grpId="0" animBg="1"/>
      <p:bldP spid="48" grpId="0" animBg="1"/>
      <p:bldP spid="49" grpId="0" animBg="1"/>
      <p:bldP spid="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17134" y="149573"/>
            <a:ext cx="7245894" cy="1117345"/>
            <a:chOff x="4539228" y="210532"/>
            <a:chExt cx="7123636" cy="1117345"/>
          </a:xfrm>
        </p:grpSpPr>
        <p:grpSp>
          <p:nvGrpSpPr>
            <p:cNvPr id="5" name="Group 4"/>
            <p:cNvGrpSpPr/>
            <p:nvPr/>
          </p:nvGrpSpPr>
          <p:grpSpPr>
            <a:xfrm>
              <a:off x="4539228" y="210532"/>
              <a:ext cx="7123636" cy="1117345"/>
              <a:chOff x="4539228" y="210532"/>
              <a:chExt cx="7123636" cy="1117345"/>
            </a:xfrm>
          </p:grpSpPr>
          <p:sp>
            <p:nvSpPr>
              <p:cNvPr id="7" name="TextBox 6"/>
              <p:cNvSpPr txBox="1"/>
              <p:nvPr/>
            </p:nvSpPr>
            <p:spPr>
              <a:xfrm>
                <a:off x="4539228" y="210532"/>
                <a:ext cx="7123636" cy="646331"/>
              </a:xfrm>
              <a:prstGeom prst="rect">
                <a:avLst/>
              </a:prstGeom>
              <a:noFill/>
            </p:spPr>
            <p:txBody>
              <a:bodyPr wrap="none" rtlCol="0">
                <a:spAutoFit/>
              </a:bodyPr>
              <a:lstStyle/>
              <a:p>
                <a:r>
                  <a:rPr lang="en-US" sz="3600" b="1" smtClean="0">
                    <a:solidFill>
                      <a:srgbClr val="0000CC"/>
                    </a:solidFill>
                    <a:latin typeface="Times New Roman" pitchFamily="18" charset="0"/>
                    <a:cs typeface="Times New Roman" pitchFamily="18" charset="0"/>
                  </a:rPr>
                  <a:t>Thứ hai ngày 17 tháng 10 năm 2022</a:t>
                </a:r>
                <a:endParaRPr lang="en-US" sz="3600" b="1">
                  <a:solidFill>
                    <a:srgbClr val="0000CC"/>
                  </a:solidFill>
                  <a:latin typeface="Times New Roman" pitchFamily="18" charset="0"/>
                  <a:cs typeface="Times New Roman" pitchFamily="18" charset="0"/>
                </a:endParaRPr>
              </a:p>
            </p:txBody>
          </p:sp>
          <p:sp>
            <p:nvSpPr>
              <p:cNvPr id="8" name="TextBox 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6" name="Straight Connector 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 Box 14"/>
          <p:cNvSpPr txBox="1">
            <a:spLocks noChangeArrowheads="1"/>
          </p:cNvSpPr>
          <p:nvPr/>
        </p:nvSpPr>
        <p:spPr bwMode="auto">
          <a:xfrm>
            <a:off x="3947319" y="1266918"/>
            <a:ext cx="9067800" cy="112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a:t>
            </a:r>
            <a:r>
              <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(Tiết 1)</a:t>
            </a:r>
          </a:p>
          <a:p>
            <a:pPr algn="ctr" eaLnBrk="1" hangingPunct="1">
              <a:spcBef>
                <a:spcPts val="0"/>
              </a:spcBef>
              <a:defRPr/>
            </a:pPr>
            <a:r>
              <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Nguyễn Trọng Hoàn</a:t>
            </a:r>
            <a:endParaRPr lang="en-US" sz="3200" b="1">
              <a:solidFill>
                <a:srgbClr val="0000FF"/>
              </a:solidFill>
              <a:effectLst>
                <a:outerShdw blurRad="38100" dist="38100" dir="2700000" algn="tl">
                  <a:srgbClr val="000000">
                    <a:alpha val="43137"/>
                  </a:srgbClr>
                </a:outerShdw>
              </a:effectLst>
              <a:latin typeface="Times New Roman" pitchFamily="18" charset="0"/>
            </a:endParaRPr>
          </a:p>
        </p:txBody>
      </p:sp>
      <p:grpSp>
        <p:nvGrpSpPr>
          <p:cNvPr id="10" name="Group 9"/>
          <p:cNvGrpSpPr/>
          <p:nvPr/>
        </p:nvGrpSpPr>
        <p:grpSpPr>
          <a:xfrm>
            <a:off x="823119" y="2438400"/>
            <a:ext cx="10191618" cy="5486400"/>
            <a:chOff x="-2747754" y="1962150"/>
            <a:chExt cx="9983624" cy="5486400"/>
          </a:xfrm>
        </p:grpSpPr>
        <p:grpSp>
          <p:nvGrpSpPr>
            <p:cNvPr id="11" name="Group 10"/>
            <p:cNvGrpSpPr>
              <a:grpSpLocks/>
            </p:cNvGrpSpPr>
            <p:nvPr/>
          </p:nvGrpSpPr>
          <p:grpSpPr bwMode="auto">
            <a:xfrm>
              <a:off x="563497" y="2451421"/>
              <a:ext cx="2862263" cy="4997129"/>
              <a:chOff x="521500" y="2340141"/>
              <a:chExt cx="2862262" cy="7725687"/>
            </a:xfrm>
          </p:grpSpPr>
          <p:sp>
            <p:nvSpPr>
              <p:cNvPr id="14" name="Line 55"/>
              <p:cNvSpPr>
                <a:spLocks noChangeShapeType="1"/>
              </p:cNvSpPr>
              <p:nvPr/>
            </p:nvSpPr>
            <p:spPr bwMode="auto">
              <a:xfrm flipH="1" flipV="1">
                <a:off x="1853825" y="2340141"/>
                <a:ext cx="11293" cy="7725687"/>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5" name="Straight Connector 5"/>
              <p:cNvCxnSpPr>
                <a:cxnSpLocks noChangeShapeType="1"/>
              </p:cNvCxnSpPr>
              <p:nvPr/>
            </p:nvCxnSpPr>
            <p:spPr bwMode="auto">
              <a:xfrm>
                <a:off x="521500" y="2340141"/>
                <a:ext cx="2862262" cy="0"/>
              </a:xfrm>
              <a:prstGeom prst="line">
                <a:avLst/>
              </a:prstGeom>
              <a:noFill/>
              <a:ln w="317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 name="Text Box 5"/>
            <p:cNvSpPr txBox="1">
              <a:spLocks noChangeArrowheads="1"/>
            </p:cNvSpPr>
            <p:nvPr/>
          </p:nvSpPr>
          <p:spPr bwMode="auto">
            <a:xfrm>
              <a:off x="-2747754" y="1973263"/>
              <a:ext cx="34575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VnAristote" pitchFamily="34" charset="0"/>
                </a:defRPr>
              </a:lvl1pPr>
              <a:lvl2pPr marL="742950" indent="-285750">
                <a:defRPr sz="2400">
                  <a:solidFill>
                    <a:schemeClr val="tx1"/>
                  </a:solidFill>
                  <a:latin typeface=".VnAristote" pitchFamily="34" charset="0"/>
                </a:defRPr>
              </a:lvl2pPr>
              <a:lvl3pPr marL="1143000" indent="-228600">
                <a:defRPr sz="2400">
                  <a:solidFill>
                    <a:schemeClr val="tx1"/>
                  </a:solidFill>
                  <a:latin typeface=".VnAristote" pitchFamily="34" charset="0"/>
                </a:defRPr>
              </a:lvl3pPr>
              <a:lvl4pPr marL="1600200" indent="-228600">
                <a:defRPr sz="2400">
                  <a:solidFill>
                    <a:schemeClr val="tx1"/>
                  </a:solidFill>
                  <a:latin typeface=".VnAristote" pitchFamily="34" charset="0"/>
                </a:defRPr>
              </a:lvl4pPr>
              <a:lvl5pPr marL="2057400" indent="-228600">
                <a:defRPr sz="2400">
                  <a:solidFill>
                    <a:schemeClr val="tx1"/>
                  </a:solidFill>
                  <a:latin typeface=".VnAristote" pitchFamily="34" charset="0"/>
                </a:defRPr>
              </a:lvl5pPr>
              <a:lvl6pPr marL="2514600" indent="-228600" eaLnBrk="0" fontAlgn="base" hangingPunct="0">
                <a:spcBef>
                  <a:spcPct val="0"/>
                </a:spcBef>
                <a:spcAft>
                  <a:spcPct val="0"/>
                </a:spcAft>
                <a:defRPr sz="2400">
                  <a:solidFill>
                    <a:schemeClr val="tx1"/>
                  </a:solidFill>
                  <a:latin typeface=".VnAristote" pitchFamily="34" charset="0"/>
                </a:defRPr>
              </a:lvl6pPr>
              <a:lvl7pPr marL="2971800" indent="-228600" eaLnBrk="0" fontAlgn="base" hangingPunct="0">
                <a:spcBef>
                  <a:spcPct val="0"/>
                </a:spcBef>
                <a:spcAft>
                  <a:spcPct val="0"/>
                </a:spcAft>
                <a:defRPr sz="2400">
                  <a:solidFill>
                    <a:schemeClr val="tx1"/>
                  </a:solidFill>
                  <a:latin typeface=".VnAristote" pitchFamily="34" charset="0"/>
                </a:defRPr>
              </a:lvl7pPr>
              <a:lvl8pPr marL="3429000" indent="-228600" eaLnBrk="0" fontAlgn="base" hangingPunct="0">
                <a:spcBef>
                  <a:spcPct val="0"/>
                </a:spcBef>
                <a:spcAft>
                  <a:spcPct val="0"/>
                </a:spcAft>
                <a:defRPr sz="2400">
                  <a:solidFill>
                    <a:schemeClr val="tx1"/>
                  </a:solidFill>
                  <a:latin typeface=".VnAristote" pitchFamily="34" charset="0"/>
                </a:defRPr>
              </a:lvl8pPr>
              <a:lvl9pPr marL="3886200" indent="-228600" eaLnBrk="0" fontAlgn="base" hangingPunct="0">
                <a:spcBef>
                  <a:spcPct val="0"/>
                </a:spcBef>
                <a:spcAft>
                  <a:spcPct val="0"/>
                </a:spcAft>
                <a:defRPr sz="2400">
                  <a:solidFill>
                    <a:schemeClr val="tx1"/>
                  </a:solidFill>
                  <a:latin typeface=".VnAristote" pitchFamily="34" charset="0"/>
                </a:defRPr>
              </a:lvl9pPr>
            </a:lstStyle>
            <a:p>
              <a:pPr algn="ctr">
                <a:spcBef>
                  <a:spcPct val="50000"/>
                </a:spcBef>
                <a:defRPr/>
              </a:pPr>
              <a:r>
                <a:rPr lang="en-US" sz="3800" b="1">
                  <a:ln w="11430"/>
                  <a:solidFill>
                    <a:srgbClr val="3333FF"/>
                  </a:solidFill>
                  <a:latin typeface="Times New Roman" panose="02020603050405020304" pitchFamily="18" charset="0"/>
                  <a:cs typeface="Times New Roman" pitchFamily="18" charset="0"/>
                </a:rPr>
                <a:t>Luyện</a:t>
              </a:r>
              <a:r>
                <a:rPr lang="en-US" sz="4000" b="1" smtClean="0">
                  <a:solidFill>
                    <a:srgbClr val="3333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đọc</a:t>
              </a:r>
              <a:endParaRPr lang="en-US" sz="4000" smtClean="0">
                <a:solidFill>
                  <a:srgbClr val="3333FF"/>
                </a:solidFill>
                <a:latin typeface="Times New Roman" panose="02020603050405020304" pitchFamily="18" charset="0"/>
                <a:cs typeface="Times New Roman" panose="02020603050405020304" pitchFamily="18" charset="0"/>
              </a:endParaRPr>
            </a:p>
          </p:txBody>
        </p:sp>
        <p:sp>
          <p:nvSpPr>
            <p:cNvPr id="13" name="Text Box 5"/>
            <p:cNvSpPr txBox="1">
              <a:spLocks noChangeArrowheads="1"/>
            </p:cNvSpPr>
            <p:nvPr/>
          </p:nvSpPr>
          <p:spPr bwMode="auto">
            <a:xfrm>
              <a:off x="4194220" y="1962150"/>
              <a:ext cx="30416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VnAristote" pitchFamily="34" charset="0"/>
                </a:defRPr>
              </a:lvl1pPr>
              <a:lvl2pPr marL="742950" indent="-285750">
                <a:defRPr sz="2400">
                  <a:solidFill>
                    <a:schemeClr val="tx1"/>
                  </a:solidFill>
                  <a:latin typeface=".VnAristote" pitchFamily="34" charset="0"/>
                </a:defRPr>
              </a:lvl2pPr>
              <a:lvl3pPr marL="1143000" indent="-228600">
                <a:defRPr sz="2400">
                  <a:solidFill>
                    <a:schemeClr val="tx1"/>
                  </a:solidFill>
                  <a:latin typeface=".VnAristote" pitchFamily="34" charset="0"/>
                </a:defRPr>
              </a:lvl3pPr>
              <a:lvl4pPr marL="1600200" indent="-228600">
                <a:defRPr sz="2400">
                  <a:solidFill>
                    <a:schemeClr val="tx1"/>
                  </a:solidFill>
                  <a:latin typeface=".VnAristote" pitchFamily="34" charset="0"/>
                </a:defRPr>
              </a:lvl4pPr>
              <a:lvl5pPr marL="2057400" indent="-228600">
                <a:defRPr sz="2400">
                  <a:solidFill>
                    <a:schemeClr val="tx1"/>
                  </a:solidFill>
                  <a:latin typeface=".VnAristote" pitchFamily="34" charset="0"/>
                </a:defRPr>
              </a:lvl5pPr>
              <a:lvl6pPr marL="2514600" indent="-228600" eaLnBrk="0" fontAlgn="base" hangingPunct="0">
                <a:spcBef>
                  <a:spcPct val="0"/>
                </a:spcBef>
                <a:spcAft>
                  <a:spcPct val="0"/>
                </a:spcAft>
                <a:defRPr sz="2400">
                  <a:solidFill>
                    <a:schemeClr val="tx1"/>
                  </a:solidFill>
                  <a:latin typeface=".VnAristote" pitchFamily="34" charset="0"/>
                </a:defRPr>
              </a:lvl6pPr>
              <a:lvl7pPr marL="2971800" indent="-228600" eaLnBrk="0" fontAlgn="base" hangingPunct="0">
                <a:spcBef>
                  <a:spcPct val="0"/>
                </a:spcBef>
                <a:spcAft>
                  <a:spcPct val="0"/>
                </a:spcAft>
                <a:defRPr sz="2400">
                  <a:solidFill>
                    <a:schemeClr val="tx1"/>
                  </a:solidFill>
                  <a:latin typeface=".VnAristote" pitchFamily="34" charset="0"/>
                </a:defRPr>
              </a:lvl7pPr>
              <a:lvl8pPr marL="3429000" indent="-228600" eaLnBrk="0" fontAlgn="base" hangingPunct="0">
                <a:spcBef>
                  <a:spcPct val="0"/>
                </a:spcBef>
                <a:spcAft>
                  <a:spcPct val="0"/>
                </a:spcAft>
                <a:defRPr sz="2400">
                  <a:solidFill>
                    <a:schemeClr val="tx1"/>
                  </a:solidFill>
                  <a:latin typeface=".VnAristote" pitchFamily="34" charset="0"/>
                </a:defRPr>
              </a:lvl8pPr>
              <a:lvl9pPr marL="3886200" indent="-228600" eaLnBrk="0" fontAlgn="base" hangingPunct="0">
                <a:spcBef>
                  <a:spcPct val="0"/>
                </a:spcBef>
                <a:spcAft>
                  <a:spcPct val="0"/>
                </a:spcAft>
                <a:defRPr sz="2400">
                  <a:solidFill>
                    <a:schemeClr val="tx1"/>
                  </a:solidFill>
                  <a:latin typeface=".VnAristote" pitchFamily="34" charset="0"/>
                </a:defRPr>
              </a:lvl9pPr>
            </a:lstStyle>
            <a:p>
              <a:pPr algn="ctr">
                <a:spcBef>
                  <a:spcPct val="50000"/>
                </a:spcBef>
                <a:defRPr/>
              </a:pPr>
              <a:r>
                <a:rPr lang="en-US" sz="4000" b="1" smtClean="0">
                  <a:solidFill>
                    <a:srgbClr val="3333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Tìm hiểu bài</a:t>
              </a:r>
              <a:endParaRPr lang="en-US" sz="4000" smtClean="0">
                <a:solidFill>
                  <a:srgbClr val="3333FF"/>
                </a:solidFill>
                <a:latin typeface="Times New Roman" panose="02020603050405020304" pitchFamily="18" charset="0"/>
                <a:cs typeface="Times New Roman" panose="02020603050405020304" pitchFamily="18" charset="0"/>
              </a:endParaRPr>
            </a:p>
          </p:txBody>
        </p:sp>
      </p:grpSp>
      <p:sp>
        <p:nvSpPr>
          <p:cNvPr id="16" name="Rectangle 15"/>
          <p:cNvSpPr/>
          <p:nvPr/>
        </p:nvSpPr>
        <p:spPr>
          <a:xfrm>
            <a:off x="32091" y="6835914"/>
            <a:ext cx="6071649" cy="707886"/>
          </a:xfrm>
          <a:prstGeom prst="rect">
            <a:avLst/>
          </a:prstGeom>
        </p:spPr>
        <p:txBody>
          <a:bodyPr wrap="square">
            <a:spAutoFit/>
          </a:bodyPr>
          <a:lstStyle/>
          <a:p>
            <a:pPr algn="just"/>
            <a:r>
              <a:rPr lang="en-US" sz="4000" b="1" smtClean="0">
                <a:solidFill>
                  <a:srgbClr val="0000CC"/>
                </a:solidFill>
                <a:latin typeface="Times New Roman" pitchFamily="18" charset="0"/>
                <a:cs typeface="Times New Roman" pitchFamily="18" charset="0"/>
              </a:rPr>
              <a:t>Chiếc thuyền xinh quá!</a:t>
            </a:r>
            <a:endParaRPr lang="en-US" sz="4000" b="1">
              <a:solidFill>
                <a:srgbClr val="FF0000"/>
              </a:solidFill>
              <a:latin typeface="Times New Roman" pitchFamily="18" charset="0"/>
              <a:cs typeface="Times New Roman" pitchFamily="18" charset="0"/>
            </a:endParaRPr>
          </a:p>
        </p:txBody>
      </p:sp>
      <p:sp>
        <p:nvSpPr>
          <p:cNvPr id="17" name="Rectangle 16"/>
          <p:cNvSpPr/>
          <p:nvPr/>
        </p:nvSpPr>
        <p:spPr>
          <a:xfrm>
            <a:off x="2270919" y="3437756"/>
            <a:ext cx="2741749" cy="707886"/>
          </a:xfrm>
          <a:prstGeom prst="rect">
            <a:avLst/>
          </a:prstGeom>
        </p:spPr>
        <p:txBody>
          <a:bodyPr wrap="square">
            <a:spAutoFit/>
          </a:bodyPr>
          <a:lstStyle/>
          <a:p>
            <a:pPr algn="just"/>
            <a:r>
              <a:rPr lang="en-US" sz="4000" b="1" smtClean="0">
                <a:solidFill>
                  <a:srgbClr val="0000CC"/>
                </a:solidFill>
                <a:latin typeface="Times New Roman" pitchFamily="18" charset="0"/>
                <a:cs typeface="Times New Roman" pitchFamily="18" charset="0"/>
              </a:rPr>
              <a:t>, sóng </a:t>
            </a:r>
            <a:r>
              <a:rPr lang="en-US" sz="4000" b="1">
                <a:solidFill>
                  <a:srgbClr val="0000CC"/>
                </a:solidFill>
                <a:latin typeface="Times New Roman" pitchFamily="18" charset="0"/>
                <a:cs typeface="Times New Roman" pitchFamily="18" charset="0"/>
              </a:rPr>
              <a:t>lượn </a:t>
            </a:r>
          </a:p>
        </p:txBody>
      </p:sp>
      <p:sp>
        <p:nvSpPr>
          <p:cNvPr id="18" name="Rectangle 17"/>
          <p:cNvSpPr/>
          <p:nvPr/>
        </p:nvSpPr>
        <p:spPr>
          <a:xfrm>
            <a:off x="-15081" y="3447142"/>
            <a:ext cx="2761113"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g</a:t>
            </a:r>
            <a:r>
              <a:rPr lang="en-US" sz="4000" b="1" smtClean="0">
                <a:solidFill>
                  <a:srgbClr val="0000CC"/>
                </a:solidFill>
                <a:latin typeface="Times New Roman" pitchFamily="18" charset="0"/>
                <a:cs typeface="Times New Roman" pitchFamily="18" charset="0"/>
              </a:rPr>
              <a:t>iấy</a:t>
            </a:r>
            <a:r>
              <a:rPr lang="en-US" sz="4000" b="1" i="1" smtClean="0">
                <a:solidFill>
                  <a:srgbClr val="0000CC"/>
                </a:solidFill>
                <a:latin typeface="Times New Roman" pitchFamily="18" charset="0"/>
                <a:cs typeface="Times New Roman" pitchFamily="18" charset="0"/>
              </a:rPr>
              <a:t> </a:t>
            </a:r>
            <a:r>
              <a:rPr lang="en-US" sz="4000" b="1" smtClean="0">
                <a:solidFill>
                  <a:srgbClr val="0000CC"/>
                </a:solidFill>
                <a:latin typeface="Times New Roman" pitchFamily="18" charset="0"/>
                <a:cs typeface="Times New Roman" pitchFamily="18" charset="0"/>
              </a:rPr>
              <a:t>trắng</a:t>
            </a:r>
            <a:endParaRPr lang="en-US" sz="4000" b="1">
              <a:solidFill>
                <a:srgbClr val="0000CC"/>
              </a:solidFill>
              <a:latin typeface="Times New Roman" pitchFamily="18" charset="0"/>
              <a:cs typeface="Times New Roman" pitchFamily="18" charset="0"/>
            </a:endParaRPr>
          </a:p>
        </p:txBody>
      </p:sp>
      <p:cxnSp>
        <p:nvCxnSpPr>
          <p:cNvPr id="19" name="Straight Connector 18"/>
          <p:cNvCxnSpPr/>
          <p:nvPr/>
        </p:nvCxnSpPr>
        <p:spPr>
          <a:xfrm flipH="1">
            <a:off x="3019695" y="6977742"/>
            <a:ext cx="76725" cy="45507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096420" y="7495381"/>
            <a:ext cx="206897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948" y="5584056"/>
            <a:ext cx="6071649" cy="707886"/>
          </a:xfrm>
          <a:prstGeom prst="rect">
            <a:avLst/>
          </a:prstGeom>
        </p:spPr>
        <p:txBody>
          <a:bodyPr wrap="square">
            <a:spAutoFit/>
          </a:bodyPr>
          <a:lstStyle/>
          <a:p>
            <a:pPr algn="just"/>
            <a:r>
              <a:rPr lang="en-US" sz="4000" b="1" smtClean="0">
                <a:solidFill>
                  <a:srgbClr val="0000CC"/>
                </a:solidFill>
                <a:latin typeface="Times New Roman" pitchFamily="18" charset="0"/>
                <a:cs typeface="Times New Roman" pitchFamily="18" charset="0"/>
              </a:rPr>
              <a:t>Một tờ giấy trắng</a:t>
            </a:r>
            <a:endParaRPr lang="en-US" sz="4000" b="1">
              <a:solidFill>
                <a:srgbClr val="FF0000"/>
              </a:solidFill>
              <a:latin typeface="Times New Roman" pitchFamily="18" charset="0"/>
              <a:cs typeface="Times New Roman" pitchFamily="18" charset="0"/>
            </a:endParaRPr>
          </a:p>
        </p:txBody>
      </p:sp>
      <p:cxnSp>
        <p:nvCxnSpPr>
          <p:cNvPr id="22" name="Straight Connector 21"/>
          <p:cNvCxnSpPr/>
          <p:nvPr/>
        </p:nvCxnSpPr>
        <p:spPr>
          <a:xfrm flipH="1">
            <a:off x="1022691" y="5739491"/>
            <a:ext cx="76725" cy="45507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916819" y="5768519"/>
            <a:ext cx="259099" cy="450205"/>
            <a:chOff x="8696070" y="5078343"/>
            <a:chExt cx="228600" cy="381000"/>
          </a:xfrm>
        </p:grpSpPr>
        <p:cxnSp>
          <p:nvCxnSpPr>
            <p:cNvPr id="24" name="Straight Connector 23"/>
            <p:cNvCxnSpPr/>
            <p:nvPr/>
          </p:nvCxnSpPr>
          <p:spPr>
            <a:xfrm flipH="1">
              <a:off x="86960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87722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5201112" y="6982609"/>
            <a:ext cx="259099" cy="450205"/>
            <a:chOff x="8696070" y="5078343"/>
            <a:chExt cx="228600" cy="381000"/>
          </a:xfrm>
        </p:grpSpPr>
        <p:cxnSp>
          <p:nvCxnSpPr>
            <p:cNvPr id="27" name="Straight Connector 26"/>
            <p:cNvCxnSpPr/>
            <p:nvPr/>
          </p:nvCxnSpPr>
          <p:spPr>
            <a:xfrm flipH="1">
              <a:off x="86960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7722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9" name="Rectangle 28"/>
          <p:cNvSpPr/>
          <p:nvPr/>
        </p:nvSpPr>
        <p:spPr>
          <a:xfrm>
            <a:off x="1022692" y="3447142"/>
            <a:ext cx="638628" cy="707886"/>
          </a:xfrm>
          <a:prstGeom prst="rect">
            <a:avLst/>
          </a:prstGeom>
        </p:spPr>
        <p:txBody>
          <a:bodyPr wrap="square">
            <a:spAutoFit/>
          </a:bodyPr>
          <a:lstStyle/>
          <a:p>
            <a:pPr algn="just"/>
            <a:r>
              <a:rPr lang="en-US" sz="4000" b="1" smtClean="0">
                <a:solidFill>
                  <a:srgbClr val="FF0000"/>
                </a:solidFill>
                <a:latin typeface="Times New Roman" pitchFamily="18" charset="0"/>
                <a:cs typeface="Times New Roman" pitchFamily="18" charset="0"/>
              </a:rPr>
              <a:t>tr</a:t>
            </a:r>
            <a:endParaRPr lang="en-US" sz="4000" b="1">
              <a:solidFill>
                <a:srgbClr val="FF0000"/>
              </a:solidFill>
              <a:latin typeface="Times New Roman" pitchFamily="18" charset="0"/>
              <a:cs typeface="Times New Roman" pitchFamily="18" charset="0"/>
            </a:endParaRPr>
          </a:p>
        </p:txBody>
      </p:sp>
      <p:sp>
        <p:nvSpPr>
          <p:cNvPr id="30" name="Rectangle 29"/>
          <p:cNvSpPr/>
          <p:nvPr/>
        </p:nvSpPr>
        <p:spPr>
          <a:xfrm>
            <a:off x="2518883" y="3434442"/>
            <a:ext cx="2741749" cy="707886"/>
          </a:xfrm>
          <a:prstGeom prst="rect">
            <a:avLst/>
          </a:prstGeom>
        </p:spPr>
        <p:txBody>
          <a:bodyPr wrap="square">
            <a:spAutoFit/>
          </a:bodyPr>
          <a:lstStyle/>
          <a:p>
            <a:pPr algn="just"/>
            <a:r>
              <a:rPr lang="en-US" sz="4000" b="1" smtClean="0">
                <a:solidFill>
                  <a:srgbClr val="FF0000"/>
                </a:solidFill>
                <a:latin typeface="Times New Roman" pitchFamily="18" charset="0"/>
                <a:cs typeface="Times New Roman" pitchFamily="18" charset="0"/>
              </a:rPr>
              <a:t>s       </a:t>
            </a:r>
            <a:r>
              <a:rPr lang="en-US" sz="800" b="1" smtClean="0">
                <a:solidFill>
                  <a:srgbClr val="FF0000"/>
                </a:solidFill>
                <a:latin typeface="Times New Roman" pitchFamily="18" charset="0"/>
                <a:cs typeface="Times New Roman" pitchFamily="18" charset="0"/>
              </a:rPr>
              <a:t>  </a:t>
            </a:r>
            <a:r>
              <a:rPr lang="en-US" sz="4000" b="1" smtClean="0">
                <a:solidFill>
                  <a:srgbClr val="FF0000"/>
                </a:solidFill>
                <a:latin typeface="Times New Roman" pitchFamily="18" charset="0"/>
                <a:cs typeface="Times New Roman" pitchFamily="18" charset="0"/>
              </a:rPr>
              <a:t> ươn, </a:t>
            </a:r>
            <a:endParaRPr lang="en-US" sz="4000" b="1">
              <a:solidFill>
                <a:srgbClr val="FF0000"/>
              </a:solidFill>
              <a:latin typeface="Times New Roman" pitchFamily="18" charset="0"/>
              <a:cs typeface="Times New Roman" pitchFamily="18" charset="0"/>
            </a:endParaRPr>
          </a:p>
        </p:txBody>
      </p:sp>
      <p:sp>
        <p:nvSpPr>
          <p:cNvPr id="41" name="Rectangle 40"/>
          <p:cNvSpPr/>
          <p:nvPr/>
        </p:nvSpPr>
        <p:spPr>
          <a:xfrm>
            <a:off x="1813719" y="4267200"/>
            <a:ext cx="1752600" cy="707886"/>
          </a:xfrm>
          <a:prstGeom prst="rect">
            <a:avLst/>
          </a:prstGeom>
        </p:spPr>
        <p:txBody>
          <a:bodyPr wrap="square">
            <a:spAutoFit/>
          </a:bodyPr>
          <a:lstStyle/>
          <a:p>
            <a:pPr algn="just"/>
            <a:r>
              <a:rPr lang="en-US" sz="4000" b="1" smtClean="0">
                <a:solidFill>
                  <a:srgbClr val="0000CC"/>
                </a:solidFill>
                <a:latin typeface="Times New Roman" pitchFamily="18" charset="0"/>
                <a:cs typeface="Times New Roman" pitchFamily="18" charset="0"/>
              </a:rPr>
              <a:t>rì rào</a:t>
            </a:r>
            <a:endParaRPr lang="en-US" sz="4000" b="1">
              <a:solidFill>
                <a:srgbClr val="0000CC"/>
              </a:solidFill>
              <a:latin typeface="Times New Roman" pitchFamily="18" charset="0"/>
              <a:cs typeface="Times New Roman" pitchFamily="18" charset="0"/>
            </a:endParaRPr>
          </a:p>
        </p:txBody>
      </p:sp>
      <p:sp>
        <p:nvSpPr>
          <p:cNvPr id="42" name="Rectangle 41"/>
          <p:cNvSpPr/>
          <p:nvPr/>
        </p:nvSpPr>
        <p:spPr>
          <a:xfrm>
            <a:off x="1813719" y="4267200"/>
            <a:ext cx="1752600" cy="707886"/>
          </a:xfrm>
          <a:prstGeom prst="rect">
            <a:avLst/>
          </a:prstGeom>
        </p:spPr>
        <p:txBody>
          <a:bodyPr wrap="square">
            <a:spAutoFit/>
          </a:bodyPr>
          <a:lstStyle/>
          <a:p>
            <a:pPr algn="just"/>
            <a:r>
              <a:rPr lang="en-US" sz="4000" b="1" smtClean="0">
                <a:solidFill>
                  <a:srgbClr val="FF0000"/>
                </a:solidFill>
                <a:latin typeface="Times New Roman" pitchFamily="18" charset="0"/>
                <a:cs typeface="Times New Roman" pitchFamily="18" charset="0"/>
              </a:rPr>
              <a:t>r  </a:t>
            </a:r>
            <a:r>
              <a:rPr lang="en-US" sz="800" b="1" smtClean="0">
                <a:solidFill>
                  <a:srgbClr val="FF0000"/>
                </a:solidFill>
                <a:latin typeface="Times New Roman" pitchFamily="18" charset="0"/>
                <a:cs typeface="Times New Roman" pitchFamily="18" charset="0"/>
              </a:rPr>
              <a:t> </a:t>
            </a:r>
            <a:r>
              <a:rPr lang="en-US" sz="4000" b="1" smtClean="0">
                <a:solidFill>
                  <a:srgbClr val="FF0000"/>
                </a:solidFill>
                <a:latin typeface="Times New Roman" pitchFamily="18" charset="0"/>
                <a:cs typeface="Times New Roman" pitchFamily="18" charset="0"/>
              </a:rPr>
              <a:t>r</a:t>
            </a:r>
            <a:endParaRPr lang="en-US" sz="4000" b="1">
              <a:solidFill>
                <a:srgbClr val="FF0000"/>
              </a:solidFill>
              <a:latin typeface="Times New Roman" pitchFamily="18" charset="0"/>
              <a:cs typeface="Times New Roman" pitchFamily="18" charset="0"/>
            </a:endParaRPr>
          </a:p>
        </p:txBody>
      </p:sp>
      <p:sp>
        <p:nvSpPr>
          <p:cNvPr id="43" name="Rectangle 42"/>
          <p:cNvSpPr/>
          <p:nvPr/>
        </p:nvSpPr>
        <p:spPr>
          <a:xfrm>
            <a:off x="5811811" y="3550024"/>
            <a:ext cx="10233818"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Câu 2: Từ các tờ </a:t>
            </a:r>
            <a:r>
              <a:rPr lang="en-US" sz="3600" b="1" smtClean="0">
                <a:solidFill>
                  <a:srgbClr val="FF0000"/>
                </a:solidFill>
                <a:latin typeface="Times New Roman" pitchFamily="18" charset="0"/>
                <a:cs typeface="Times New Roman" pitchFamily="18" charset="0"/>
              </a:rPr>
              <a:t>giấy, </a:t>
            </a:r>
            <a:r>
              <a:rPr lang="en-US" sz="3600" b="1">
                <a:solidFill>
                  <a:srgbClr val="FF0000"/>
                </a:solidFill>
                <a:latin typeface="Times New Roman" pitchFamily="18" charset="0"/>
                <a:cs typeface="Times New Roman" pitchFamily="18" charset="0"/>
              </a:rPr>
              <a:t>cô giáo đã làm ra những gì? </a:t>
            </a:r>
            <a:r>
              <a:rPr lang="en-US" sz="3600" b="1" smtClean="0">
                <a:solidFill>
                  <a:srgbClr val="FF0000"/>
                </a:solidFill>
                <a:latin typeface="Times New Roman" pitchFamily="18" charset="0"/>
                <a:cs typeface="Times New Roman" pitchFamily="18" charset="0"/>
              </a:rPr>
              <a:t>(ghép </a:t>
            </a:r>
            <a:r>
              <a:rPr lang="en-US" sz="3600" b="1">
                <a:solidFill>
                  <a:srgbClr val="FF0000"/>
                </a:solidFill>
                <a:latin typeface="Times New Roman" pitchFamily="18" charset="0"/>
                <a:cs typeface="Times New Roman" pitchFamily="18" charset="0"/>
              </a:rPr>
              <a:t>từ ngữ </a:t>
            </a:r>
            <a:r>
              <a:rPr lang="en-US" sz="3600" b="1" smtClean="0">
                <a:solidFill>
                  <a:srgbClr val="FF0000"/>
                </a:solidFill>
                <a:latin typeface="Times New Roman" pitchFamily="18" charset="0"/>
                <a:cs typeface="Times New Roman" pitchFamily="18" charset="0"/>
              </a:rPr>
              <a:t>ở cột </a:t>
            </a:r>
            <a:r>
              <a:rPr lang="en-US" sz="3600" b="1">
                <a:solidFill>
                  <a:srgbClr val="FF0000"/>
                </a:solidFill>
                <a:latin typeface="Times New Roman" pitchFamily="18" charset="0"/>
                <a:cs typeface="Times New Roman" pitchFamily="18" charset="0"/>
              </a:rPr>
              <a:t>A với từ ngữ phù hợp </a:t>
            </a:r>
            <a:r>
              <a:rPr lang="en-US" sz="3600" b="1" smtClean="0">
                <a:solidFill>
                  <a:srgbClr val="FF0000"/>
                </a:solidFill>
                <a:latin typeface="Times New Roman" pitchFamily="18" charset="0"/>
                <a:cs typeface="Times New Roman" pitchFamily="18" charset="0"/>
              </a:rPr>
              <a:t>ở cột </a:t>
            </a:r>
            <a:r>
              <a:rPr lang="en-US" sz="3600" b="1">
                <a:solidFill>
                  <a:srgbClr val="FF0000"/>
                </a:solidFill>
                <a:latin typeface="Times New Roman" pitchFamily="18" charset="0"/>
                <a:cs typeface="Times New Roman" pitchFamily="18" charset="0"/>
              </a:rPr>
              <a:t>B)</a:t>
            </a:r>
          </a:p>
        </p:txBody>
      </p:sp>
      <p:graphicFrame>
        <p:nvGraphicFramePr>
          <p:cNvPr id="44" name="Table 2">
            <a:extLst>
              <a:ext uri="{FF2B5EF4-FFF2-40B4-BE49-F238E27FC236}">
                <a16:creationId xmlns:a16="http://schemas.microsoft.com/office/drawing/2014/main" id="{F7BE1544-A579-1A16-8D70-89A1900E4535}"/>
              </a:ext>
            </a:extLst>
          </p:cNvPr>
          <p:cNvGraphicFramePr>
            <a:graphicFrameLocks noGrp="1"/>
          </p:cNvGraphicFramePr>
          <p:nvPr>
            <p:extLst>
              <p:ext uri="{D42A27DB-BD31-4B8C-83A1-F6EECF244321}">
                <p14:modId xmlns:p14="http://schemas.microsoft.com/office/powerpoint/2010/main" val="3028295844"/>
              </p:ext>
            </p:extLst>
          </p:nvPr>
        </p:nvGraphicFramePr>
        <p:xfrm>
          <a:off x="6233319" y="5105309"/>
          <a:ext cx="9272347" cy="2804251"/>
        </p:xfrm>
        <a:graphic>
          <a:graphicData uri="http://schemas.openxmlformats.org/drawingml/2006/table">
            <a:tbl>
              <a:tblPr firstRow="1" bandRow="1">
                <a:tableStyleId>{2D5ABB26-0587-4C30-8999-92F81FD0307C}</a:tableStyleId>
              </a:tblPr>
              <a:tblGrid>
                <a:gridCol w="3023948">
                  <a:extLst>
                    <a:ext uri="{9D8B030D-6E8A-4147-A177-3AD203B41FA5}">
                      <a16:colId xmlns:a16="http://schemas.microsoft.com/office/drawing/2014/main" val="453230351"/>
                    </a:ext>
                  </a:extLst>
                </a:gridCol>
                <a:gridCol w="2133600">
                  <a:extLst>
                    <a:ext uri="{9D8B030D-6E8A-4147-A177-3AD203B41FA5}">
                      <a16:colId xmlns:a16="http://schemas.microsoft.com/office/drawing/2014/main" val="2625927978"/>
                    </a:ext>
                  </a:extLst>
                </a:gridCol>
                <a:gridCol w="4114799">
                  <a:extLst>
                    <a:ext uri="{9D8B030D-6E8A-4147-A177-3AD203B41FA5}">
                      <a16:colId xmlns:a16="http://schemas.microsoft.com/office/drawing/2014/main" val="3883623658"/>
                    </a:ext>
                  </a:extLst>
                </a:gridCol>
              </a:tblGrid>
              <a:tr h="739738">
                <a:tc>
                  <a:txBody>
                    <a:bodyPr/>
                    <a:lstStyle/>
                    <a:p>
                      <a:pPr algn="ctr"/>
                      <a:r>
                        <a:rPr lang="en-US" sz="3200" b="1" smtClean="0">
                          <a:solidFill>
                            <a:srgbClr val="FF0000"/>
                          </a:solidFill>
                          <a:latin typeface="Times New Roman" pitchFamily="18" charset="0"/>
                          <a:cs typeface="Times New Roman" pitchFamily="18" charset="0"/>
                        </a:rPr>
                        <a:t>A</a:t>
                      </a:r>
                      <a:endParaRPr lang="en-US" sz="3200" b="1">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endParaRPr lang="en-US" sz="3600" b="1">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a:solidFill>
                            <a:srgbClr val="FF0000"/>
                          </a:solidFill>
                          <a:latin typeface="Times New Roman" pitchFamily="18" charset="0"/>
                          <a:cs typeface="Times New Roman"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1837061"/>
                  </a:ext>
                </a:extLst>
              </a:tr>
              <a:tr h="654451">
                <a:tc rowSpan="2">
                  <a:txBody>
                    <a:bodyPr/>
                    <a:lstStyle/>
                    <a:p>
                      <a:pPr algn="l"/>
                      <a:r>
                        <a:rPr lang="en-US" sz="3600" b="1">
                          <a:solidFill>
                            <a:srgbClr val="0000CC"/>
                          </a:solidFill>
                          <a:latin typeface="Times New Roman" pitchFamily="18" charset="0"/>
                          <a:cs typeface="Times New Roman" pitchFamily="18" charset="0"/>
                        </a:rPr>
                        <a:t>tờ giấy trắng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algn="l"/>
                      <a:r>
                        <a:rPr lang="en-US" sz="3600" b="1">
                          <a:solidFill>
                            <a:srgbClr val="0000CC"/>
                          </a:solidFill>
                          <a:latin typeface="Times New Roman" pitchFamily="18" charset="0"/>
                          <a:cs typeface="Times New Roman" pitchFamily="18" charset="0"/>
                        </a:rPr>
                        <a:t>mặt trời toả nắng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0990898"/>
                  </a:ext>
                </a:extLst>
              </a:tr>
              <a:tr h="129902">
                <a:tc vMerge="1">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rowSpan="2">
                  <a:txBody>
                    <a:bodyPr/>
                    <a:lstStyle/>
                    <a:p>
                      <a:pPr algn="l"/>
                      <a:r>
                        <a:rPr lang="en-US" sz="3600" b="1">
                          <a:solidFill>
                            <a:srgbClr val="0000CC"/>
                          </a:solidFill>
                          <a:latin typeface="Times New Roman" pitchFamily="18" charset="0"/>
                          <a:cs typeface="Times New Roman" pitchFamily="18" charset="0"/>
                        </a:rPr>
                        <a:t>mặt nước dập dềnh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4692651"/>
                  </a:ext>
                </a:extLst>
              </a:tr>
              <a:tr h="580971">
                <a:tc>
                  <a:txBody>
                    <a:bodyPr/>
                    <a:lstStyle/>
                    <a:p>
                      <a:r>
                        <a:rPr lang="en-US" sz="3600" b="1">
                          <a:solidFill>
                            <a:srgbClr val="0000CC"/>
                          </a:solidFill>
                          <a:latin typeface="Times New Roman" pitchFamily="18" charset="0"/>
                          <a:cs typeface="Times New Roman" pitchFamily="18" charset="0"/>
                        </a:rPr>
                        <a:t>tờ giấy đỏ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r>
                        <a:rPr lang="en-US"/>
                        <a:t>mặt nước dập dềnh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9992991"/>
                  </a:ext>
                </a:extLst>
              </a:tr>
              <a:tr h="580971">
                <a:tc>
                  <a:txBody>
                    <a:bodyPr/>
                    <a:lstStyle/>
                    <a:p>
                      <a:r>
                        <a:rPr lang="en-US" sz="3600" b="1">
                          <a:solidFill>
                            <a:srgbClr val="0000CC"/>
                          </a:solidFill>
                          <a:latin typeface="Times New Roman" pitchFamily="18" charset="0"/>
                          <a:cs typeface="Times New Roman" pitchFamily="18" charset="0"/>
                        </a:rPr>
                        <a:t>tờ giấy xanh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600" b="1" smtClean="0">
                          <a:solidFill>
                            <a:srgbClr val="0000CC"/>
                          </a:solidFill>
                          <a:latin typeface="Times New Roman" pitchFamily="18" charset="0"/>
                          <a:cs typeface="Times New Roman" pitchFamily="18" charset="0"/>
                        </a:rPr>
                        <a:t>chiếc </a:t>
                      </a:r>
                      <a:r>
                        <a:rPr lang="en-US" sz="3600" b="1">
                          <a:solidFill>
                            <a:srgbClr val="0000CC"/>
                          </a:solidFill>
                          <a:latin typeface="Times New Roman" pitchFamily="18" charset="0"/>
                          <a:cs typeface="Times New Roman" pitchFamily="18" charset="0"/>
                        </a:rPr>
                        <a:t>thuyền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396286"/>
                  </a:ext>
                </a:extLst>
              </a:tr>
            </a:tbl>
          </a:graphicData>
        </a:graphic>
      </p:graphicFrame>
      <p:cxnSp>
        <p:nvCxnSpPr>
          <p:cNvPr id="45" name="Straight Connector 44">
            <a:extLst>
              <a:ext uri="{FF2B5EF4-FFF2-40B4-BE49-F238E27FC236}">
                <a16:creationId xmlns:a16="http://schemas.microsoft.com/office/drawing/2014/main" id="{D3595EBF-09EE-482E-DCE4-7E0FF42589FF}"/>
              </a:ext>
            </a:extLst>
          </p:cNvPr>
          <p:cNvCxnSpPr/>
          <p:nvPr/>
        </p:nvCxnSpPr>
        <p:spPr>
          <a:xfrm>
            <a:off x="9257267" y="6172200"/>
            <a:ext cx="2121181" cy="1371600"/>
          </a:xfrm>
          <a:prstGeom prst="line">
            <a:avLst/>
          </a:prstGeom>
        </p:spPr>
        <p:style>
          <a:lnRef idx="2">
            <a:schemeClr val="accent4"/>
          </a:lnRef>
          <a:fillRef idx="0">
            <a:schemeClr val="accent4"/>
          </a:fillRef>
          <a:effectRef idx="1">
            <a:schemeClr val="accent4"/>
          </a:effectRef>
          <a:fontRef idx="minor">
            <a:schemeClr val="tx1"/>
          </a:fontRef>
        </p:style>
      </p:cxnSp>
      <p:cxnSp>
        <p:nvCxnSpPr>
          <p:cNvPr id="46" name="Straight Connector 45">
            <a:extLst>
              <a:ext uri="{FF2B5EF4-FFF2-40B4-BE49-F238E27FC236}">
                <a16:creationId xmlns:a16="http://schemas.microsoft.com/office/drawing/2014/main" id="{E3707ADE-D16E-3A2C-E0DC-8DBC2AA1F5AA}"/>
              </a:ext>
            </a:extLst>
          </p:cNvPr>
          <p:cNvCxnSpPr/>
          <p:nvPr/>
        </p:nvCxnSpPr>
        <p:spPr>
          <a:xfrm flipV="1">
            <a:off x="9257267" y="6174322"/>
            <a:ext cx="2121181" cy="762000"/>
          </a:xfrm>
          <a:prstGeom prst="line">
            <a:avLst/>
          </a:prstGeom>
        </p:spPr>
        <p:style>
          <a:lnRef idx="2">
            <a:schemeClr val="accent4"/>
          </a:lnRef>
          <a:fillRef idx="0">
            <a:schemeClr val="accent4"/>
          </a:fillRef>
          <a:effectRef idx="1">
            <a:schemeClr val="accent4"/>
          </a:effectRef>
          <a:fontRef idx="minor">
            <a:schemeClr val="tx1"/>
          </a:fontRef>
        </p:style>
      </p:cxnSp>
      <p:cxnSp>
        <p:nvCxnSpPr>
          <p:cNvPr id="47" name="Straight Connector 46">
            <a:extLst>
              <a:ext uri="{FF2B5EF4-FFF2-40B4-BE49-F238E27FC236}">
                <a16:creationId xmlns:a16="http://schemas.microsoft.com/office/drawing/2014/main" id="{076E8F79-D914-72A5-29F5-0DBD0D63B68D}"/>
              </a:ext>
            </a:extLst>
          </p:cNvPr>
          <p:cNvCxnSpPr/>
          <p:nvPr/>
        </p:nvCxnSpPr>
        <p:spPr>
          <a:xfrm flipV="1">
            <a:off x="9257267" y="6936322"/>
            <a:ext cx="2121181" cy="685294"/>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77940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1000"/>
                                        <p:tgtEl>
                                          <p:spTgt spid="46"/>
                                        </p:tgtEl>
                                      </p:cBhvr>
                                    </p:animEffect>
                                    <p:anim calcmode="lin" valueType="num">
                                      <p:cBhvr>
                                        <p:cTn id="13" dur="1000" fill="hold"/>
                                        <p:tgtEl>
                                          <p:spTgt spid="46"/>
                                        </p:tgtEl>
                                        <p:attrNameLst>
                                          <p:attrName>ppt_x</p:attrName>
                                        </p:attrNameLst>
                                      </p:cBhvr>
                                      <p:tavLst>
                                        <p:tav tm="0">
                                          <p:val>
                                            <p:strVal val="#ppt_x"/>
                                          </p:val>
                                        </p:tav>
                                        <p:tav tm="100000">
                                          <p:val>
                                            <p:strVal val="#ppt_x"/>
                                          </p:val>
                                        </p:tav>
                                      </p:tavLst>
                                    </p:anim>
                                    <p:anim calcmode="lin" valueType="num">
                                      <p:cBhvr>
                                        <p:cTn id="1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10436</TotalTime>
  <Words>1010</Words>
  <Application>Microsoft Office PowerPoint</Application>
  <PresentationFormat>Custom</PresentationFormat>
  <Paragraphs>204</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1112</cp:revision>
  <dcterms:created xsi:type="dcterms:W3CDTF">2008-09-09T22:52:10Z</dcterms:created>
  <dcterms:modified xsi:type="dcterms:W3CDTF">2023-06-25T02:48:44Z</dcterms:modified>
</cp:coreProperties>
</file>