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1" r:id="rId3"/>
    <p:sldId id="260" r:id="rId4"/>
    <p:sldId id="257" r:id="rId5"/>
    <p:sldId id="267" r:id="rId6"/>
    <p:sldId id="268" r:id="rId7"/>
    <p:sldId id="269" r:id="rId8"/>
    <p:sldId id="270" r:id="rId9"/>
    <p:sldId id="264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D1E6-3A7D-4160-A00A-74E5435C7089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583C9-4F40-4494-8590-DED519C6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7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2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60"/>
            <a:ext cx="15544800" cy="2043113"/>
          </a:xfrm>
        </p:spPr>
        <p:txBody>
          <a:bodyPr anchor="t"/>
          <a:lstStyle>
            <a:lvl1pPr algn="l">
              <a:defRPr sz="44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1pPr>
            <a:lvl2pPr marL="513653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2pPr>
            <a:lvl3pPr marL="1027302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540955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4pPr>
            <a:lvl5pPr marL="2054606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5pPr>
            <a:lvl6pPr marL="2568257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6pPr>
            <a:lvl7pPr marL="308190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7pPr>
            <a:lvl8pPr marL="3595560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8pPr>
            <a:lvl9pPr marL="4109211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0"/>
            <a:ext cx="8077200" cy="6788945"/>
          </a:xfrm>
        </p:spPr>
        <p:txBody>
          <a:bodyPr/>
          <a:lstStyle>
            <a:lvl1pPr>
              <a:defRPr sz="3146"/>
            </a:lvl1pPr>
            <a:lvl2pPr>
              <a:defRPr sz="2697"/>
            </a:lvl2pPr>
            <a:lvl3pPr>
              <a:defRPr sz="224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0"/>
            <a:ext cx="8077200" cy="6788945"/>
          </a:xfrm>
        </p:spPr>
        <p:txBody>
          <a:bodyPr/>
          <a:lstStyle>
            <a:lvl1pPr>
              <a:defRPr sz="3146"/>
            </a:lvl1pPr>
            <a:lvl2pPr>
              <a:defRPr sz="2697"/>
            </a:lvl2pPr>
            <a:lvl3pPr>
              <a:defRPr sz="224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0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302670"/>
            <a:ext cx="8080376" cy="959643"/>
          </a:xfrm>
        </p:spPr>
        <p:txBody>
          <a:bodyPr anchor="b"/>
          <a:lstStyle>
            <a:lvl1pPr marL="0" indent="0">
              <a:buNone/>
              <a:defRPr sz="2697" b="1"/>
            </a:lvl1pPr>
            <a:lvl2pPr marL="513653" indent="0">
              <a:buNone/>
              <a:defRPr sz="2247" b="1"/>
            </a:lvl2pPr>
            <a:lvl3pPr marL="1027302" indent="0">
              <a:buNone/>
              <a:defRPr sz="2022" b="1"/>
            </a:lvl3pPr>
            <a:lvl4pPr marL="1540955" indent="0">
              <a:buNone/>
              <a:defRPr sz="1797" b="1"/>
            </a:lvl4pPr>
            <a:lvl5pPr marL="2054606" indent="0">
              <a:buNone/>
              <a:defRPr sz="1797" b="1"/>
            </a:lvl5pPr>
            <a:lvl6pPr marL="2568257" indent="0">
              <a:buNone/>
              <a:defRPr sz="1797" b="1"/>
            </a:lvl6pPr>
            <a:lvl7pPr marL="3081908" indent="0">
              <a:buNone/>
              <a:defRPr sz="1797" b="1"/>
            </a:lvl7pPr>
            <a:lvl8pPr marL="3595560" indent="0">
              <a:buNone/>
              <a:defRPr sz="1797" b="1"/>
            </a:lvl8pPr>
            <a:lvl9pPr marL="4109211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262313"/>
            <a:ext cx="8080376" cy="5926932"/>
          </a:xfrm>
        </p:spPr>
        <p:txBody>
          <a:bodyPr/>
          <a:lstStyle>
            <a:lvl1pPr>
              <a:defRPr sz="2697"/>
            </a:lvl1pPr>
            <a:lvl2pPr>
              <a:defRPr sz="2247"/>
            </a:lvl2pPr>
            <a:lvl3pPr>
              <a:defRPr sz="2022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7" y="2302670"/>
            <a:ext cx="8083550" cy="959643"/>
          </a:xfrm>
        </p:spPr>
        <p:txBody>
          <a:bodyPr anchor="b"/>
          <a:lstStyle>
            <a:lvl1pPr marL="0" indent="0">
              <a:buNone/>
              <a:defRPr sz="2697" b="1"/>
            </a:lvl1pPr>
            <a:lvl2pPr marL="513653" indent="0">
              <a:buNone/>
              <a:defRPr sz="2247" b="1"/>
            </a:lvl2pPr>
            <a:lvl3pPr marL="1027302" indent="0">
              <a:buNone/>
              <a:defRPr sz="2022" b="1"/>
            </a:lvl3pPr>
            <a:lvl4pPr marL="1540955" indent="0">
              <a:buNone/>
              <a:defRPr sz="1797" b="1"/>
            </a:lvl4pPr>
            <a:lvl5pPr marL="2054606" indent="0">
              <a:buNone/>
              <a:defRPr sz="1797" b="1"/>
            </a:lvl5pPr>
            <a:lvl6pPr marL="2568257" indent="0">
              <a:buNone/>
              <a:defRPr sz="1797" b="1"/>
            </a:lvl6pPr>
            <a:lvl7pPr marL="3081908" indent="0">
              <a:buNone/>
              <a:defRPr sz="1797" b="1"/>
            </a:lvl7pPr>
            <a:lvl8pPr marL="3595560" indent="0">
              <a:buNone/>
              <a:defRPr sz="1797" b="1"/>
            </a:lvl8pPr>
            <a:lvl9pPr marL="4109211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3262313"/>
            <a:ext cx="8083550" cy="5926932"/>
          </a:xfrm>
        </p:spPr>
        <p:txBody>
          <a:bodyPr/>
          <a:lstStyle>
            <a:lvl1pPr>
              <a:defRPr sz="2697"/>
            </a:lvl1pPr>
            <a:lvl2pPr>
              <a:defRPr sz="2247"/>
            </a:lvl2pPr>
            <a:lvl3pPr>
              <a:defRPr sz="2022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22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2" y="409585"/>
            <a:ext cx="10223501" cy="8779670"/>
          </a:xfrm>
        </p:spPr>
        <p:txBody>
          <a:bodyPr/>
          <a:lstStyle>
            <a:lvl1pPr>
              <a:defRPr sz="3596"/>
            </a:lvl1pPr>
            <a:lvl2pPr>
              <a:defRPr sz="3146"/>
            </a:lvl2pPr>
            <a:lvl3pPr>
              <a:defRPr sz="2697"/>
            </a:lvl3pPr>
            <a:lvl4pPr>
              <a:defRPr sz="2247"/>
            </a:lvl4pPr>
            <a:lvl5pPr>
              <a:defRPr sz="2247"/>
            </a:lvl5pPr>
            <a:lvl6pPr>
              <a:defRPr sz="2247"/>
            </a:lvl6pPr>
            <a:lvl7pPr>
              <a:defRPr sz="2247"/>
            </a:lvl7pPr>
            <a:lvl8pPr>
              <a:defRPr sz="2247"/>
            </a:lvl8pPr>
            <a:lvl9pPr>
              <a:defRPr sz="22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6"/>
            <a:ext cx="6016626" cy="7036595"/>
          </a:xfrm>
        </p:spPr>
        <p:txBody>
          <a:bodyPr/>
          <a:lstStyle>
            <a:lvl1pPr marL="0" indent="0">
              <a:buNone/>
              <a:defRPr sz="1574"/>
            </a:lvl1pPr>
            <a:lvl2pPr marL="513653" indent="0">
              <a:buNone/>
              <a:defRPr sz="1349"/>
            </a:lvl2pPr>
            <a:lvl3pPr marL="1027302" indent="0">
              <a:buNone/>
              <a:defRPr sz="1124"/>
            </a:lvl3pPr>
            <a:lvl4pPr marL="1540955" indent="0">
              <a:buNone/>
              <a:defRPr sz="1011"/>
            </a:lvl4pPr>
            <a:lvl5pPr marL="2054606" indent="0">
              <a:buNone/>
              <a:defRPr sz="1011"/>
            </a:lvl5pPr>
            <a:lvl6pPr marL="2568257" indent="0">
              <a:buNone/>
              <a:defRPr sz="1011"/>
            </a:lvl6pPr>
            <a:lvl7pPr marL="3081908" indent="0">
              <a:buNone/>
              <a:defRPr sz="1011"/>
            </a:lvl7pPr>
            <a:lvl8pPr marL="3595560" indent="0">
              <a:buNone/>
              <a:defRPr sz="1011"/>
            </a:lvl8pPr>
            <a:lvl9pPr marL="4109211" indent="0">
              <a:buNone/>
              <a:defRPr sz="10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7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7"/>
          </a:xfrm>
        </p:spPr>
        <p:txBody>
          <a:bodyPr anchor="b"/>
          <a:lstStyle>
            <a:lvl1pPr algn="l">
              <a:defRPr sz="22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3596"/>
            </a:lvl1pPr>
            <a:lvl2pPr marL="513653" indent="0">
              <a:buNone/>
              <a:defRPr sz="3146"/>
            </a:lvl2pPr>
            <a:lvl3pPr marL="1027302" indent="0">
              <a:buNone/>
              <a:defRPr sz="2697"/>
            </a:lvl3pPr>
            <a:lvl4pPr marL="1540955" indent="0">
              <a:buNone/>
              <a:defRPr sz="2247"/>
            </a:lvl4pPr>
            <a:lvl5pPr marL="2054606" indent="0">
              <a:buNone/>
              <a:defRPr sz="2247"/>
            </a:lvl5pPr>
            <a:lvl6pPr marL="2568257" indent="0">
              <a:buNone/>
              <a:defRPr sz="2247"/>
            </a:lvl6pPr>
            <a:lvl7pPr marL="3081908" indent="0">
              <a:buNone/>
              <a:defRPr sz="2247"/>
            </a:lvl7pPr>
            <a:lvl8pPr marL="3595560" indent="0">
              <a:buNone/>
              <a:defRPr sz="2247"/>
            </a:lvl8pPr>
            <a:lvl9pPr marL="4109211" indent="0">
              <a:buNone/>
              <a:defRPr sz="22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9"/>
            <a:ext cx="10972800" cy="1207293"/>
          </a:xfrm>
        </p:spPr>
        <p:txBody>
          <a:bodyPr/>
          <a:lstStyle>
            <a:lvl1pPr marL="0" indent="0">
              <a:buNone/>
              <a:defRPr sz="1574"/>
            </a:lvl1pPr>
            <a:lvl2pPr marL="513653" indent="0">
              <a:buNone/>
              <a:defRPr sz="1349"/>
            </a:lvl2pPr>
            <a:lvl3pPr marL="1027302" indent="0">
              <a:buNone/>
              <a:defRPr sz="1124"/>
            </a:lvl3pPr>
            <a:lvl4pPr marL="1540955" indent="0">
              <a:buNone/>
              <a:defRPr sz="1011"/>
            </a:lvl4pPr>
            <a:lvl5pPr marL="2054606" indent="0">
              <a:buNone/>
              <a:defRPr sz="1011"/>
            </a:lvl5pPr>
            <a:lvl6pPr marL="2568257" indent="0">
              <a:buNone/>
              <a:defRPr sz="1011"/>
            </a:lvl6pPr>
            <a:lvl7pPr marL="3081908" indent="0">
              <a:buNone/>
              <a:defRPr sz="1011"/>
            </a:lvl7pPr>
            <a:lvl8pPr marL="3595560" indent="0">
              <a:buNone/>
              <a:defRPr sz="1011"/>
            </a:lvl8pPr>
            <a:lvl9pPr marL="4109211" indent="0">
              <a:buNone/>
              <a:defRPr sz="10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5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7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7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10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2" y="953453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27302" rtl="0" eaLnBrk="1" latinLnBrk="0" hangingPunct="1">
        <a:spcBef>
          <a:spcPct val="0"/>
        </a:spcBef>
        <a:buNone/>
        <a:defRPr sz="4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38" indent="-385238" algn="l" defTabSz="1027302" rtl="0" eaLnBrk="1" latinLnBrk="0" hangingPunct="1">
        <a:spcBef>
          <a:spcPct val="20000"/>
        </a:spcBef>
        <a:buFont typeface="Arial" pitchFamily="34" charset="0"/>
        <a:buChar char="•"/>
        <a:defRPr sz="3596" kern="1200">
          <a:solidFill>
            <a:schemeClr val="tx1"/>
          </a:solidFill>
          <a:latin typeface="+mn-lt"/>
          <a:ea typeface="+mn-ea"/>
          <a:cs typeface="+mn-cs"/>
        </a:defRPr>
      </a:lvl1pPr>
      <a:lvl2pPr marL="834684" indent="-321033" algn="l" defTabSz="1027302" rtl="0" eaLnBrk="1" latinLnBrk="0" hangingPunct="1">
        <a:spcBef>
          <a:spcPct val="20000"/>
        </a:spcBef>
        <a:buFont typeface="Arial" pitchFamily="34" charset="0"/>
        <a:buChar char="–"/>
        <a:defRPr sz="3146" kern="1200">
          <a:solidFill>
            <a:schemeClr val="tx1"/>
          </a:solidFill>
          <a:latin typeface="+mn-lt"/>
          <a:ea typeface="+mn-ea"/>
          <a:cs typeface="+mn-cs"/>
        </a:defRPr>
      </a:lvl2pPr>
      <a:lvl3pPr marL="1284128" indent="-256826" algn="l" defTabSz="1027302" rtl="0" eaLnBrk="1" latinLnBrk="0" hangingPunct="1">
        <a:spcBef>
          <a:spcPct val="20000"/>
        </a:spcBef>
        <a:buFont typeface="Arial" pitchFamily="34" charset="0"/>
        <a:buChar char="•"/>
        <a:defRPr sz="2697" kern="1200">
          <a:solidFill>
            <a:schemeClr val="tx1"/>
          </a:solidFill>
          <a:latin typeface="+mn-lt"/>
          <a:ea typeface="+mn-ea"/>
          <a:cs typeface="+mn-cs"/>
        </a:defRPr>
      </a:lvl3pPr>
      <a:lvl4pPr marL="1797780" indent="-256826" algn="l" defTabSz="1027302" rtl="0" eaLnBrk="1" latinLnBrk="0" hangingPunct="1">
        <a:spcBef>
          <a:spcPct val="20000"/>
        </a:spcBef>
        <a:buFont typeface="Arial" pitchFamily="34" charset="0"/>
        <a:buChar char="–"/>
        <a:defRPr sz="2247" kern="1200">
          <a:solidFill>
            <a:schemeClr val="tx1"/>
          </a:solidFill>
          <a:latin typeface="+mn-lt"/>
          <a:ea typeface="+mn-ea"/>
          <a:cs typeface="+mn-cs"/>
        </a:defRPr>
      </a:lvl4pPr>
      <a:lvl5pPr marL="2311431" indent="-256826" algn="l" defTabSz="1027302" rtl="0" eaLnBrk="1" latinLnBrk="0" hangingPunct="1">
        <a:spcBef>
          <a:spcPct val="20000"/>
        </a:spcBef>
        <a:buFont typeface="Arial" pitchFamily="34" charset="0"/>
        <a:buChar char="»"/>
        <a:defRPr sz="2247" kern="1200">
          <a:solidFill>
            <a:schemeClr val="tx1"/>
          </a:solidFill>
          <a:latin typeface="+mn-lt"/>
          <a:ea typeface="+mn-ea"/>
          <a:cs typeface="+mn-cs"/>
        </a:defRPr>
      </a:lvl5pPr>
      <a:lvl6pPr marL="2825082" indent="-256826" algn="l" defTabSz="1027302" rtl="0" eaLnBrk="1" latinLnBrk="0" hangingPunct="1">
        <a:spcBef>
          <a:spcPct val="20000"/>
        </a:spcBef>
        <a:buFont typeface="Arial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6pPr>
      <a:lvl7pPr marL="3338735" indent="-256826" algn="l" defTabSz="1027302" rtl="0" eaLnBrk="1" latinLnBrk="0" hangingPunct="1">
        <a:spcBef>
          <a:spcPct val="20000"/>
        </a:spcBef>
        <a:buFont typeface="Arial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7pPr>
      <a:lvl8pPr marL="3852386" indent="-256826" algn="l" defTabSz="1027302" rtl="0" eaLnBrk="1" latinLnBrk="0" hangingPunct="1">
        <a:spcBef>
          <a:spcPct val="20000"/>
        </a:spcBef>
        <a:buFont typeface="Arial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8pPr>
      <a:lvl9pPr marL="4366037" indent="-256826" algn="l" defTabSz="1027302" rtl="0" eaLnBrk="1" latinLnBrk="0" hangingPunct="1">
        <a:spcBef>
          <a:spcPct val="20000"/>
        </a:spcBef>
        <a:buFont typeface="Arial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53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302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955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6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257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908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560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9211" algn="l" defTabSz="1027302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38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37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36" Type="http://schemas.openxmlformats.org/officeDocument/2006/relationships/image" Target="../media/image173.svg"/><Relationship Id="rId4" Type="http://schemas.openxmlformats.org/officeDocument/2006/relationships/image" Target="../media/image20.svg"/><Relationship Id="rId27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26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20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24" Type="http://schemas.openxmlformats.org/officeDocument/2006/relationships/image" Target="../media/image249.svg"/><Relationship Id="rId5" Type="http://schemas.openxmlformats.org/officeDocument/2006/relationships/image" Target="../media/image20.svg"/><Relationship Id="rId23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22" Type="http://schemas.openxmlformats.org/officeDocument/2006/relationships/image" Target="../media/image24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18" Type="http://schemas.openxmlformats.org/officeDocument/2006/relationships/image" Target="../media/image18.png"/><Relationship Id="rId3" Type="http://schemas.openxmlformats.org/officeDocument/2006/relationships/image" Target="../media/image28.svg"/><Relationship Id="rId17" Type="http://schemas.openxmlformats.org/officeDocument/2006/relationships/image" Target="../media/image6.svg"/><Relationship Id="rId2" Type="http://schemas.openxmlformats.org/officeDocument/2006/relationships/image" Target="../media/image1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svg"/><Relationship Id="rId19" Type="http://schemas.openxmlformats.org/officeDocument/2006/relationships/image" Target="../media/image165.svg"/><Relationship Id="rId4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3985435" y="682026"/>
            <a:ext cx="10972800" cy="150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7200"/>
            <a:r>
              <a:rPr lang="vi-VN" sz="2247" b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997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997" b="1">
                <a:solidFill>
                  <a:prstClr val="black"/>
                </a:solidFill>
                <a:latin typeface="Calibri"/>
              </a:rPr>
              <a:t> </a:t>
            </a:r>
            <a:r>
              <a:rPr lang="vi-VN" sz="2997" b="1">
                <a:solidFill>
                  <a:prstClr val="black"/>
                </a:solidFill>
                <a:latin typeface="Times New Roman" panose="02020603050405020304" pitchFamily="18" charset="0"/>
              </a:rPr>
              <a:t>GIÁO </a:t>
            </a:r>
            <a:r>
              <a:rPr lang="vi-VN" sz="2997" b="1" dirty="0">
                <a:solidFill>
                  <a:prstClr val="black"/>
                </a:solidFill>
                <a:latin typeface="Times New Roman" panose="02020603050405020304" pitchFamily="18" charset="0"/>
              </a:rPr>
              <a:t>DỤC VÀ ĐÀO </a:t>
            </a:r>
            <a:r>
              <a:rPr lang="vi-VN" sz="2997" b="1">
                <a:solidFill>
                  <a:prstClr val="black"/>
                </a:solidFill>
                <a:latin typeface="Times New Roman" panose="02020603050405020304" pitchFamily="18" charset="0"/>
              </a:rPr>
              <a:t>TẠO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HUYỆN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GIAO 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THUỶ</a:t>
            </a:r>
            <a:endParaRPr lang="vi-VN" sz="2997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1027200"/>
            <a:r>
              <a:rPr lang="en-US" sz="299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1027200"/>
            <a:endParaRPr lang="en-US" sz="299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1730151" y="3602407"/>
            <a:ext cx="14483316" cy="193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7200"/>
            <a:r>
              <a:rPr lang="en-US" sz="599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027200"/>
            <a:r>
              <a:rPr lang="en-US" sz="5991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 VIẾT ĐOẠN VĂN</a:t>
            </a:r>
            <a:endParaRPr lang="en-US" sz="599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88180" y="1718847"/>
            <a:ext cx="31678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4806108" y="7096064"/>
            <a:ext cx="8331405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7200"/>
            <a:r>
              <a:rPr lang="en-US" sz="3596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596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Dung</a:t>
            </a:r>
            <a:endParaRPr lang="en-US" sz="3596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27200"/>
            <a:r>
              <a:rPr lang="en-US" sz="3596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sách: Kết nối tri thức với cuộc sống</a:t>
            </a:r>
          </a:p>
          <a:p>
            <a:pPr defTabSz="1027200"/>
            <a:endParaRPr lang="vi-VN" sz="3146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27200">
              <a:lnSpc>
                <a:spcPct val="150000"/>
              </a:lnSpc>
            </a:pPr>
            <a:endParaRPr lang="en-US" sz="26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2615758" y="1915741"/>
            <a:ext cx="2761127" cy="1686668"/>
          </a:xfrm>
          <a:prstGeom prst="star7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7200"/>
            <a:r>
              <a:rPr lang="en-US" sz="3596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33300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364929" y="674978"/>
            <a:ext cx="7825521" cy="98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2"/>
              </a:lnSpc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649036" y="2026418"/>
            <a:ext cx="11257309" cy="2173636"/>
            <a:chOff x="0" y="0"/>
            <a:chExt cx="3314565" cy="7154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32858" flipV="1">
            <a:off x="-607545" y="-2265652"/>
            <a:ext cx="5730992" cy="43451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6453" flipV="1">
            <a:off x="13364147" y="9153485"/>
            <a:ext cx="5730992" cy="434513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09292">
            <a:off x="15933244" y="372768"/>
            <a:ext cx="2341955" cy="2350503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-739308" y="1903380"/>
            <a:ext cx="5984557" cy="75587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28716" y="2055786"/>
            <a:ext cx="1086155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văn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cảm, cảm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một người mà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5"/>
          <p:cNvGrpSpPr/>
          <p:nvPr/>
        </p:nvGrpSpPr>
        <p:grpSpPr>
          <a:xfrm>
            <a:off x="5630839" y="4595928"/>
            <a:ext cx="11257309" cy="2173636"/>
            <a:chOff x="0" y="0"/>
            <a:chExt cx="3314565" cy="715449"/>
          </a:xfrm>
        </p:grpSpPr>
        <p:sp>
          <p:nvSpPr>
            <p:cNvPr id="27" name="Freeform 6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sp>
        <p:nvSpPr>
          <p:cNvPr id="28" name="Rectangle 27"/>
          <p:cNvSpPr/>
          <p:nvPr/>
        </p:nvSpPr>
        <p:spPr>
          <a:xfrm>
            <a:off x="6438412" y="4992851"/>
            <a:ext cx="96216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đổi bài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bạn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5611505" y="7165438"/>
            <a:ext cx="11257309" cy="2173636"/>
            <a:chOff x="0" y="0"/>
            <a:chExt cx="3314565" cy="715449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sp>
        <p:nvSpPr>
          <p:cNvPr id="31" name="Rectangle 30"/>
          <p:cNvSpPr/>
          <p:nvPr/>
        </p:nvSpPr>
        <p:spPr>
          <a:xfrm>
            <a:off x="6419078" y="7562361"/>
            <a:ext cx="9621687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Vận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831931" flipH="1">
            <a:off x="16011716" y="7026133"/>
            <a:ext cx="1673244" cy="3077874"/>
          </a:xfrm>
          <a:prstGeom prst="rect">
            <a:avLst/>
          </a:prstGeom>
        </p:spPr>
      </p:pic>
      <p:pic>
        <p:nvPicPr>
          <p:cNvPr id="34" name="Picture 2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855699" y="8252256"/>
            <a:ext cx="1820907" cy="186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542434" cy="1770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32413"/>
            <a:ext cx="2819400" cy="2137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6896100"/>
            <a:ext cx="2819400" cy="3745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-65404" y="-714546"/>
            <a:ext cx="1673244" cy="307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4794" y="251064"/>
            <a:ext cx="13366622" cy="234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văn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cảm, cảm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một người mà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54944" y="3009900"/>
            <a:ext cx="914400" cy="914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 smtClean="0">
                <a:solidFill>
                  <a:schemeClr val="tx1"/>
                </a:solidFill>
              </a:rPr>
              <a:t>G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781300"/>
            <a:ext cx="143256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người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mà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mà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thấy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người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cảm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nghĩ đến người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81400" y="6075646"/>
            <a:ext cx="11119094" cy="49937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542434" cy="1770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32413"/>
            <a:ext cx="2819400" cy="2137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6896100"/>
            <a:ext cx="2819400" cy="3745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-65404" y="-714546"/>
            <a:ext cx="1673244" cy="307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4794" y="251064"/>
            <a:ext cx="13366622" cy="114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đổi bài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bạn</a:t>
            </a:r>
            <a:endParaRPr lang="en-US" sz="5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8300"/>
            <a:ext cx="13243076" cy="464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505201" y="6286500"/>
            <a:ext cx="5000316" cy="400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9525000" y="6469498"/>
            <a:ext cx="4191000" cy="38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542434" cy="1770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32413"/>
            <a:ext cx="2819400" cy="2137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6896100"/>
            <a:ext cx="2819400" cy="3745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-65404" y="-714546"/>
            <a:ext cx="1673244" cy="307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4943" y="224226"/>
            <a:ext cx="4095006" cy="114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Vận dụng</a:t>
            </a:r>
            <a:endParaRPr lang="en-US" sz="5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546" y="1394416"/>
            <a:ext cx="12877800" cy="218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i="1" dirty="0" smtClean="0"/>
              <a:t>Em tìm đọc những câu chuyện, bài văn, bài thơ,...về nhà trường.</a:t>
            </a:r>
            <a:endParaRPr lang="en-US" sz="4800" i="1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400946" y="3680849"/>
            <a:ext cx="8763000" cy="66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542434" cy="1770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32413"/>
            <a:ext cx="2819400" cy="2137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989" y="7379620"/>
            <a:ext cx="2188464" cy="2907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-65404" y="-714546"/>
            <a:ext cx="1673244" cy="307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4943" y="10875"/>
            <a:ext cx="4095006" cy="114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Vận dụng</a:t>
            </a:r>
            <a:endParaRPr lang="en-US" sz="5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546" y="1024203"/>
            <a:ext cx="12877800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i="1" dirty="0" smtClean="0"/>
              <a:t>Em đọc thêm </a:t>
            </a:r>
            <a:r>
              <a:rPr lang="vi-VN" sz="4800" i="1" dirty="0"/>
              <a:t>bài </a:t>
            </a:r>
            <a:r>
              <a:rPr lang="vi-VN" sz="4800" b="1" i="1" dirty="0">
                <a:solidFill>
                  <a:srgbClr val="FF0000"/>
                </a:solidFill>
              </a:rPr>
              <a:t>Ngôi trường </a:t>
            </a:r>
            <a:r>
              <a:rPr lang="vi-VN" sz="4800" b="1" i="1" dirty="0" smtClean="0">
                <a:solidFill>
                  <a:srgbClr val="FF0000"/>
                </a:solidFill>
              </a:rPr>
              <a:t>mới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86" y="2400300"/>
            <a:ext cx="145542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542434" cy="1770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32413"/>
            <a:ext cx="2819400" cy="2137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989" y="7379620"/>
            <a:ext cx="2188464" cy="2907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-65404" y="-714546"/>
            <a:ext cx="1673244" cy="307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4943" y="10875"/>
            <a:ext cx="4095006" cy="114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Vận dụng</a:t>
            </a:r>
            <a:endParaRPr lang="en-US" sz="5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546" y="1024203"/>
            <a:ext cx="12877800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i="1" dirty="0" smtClean="0"/>
              <a:t>Em đọc thêm </a:t>
            </a:r>
            <a:r>
              <a:rPr lang="vi-VN" sz="4800" i="1" dirty="0"/>
              <a:t>bài </a:t>
            </a:r>
            <a:r>
              <a:rPr lang="vi-VN" sz="4800" b="1" i="1" dirty="0">
                <a:solidFill>
                  <a:srgbClr val="FF0000"/>
                </a:solidFill>
              </a:rPr>
              <a:t>Ngôi trường </a:t>
            </a:r>
            <a:r>
              <a:rPr lang="vi-VN" sz="4800" b="1" i="1" dirty="0" smtClean="0">
                <a:solidFill>
                  <a:srgbClr val="FF0000"/>
                </a:solidFill>
              </a:rPr>
              <a:t>mới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52617"/>
              </p:ext>
            </p:extLst>
          </p:nvPr>
        </p:nvGraphicFramePr>
        <p:xfrm>
          <a:off x="1722435" y="2559388"/>
          <a:ext cx="14554200" cy="6791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7100">
                  <a:extLst>
                    <a:ext uri="{9D8B030D-6E8A-4147-A177-3AD203B41FA5}">
                      <a16:colId xmlns:a16="http://schemas.microsoft.com/office/drawing/2014/main" val="122303839"/>
                    </a:ext>
                  </a:extLst>
                </a:gridCol>
                <a:gridCol w="7277100">
                  <a:extLst>
                    <a:ext uri="{9D8B030D-6E8A-4147-A177-3AD203B41FA5}">
                      <a16:colId xmlns:a16="http://schemas.microsoft.com/office/drawing/2014/main" val="1234434986"/>
                    </a:ext>
                  </a:extLst>
                </a:gridCol>
              </a:tblGrid>
              <a:tr h="11096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PHIẾU ĐỌC SÁCH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34917"/>
                  </a:ext>
                </a:extLst>
              </a:tr>
              <a:tr h="240790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Ngày đọc: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bài: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074973"/>
                  </a:ext>
                </a:extLst>
              </a:tr>
              <a:tr h="157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Nội dung của bài đọc: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hoặc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thú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với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47265"/>
                  </a:ext>
                </a:extLst>
              </a:tr>
              <a:tr h="1109609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thích: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8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576" y="6646269"/>
            <a:ext cx="3196883" cy="3669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0108"/>
          <a:stretch/>
        </p:blipFill>
        <p:spPr>
          <a:xfrm rot="10800000">
            <a:off x="14249400" y="0"/>
            <a:ext cx="4038600" cy="5067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0" y="723900"/>
            <a:ext cx="9800579" cy="1905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09292">
            <a:off x="14537674" y="-36992"/>
            <a:ext cx="2976301" cy="298716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47576" y="6476238"/>
            <a:ext cx="3017960" cy="40093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5708" y="1137791"/>
            <a:ext cx="7709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 smtClean="0">
                <a:solidFill>
                  <a:srgbClr val="FF0000"/>
                </a:solidFill>
              </a:rPr>
              <a:t>CỦNG CỐ, DẶN DÒ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2805142"/>
            <a:ext cx="12892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về nhà </a:t>
            </a:r>
            <a:r>
              <a:rPr lang="vi-VN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câu chuyện, bài văn hoặc bài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mở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</a:t>
            </a:r>
            <a:r>
              <a:rPr lang="vi-VN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vi-VN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đọc</a:t>
            </a:r>
            <a:r>
              <a:rPr lang="en-US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toán </a:t>
            </a:r>
            <a:r>
              <a:rPr lang="en-US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593445" y="6404121"/>
            <a:ext cx="5400700" cy="3844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252"/>
          <a:stretch/>
        </p:blipFill>
        <p:spPr>
          <a:xfrm>
            <a:off x="-126416" y="-244931"/>
            <a:ext cx="18626175" cy="10570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2898" r="4110"/>
          <a:stretch/>
        </p:blipFill>
        <p:spPr>
          <a:xfrm rot="9024246">
            <a:off x="-247221" y="6379883"/>
            <a:ext cx="6527621" cy="5756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2855" y="7441009"/>
            <a:ext cx="1754512" cy="1817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99866" y="-19050"/>
            <a:ext cx="3888133" cy="33862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08592" y="803775"/>
            <a:ext cx="1381835" cy="14312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62551" flipH="1">
            <a:off x="435666" y="-1001971"/>
            <a:ext cx="2275517" cy="41857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83839" y="6210959"/>
            <a:ext cx="3472564" cy="461331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46860" y="3367160"/>
            <a:ext cx="1487962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272</Words>
  <Application>Microsoft Office PowerPoint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Wingdings</vt:lpstr>
      <vt:lpstr>Times New Roman</vt:lpstr>
      <vt:lpstr>Arial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10</cp:revision>
  <dcterms:created xsi:type="dcterms:W3CDTF">2006-08-16T00:00:00Z</dcterms:created>
  <dcterms:modified xsi:type="dcterms:W3CDTF">2023-06-25T14:27:24Z</dcterms:modified>
  <dc:identifier>DAEswOIwa4E</dc:identifier>
</cp:coreProperties>
</file>