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2" r:id="rId3"/>
    <p:sldMasterId id="2147483688" r:id="rId4"/>
  </p:sldMasterIdLst>
  <p:notesMasterIdLst>
    <p:notesMasterId r:id="rId26"/>
  </p:notesMasterIdLst>
  <p:sldIdLst>
    <p:sldId id="2643" r:id="rId5"/>
    <p:sldId id="299" r:id="rId6"/>
    <p:sldId id="307" r:id="rId7"/>
    <p:sldId id="2636" r:id="rId8"/>
    <p:sldId id="285" r:id="rId9"/>
    <p:sldId id="286" r:id="rId10"/>
    <p:sldId id="287" r:id="rId11"/>
    <p:sldId id="290" r:id="rId12"/>
    <p:sldId id="318" r:id="rId13"/>
    <p:sldId id="319" r:id="rId14"/>
    <p:sldId id="320" r:id="rId15"/>
    <p:sldId id="321" r:id="rId16"/>
    <p:sldId id="275" r:id="rId17"/>
    <p:sldId id="323" r:id="rId18"/>
    <p:sldId id="322" r:id="rId19"/>
    <p:sldId id="2637" r:id="rId20"/>
    <p:sldId id="2638" r:id="rId21"/>
    <p:sldId id="2642" r:id="rId22"/>
    <p:sldId id="2640" r:id="rId23"/>
    <p:sldId id="2641" r:id="rId24"/>
    <p:sldId id="32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8BA35-F929-41F2-9417-ED06522E3F0A}" type="datetimeFigureOut">
              <a:rPr lang="en-US" smtClean="0"/>
              <a:t>25/6/2023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DF3A08-B167-413E-B817-0E3E5D169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932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6A8AD-F3E6-47DE-B783-16C0EDA737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2776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11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2729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7157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8463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53731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7936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5693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6060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402" indent="0">
              <a:buNone/>
              <a:defRPr sz="3732"/>
            </a:lvl2pPr>
            <a:lvl3pPr marL="1218804" indent="0">
              <a:buNone/>
              <a:defRPr sz="3199"/>
            </a:lvl3pPr>
            <a:lvl4pPr marL="1828206" indent="0">
              <a:buNone/>
              <a:defRPr sz="2666"/>
            </a:lvl4pPr>
            <a:lvl5pPr marL="2437608" indent="0">
              <a:buNone/>
              <a:defRPr sz="2666"/>
            </a:lvl5pPr>
            <a:lvl6pPr marL="3047009" indent="0">
              <a:buNone/>
              <a:defRPr sz="2666"/>
            </a:lvl6pPr>
            <a:lvl7pPr marL="3656411" indent="0">
              <a:buNone/>
              <a:defRPr sz="2666"/>
            </a:lvl7pPr>
            <a:lvl8pPr marL="4265813" indent="0">
              <a:buNone/>
              <a:defRPr sz="2666"/>
            </a:lvl8pPr>
            <a:lvl9pPr marL="4875215" indent="0">
              <a:buNone/>
              <a:defRPr sz="2666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2023/6/25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6810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2023/6/25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1682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5955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6073"/>
            <a:ext cx="10515600" cy="132462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13222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5F65422-4F15-4F65-BF63-A810BB43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8B06899-8EB2-4232-8660-AEC4B0BD7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EE96F2F-E668-4B9C-A4FF-78DC61D52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id="{F19FEB38-260B-4884-88F0-932576E65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>
            <a:extLst>
              <a:ext uri="{FF2B5EF4-FFF2-40B4-BE49-F238E27FC236}">
                <a16:creationId xmlns:a16="http://schemas.microsoft.com/office/drawing/2014/main" id="{15798669-13D6-4E0C-973B-7AE155AFC9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>
            <a:extLst>
              <a:ext uri="{FF2B5EF4-FFF2-40B4-BE49-F238E27FC236}">
                <a16:creationId xmlns:a16="http://schemas.microsoft.com/office/drawing/2014/main" id="{08906958-A621-4AA1-BB37-4729008B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108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930B1641-9EB7-4B70-856B-460AB458E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ABEDC77-C7EB-4647-8B12-BB4B09C6C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>
            <a:extLst>
              <a:ext uri="{FF2B5EF4-FFF2-40B4-BE49-F238E27FC236}">
                <a16:creationId xmlns:a16="http://schemas.microsoft.com/office/drawing/2014/main" id="{089F4924-B610-4B01-AAF0-EB6D4C2B84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107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6DF10BD-A049-4E16-8D62-126B709B9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7D0DFF0-46F8-4187-942E-DEA6A480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>
            <a:extLst>
              <a:ext uri="{FF2B5EF4-FFF2-40B4-BE49-F238E27FC236}">
                <a16:creationId xmlns:a16="http://schemas.microsoft.com/office/drawing/2014/main" id="{C7F48FFE-631C-4540-807B-CB3B602A1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589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6B9FBB-375B-4234-8084-D21169B3D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D825717-EB93-4D97-8146-7B6F06981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0B9CAD3-6FBF-4316-9AFA-3E4E5603A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19EB3F4D-4A1E-4A61-9D3D-3A5A195B16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26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51A1023-4220-4CE5-B5EF-344DCFB667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7AB1272-66D6-4F7C-8D48-6903E6821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AD4EFE15-4A23-403E-8AF7-9B5B0641F9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3C33D859-34D3-4234-AB03-95A8549D8C6D}"/>
              </a:ext>
            </a:extLst>
          </p:cNvPr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393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72C1917-4A94-41D7-817F-74CD2F2A0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5570613-31EB-44B1-B34B-ED17A47DB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8F8CF6-17E6-4DF0-A26B-C4FA7E1313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8EBB76D-25D6-4143-8107-479AA58A6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>
            <a:extLst>
              <a:ext uri="{FF2B5EF4-FFF2-40B4-BE49-F238E27FC236}">
                <a16:creationId xmlns:a16="http://schemas.microsoft.com/office/drawing/2014/main" id="{CB8760D8-84F5-48F1-B4FE-BC163B1CD8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03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19850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BFFCB55-A78E-4DE0-92B1-EAB6AD237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338ADA5F-C62D-4273-AD50-E22051455C04}"/>
              </a:ext>
            </a:extLst>
          </p:cNvPr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627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73651A0-E731-EC4F-B719-3A04B23CAAAA}"/>
              </a:ext>
            </a:extLst>
          </p:cNvPr>
          <p:cNvSpPr/>
          <p:nvPr userDrawn="1"/>
        </p:nvSpPr>
        <p:spPr>
          <a:xfrm>
            <a:off x="215900" y="190500"/>
            <a:ext cx="11772900" cy="6489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F2EF97D-BAEE-F749-B654-893E48A070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9310" y="0"/>
            <a:ext cx="913736" cy="129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00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717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510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728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883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2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7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4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89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4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25/6/2023</a:t>
            </a:fld>
            <a:endParaRPr kumimoji="0" lang="en-US" sz="89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4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9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4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89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4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9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0880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4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89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4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25/6/2023</a:t>
            </a:fld>
            <a:endParaRPr kumimoji="0" lang="en-US" sz="89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4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9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4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89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4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9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729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6"/>
            <a:ext cx="10363200" cy="1362075"/>
          </a:xfrm>
        </p:spPr>
        <p:txBody>
          <a:bodyPr anchor="t"/>
          <a:lstStyle>
            <a:lvl1pPr algn="l">
              <a:defRPr sz="2996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1498">
                <a:solidFill>
                  <a:schemeClr val="tx1">
                    <a:tint val="75000"/>
                  </a:schemeClr>
                </a:solidFill>
              </a:defRPr>
            </a:lvl1pPr>
            <a:lvl2pPr marL="342435" indent="0">
              <a:buNone/>
              <a:defRPr sz="1348">
                <a:solidFill>
                  <a:schemeClr val="tx1">
                    <a:tint val="75000"/>
                  </a:schemeClr>
                </a:solidFill>
              </a:defRPr>
            </a:lvl2pPr>
            <a:lvl3pPr marL="684868" indent="0">
              <a:buNone/>
              <a:defRPr sz="1198">
                <a:solidFill>
                  <a:schemeClr val="tx1">
                    <a:tint val="75000"/>
                  </a:schemeClr>
                </a:solidFill>
              </a:defRPr>
            </a:lvl3pPr>
            <a:lvl4pPr marL="1027303" indent="0">
              <a:buNone/>
              <a:defRPr sz="1049">
                <a:solidFill>
                  <a:schemeClr val="tx1">
                    <a:tint val="75000"/>
                  </a:schemeClr>
                </a:solidFill>
              </a:defRPr>
            </a:lvl4pPr>
            <a:lvl5pPr marL="1369737" indent="0">
              <a:buNone/>
              <a:defRPr sz="1049">
                <a:solidFill>
                  <a:schemeClr val="tx1">
                    <a:tint val="75000"/>
                  </a:schemeClr>
                </a:solidFill>
              </a:defRPr>
            </a:lvl5pPr>
            <a:lvl6pPr marL="1712171" indent="0">
              <a:buNone/>
              <a:defRPr sz="1049">
                <a:solidFill>
                  <a:schemeClr val="tx1">
                    <a:tint val="75000"/>
                  </a:schemeClr>
                </a:solidFill>
              </a:defRPr>
            </a:lvl6pPr>
            <a:lvl7pPr marL="2054605" indent="0">
              <a:buNone/>
              <a:defRPr sz="1049">
                <a:solidFill>
                  <a:schemeClr val="tx1">
                    <a:tint val="75000"/>
                  </a:schemeClr>
                </a:solidFill>
              </a:defRPr>
            </a:lvl7pPr>
            <a:lvl8pPr marL="2397040" indent="0">
              <a:buNone/>
              <a:defRPr sz="1049">
                <a:solidFill>
                  <a:schemeClr val="tx1">
                    <a:tint val="75000"/>
                  </a:schemeClr>
                </a:solidFill>
              </a:defRPr>
            </a:lvl8pPr>
            <a:lvl9pPr marL="2739474" indent="0">
              <a:buNone/>
              <a:defRPr sz="104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4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89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4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25/6/2023</a:t>
            </a:fld>
            <a:endParaRPr kumimoji="0" lang="en-US" sz="89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4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9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4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89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4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9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18268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097"/>
            </a:lvl1pPr>
            <a:lvl2pPr>
              <a:defRPr sz="1798"/>
            </a:lvl2pPr>
            <a:lvl3pPr>
              <a:defRPr sz="1498"/>
            </a:lvl3pPr>
            <a:lvl4pPr>
              <a:defRPr sz="1348"/>
            </a:lvl4pPr>
            <a:lvl5pPr>
              <a:defRPr sz="1348"/>
            </a:lvl5pPr>
            <a:lvl6pPr>
              <a:defRPr sz="1348"/>
            </a:lvl6pPr>
            <a:lvl7pPr>
              <a:defRPr sz="1348"/>
            </a:lvl7pPr>
            <a:lvl8pPr>
              <a:defRPr sz="1348"/>
            </a:lvl8pPr>
            <a:lvl9pPr>
              <a:defRPr sz="134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097"/>
            </a:lvl1pPr>
            <a:lvl2pPr>
              <a:defRPr sz="1798"/>
            </a:lvl2pPr>
            <a:lvl3pPr>
              <a:defRPr sz="1498"/>
            </a:lvl3pPr>
            <a:lvl4pPr>
              <a:defRPr sz="1348"/>
            </a:lvl4pPr>
            <a:lvl5pPr>
              <a:defRPr sz="1348"/>
            </a:lvl5pPr>
            <a:lvl6pPr>
              <a:defRPr sz="1348"/>
            </a:lvl6pPr>
            <a:lvl7pPr>
              <a:defRPr sz="1348"/>
            </a:lvl7pPr>
            <a:lvl8pPr>
              <a:defRPr sz="1348"/>
            </a:lvl8pPr>
            <a:lvl9pPr>
              <a:defRPr sz="134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4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89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4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25/6/2023</a:t>
            </a:fld>
            <a:endParaRPr kumimoji="0" lang="en-US" sz="89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4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9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4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89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4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9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9291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5778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1798" b="1"/>
            </a:lvl1pPr>
            <a:lvl2pPr marL="342435" indent="0">
              <a:buNone/>
              <a:defRPr sz="1498" b="1"/>
            </a:lvl2pPr>
            <a:lvl3pPr marL="684868" indent="0">
              <a:buNone/>
              <a:defRPr sz="1348" b="1"/>
            </a:lvl3pPr>
            <a:lvl4pPr marL="1027303" indent="0">
              <a:buNone/>
              <a:defRPr sz="1198" b="1"/>
            </a:lvl4pPr>
            <a:lvl5pPr marL="1369737" indent="0">
              <a:buNone/>
              <a:defRPr sz="1198" b="1"/>
            </a:lvl5pPr>
            <a:lvl6pPr marL="1712171" indent="0">
              <a:buNone/>
              <a:defRPr sz="1198" b="1"/>
            </a:lvl6pPr>
            <a:lvl7pPr marL="2054605" indent="0">
              <a:buNone/>
              <a:defRPr sz="1198" b="1"/>
            </a:lvl7pPr>
            <a:lvl8pPr marL="2397040" indent="0">
              <a:buNone/>
              <a:defRPr sz="1198" b="1"/>
            </a:lvl8pPr>
            <a:lvl9pPr marL="2739474" indent="0">
              <a:buNone/>
              <a:defRPr sz="11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1798"/>
            </a:lvl1pPr>
            <a:lvl2pPr>
              <a:defRPr sz="1498"/>
            </a:lvl2pPr>
            <a:lvl3pPr>
              <a:defRPr sz="1348"/>
            </a:lvl3pPr>
            <a:lvl4pPr>
              <a:defRPr sz="1198"/>
            </a:lvl4pPr>
            <a:lvl5pPr>
              <a:defRPr sz="1198"/>
            </a:lvl5pPr>
            <a:lvl6pPr>
              <a:defRPr sz="1198"/>
            </a:lvl6pPr>
            <a:lvl7pPr>
              <a:defRPr sz="1198"/>
            </a:lvl7pPr>
            <a:lvl8pPr>
              <a:defRPr sz="1198"/>
            </a:lvl8pPr>
            <a:lvl9pPr>
              <a:defRPr sz="119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3"/>
            <a:ext cx="5389033" cy="639762"/>
          </a:xfrm>
        </p:spPr>
        <p:txBody>
          <a:bodyPr anchor="b"/>
          <a:lstStyle>
            <a:lvl1pPr marL="0" indent="0">
              <a:buNone/>
              <a:defRPr sz="1798" b="1"/>
            </a:lvl1pPr>
            <a:lvl2pPr marL="342435" indent="0">
              <a:buNone/>
              <a:defRPr sz="1498" b="1"/>
            </a:lvl2pPr>
            <a:lvl3pPr marL="684868" indent="0">
              <a:buNone/>
              <a:defRPr sz="1348" b="1"/>
            </a:lvl3pPr>
            <a:lvl4pPr marL="1027303" indent="0">
              <a:buNone/>
              <a:defRPr sz="1198" b="1"/>
            </a:lvl4pPr>
            <a:lvl5pPr marL="1369737" indent="0">
              <a:buNone/>
              <a:defRPr sz="1198" b="1"/>
            </a:lvl5pPr>
            <a:lvl6pPr marL="1712171" indent="0">
              <a:buNone/>
              <a:defRPr sz="1198" b="1"/>
            </a:lvl6pPr>
            <a:lvl7pPr marL="2054605" indent="0">
              <a:buNone/>
              <a:defRPr sz="1198" b="1"/>
            </a:lvl7pPr>
            <a:lvl8pPr marL="2397040" indent="0">
              <a:buNone/>
              <a:defRPr sz="1198" b="1"/>
            </a:lvl8pPr>
            <a:lvl9pPr marL="2739474" indent="0">
              <a:buNone/>
              <a:defRPr sz="11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3" cy="3951288"/>
          </a:xfrm>
        </p:spPr>
        <p:txBody>
          <a:bodyPr/>
          <a:lstStyle>
            <a:lvl1pPr>
              <a:defRPr sz="1798"/>
            </a:lvl1pPr>
            <a:lvl2pPr>
              <a:defRPr sz="1498"/>
            </a:lvl2pPr>
            <a:lvl3pPr>
              <a:defRPr sz="1348"/>
            </a:lvl3pPr>
            <a:lvl4pPr>
              <a:defRPr sz="1198"/>
            </a:lvl4pPr>
            <a:lvl5pPr>
              <a:defRPr sz="1198"/>
            </a:lvl5pPr>
            <a:lvl6pPr>
              <a:defRPr sz="1198"/>
            </a:lvl6pPr>
            <a:lvl7pPr>
              <a:defRPr sz="1198"/>
            </a:lvl7pPr>
            <a:lvl8pPr>
              <a:defRPr sz="1198"/>
            </a:lvl8pPr>
            <a:lvl9pPr>
              <a:defRPr sz="119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4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89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4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25/6/2023</a:t>
            </a:fld>
            <a:endParaRPr kumimoji="0" lang="en-US" sz="89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4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9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4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89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4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9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42625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4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89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4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25/6/2023</a:t>
            </a:fld>
            <a:endParaRPr kumimoji="0" lang="en-US" sz="89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4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9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4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89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4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9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2954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4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89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4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25/6/2023</a:t>
            </a:fld>
            <a:endParaRPr kumimoji="0" lang="en-US" sz="89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4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9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4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89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4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9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50111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49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6"/>
            <a:ext cx="6815667" cy="5853113"/>
          </a:xfrm>
        </p:spPr>
        <p:txBody>
          <a:bodyPr/>
          <a:lstStyle>
            <a:lvl1pPr>
              <a:defRPr sz="2397"/>
            </a:lvl1pPr>
            <a:lvl2pPr>
              <a:defRPr sz="2097"/>
            </a:lvl2pPr>
            <a:lvl3pPr>
              <a:defRPr sz="1798"/>
            </a:lvl3pPr>
            <a:lvl4pPr>
              <a:defRPr sz="1498"/>
            </a:lvl4pPr>
            <a:lvl5pPr>
              <a:defRPr sz="1498"/>
            </a:lvl5pPr>
            <a:lvl6pPr>
              <a:defRPr sz="1498"/>
            </a:lvl6pPr>
            <a:lvl7pPr>
              <a:defRPr sz="1498"/>
            </a:lvl7pPr>
            <a:lvl8pPr>
              <a:defRPr sz="1498"/>
            </a:lvl8pPr>
            <a:lvl9pPr>
              <a:defRPr sz="149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049"/>
            </a:lvl1pPr>
            <a:lvl2pPr marL="342435" indent="0">
              <a:buNone/>
              <a:defRPr sz="899"/>
            </a:lvl2pPr>
            <a:lvl3pPr marL="684868" indent="0">
              <a:buNone/>
              <a:defRPr sz="749"/>
            </a:lvl3pPr>
            <a:lvl4pPr marL="1027303" indent="0">
              <a:buNone/>
              <a:defRPr sz="674"/>
            </a:lvl4pPr>
            <a:lvl5pPr marL="1369737" indent="0">
              <a:buNone/>
              <a:defRPr sz="674"/>
            </a:lvl5pPr>
            <a:lvl6pPr marL="1712171" indent="0">
              <a:buNone/>
              <a:defRPr sz="674"/>
            </a:lvl6pPr>
            <a:lvl7pPr marL="2054605" indent="0">
              <a:buNone/>
              <a:defRPr sz="674"/>
            </a:lvl7pPr>
            <a:lvl8pPr marL="2397040" indent="0">
              <a:buNone/>
              <a:defRPr sz="674"/>
            </a:lvl8pPr>
            <a:lvl9pPr marL="2739474" indent="0">
              <a:buNone/>
              <a:defRPr sz="67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4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89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4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25/6/2023</a:t>
            </a:fld>
            <a:endParaRPr kumimoji="0" lang="en-US" sz="89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4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9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4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89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4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9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77595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149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397"/>
            </a:lvl1pPr>
            <a:lvl2pPr marL="342435" indent="0">
              <a:buNone/>
              <a:defRPr sz="2097"/>
            </a:lvl2pPr>
            <a:lvl3pPr marL="684868" indent="0">
              <a:buNone/>
              <a:defRPr sz="1798"/>
            </a:lvl3pPr>
            <a:lvl4pPr marL="1027303" indent="0">
              <a:buNone/>
              <a:defRPr sz="1498"/>
            </a:lvl4pPr>
            <a:lvl5pPr marL="1369737" indent="0">
              <a:buNone/>
              <a:defRPr sz="1498"/>
            </a:lvl5pPr>
            <a:lvl6pPr marL="1712171" indent="0">
              <a:buNone/>
              <a:defRPr sz="1498"/>
            </a:lvl6pPr>
            <a:lvl7pPr marL="2054605" indent="0">
              <a:buNone/>
              <a:defRPr sz="1498"/>
            </a:lvl7pPr>
            <a:lvl8pPr marL="2397040" indent="0">
              <a:buNone/>
              <a:defRPr sz="1498"/>
            </a:lvl8pPr>
            <a:lvl9pPr marL="2739474" indent="0">
              <a:buNone/>
              <a:defRPr sz="1498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049"/>
            </a:lvl1pPr>
            <a:lvl2pPr marL="342435" indent="0">
              <a:buNone/>
              <a:defRPr sz="899"/>
            </a:lvl2pPr>
            <a:lvl3pPr marL="684868" indent="0">
              <a:buNone/>
              <a:defRPr sz="749"/>
            </a:lvl3pPr>
            <a:lvl4pPr marL="1027303" indent="0">
              <a:buNone/>
              <a:defRPr sz="674"/>
            </a:lvl4pPr>
            <a:lvl5pPr marL="1369737" indent="0">
              <a:buNone/>
              <a:defRPr sz="674"/>
            </a:lvl5pPr>
            <a:lvl6pPr marL="1712171" indent="0">
              <a:buNone/>
              <a:defRPr sz="674"/>
            </a:lvl6pPr>
            <a:lvl7pPr marL="2054605" indent="0">
              <a:buNone/>
              <a:defRPr sz="674"/>
            </a:lvl7pPr>
            <a:lvl8pPr marL="2397040" indent="0">
              <a:buNone/>
              <a:defRPr sz="674"/>
            </a:lvl8pPr>
            <a:lvl9pPr marL="2739474" indent="0">
              <a:buNone/>
              <a:defRPr sz="67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4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89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4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25/6/2023</a:t>
            </a:fld>
            <a:endParaRPr kumimoji="0" lang="en-US" sz="89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4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9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4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89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4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9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31589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4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89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4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25/6/2023</a:t>
            </a:fld>
            <a:endParaRPr kumimoji="0" lang="en-US" sz="89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4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9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4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89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4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9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24087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4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4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4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89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4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25/6/2023</a:t>
            </a:fld>
            <a:endParaRPr kumimoji="0" lang="en-US" sz="89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4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9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4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89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4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9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646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4612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0605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2448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2023/6/25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6107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2023/6/25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278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2023/6/25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2506921" y="6700143"/>
            <a:ext cx="2400267" cy="127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218804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33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24244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16.jp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82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1218804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51" indent="-457051" algn="l" defTabSz="1218804" rtl="0" eaLnBrk="1" latinLnBrk="0" hangingPunct="1">
        <a:spcBef>
          <a:spcPct val="20000"/>
        </a:spcBef>
        <a:buFont typeface="Arial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278" indent="-380876" algn="l" defTabSz="1218804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505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2907" indent="-304701" algn="l" defTabSz="1218804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308" indent="-304701" algn="l" defTabSz="1218804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710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112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514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79916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6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8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09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1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>
            <a:extLst>
              <a:ext uri="{FF2B5EF4-FFF2-40B4-BE49-F238E27FC236}">
                <a16:creationId xmlns:a16="http://schemas.microsoft.com/office/drawing/2014/main" id="{51D981AD-9FC1-4415-8F8F-8DBB61E1CAA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878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212689-B881-4AFE-85F6-D514D45CE2D7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3145490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4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89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4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25/6/2023</a:t>
            </a:fld>
            <a:endParaRPr kumimoji="0" lang="en-US" sz="89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4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9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4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89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4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9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1784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684868" rtl="0" eaLnBrk="1" latinLnBrk="0" hangingPunct="1">
        <a:spcBef>
          <a:spcPct val="0"/>
        </a:spcBef>
        <a:buNone/>
        <a:defRPr sz="32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6825" indent="-256825" algn="l" defTabSz="684868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1pPr>
      <a:lvl2pPr marL="556456" indent="-214022" algn="l" defTabSz="684868" rtl="0" eaLnBrk="1" latinLnBrk="0" hangingPunct="1">
        <a:spcBef>
          <a:spcPct val="20000"/>
        </a:spcBef>
        <a:buFont typeface="Arial" pitchFamily="34" charset="0"/>
        <a:buChar char="–"/>
        <a:defRPr sz="2097" kern="1200">
          <a:solidFill>
            <a:schemeClr val="tx1"/>
          </a:solidFill>
          <a:latin typeface="+mn-lt"/>
          <a:ea typeface="+mn-ea"/>
          <a:cs typeface="+mn-cs"/>
        </a:defRPr>
      </a:lvl2pPr>
      <a:lvl3pPr marL="856085" indent="-171217" algn="l" defTabSz="684868" rtl="0" eaLnBrk="1" latinLnBrk="0" hangingPunct="1">
        <a:spcBef>
          <a:spcPct val="20000"/>
        </a:spcBef>
        <a:buFont typeface="Arial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198520" indent="-171217" algn="l" defTabSz="684868" rtl="0" eaLnBrk="1" latinLnBrk="0" hangingPunct="1">
        <a:spcBef>
          <a:spcPct val="20000"/>
        </a:spcBef>
        <a:buFont typeface="Arial" pitchFamily="34" charset="0"/>
        <a:buChar char="–"/>
        <a:defRPr sz="1498" kern="1200">
          <a:solidFill>
            <a:schemeClr val="tx1"/>
          </a:solidFill>
          <a:latin typeface="+mn-lt"/>
          <a:ea typeface="+mn-ea"/>
          <a:cs typeface="+mn-cs"/>
        </a:defRPr>
      </a:lvl4pPr>
      <a:lvl5pPr marL="1540954" indent="-171217" algn="l" defTabSz="684868" rtl="0" eaLnBrk="1" latinLnBrk="0" hangingPunct="1">
        <a:spcBef>
          <a:spcPct val="20000"/>
        </a:spcBef>
        <a:buFont typeface="Arial" pitchFamily="34" charset="0"/>
        <a:buChar char="»"/>
        <a:defRPr sz="1498" kern="1200">
          <a:solidFill>
            <a:schemeClr val="tx1"/>
          </a:solidFill>
          <a:latin typeface="+mn-lt"/>
          <a:ea typeface="+mn-ea"/>
          <a:cs typeface="+mn-cs"/>
        </a:defRPr>
      </a:lvl5pPr>
      <a:lvl6pPr marL="1883388" indent="-171217" algn="l" defTabSz="684868" rtl="0" eaLnBrk="1" latinLnBrk="0" hangingPunct="1">
        <a:spcBef>
          <a:spcPct val="20000"/>
        </a:spcBef>
        <a:buFont typeface="Arial" pitchFamily="34" charset="0"/>
        <a:buChar char="•"/>
        <a:defRPr sz="1498" kern="1200">
          <a:solidFill>
            <a:schemeClr val="tx1"/>
          </a:solidFill>
          <a:latin typeface="+mn-lt"/>
          <a:ea typeface="+mn-ea"/>
          <a:cs typeface="+mn-cs"/>
        </a:defRPr>
      </a:lvl6pPr>
      <a:lvl7pPr marL="2225823" indent="-171217" algn="l" defTabSz="684868" rtl="0" eaLnBrk="1" latinLnBrk="0" hangingPunct="1">
        <a:spcBef>
          <a:spcPct val="20000"/>
        </a:spcBef>
        <a:buFont typeface="Arial" pitchFamily="34" charset="0"/>
        <a:buChar char="•"/>
        <a:defRPr sz="1498" kern="1200">
          <a:solidFill>
            <a:schemeClr val="tx1"/>
          </a:solidFill>
          <a:latin typeface="+mn-lt"/>
          <a:ea typeface="+mn-ea"/>
          <a:cs typeface="+mn-cs"/>
        </a:defRPr>
      </a:lvl7pPr>
      <a:lvl8pPr marL="2568257" indent="-171217" algn="l" defTabSz="684868" rtl="0" eaLnBrk="1" latinLnBrk="0" hangingPunct="1">
        <a:spcBef>
          <a:spcPct val="20000"/>
        </a:spcBef>
        <a:buFont typeface="Arial" pitchFamily="34" charset="0"/>
        <a:buChar char="•"/>
        <a:defRPr sz="1498" kern="1200">
          <a:solidFill>
            <a:schemeClr val="tx1"/>
          </a:solidFill>
          <a:latin typeface="+mn-lt"/>
          <a:ea typeface="+mn-ea"/>
          <a:cs typeface="+mn-cs"/>
        </a:defRPr>
      </a:lvl8pPr>
      <a:lvl9pPr marL="2910691" indent="-171217" algn="l" defTabSz="684868" rtl="0" eaLnBrk="1" latinLnBrk="0" hangingPunct="1">
        <a:spcBef>
          <a:spcPct val="20000"/>
        </a:spcBef>
        <a:buFont typeface="Arial" pitchFamily="34" charset="0"/>
        <a:buChar char="•"/>
        <a:defRPr sz="14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868" rtl="0" eaLnBrk="1" latinLnBrk="0" hangingPunct="1">
        <a:defRPr sz="1348" kern="1200">
          <a:solidFill>
            <a:schemeClr val="tx1"/>
          </a:solidFill>
          <a:latin typeface="+mn-lt"/>
          <a:ea typeface="+mn-ea"/>
          <a:cs typeface="+mn-cs"/>
        </a:defRPr>
      </a:lvl1pPr>
      <a:lvl2pPr marL="342435" algn="l" defTabSz="684868" rtl="0" eaLnBrk="1" latinLnBrk="0" hangingPunct="1">
        <a:defRPr sz="1348" kern="1200">
          <a:solidFill>
            <a:schemeClr val="tx1"/>
          </a:solidFill>
          <a:latin typeface="+mn-lt"/>
          <a:ea typeface="+mn-ea"/>
          <a:cs typeface="+mn-cs"/>
        </a:defRPr>
      </a:lvl2pPr>
      <a:lvl3pPr marL="684868" algn="l" defTabSz="684868" rtl="0" eaLnBrk="1" latinLnBrk="0" hangingPunct="1">
        <a:defRPr sz="1348" kern="1200">
          <a:solidFill>
            <a:schemeClr val="tx1"/>
          </a:solidFill>
          <a:latin typeface="+mn-lt"/>
          <a:ea typeface="+mn-ea"/>
          <a:cs typeface="+mn-cs"/>
        </a:defRPr>
      </a:lvl3pPr>
      <a:lvl4pPr marL="1027303" algn="l" defTabSz="684868" rtl="0" eaLnBrk="1" latinLnBrk="0" hangingPunct="1">
        <a:defRPr sz="1348" kern="1200">
          <a:solidFill>
            <a:schemeClr val="tx1"/>
          </a:solidFill>
          <a:latin typeface="+mn-lt"/>
          <a:ea typeface="+mn-ea"/>
          <a:cs typeface="+mn-cs"/>
        </a:defRPr>
      </a:lvl4pPr>
      <a:lvl5pPr marL="1369737" algn="l" defTabSz="684868" rtl="0" eaLnBrk="1" latinLnBrk="0" hangingPunct="1">
        <a:defRPr sz="1348" kern="1200">
          <a:solidFill>
            <a:schemeClr val="tx1"/>
          </a:solidFill>
          <a:latin typeface="+mn-lt"/>
          <a:ea typeface="+mn-ea"/>
          <a:cs typeface="+mn-cs"/>
        </a:defRPr>
      </a:lvl5pPr>
      <a:lvl6pPr marL="1712171" algn="l" defTabSz="684868" rtl="0" eaLnBrk="1" latinLnBrk="0" hangingPunct="1">
        <a:defRPr sz="1348" kern="1200">
          <a:solidFill>
            <a:schemeClr val="tx1"/>
          </a:solidFill>
          <a:latin typeface="+mn-lt"/>
          <a:ea typeface="+mn-ea"/>
          <a:cs typeface="+mn-cs"/>
        </a:defRPr>
      </a:lvl6pPr>
      <a:lvl7pPr marL="2054605" algn="l" defTabSz="684868" rtl="0" eaLnBrk="1" latinLnBrk="0" hangingPunct="1">
        <a:defRPr sz="1348" kern="1200">
          <a:solidFill>
            <a:schemeClr val="tx1"/>
          </a:solidFill>
          <a:latin typeface="+mn-lt"/>
          <a:ea typeface="+mn-ea"/>
          <a:cs typeface="+mn-cs"/>
        </a:defRPr>
      </a:lvl7pPr>
      <a:lvl8pPr marL="2397040" algn="l" defTabSz="684868" rtl="0" eaLnBrk="1" latinLnBrk="0" hangingPunct="1">
        <a:defRPr sz="1348" kern="1200">
          <a:solidFill>
            <a:schemeClr val="tx1"/>
          </a:solidFill>
          <a:latin typeface="+mn-lt"/>
          <a:ea typeface="+mn-ea"/>
          <a:cs typeface="+mn-cs"/>
        </a:defRPr>
      </a:lvl8pPr>
      <a:lvl9pPr marL="2739474" algn="l" defTabSz="684868" rtl="0" eaLnBrk="1" latinLnBrk="0" hangingPunct="1">
        <a:defRPr sz="13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1.xml"/><Relationship Id="rId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1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6.png"/><Relationship Id="rId12" Type="http://schemas.openxmlformats.org/officeDocument/2006/relationships/image" Target="../media/image50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45.png"/><Relationship Id="rId11" Type="http://schemas.openxmlformats.org/officeDocument/2006/relationships/image" Target="../media/image22.png"/><Relationship Id="rId5" Type="http://schemas.openxmlformats.org/officeDocument/2006/relationships/image" Target="../media/image20.png"/><Relationship Id="rId15" Type="http://schemas.openxmlformats.org/officeDocument/2006/relationships/image" Target="../media/image53.png"/><Relationship Id="rId10" Type="http://schemas.openxmlformats.org/officeDocument/2006/relationships/image" Target="../media/image49.png"/><Relationship Id="rId4" Type="http://schemas.openxmlformats.org/officeDocument/2006/relationships/image" Target="../media/image44.png"/><Relationship Id="rId9" Type="http://schemas.openxmlformats.org/officeDocument/2006/relationships/image" Target="../media/image48.png"/><Relationship Id="rId1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1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1DBA93-6373-92C7-878A-568FA6AC9B50}"/>
              </a:ext>
            </a:extLst>
          </p:cNvPr>
          <p:cNvSpPr txBox="1"/>
          <p:nvPr/>
        </p:nvSpPr>
        <p:spPr>
          <a:xfrm>
            <a:off x="3204071" y="401110"/>
            <a:ext cx="6786090" cy="1015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4800">
              <a:defRPr/>
            </a:pPr>
            <a:r>
              <a:rPr kumimoji="0" lang="vi-VN" sz="1498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1998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PHÒNG</a:t>
            </a:r>
            <a:r>
              <a:rPr kumimoji="0" lang="en-US" sz="1998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vi-VN" sz="1998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GIÁO </a:t>
            </a:r>
            <a:r>
              <a:rPr kumimoji="0" lang="vi-VN" sz="199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DỤC VÀ ĐÀO </a:t>
            </a:r>
            <a:r>
              <a:rPr kumimoji="0" lang="vi-VN" sz="1998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TẠO </a:t>
            </a: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</a:rPr>
              <a:t>HUYỆN </a:t>
            </a: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</a:rPr>
              <a:t>GIAO </a:t>
            </a:r>
            <a:r>
              <a:rPr lang="en-US" altLang="en-US" sz="20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THUỶ</a:t>
            </a:r>
            <a:endParaRPr kumimoji="0" lang="vi-VN" sz="1998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684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GIAO YẾN</a:t>
            </a:r>
          </a:p>
          <a:p>
            <a:pPr marL="0" marR="0" lvl="0" indent="0" algn="ctr" defTabSz="684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9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050F12-3292-8FA3-E1AF-373D38E5FDA2}"/>
              </a:ext>
            </a:extLst>
          </p:cNvPr>
          <p:cNvSpPr txBox="1"/>
          <p:nvPr/>
        </p:nvSpPr>
        <p:spPr>
          <a:xfrm>
            <a:off x="1153434" y="2401604"/>
            <a:ext cx="9655544" cy="1321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4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94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 Việt</a:t>
            </a:r>
            <a:endParaRPr kumimoji="0" lang="en-US" sz="3994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684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994" b="1" noProof="0" smtClean="0">
                <a:solidFill>
                  <a:srgbClr val="FF0000"/>
                </a:solidFill>
                <a:latin typeface="Times New Roman" panose="02020603050405020304" pitchFamily="18" charset="0"/>
              </a:rPr>
              <a:t>NGHE VIẾT: ĐI HỌC VUI SAO</a:t>
            </a:r>
            <a:endParaRPr kumimoji="0" lang="en-US" sz="399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325453" y="1145898"/>
            <a:ext cx="211186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E050F12-3292-8FA3-E1AF-373D38E5FDA2}"/>
              </a:ext>
            </a:extLst>
          </p:cNvPr>
          <p:cNvSpPr txBox="1"/>
          <p:nvPr/>
        </p:nvSpPr>
        <p:spPr>
          <a:xfrm>
            <a:off x="3204072" y="4730709"/>
            <a:ext cx="5554270" cy="1567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4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9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 viên: </a:t>
            </a:r>
            <a:r>
              <a:rPr kumimoji="0" lang="en-US" sz="2397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Lưu Thị Thơm</a:t>
            </a:r>
            <a:endParaRPr kumimoji="0" lang="en-US" sz="2397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684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9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Bộ sách: Kết nối tri thức với cuộc sống</a:t>
            </a:r>
          </a:p>
          <a:p>
            <a:pPr marL="0" marR="0" lvl="0" indent="0" algn="l" defTabSz="684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9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684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7-Point Star 8"/>
          <p:cNvSpPr/>
          <p:nvPr/>
        </p:nvSpPr>
        <p:spPr>
          <a:xfrm>
            <a:off x="1743838" y="1277160"/>
            <a:ext cx="1840751" cy="1124445"/>
          </a:xfrm>
          <a:prstGeom prst="star7">
            <a:avLst/>
          </a:prstGeom>
          <a:solidFill>
            <a:srgbClr val="00B0F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4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9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 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6309996"/>
      </p:ext>
    </p:extLst>
  </p:cSld>
  <p:clrMapOvr>
    <a:masterClrMapping/>
  </p:clrMapOvr>
  <p:transition spd="slow" advClick="0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C0C8A069-F50D-4A3E-A754-7ED26F65E250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BE41106-320E-4D38-A7DD-ACB92A152699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49D27D79-6BB6-482F-A0E1-9C46F621FE09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9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F3BD1769-FE14-4E45-A0F7-DBBD0E91E56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F56254F5-FFA4-4F03-89B0-D8E704367416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C37B108B-DA33-4690-8657-03D4108AAA43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7DF9A08-5D0D-4129-B86C-F17DC5659025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23" name="图片 11">
              <a:extLst>
                <a:ext uri="{FF2B5EF4-FFF2-40B4-BE49-F238E27FC236}">
                  <a16:creationId xmlns:a16="http://schemas.microsoft.com/office/drawing/2014/main" id="{32617216-501F-42C7-BD49-227638A15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625081" y="2625893"/>
            <a:ext cx="5609783" cy="2349579"/>
            <a:chOff x="1147864" y="2761593"/>
            <a:chExt cx="5611514" cy="2350304"/>
          </a:xfrm>
        </p:grpSpPr>
        <p:sp>
          <p:nvSpPr>
            <p:cNvPr id="4" name="Rounded Rectangle 3"/>
            <p:cNvSpPr/>
            <p:nvPr/>
          </p:nvSpPr>
          <p:spPr>
            <a:xfrm>
              <a:off x="1147864" y="2761593"/>
              <a:ext cx="5611514" cy="2350304"/>
            </a:xfrm>
            <a:prstGeom prst="roundRect">
              <a:avLst/>
            </a:prstGeom>
            <a:solidFill>
              <a:srgbClr val="ED7D31">
                <a:lumMod val="20000"/>
                <a:lumOff val="80000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defTabSz="914103">
                <a:lnSpc>
                  <a:spcPct val="120000"/>
                </a:lnSpc>
                <a:defRPr/>
              </a:pPr>
              <a:r>
                <a:rPr lang="en-US" sz="2799" b="1" kern="0" dirty="0" err="1">
                  <a:solidFill>
                    <a:srgbClr val="FF0000"/>
                  </a:solidFill>
                  <a:latin typeface="微软雅黑"/>
                </a:rPr>
                <a:t>Tiêu</a:t>
              </a:r>
              <a:r>
                <a:rPr lang="en-US" sz="2799" b="1" kern="0" dirty="0">
                  <a:solidFill>
                    <a:srgbClr val="FF0000"/>
                  </a:solidFill>
                  <a:latin typeface="微软雅黑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微软雅黑"/>
                </a:rPr>
                <a:t>chí</a:t>
              </a:r>
              <a:r>
                <a:rPr lang="en-US" sz="2799" b="1" kern="0" dirty="0">
                  <a:solidFill>
                    <a:srgbClr val="FF0000"/>
                  </a:solidFill>
                  <a:latin typeface="微软雅黑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微软雅黑"/>
                </a:rPr>
                <a:t>đánh</a:t>
              </a:r>
              <a:r>
                <a:rPr lang="en-US" sz="2799" b="1" kern="0" dirty="0">
                  <a:solidFill>
                    <a:srgbClr val="FF0000"/>
                  </a:solidFill>
                  <a:latin typeface="微软雅黑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微软雅黑"/>
                </a:rPr>
                <a:t>giá</a:t>
              </a:r>
              <a:endParaRPr lang="en-US" sz="2799" b="1" kern="0" dirty="0">
                <a:solidFill>
                  <a:srgbClr val="FF0000"/>
                </a:solidFill>
                <a:latin typeface="微软雅黑"/>
              </a:endParaRP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fi-FI" sz="2799" kern="0" dirty="0">
                  <a:solidFill>
                    <a:srgbClr val="142436"/>
                  </a:solidFill>
                  <a:latin typeface="微软雅黑"/>
                </a:rPr>
                <a:t>1. Sai không quá </a:t>
              </a:r>
              <a:r>
                <a:rPr lang="fi-FI" sz="2799" b="1" kern="0" dirty="0">
                  <a:solidFill>
                    <a:srgbClr val="142436"/>
                  </a:solidFill>
                  <a:latin typeface="微软雅黑"/>
                </a:rPr>
                <a:t>5 lỗi </a:t>
              </a: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2.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Chữ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viết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rõ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ràng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,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sạch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đẹp</a:t>
              </a:r>
              <a:endParaRPr lang="en-US" sz="2799" kern="0" dirty="0">
                <a:solidFill>
                  <a:srgbClr val="142436"/>
                </a:solidFill>
                <a:latin typeface="微软雅黑"/>
              </a:endParaRP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3.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Trình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bày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đúng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hình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thức</a:t>
              </a:r>
              <a:endParaRPr lang="en-US" sz="2799" kern="0" dirty="0">
                <a:solidFill>
                  <a:srgbClr val="142436"/>
                </a:solidFill>
                <a:latin typeface="微软雅黑"/>
              </a:endParaRPr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6067544" y="4087611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5" name="5-Point Star 14"/>
            <p:cNvSpPr/>
            <p:nvPr/>
          </p:nvSpPr>
          <p:spPr>
            <a:xfrm>
              <a:off x="4990279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6" name="5-Point Star 15"/>
            <p:cNvSpPr/>
            <p:nvPr/>
          </p:nvSpPr>
          <p:spPr>
            <a:xfrm>
              <a:off x="5420004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7" name="5-Point Star 16"/>
            <p:cNvSpPr/>
            <p:nvPr/>
          </p:nvSpPr>
          <p:spPr>
            <a:xfrm>
              <a:off x="5849729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8" name="5-Point Star 17"/>
            <p:cNvSpPr/>
            <p:nvPr/>
          </p:nvSpPr>
          <p:spPr>
            <a:xfrm>
              <a:off x="5836466" y="4515175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175" y="4378934"/>
            <a:ext cx="2254215" cy="225061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978533" y="69664"/>
            <a:ext cx="6179861" cy="783365"/>
            <a:chOff x="572821" y="288470"/>
            <a:chExt cx="9735405" cy="783607"/>
          </a:xfrm>
        </p:grpSpPr>
        <p:sp>
          <p:nvSpPr>
            <p:cNvPr id="12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9" cy="63304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2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13" name="Google Shape;5317;p41"/>
            <p:cNvSpPr txBox="1">
              <a:spLocks/>
            </p:cNvSpPr>
            <p:nvPr/>
          </p:nvSpPr>
          <p:spPr>
            <a:xfrm>
              <a:off x="572821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599" dirty="0" err="1">
                  <a:solidFill>
                    <a:srgbClr val="249EA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Nghe</a:t>
              </a:r>
              <a:r>
                <a:rPr lang="en-US" sz="3599" dirty="0">
                  <a:solidFill>
                    <a:srgbClr val="249EA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- </a:t>
              </a:r>
              <a:r>
                <a:rPr lang="en-US" sz="3599" dirty="0" err="1">
                  <a:solidFill>
                    <a:srgbClr val="249EA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endParaRPr lang="en-US" sz="3599" dirty="0">
                <a:solidFill>
                  <a:srgbClr val="249EA0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101706" y="2390601"/>
            <a:ext cx="4411211" cy="2240263"/>
            <a:chOff x="7562960" y="2029855"/>
            <a:chExt cx="2844356" cy="2037887"/>
          </a:xfrm>
        </p:grpSpPr>
        <p:sp>
          <p:nvSpPr>
            <p:cNvPr id="19" name="ïsḻîdé">
              <a:extLst>
                <a:ext uri="{FF2B5EF4-FFF2-40B4-BE49-F238E27FC236}">
                  <a16:creationId xmlns:a16="http://schemas.microsoft.com/office/drawing/2014/main" id="{109DC4CC-6BAD-48BA-9314-6E0942235C6A}"/>
                </a:ext>
              </a:extLst>
            </p:cNvPr>
            <p:cNvSpPr/>
            <p:nvPr/>
          </p:nvSpPr>
          <p:spPr bwMode="auto">
            <a:xfrm>
              <a:off x="7671479" y="2075243"/>
              <a:ext cx="2615461" cy="1947112"/>
            </a:xfrm>
            <a:custGeom>
              <a:avLst/>
              <a:gdLst>
                <a:gd name="T0" fmla="*/ 1263 w 1300"/>
                <a:gd name="T1" fmla="*/ 334 h 892"/>
                <a:gd name="T2" fmla="*/ 1095 w 1300"/>
                <a:gd name="T3" fmla="*/ 267 h 892"/>
                <a:gd name="T4" fmla="*/ 1070 w 1300"/>
                <a:gd name="T5" fmla="*/ 268 h 892"/>
                <a:gd name="T6" fmla="*/ 1000 w 1300"/>
                <a:gd name="T7" fmla="*/ 123 h 892"/>
                <a:gd name="T8" fmla="*/ 880 w 1300"/>
                <a:gd name="T9" fmla="*/ 82 h 892"/>
                <a:gd name="T10" fmla="*/ 782 w 1300"/>
                <a:gd name="T11" fmla="*/ 100 h 892"/>
                <a:gd name="T12" fmla="*/ 573 w 1300"/>
                <a:gd name="T13" fmla="*/ 0 h 892"/>
                <a:gd name="T14" fmla="*/ 561 w 1300"/>
                <a:gd name="T15" fmla="*/ 1 h 892"/>
                <a:gd name="T16" fmla="*/ 346 w 1300"/>
                <a:gd name="T17" fmla="*/ 165 h 892"/>
                <a:gd name="T18" fmla="*/ 307 w 1300"/>
                <a:gd name="T19" fmla="*/ 161 h 892"/>
                <a:gd name="T20" fmla="*/ 183 w 1300"/>
                <a:gd name="T21" fmla="*/ 245 h 892"/>
                <a:gd name="T22" fmla="*/ 168 w 1300"/>
                <a:gd name="T23" fmla="*/ 244 h 892"/>
                <a:gd name="T24" fmla="*/ 38 w 1300"/>
                <a:gd name="T25" fmla="*/ 320 h 892"/>
                <a:gd name="T26" fmla="*/ 33 w 1300"/>
                <a:gd name="T27" fmla="*/ 496 h 892"/>
                <a:gd name="T28" fmla="*/ 214 w 1300"/>
                <a:gd name="T29" fmla="*/ 587 h 892"/>
                <a:gd name="T30" fmla="*/ 283 w 1300"/>
                <a:gd name="T31" fmla="*/ 580 h 892"/>
                <a:gd name="T32" fmla="*/ 405 w 1300"/>
                <a:gd name="T33" fmla="*/ 685 h 892"/>
                <a:gd name="T34" fmla="*/ 437 w 1300"/>
                <a:gd name="T35" fmla="*/ 687 h 892"/>
                <a:gd name="T36" fmla="*/ 576 w 1300"/>
                <a:gd name="T37" fmla="*/ 627 h 892"/>
                <a:gd name="T38" fmla="*/ 792 w 1300"/>
                <a:gd name="T39" fmla="*/ 752 h 892"/>
                <a:gd name="T40" fmla="*/ 702 w 1300"/>
                <a:gd name="T41" fmla="*/ 892 h 892"/>
                <a:gd name="T42" fmla="*/ 983 w 1300"/>
                <a:gd name="T43" fmla="*/ 619 h 892"/>
                <a:gd name="T44" fmla="*/ 985 w 1300"/>
                <a:gd name="T45" fmla="*/ 616 h 892"/>
                <a:gd name="T46" fmla="*/ 1039 w 1300"/>
                <a:gd name="T47" fmla="*/ 623 h 892"/>
                <a:gd name="T48" fmla="*/ 1149 w 1300"/>
                <a:gd name="T49" fmla="*/ 570 h 892"/>
                <a:gd name="T50" fmla="*/ 1270 w 1300"/>
                <a:gd name="T51" fmla="*/ 489 h 892"/>
                <a:gd name="T52" fmla="*/ 1263 w 1300"/>
                <a:gd name="T53" fmla="*/ 334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00" h="892">
                  <a:moveTo>
                    <a:pt x="1263" y="334"/>
                  </a:moveTo>
                  <a:cubicBezTo>
                    <a:pt x="1215" y="275"/>
                    <a:pt x="1137" y="267"/>
                    <a:pt x="1095" y="267"/>
                  </a:cubicBezTo>
                  <a:cubicBezTo>
                    <a:pt x="1085" y="267"/>
                    <a:pt x="1077" y="267"/>
                    <a:pt x="1070" y="268"/>
                  </a:cubicBezTo>
                  <a:cubicBezTo>
                    <a:pt x="1074" y="242"/>
                    <a:pt x="1073" y="183"/>
                    <a:pt x="1000" y="123"/>
                  </a:cubicBezTo>
                  <a:cubicBezTo>
                    <a:pt x="968" y="96"/>
                    <a:pt x="927" y="82"/>
                    <a:pt x="880" y="82"/>
                  </a:cubicBezTo>
                  <a:cubicBezTo>
                    <a:pt x="836" y="82"/>
                    <a:pt x="799" y="94"/>
                    <a:pt x="782" y="100"/>
                  </a:cubicBezTo>
                  <a:cubicBezTo>
                    <a:pt x="768" y="75"/>
                    <a:pt x="714" y="0"/>
                    <a:pt x="573" y="0"/>
                  </a:cubicBezTo>
                  <a:cubicBezTo>
                    <a:pt x="569" y="0"/>
                    <a:pt x="565" y="0"/>
                    <a:pt x="561" y="1"/>
                  </a:cubicBezTo>
                  <a:cubicBezTo>
                    <a:pt x="391" y="6"/>
                    <a:pt x="353" y="129"/>
                    <a:pt x="346" y="165"/>
                  </a:cubicBezTo>
                  <a:cubicBezTo>
                    <a:pt x="332" y="162"/>
                    <a:pt x="319" y="161"/>
                    <a:pt x="307" y="161"/>
                  </a:cubicBezTo>
                  <a:cubicBezTo>
                    <a:pt x="220" y="161"/>
                    <a:pt x="191" y="222"/>
                    <a:pt x="183" y="245"/>
                  </a:cubicBezTo>
                  <a:cubicBezTo>
                    <a:pt x="178" y="244"/>
                    <a:pt x="173" y="244"/>
                    <a:pt x="168" y="244"/>
                  </a:cubicBezTo>
                  <a:cubicBezTo>
                    <a:pt x="118" y="244"/>
                    <a:pt x="68" y="273"/>
                    <a:pt x="38" y="320"/>
                  </a:cubicBezTo>
                  <a:cubicBezTo>
                    <a:pt x="2" y="376"/>
                    <a:pt x="0" y="442"/>
                    <a:pt x="33" y="496"/>
                  </a:cubicBezTo>
                  <a:cubicBezTo>
                    <a:pt x="78" y="571"/>
                    <a:pt x="157" y="587"/>
                    <a:pt x="214" y="587"/>
                  </a:cubicBezTo>
                  <a:cubicBezTo>
                    <a:pt x="245" y="587"/>
                    <a:pt x="270" y="582"/>
                    <a:pt x="283" y="580"/>
                  </a:cubicBezTo>
                  <a:cubicBezTo>
                    <a:pt x="288" y="605"/>
                    <a:pt x="310" y="669"/>
                    <a:pt x="405" y="685"/>
                  </a:cubicBezTo>
                  <a:cubicBezTo>
                    <a:pt x="416" y="686"/>
                    <a:pt x="426" y="687"/>
                    <a:pt x="437" y="687"/>
                  </a:cubicBezTo>
                  <a:cubicBezTo>
                    <a:pt x="508" y="687"/>
                    <a:pt x="555" y="649"/>
                    <a:pt x="576" y="627"/>
                  </a:cubicBezTo>
                  <a:cubicBezTo>
                    <a:pt x="586" y="650"/>
                    <a:pt x="654" y="737"/>
                    <a:pt x="792" y="752"/>
                  </a:cubicBezTo>
                  <a:cubicBezTo>
                    <a:pt x="780" y="798"/>
                    <a:pt x="763" y="849"/>
                    <a:pt x="702" y="892"/>
                  </a:cubicBezTo>
                  <a:cubicBezTo>
                    <a:pt x="702" y="892"/>
                    <a:pt x="864" y="847"/>
                    <a:pt x="983" y="619"/>
                  </a:cubicBezTo>
                  <a:cubicBezTo>
                    <a:pt x="984" y="618"/>
                    <a:pt x="984" y="617"/>
                    <a:pt x="985" y="616"/>
                  </a:cubicBezTo>
                  <a:cubicBezTo>
                    <a:pt x="1004" y="621"/>
                    <a:pt x="1022" y="623"/>
                    <a:pt x="1039" y="623"/>
                  </a:cubicBezTo>
                  <a:cubicBezTo>
                    <a:pt x="1107" y="623"/>
                    <a:pt x="1139" y="584"/>
                    <a:pt x="1149" y="570"/>
                  </a:cubicBezTo>
                  <a:cubicBezTo>
                    <a:pt x="1197" y="569"/>
                    <a:pt x="1243" y="538"/>
                    <a:pt x="1270" y="489"/>
                  </a:cubicBezTo>
                  <a:cubicBezTo>
                    <a:pt x="1300" y="435"/>
                    <a:pt x="1297" y="375"/>
                    <a:pt x="1263" y="334"/>
                  </a:cubicBezTo>
                </a:path>
              </a:pathLst>
            </a:custGeom>
            <a:solidFill>
              <a:srgbClr val="FFF4D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12" tIns="45706" rIns="91412" bIns="45706" anchor="b" anchorCtr="1" compatLnSpc="1">
              <a:prstTxWarp prst="textNoShape">
                <a:avLst/>
              </a:prstTxWarp>
              <a:normAutofit/>
            </a:bodyPr>
            <a:lstStyle/>
            <a:p>
              <a:pPr algn="ctr" defTabSz="1218804"/>
              <a:endParaRPr lang="zh-CN" altLang="en-US" sz="1799" b="1" dirty="0">
                <a:solidFill>
                  <a:srgbClr val="778495"/>
                </a:solidFill>
                <a:latin typeface="微软雅黑"/>
              </a:endParaRPr>
            </a:p>
          </p:txBody>
        </p:sp>
        <p:sp>
          <p:nvSpPr>
            <p:cNvPr id="21" name="iŝ1iḍe">
              <a:extLst>
                <a:ext uri="{FF2B5EF4-FFF2-40B4-BE49-F238E27FC236}">
                  <a16:creationId xmlns:a16="http://schemas.microsoft.com/office/drawing/2014/main" id="{3A3F8FD7-742B-4003-8799-D47998585EE3}"/>
                </a:ext>
              </a:extLst>
            </p:cNvPr>
            <p:cNvSpPr/>
            <p:nvPr/>
          </p:nvSpPr>
          <p:spPr bwMode="auto">
            <a:xfrm>
              <a:off x="7562960" y="2029855"/>
              <a:ext cx="2844356" cy="2037887"/>
            </a:xfrm>
            <a:custGeom>
              <a:avLst/>
              <a:gdLst>
                <a:gd name="T0" fmla="*/ 1413 w 1454"/>
                <a:gd name="T1" fmla="*/ 410 h 1042"/>
                <a:gd name="T2" fmla="*/ 1224 w 1454"/>
                <a:gd name="T3" fmla="*/ 327 h 1042"/>
                <a:gd name="T4" fmla="*/ 1197 w 1454"/>
                <a:gd name="T5" fmla="*/ 328 h 1042"/>
                <a:gd name="T6" fmla="*/ 1119 w 1454"/>
                <a:gd name="T7" fmla="*/ 150 h 1042"/>
                <a:gd name="T8" fmla="*/ 984 w 1454"/>
                <a:gd name="T9" fmla="*/ 101 h 1042"/>
                <a:gd name="T10" fmla="*/ 875 w 1454"/>
                <a:gd name="T11" fmla="*/ 122 h 1042"/>
                <a:gd name="T12" fmla="*/ 641 w 1454"/>
                <a:gd name="T13" fmla="*/ 0 h 1042"/>
                <a:gd name="T14" fmla="*/ 627 w 1454"/>
                <a:gd name="T15" fmla="*/ 0 h 1042"/>
                <a:gd name="T16" fmla="*/ 386 w 1454"/>
                <a:gd name="T17" fmla="*/ 202 h 1042"/>
                <a:gd name="T18" fmla="*/ 343 w 1454"/>
                <a:gd name="T19" fmla="*/ 198 h 1042"/>
                <a:gd name="T20" fmla="*/ 205 w 1454"/>
                <a:gd name="T21" fmla="*/ 300 h 1042"/>
                <a:gd name="T22" fmla="*/ 188 w 1454"/>
                <a:gd name="T23" fmla="*/ 299 h 1042"/>
                <a:gd name="T24" fmla="*/ 42 w 1454"/>
                <a:gd name="T25" fmla="*/ 393 h 1042"/>
                <a:gd name="T26" fmla="*/ 37 w 1454"/>
                <a:gd name="T27" fmla="*/ 610 h 1042"/>
                <a:gd name="T28" fmla="*/ 240 w 1454"/>
                <a:gd name="T29" fmla="*/ 721 h 1042"/>
                <a:gd name="T30" fmla="*/ 317 w 1454"/>
                <a:gd name="T31" fmla="*/ 712 h 1042"/>
                <a:gd name="T32" fmla="*/ 453 w 1454"/>
                <a:gd name="T33" fmla="*/ 841 h 1042"/>
                <a:gd name="T34" fmla="*/ 489 w 1454"/>
                <a:gd name="T35" fmla="*/ 844 h 1042"/>
                <a:gd name="T36" fmla="*/ 644 w 1454"/>
                <a:gd name="T37" fmla="*/ 770 h 1042"/>
                <a:gd name="T38" fmla="*/ 791 w 1454"/>
                <a:gd name="T39" fmla="*/ 873 h 1042"/>
                <a:gd name="T40" fmla="*/ 673 w 1454"/>
                <a:gd name="T41" fmla="*/ 1042 h 1042"/>
                <a:gd name="T42" fmla="*/ 1099 w 1454"/>
                <a:gd name="T43" fmla="*/ 761 h 1042"/>
                <a:gd name="T44" fmla="*/ 1102 w 1454"/>
                <a:gd name="T45" fmla="*/ 757 h 1042"/>
                <a:gd name="T46" fmla="*/ 1162 w 1454"/>
                <a:gd name="T47" fmla="*/ 766 h 1042"/>
                <a:gd name="T48" fmla="*/ 1285 w 1454"/>
                <a:gd name="T49" fmla="*/ 700 h 1042"/>
                <a:gd name="T50" fmla="*/ 1420 w 1454"/>
                <a:gd name="T51" fmla="*/ 601 h 1042"/>
                <a:gd name="T52" fmla="*/ 1413 w 1454"/>
                <a:gd name="T53" fmla="*/ 410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54" h="1042">
                  <a:moveTo>
                    <a:pt x="1413" y="410"/>
                  </a:moveTo>
                  <a:cubicBezTo>
                    <a:pt x="1359" y="338"/>
                    <a:pt x="1272" y="327"/>
                    <a:pt x="1224" y="327"/>
                  </a:cubicBezTo>
                  <a:cubicBezTo>
                    <a:pt x="1214" y="327"/>
                    <a:pt x="1204" y="328"/>
                    <a:pt x="1197" y="328"/>
                  </a:cubicBezTo>
                  <a:cubicBezTo>
                    <a:pt x="1201" y="297"/>
                    <a:pt x="1200" y="224"/>
                    <a:pt x="1119" y="150"/>
                  </a:cubicBezTo>
                  <a:cubicBezTo>
                    <a:pt x="1082" y="117"/>
                    <a:pt x="1037" y="101"/>
                    <a:pt x="984" y="101"/>
                  </a:cubicBezTo>
                  <a:cubicBezTo>
                    <a:pt x="935" y="101"/>
                    <a:pt x="893" y="115"/>
                    <a:pt x="875" y="122"/>
                  </a:cubicBezTo>
                  <a:cubicBezTo>
                    <a:pt x="859" y="91"/>
                    <a:pt x="799" y="0"/>
                    <a:pt x="641" y="0"/>
                  </a:cubicBezTo>
                  <a:cubicBezTo>
                    <a:pt x="637" y="0"/>
                    <a:pt x="632" y="0"/>
                    <a:pt x="627" y="0"/>
                  </a:cubicBezTo>
                  <a:cubicBezTo>
                    <a:pt x="437" y="6"/>
                    <a:pt x="395" y="158"/>
                    <a:pt x="386" y="202"/>
                  </a:cubicBezTo>
                  <a:cubicBezTo>
                    <a:pt x="371" y="199"/>
                    <a:pt x="357" y="198"/>
                    <a:pt x="343" y="198"/>
                  </a:cubicBezTo>
                  <a:cubicBezTo>
                    <a:pt x="246" y="198"/>
                    <a:pt x="214" y="273"/>
                    <a:pt x="205" y="300"/>
                  </a:cubicBezTo>
                  <a:cubicBezTo>
                    <a:pt x="200" y="300"/>
                    <a:pt x="194" y="299"/>
                    <a:pt x="188" y="299"/>
                  </a:cubicBezTo>
                  <a:cubicBezTo>
                    <a:pt x="132" y="299"/>
                    <a:pt x="76" y="335"/>
                    <a:pt x="42" y="393"/>
                  </a:cubicBezTo>
                  <a:cubicBezTo>
                    <a:pt x="2" y="461"/>
                    <a:pt x="0" y="542"/>
                    <a:pt x="37" y="610"/>
                  </a:cubicBezTo>
                  <a:cubicBezTo>
                    <a:pt x="88" y="702"/>
                    <a:pt x="175" y="721"/>
                    <a:pt x="240" y="721"/>
                  </a:cubicBezTo>
                  <a:cubicBezTo>
                    <a:pt x="274" y="721"/>
                    <a:pt x="302" y="716"/>
                    <a:pt x="317" y="712"/>
                  </a:cubicBezTo>
                  <a:cubicBezTo>
                    <a:pt x="322" y="744"/>
                    <a:pt x="347" y="823"/>
                    <a:pt x="453" y="841"/>
                  </a:cubicBezTo>
                  <a:cubicBezTo>
                    <a:pt x="465" y="843"/>
                    <a:pt x="477" y="844"/>
                    <a:pt x="489" y="844"/>
                  </a:cubicBezTo>
                  <a:cubicBezTo>
                    <a:pt x="568" y="844"/>
                    <a:pt x="621" y="797"/>
                    <a:pt x="644" y="770"/>
                  </a:cubicBezTo>
                  <a:cubicBezTo>
                    <a:pt x="655" y="799"/>
                    <a:pt x="689" y="847"/>
                    <a:pt x="791" y="873"/>
                  </a:cubicBezTo>
                  <a:cubicBezTo>
                    <a:pt x="778" y="928"/>
                    <a:pt x="746" y="1003"/>
                    <a:pt x="673" y="1042"/>
                  </a:cubicBezTo>
                  <a:cubicBezTo>
                    <a:pt x="673" y="1042"/>
                    <a:pt x="966" y="1042"/>
                    <a:pt x="1099" y="761"/>
                  </a:cubicBezTo>
                  <a:cubicBezTo>
                    <a:pt x="1100" y="760"/>
                    <a:pt x="1101" y="758"/>
                    <a:pt x="1102" y="757"/>
                  </a:cubicBezTo>
                  <a:cubicBezTo>
                    <a:pt x="1123" y="763"/>
                    <a:pt x="1143" y="766"/>
                    <a:pt x="1162" y="766"/>
                  </a:cubicBezTo>
                  <a:cubicBezTo>
                    <a:pt x="1238" y="766"/>
                    <a:pt x="1274" y="717"/>
                    <a:pt x="1285" y="700"/>
                  </a:cubicBezTo>
                  <a:cubicBezTo>
                    <a:pt x="1339" y="699"/>
                    <a:pt x="1390" y="661"/>
                    <a:pt x="1420" y="601"/>
                  </a:cubicBezTo>
                  <a:cubicBezTo>
                    <a:pt x="1454" y="534"/>
                    <a:pt x="1451" y="461"/>
                    <a:pt x="1413" y="410"/>
                  </a:cubicBezTo>
                </a:path>
              </a:pathLst>
            </a:custGeom>
            <a:noFill/>
            <a:ln w="38100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3"/>
              <a:endParaRPr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7672080" y="2877605"/>
            <a:ext cx="3252071" cy="1199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103">
              <a:defRPr/>
            </a:pP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hãy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tự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đánh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giá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phần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viết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mình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bạn</a:t>
            </a:r>
            <a:endParaRPr lang="en-US" sz="2399" b="1" kern="0" dirty="0">
              <a:solidFill>
                <a:prstClr val="black">
                  <a:lumMod val="50000"/>
                </a:prstClr>
              </a:solidFill>
              <a:latin typeface="微软雅黑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18B030B7-A290-4E7D-926B-EAC08F3B37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7981" y="878855"/>
            <a:ext cx="4676037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74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close up of a speedometer&#10;&#10;Description automatically generated with low confidence">
            <a:extLst>
              <a:ext uri="{FF2B5EF4-FFF2-40B4-BE49-F238E27FC236}">
                <a16:creationId xmlns:a16="http://schemas.microsoft.com/office/drawing/2014/main" id="{9084D665-3DD0-4505-9E9A-3C0D14922E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721" y="1525221"/>
            <a:ext cx="999669" cy="10746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E019A0-E22B-495E-8744-D67A8EC656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23241" y="2242484"/>
            <a:ext cx="4535817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56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îṥḷíďê">
            <a:extLst>
              <a:ext uri="{FF2B5EF4-FFF2-40B4-BE49-F238E27FC236}">
                <a16:creationId xmlns:a16="http://schemas.microsoft.com/office/drawing/2014/main" id="{0FC02470-C26C-4027-8E2A-220B2FAEF488}"/>
              </a:ext>
            </a:extLst>
          </p:cNvPr>
          <p:cNvSpPr/>
          <p:nvPr/>
        </p:nvSpPr>
        <p:spPr bwMode="auto">
          <a:xfrm>
            <a:off x="196114" y="257109"/>
            <a:ext cx="11775192" cy="727942"/>
          </a:xfrm>
          <a:prstGeom prst="roundRect">
            <a:avLst>
              <a:gd name="adj" fmla="val 12595"/>
            </a:avLst>
          </a:prstGeom>
          <a:solidFill>
            <a:schemeClr val="bg1"/>
          </a:solidFill>
          <a:ln w="285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defTabSz="1218804"/>
            <a:endParaRPr lang="en-US" altLang="zh-CN" sz="1400" dirty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3" name="Google Shape;5317;p41"/>
          <p:cNvSpPr txBox="1">
            <a:spLocks/>
          </p:cNvSpPr>
          <p:nvPr/>
        </p:nvSpPr>
        <p:spPr>
          <a:xfrm>
            <a:off x="196114" y="257991"/>
            <a:ext cx="11891111" cy="783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7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  <a:endParaRPr lang="en-US" sz="2700" b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B206097-C5B8-4AD4-B260-544FB3249438}"/>
              </a:ext>
            </a:extLst>
          </p:cNvPr>
          <p:cNvGrpSpPr/>
          <p:nvPr/>
        </p:nvGrpSpPr>
        <p:grpSpPr>
          <a:xfrm>
            <a:off x="415448" y="1304925"/>
            <a:ext cx="11535395" cy="5295083"/>
            <a:chOff x="310271" y="1132384"/>
            <a:chExt cx="8654217" cy="569739"/>
          </a:xfrm>
        </p:grpSpPr>
        <p:sp>
          <p:nvSpPr>
            <p:cNvPr id="18" name="矩形: 圆角 5">
              <a:extLst>
                <a:ext uri="{FF2B5EF4-FFF2-40B4-BE49-F238E27FC236}">
                  <a16:creationId xmlns:a16="http://schemas.microsoft.com/office/drawing/2014/main" id="{6E663F37-D832-46C2-9064-26495556CBF4}"/>
                </a:ext>
              </a:extLst>
            </p:cNvPr>
            <p:cNvSpPr/>
            <p:nvPr/>
          </p:nvSpPr>
          <p:spPr>
            <a:xfrm>
              <a:off x="310271" y="1132384"/>
              <a:ext cx="8654217" cy="569739"/>
            </a:xfrm>
            <a:prstGeom prst="roundRect">
              <a:avLst/>
            </a:prstGeom>
            <a:solidFill>
              <a:schemeClr val="bg1"/>
            </a:solidFill>
            <a:ln w="38100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2399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E6A406B-823E-4FD6-8E6B-5BD64140F5B7}"/>
                </a:ext>
              </a:extLst>
            </p:cNvPr>
            <p:cNvSpPr/>
            <p:nvPr/>
          </p:nvSpPr>
          <p:spPr>
            <a:xfrm>
              <a:off x="382622" y="1174626"/>
              <a:ext cx="4339443" cy="3675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a.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Từ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ngữ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chứa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tiếng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bắt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đầu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bằng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s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hoặc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x</a:t>
              </a:r>
              <a:endParaRPr lang="en-US" sz="3600" b="0" i="0" dirty="0">
                <a:solidFill>
                  <a:srgbClr val="000000"/>
                </a:solidFill>
                <a:effectLst/>
                <a:latin typeface="OpenSans"/>
              </a:endParaRPr>
            </a:p>
            <a:p>
              <a:pPr algn="just"/>
              <a:r>
                <a:rPr lang="en-US" sz="3600" b="0" i="0" dirty="0">
                  <a:solidFill>
                    <a:srgbClr val="000000"/>
                  </a:solidFill>
                  <a:effectLst/>
                  <a:latin typeface="OpenSans"/>
                </a:rPr>
                <a:t>M: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OpenSans"/>
                </a:rPr>
                <a:t>dòng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OpenSans"/>
                </a:rPr>
                <a:t>suối</a:t>
              </a:r>
              <a:endParaRPr lang="en-US" sz="3600" b="0" i="0" dirty="0">
                <a:solidFill>
                  <a:srgbClr val="000000"/>
                </a:solidFill>
                <a:effectLst/>
                <a:latin typeface="OpenSans"/>
              </a:endParaRPr>
            </a:p>
            <a:p>
              <a:pPr algn="just"/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b.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Từ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ngữ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chứa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tiếng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có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dấu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hỏi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hoặc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dấu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ngã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.</a:t>
              </a:r>
              <a:endParaRPr lang="en-US" sz="3600" b="0" i="0" dirty="0">
                <a:solidFill>
                  <a:srgbClr val="000000"/>
                </a:solidFill>
                <a:effectLst/>
                <a:latin typeface="OpenSans"/>
              </a:endParaRPr>
            </a:p>
            <a:p>
              <a:pPr algn="just"/>
              <a:r>
                <a:rPr lang="en-US" sz="3600" b="0" i="0" dirty="0">
                  <a:solidFill>
                    <a:srgbClr val="000000"/>
                  </a:solidFill>
                  <a:effectLst/>
                  <a:latin typeface="OpenSans"/>
                </a:rPr>
                <a:t>M: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OpenSans"/>
                </a:rPr>
                <a:t>cối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OpenSans"/>
                </a:rPr>
                <a:t>giã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OpenSans"/>
                </a:rPr>
                <a:t>gạo</a:t>
              </a:r>
              <a:endParaRPr lang="en-US" sz="3600" b="0" i="0" dirty="0">
                <a:solidFill>
                  <a:srgbClr val="000000"/>
                </a:solidFill>
                <a:effectLst/>
                <a:latin typeface="OpenSans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715B7077-3023-47C9-BB66-F5518A3F0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7863" y="1542776"/>
            <a:ext cx="5784138" cy="529508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7ADA8D4-679D-44C9-8486-C513BEE3E7E6}"/>
              </a:ext>
            </a:extLst>
          </p:cNvPr>
          <p:cNvCxnSpPr/>
          <p:nvPr/>
        </p:nvCxnSpPr>
        <p:spPr>
          <a:xfrm>
            <a:off x="5324475" y="723900"/>
            <a:ext cx="26479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9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803C98F4-E583-C54C-BD96-A5430FD15A5C}"/>
              </a:ext>
            </a:extLst>
          </p:cNvPr>
          <p:cNvSpPr/>
          <p:nvPr/>
        </p:nvSpPr>
        <p:spPr>
          <a:xfrm>
            <a:off x="-166626" y="4119623"/>
            <a:ext cx="11516139" cy="623823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16">
            <a:extLst>
              <a:ext uri="{FF2B5EF4-FFF2-40B4-BE49-F238E27FC236}">
                <a16:creationId xmlns:a16="http://schemas.microsoft.com/office/drawing/2014/main" id="{71BF42F8-AA6E-4E13-8559-168DF656C8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39" y="-40238"/>
            <a:ext cx="12295157" cy="68982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1365" y="125506"/>
            <a:ext cx="11780437" cy="65083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6">
            <a:extLst>
              <a:ext uri="{FF2B5EF4-FFF2-40B4-BE49-F238E27FC236}">
                <a16:creationId xmlns:a16="http://schemas.microsoft.com/office/drawing/2014/main" id="{6C4775E0-1419-AD4D-B83C-DF6318BE184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1949" y="264751"/>
            <a:ext cx="4536956" cy="4536956"/>
          </a:xfrm>
          <a:prstGeom prst="rect">
            <a:avLst/>
          </a:prstGeom>
        </p:spPr>
      </p:pic>
      <p:pic>
        <p:nvPicPr>
          <p:cNvPr id="15" name="图片 10">
            <a:extLst>
              <a:ext uri="{FF2B5EF4-FFF2-40B4-BE49-F238E27FC236}">
                <a16:creationId xmlns:a16="http://schemas.microsoft.com/office/drawing/2014/main" id="{F0B60438-6AF9-8942-9D54-9E4E3D93AF1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566"/>
          <a:stretch/>
        </p:blipFill>
        <p:spPr>
          <a:xfrm>
            <a:off x="-488542" y="3764308"/>
            <a:ext cx="3815164" cy="3259436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310558" y="1544459"/>
            <a:ext cx="7551391" cy="3117516"/>
          </a:xfrm>
          <a:prstGeom prst="round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ừ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3’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43" y="287142"/>
            <a:ext cx="10058400" cy="127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20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55B24229-D5E8-4128-AD3D-3EC853DA817C}"/>
              </a:ext>
            </a:extLst>
          </p:cNvPr>
          <p:cNvGrpSpPr/>
          <p:nvPr/>
        </p:nvGrpSpPr>
        <p:grpSpPr>
          <a:xfrm>
            <a:off x="119077" y="-438150"/>
            <a:ext cx="11953847" cy="7187346"/>
            <a:chOff x="0" y="-127203"/>
            <a:chExt cx="8968152" cy="421718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58B2610-482A-4826-B658-78B9632BD4A7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3610E9C1-0173-47F7-8C6E-BB1014AAA4FA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30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2AF41C9A-CEC4-4BF2-8959-7015270344A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B6E54E19-2FF6-4431-B036-EFE9BAEBB612}"/>
                    </a:ext>
                  </a:extLst>
                </p:cNvPr>
                <p:cNvSpPr/>
                <p:nvPr/>
              </p:nvSpPr>
              <p:spPr>
                <a:xfrm>
                  <a:off x="6720345" y="3353352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6D41C70-3DEA-4D4D-92B7-3268C88A222C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BE11C83F-12E8-4E35-9B55-B037DC2CDA81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9" name="图片 11">
              <a:extLst>
                <a:ext uri="{FF2B5EF4-FFF2-40B4-BE49-F238E27FC236}">
                  <a16:creationId xmlns:a16="http://schemas.microsoft.com/office/drawing/2014/main" id="{0FD90064-BA93-4230-97FE-92E1F761A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aphicFrame>
        <p:nvGraphicFramePr>
          <p:cNvPr id="21" name="Table 5">
            <a:extLst>
              <a:ext uri="{FF2B5EF4-FFF2-40B4-BE49-F238E27FC236}">
                <a16:creationId xmlns:a16="http://schemas.microsoft.com/office/drawing/2014/main" id="{2347F120-CCA0-43D5-B4B4-5C256A2326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472088"/>
              </p:ext>
            </p:extLst>
          </p:nvPr>
        </p:nvGraphicFramePr>
        <p:xfrm>
          <a:off x="1688894" y="653214"/>
          <a:ext cx="9018712" cy="3141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9356">
                  <a:extLst>
                    <a:ext uri="{9D8B030D-6E8A-4147-A177-3AD203B41FA5}">
                      <a16:colId xmlns:a16="http://schemas.microsoft.com/office/drawing/2014/main" val="1210691120"/>
                    </a:ext>
                  </a:extLst>
                </a:gridCol>
                <a:gridCol w="4509356">
                  <a:extLst>
                    <a:ext uri="{9D8B030D-6E8A-4147-A177-3AD203B41FA5}">
                      <a16:colId xmlns:a16="http://schemas.microsoft.com/office/drawing/2014/main" val="2846380104"/>
                    </a:ext>
                  </a:extLst>
                </a:gridCol>
              </a:tblGrid>
              <a:tr h="529837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prstClr val="black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</a:t>
                      </a:r>
                      <a:r>
                        <a:rPr kumimoji="0" lang="en-US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ừ </a:t>
                      </a:r>
                      <a:r>
                        <a:rPr kumimoji="0" lang="en-US" sz="3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ngữ</a:t>
                      </a:r>
                      <a:r>
                        <a:rPr kumimoji="0" lang="en-US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chứa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bắt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đầu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bằng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s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hoặc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x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Từ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ngữ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chứa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có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dấu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hỏi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hoặc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dấu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ngã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5341021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M.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Dòng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sông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M.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Cối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giã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gạo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4574338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588541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88989"/>
                  </a:ext>
                </a:extLst>
              </a:tr>
            </a:tbl>
          </a:graphicData>
        </a:graphic>
      </p:graphicFrame>
      <p:grpSp>
        <p:nvGrpSpPr>
          <p:cNvPr id="27" name="times up">
            <a:extLst>
              <a:ext uri="{FF2B5EF4-FFF2-40B4-BE49-F238E27FC236}">
                <a16:creationId xmlns:a16="http://schemas.microsoft.com/office/drawing/2014/main" id="{26ACD0C9-863D-4C39-AB5E-5EC2029ACF08}"/>
              </a:ext>
            </a:extLst>
          </p:cNvPr>
          <p:cNvGrpSpPr/>
          <p:nvPr/>
        </p:nvGrpSpPr>
        <p:grpSpPr>
          <a:xfrm>
            <a:off x="4598166" y="5583706"/>
            <a:ext cx="1534313" cy="564658"/>
            <a:chOff x="4284637" y="-304827"/>
            <a:chExt cx="2669678" cy="697560"/>
          </a:xfrm>
        </p:grpSpPr>
        <p:sp>
          <p:nvSpPr>
            <p:cNvPr id="28" name="Rounded Rectangle 203">
              <a:extLst>
                <a:ext uri="{FF2B5EF4-FFF2-40B4-BE49-F238E27FC236}">
                  <a16:creationId xmlns:a16="http://schemas.microsoft.com/office/drawing/2014/main" id="{0C2783C0-E7E3-4F23-9ECC-12F699B2D499}"/>
                </a:ext>
              </a:extLst>
            </p:cNvPr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ounded Rectangle 204">
              <a:extLst>
                <a:ext uri="{FF2B5EF4-FFF2-40B4-BE49-F238E27FC236}">
                  <a16:creationId xmlns:a16="http://schemas.microsoft.com/office/drawing/2014/main" id="{EB8FF20F-5C4B-4C0A-A365-2231629458C9}"/>
                </a:ext>
              </a:extLst>
            </p:cNvPr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616A7A24-5CAF-40FB-A0BF-DDFC4BE8F187}"/>
              </a:ext>
            </a:extLst>
          </p:cNvPr>
          <p:cNvSpPr/>
          <p:nvPr/>
        </p:nvSpPr>
        <p:spPr>
          <a:xfrm>
            <a:off x="4691384" y="3137119"/>
            <a:ext cx="1240792" cy="37858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START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F48E5CCB-450A-4E1E-AB07-EF7849AA19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353" y="3441500"/>
            <a:ext cx="2181442" cy="2174522"/>
          </a:xfrm>
          <a:prstGeom prst="rect">
            <a:avLst/>
          </a:prstGeom>
        </p:spPr>
      </p:pic>
      <p:grpSp>
        <p:nvGrpSpPr>
          <p:cNvPr id="38" name="Clock hand spin">
            <a:extLst>
              <a:ext uri="{FF2B5EF4-FFF2-40B4-BE49-F238E27FC236}">
                <a16:creationId xmlns:a16="http://schemas.microsoft.com/office/drawing/2014/main" id="{EB958CBC-B6DF-463F-9858-6B2D2E8EEFB4}"/>
              </a:ext>
            </a:extLst>
          </p:cNvPr>
          <p:cNvGrpSpPr/>
          <p:nvPr/>
        </p:nvGrpSpPr>
        <p:grpSpPr>
          <a:xfrm rot="1786145">
            <a:off x="4744570" y="4135725"/>
            <a:ext cx="1115558" cy="1081045"/>
            <a:chOff x="840573" y="2379277"/>
            <a:chExt cx="3829048" cy="3849975"/>
          </a:xfrm>
        </p:grpSpPr>
        <p:sp>
          <p:nvSpPr>
            <p:cNvPr id="39" name="Oval 28">
              <a:extLst>
                <a:ext uri="{FF2B5EF4-FFF2-40B4-BE49-F238E27FC236}">
                  <a16:creationId xmlns:a16="http://schemas.microsoft.com/office/drawing/2014/main" id="{F1405DC5-138A-46AF-8E4D-84EC0D2B04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0" name="hour hand">
              <a:extLst>
                <a:ext uri="{FF2B5EF4-FFF2-40B4-BE49-F238E27FC236}">
                  <a16:creationId xmlns:a16="http://schemas.microsoft.com/office/drawing/2014/main" id="{BCE8A742-4EC5-4C31-8972-E0B725989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2046C621-A6CD-4CB6-A8E7-3174780881CE}"/>
              </a:ext>
            </a:extLst>
          </p:cNvPr>
          <p:cNvSpPr txBox="1"/>
          <p:nvPr/>
        </p:nvSpPr>
        <p:spPr>
          <a:xfrm>
            <a:off x="5651144" y="4438490"/>
            <a:ext cx="281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46082A4-3FFA-42ED-B45D-DD7A63C4EF19}"/>
              </a:ext>
            </a:extLst>
          </p:cNvPr>
          <p:cNvSpPr txBox="1"/>
          <p:nvPr/>
        </p:nvSpPr>
        <p:spPr>
          <a:xfrm>
            <a:off x="5139529" y="5000749"/>
            <a:ext cx="341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6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BF48510-7918-4661-819D-50D538E6213A}"/>
              </a:ext>
            </a:extLst>
          </p:cNvPr>
          <p:cNvSpPr txBox="1"/>
          <p:nvPr/>
        </p:nvSpPr>
        <p:spPr>
          <a:xfrm>
            <a:off x="4691384" y="4438491"/>
            <a:ext cx="308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232C3BB-96A6-4A2F-9D5B-A6C92A8B7C10}"/>
              </a:ext>
            </a:extLst>
          </p:cNvPr>
          <p:cNvSpPr txBox="1"/>
          <p:nvPr/>
        </p:nvSpPr>
        <p:spPr>
          <a:xfrm>
            <a:off x="5101982" y="4020404"/>
            <a:ext cx="495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12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0E5B1D3-EE27-4125-926B-713B33CBE307}"/>
              </a:ext>
            </a:extLst>
          </p:cNvPr>
          <p:cNvSpPr txBox="1"/>
          <p:nvPr/>
        </p:nvSpPr>
        <p:spPr>
          <a:xfrm>
            <a:off x="6366909" y="3930115"/>
            <a:ext cx="387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start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03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8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8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55B24229-D5E8-4128-AD3D-3EC853DA817C}"/>
              </a:ext>
            </a:extLst>
          </p:cNvPr>
          <p:cNvGrpSpPr/>
          <p:nvPr/>
        </p:nvGrpSpPr>
        <p:grpSpPr>
          <a:xfrm>
            <a:off x="119077" y="-333375"/>
            <a:ext cx="11953847" cy="7082571"/>
            <a:chOff x="0" y="-127203"/>
            <a:chExt cx="8968152" cy="421718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58B2610-482A-4826-B658-78B9632BD4A7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3610E9C1-0173-47F7-8C6E-BB1014AAA4FA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30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2AF41C9A-CEC4-4BF2-8959-7015270344A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B6E54E19-2FF6-4431-B036-EFE9BAEBB612}"/>
                    </a:ext>
                  </a:extLst>
                </p:cNvPr>
                <p:cNvSpPr/>
                <p:nvPr/>
              </p:nvSpPr>
              <p:spPr>
                <a:xfrm>
                  <a:off x="6720345" y="3353352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6D41C70-3DEA-4D4D-92B7-3268C88A222C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BE11C83F-12E8-4E35-9B55-B037DC2CDA81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9" name="图片 11">
              <a:extLst>
                <a:ext uri="{FF2B5EF4-FFF2-40B4-BE49-F238E27FC236}">
                  <a16:creationId xmlns:a16="http://schemas.microsoft.com/office/drawing/2014/main" id="{0FD90064-BA93-4230-97FE-92E1F761A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B2FDE09-9711-449E-A886-AED910BAC9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5658505"/>
              </p:ext>
            </p:extLst>
          </p:nvPr>
        </p:nvGraphicFramePr>
        <p:xfrm>
          <a:off x="1630238" y="695464"/>
          <a:ext cx="9233756" cy="5321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6878">
                  <a:extLst>
                    <a:ext uri="{9D8B030D-6E8A-4147-A177-3AD203B41FA5}">
                      <a16:colId xmlns:a16="http://schemas.microsoft.com/office/drawing/2014/main" val="3492298301"/>
                    </a:ext>
                  </a:extLst>
                </a:gridCol>
                <a:gridCol w="4616878">
                  <a:extLst>
                    <a:ext uri="{9D8B030D-6E8A-4147-A177-3AD203B41FA5}">
                      <a16:colId xmlns:a16="http://schemas.microsoft.com/office/drawing/2014/main" val="1435227241"/>
                    </a:ext>
                  </a:extLst>
                </a:gridCol>
              </a:tblGrid>
              <a:tr h="1318035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prstClr val="black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</a:t>
                      </a:r>
                      <a:r>
                        <a:rPr kumimoji="0" lang="en-US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ừ </a:t>
                      </a:r>
                      <a:r>
                        <a:rPr kumimoji="0" lang="en-US" sz="3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ngữ</a:t>
                      </a:r>
                      <a:r>
                        <a:rPr kumimoji="0" lang="en-US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chứa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bắt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đầu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bằng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s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hoặc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x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Từ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ngữ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chứa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có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dấu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hỏi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hoặc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dấu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ngã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036408"/>
                  </a:ext>
                </a:extLst>
              </a:tr>
              <a:tr h="7216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M.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Dòng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sông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M.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Cối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giã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gạo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0674901"/>
                  </a:ext>
                </a:extLst>
              </a:tr>
              <a:tr h="721640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4909578"/>
                  </a:ext>
                </a:extLst>
              </a:tr>
              <a:tr h="180410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716647"/>
                  </a:ext>
                </a:extLst>
              </a:tr>
              <a:tr h="459670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4658607"/>
                  </a:ext>
                </a:extLst>
              </a:tr>
              <a:tr h="279260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5721749"/>
                  </a:ext>
                </a:extLst>
              </a:tr>
              <a:tr h="180410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952791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859A2BB-0556-44C3-AF19-58343741B69C}"/>
              </a:ext>
            </a:extLst>
          </p:cNvPr>
          <p:cNvSpPr txBox="1"/>
          <p:nvPr/>
        </p:nvSpPr>
        <p:spPr>
          <a:xfrm>
            <a:off x="3082176" y="2782669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sàn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BDA0945-3375-48CE-88B3-0899C4FA0AAA}"/>
              </a:ext>
            </a:extLst>
          </p:cNvPr>
          <p:cNvSpPr txBox="1"/>
          <p:nvPr/>
        </p:nvSpPr>
        <p:spPr>
          <a:xfrm>
            <a:off x="3082176" y="3402578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92F288-B4CC-480A-963F-D314B07A284C}"/>
              </a:ext>
            </a:extLst>
          </p:cNvPr>
          <p:cNvSpPr txBox="1"/>
          <p:nvPr/>
        </p:nvSpPr>
        <p:spPr>
          <a:xfrm>
            <a:off x="3082176" y="4163248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máy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B4AF8CB-A3BA-4A02-80E7-8A8E5912548B}"/>
              </a:ext>
            </a:extLst>
          </p:cNvPr>
          <p:cNvSpPr txBox="1"/>
          <p:nvPr/>
        </p:nvSpPr>
        <p:spPr>
          <a:xfrm>
            <a:off x="3123527" y="4760624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xô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1A11E56-C662-4969-A0B6-8253A6B5647A}"/>
              </a:ext>
            </a:extLst>
          </p:cNvPr>
          <p:cNvSpPr txBox="1"/>
          <p:nvPr/>
        </p:nvSpPr>
        <p:spPr>
          <a:xfrm>
            <a:off x="3123527" y="5406955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xẻng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86199C0-12AE-4F27-8281-F332DACEB852}"/>
              </a:ext>
            </a:extLst>
          </p:cNvPr>
          <p:cNvSpPr txBox="1"/>
          <p:nvPr/>
        </p:nvSpPr>
        <p:spPr>
          <a:xfrm>
            <a:off x="7521365" y="2821115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mũ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DAF0ADC-BC5D-4BBA-8144-812247146513}"/>
              </a:ext>
            </a:extLst>
          </p:cNvPr>
          <p:cNvSpPr txBox="1"/>
          <p:nvPr/>
        </p:nvSpPr>
        <p:spPr>
          <a:xfrm>
            <a:off x="7521365" y="3499236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xẻng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9484E3E-2BF2-4E9F-97A9-B96BDB2419AB}"/>
              </a:ext>
            </a:extLst>
          </p:cNvPr>
          <p:cNvSpPr txBox="1"/>
          <p:nvPr/>
        </p:nvSpPr>
        <p:spPr>
          <a:xfrm>
            <a:off x="7521365" y="4175749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ống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xả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3BE72D7-4A80-4FC6-AE5E-AA3ECE89204B}"/>
              </a:ext>
            </a:extLst>
          </p:cNvPr>
          <p:cNvSpPr txBox="1"/>
          <p:nvPr/>
        </p:nvSpPr>
        <p:spPr>
          <a:xfrm>
            <a:off x="7562716" y="4852262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sỏi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86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B3B155-669D-46F3-8DD5-8D090D303AED}"/>
              </a:ext>
            </a:extLst>
          </p:cNvPr>
          <p:cNvSpPr txBox="1"/>
          <p:nvPr/>
        </p:nvSpPr>
        <p:spPr>
          <a:xfrm>
            <a:off x="2590800" y="1781175"/>
            <a:ext cx="51911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mở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s, x</a:t>
            </a:r>
          </a:p>
        </p:txBody>
      </p:sp>
    </p:spTree>
    <p:extLst>
      <p:ext uri="{BB962C8B-B14F-4D97-AF65-F5344CB8AC3E}">
        <p14:creationId xmlns:p14="http://schemas.microsoft.com/office/powerpoint/2010/main" val="20702147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îṥḷíďê">
            <a:extLst>
              <a:ext uri="{FF2B5EF4-FFF2-40B4-BE49-F238E27FC236}">
                <a16:creationId xmlns:a16="http://schemas.microsoft.com/office/drawing/2014/main" id="{0FC02470-C26C-4027-8E2A-220B2FAEF488}"/>
              </a:ext>
            </a:extLst>
          </p:cNvPr>
          <p:cNvSpPr/>
          <p:nvPr/>
        </p:nvSpPr>
        <p:spPr bwMode="auto">
          <a:xfrm>
            <a:off x="196114" y="257109"/>
            <a:ext cx="11775192" cy="1048226"/>
          </a:xfrm>
          <a:prstGeom prst="roundRect">
            <a:avLst>
              <a:gd name="adj" fmla="val 12595"/>
            </a:avLst>
          </a:prstGeom>
          <a:solidFill>
            <a:schemeClr val="bg1"/>
          </a:solidFill>
          <a:ln w="285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sp>
        <p:nvSpPr>
          <p:cNvPr id="3" name="Google Shape;5317;p41"/>
          <p:cNvSpPr txBox="1">
            <a:spLocks/>
          </p:cNvSpPr>
          <p:nvPr/>
        </p:nvSpPr>
        <p:spPr>
          <a:xfrm>
            <a:off x="104775" y="262754"/>
            <a:ext cx="11891111" cy="23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lvl="0">
              <a:buClr>
                <a:srgbClr val="000000"/>
              </a:buClr>
            </a:pP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s, x (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ngã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B206097-C5B8-4AD4-B260-544FB3249438}"/>
              </a:ext>
            </a:extLst>
          </p:cNvPr>
          <p:cNvGrpSpPr/>
          <p:nvPr/>
        </p:nvGrpSpPr>
        <p:grpSpPr>
          <a:xfrm>
            <a:off x="282632" y="1562917"/>
            <a:ext cx="11535395" cy="5295083"/>
            <a:chOff x="310271" y="1132384"/>
            <a:chExt cx="8654217" cy="569739"/>
          </a:xfrm>
        </p:grpSpPr>
        <p:sp>
          <p:nvSpPr>
            <p:cNvPr id="18" name="矩形: 圆角 5">
              <a:extLst>
                <a:ext uri="{FF2B5EF4-FFF2-40B4-BE49-F238E27FC236}">
                  <a16:creationId xmlns:a16="http://schemas.microsoft.com/office/drawing/2014/main" id="{6E663F37-D832-46C2-9064-26495556CBF4}"/>
                </a:ext>
              </a:extLst>
            </p:cNvPr>
            <p:cNvSpPr/>
            <p:nvPr/>
          </p:nvSpPr>
          <p:spPr>
            <a:xfrm>
              <a:off x="310271" y="1132384"/>
              <a:ext cx="8654217" cy="569739"/>
            </a:xfrm>
            <a:prstGeom prst="roundRect">
              <a:avLst/>
            </a:prstGeom>
            <a:solidFill>
              <a:schemeClr val="bg1"/>
            </a:solidFill>
            <a:ln w="38100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9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E6A406B-823E-4FD6-8E6B-5BD64140F5B7}"/>
                </a:ext>
              </a:extLst>
            </p:cNvPr>
            <p:cNvSpPr/>
            <p:nvPr/>
          </p:nvSpPr>
          <p:spPr>
            <a:xfrm>
              <a:off x="382622" y="1174626"/>
              <a:ext cx="4339443" cy="3675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a.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Từ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ngữ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chứa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tiếng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bắt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đầu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bằng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s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hoặc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x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M: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dòng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suối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b.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Từ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ngữ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chứa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tiếng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có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dấu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hỏi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hoặc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dấu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ngã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.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M: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cối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giã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gạo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0377488-685E-48AC-BC30-FE52F1905CA1}"/>
              </a:ext>
            </a:extLst>
          </p:cNvPr>
          <p:cNvGrpSpPr/>
          <p:nvPr/>
        </p:nvGrpSpPr>
        <p:grpSpPr>
          <a:xfrm>
            <a:off x="6697191" y="2273927"/>
            <a:ext cx="4761384" cy="4521995"/>
            <a:chOff x="6697191" y="2273927"/>
            <a:chExt cx="4761384" cy="452199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BE1CB95-957D-46B9-BF51-87A54222083B}"/>
                </a:ext>
              </a:extLst>
            </p:cNvPr>
            <p:cNvSpPr txBox="1"/>
            <p:nvPr/>
          </p:nvSpPr>
          <p:spPr>
            <a:xfrm>
              <a:off x="7127878" y="2273927"/>
              <a:ext cx="433069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C56"/>
                  </a:solidFill>
                  <a:effectLst/>
                  <a:uLnTx/>
                  <a:uFillTx/>
                  <a:latin typeface="SVN-Hole Hearted" panose="020B0A06020104020203" pitchFamily="34" charset="0"/>
                  <a:ea typeface="+mn-ea"/>
                  <a:cs typeface="+mn-cs"/>
                </a:rPr>
                <a:t>THẢO LUẬN NHÓM ĐÔI</a:t>
              </a:r>
            </a:p>
          </p:txBody>
        </p:sp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31135902-7F81-4714-B33A-DED69054E7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33802" y="4210458"/>
              <a:ext cx="2121764" cy="2280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Icon&#10;&#10;Description automatically generated">
              <a:extLst>
                <a:ext uri="{FF2B5EF4-FFF2-40B4-BE49-F238E27FC236}">
                  <a16:creationId xmlns:a16="http://schemas.microsoft.com/office/drawing/2014/main" id="{1EF3E0C6-607C-4847-AEC9-24778228E2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7191" y="3947729"/>
              <a:ext cx="2703981" cy="28481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7983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84BFFC80-EBF7-49C7-9860-0855C49B1C8B}"/>
              </a:ext>
            </a:extLst>
          </p:cNvPr>
          <p:cNvGrpSpPr/>
          <p:nvPr/>
        </p:nvGrpSpPr>
        <p:grpSpPr>
          <a:xfrm>
            <a:off x="1952625" y="177164"/>
            <a:ext cx="9391650" cy="3423285"/>
            <a:chOff x="449660" y="1005840"/>
            <a:chExt cx="3609269" cy="2194560"/>
          </a:xfrm>
        </p:grpSpPr>
        <p:pic>
          <p:nvPicPr>
            <p:cNvPr id="22" name="Picture 21" descr="Background pattern&#10;&#10;Description automatically generated">
              <a:extLst>
                <a:ext uri="{FF2B5EF4-FFF2-40B4-BE49-F238E27FC236}">
                  <a16:creationId xmlns:a16="http://schemas.microsoft.com/office/drawing/2014/main" id="{F07B45E0-13C4-42AB-B7F4-4FFA6E79F9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5" t="12867" r="51697" b="69373"/>
            <a:stretch/>
          </p:blipFill>
          <p:spPr>
            <a:xfrm>
              <a:off x="449660" y="1005840"/>
              <a:ext cx="3609269" cy="219456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67F7C4C-B2B2-4DC6-8F1B-D315381CED71}"/>
                </a:ext>
              </a:extLst>
            </p:cNvPr>
            <p:cNvSpPr txBox="1"/>
            <p:nvPr/>
          </p:nvSpPr>
          <p:spPr>
            <a:xfrm>
              <a:off x="963380" y="1769381"/>
              <a:ext cx="2356646" cy="1006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Trò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chơi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 “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Truyền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Điện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”</a:t>
              </a:r>
            </a:p>
          </p:txBody>
        </p:sp>
      </p:grpSp>
      <p:sp>
        <p:nvSpPr>
          <p:cNvPr id="13" name="Rounded Rectangle 16">
            <a:extLst>
              <a:ext uri="{FF2B5EF4-FFF2-40B4-BE49-F238E27FC236}">
                <a16:creationId xmlns:a16="http://schemas.microsoft.com/office/drawing/2014/main" id="{B2ECEC71-96E6-426F-895E-4E3CE4E07FE0}"/>
              </a:ext>
            </a:extLst>
          </p:cNvPr>
          <p:cNvSpPr/>
          <p:nvPr/>
        </p:nvSpPr>
        <p:spPr>
          <a:xfrm>
            <a:off x="2320304" y="3563320"/>
            <a:ext cx="7551391" cy="3117516"/>
          </a:xfrm>
          <a:prstGeom prst="round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kumimoji="0" lang="en-US" sz="4000" b="1" i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lượt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40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73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îṥḷíďê">
            <a:extLst>
              <a:ext uri="{FF2B5EF4-FFF2-40B4-BE49-F238E27FC236}">
                <a16:creationId xmlns:a16="http://schemas.microsoft.com/office/drawing/2014/main" id="{0FC02470-C26C-4027-8E2A-220B2FAEF488}"/>
              </a:ext>
            </a:extLst>
          </p:cNvPr>
          <p:cNvSpPr/>
          <p:nvPr/>
        </p:nvSpPr>
        <p:spPr bwMode="auto">
          <a:xfrm>
            <a:off x="196114" y="257109"/>
            <a:ext cx="11775192" cy="1048226"/>
          </a:xfrm>
          <a:prstGeom prst="roundRect">
            <a:avLst>
              <a:gd name="adj" fmla="val 12595"/>
            </a:avLst>
          </a:prstGeom>
          <a:solidFill>
            <a:schemeClr val="bg1"/>
          </a:solidFill>
          <a:ln w="285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sp>
        <p:nvSpPr>
          <p:cNvPr id="3" name="Google Shape;5317;p41"/>
          <p:cNvSpPr txBox="1">
            <a:spLocks/>
          </p:cNvSpPr>
          <p:nvPr/>
        </p:nvSpPr>
        <p:spPr>
          <a:xfrm>
            <a:off x="104775" y="262754"/>
            <a:ext cx="11891111" cy="23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Câu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3: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Tìm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thêm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từ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ngữ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có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tiếng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mở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đầu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bằng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s, x (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hoặc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chứa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tiếng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có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dấu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hỏi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,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dấu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ngã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)</a:t>
            </a:r>
          </a:p>
        </p:txBody>
      </p:sp>
      <p:sp>
        <p:nvSpPr>
          <p:cNvPr id="18" name="矩形: 圆角 5">
            <a:extLst>
              <a:ext uri="{FF2B5EF4-FFF2-40B4-BE49-F238E27FC236}">
                <a16:creationId xmlns:a16="http://schemas.microsoft.com/office/drawing/2014/main" id="{6E663F37-D832-46C2-9064-26495556CBF4}"/>
              </a:ext>
            </a:extLst>
          </p:cNvPr>
          <p:cNvSpPr/>
          <p:nvPr/>
        </p:nvSpPr>
        <p:spPr>
          <a:xfrm>
            <a:off x="282632" y="1562917"/>
            <a:ext cx="11535395" cy="5295083"/>
          </a:xfrm>
          <a:prstGeom prst="roundRect">
            <a:avLst/>
          </a:prstGeom>
          <a:solidFill>
            <a:schemeClr val="bg1"/>
          </a:solidFill>
          <a:ln w="38100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3ED86F5A-5AD2-4C8F-AF24-9EEFF9B2596A}"/>
              </a:ext>
            </a:extLst>
          </p:cNvPr>
          <p:cNvSpPr/>
          <p:nvPr/>
        </p:nvSpPr>
        <p:spPr>
          <a:xfrm>
            <a:off x="561867" y="1943100"/>
            <a:ext cx="10976923" cy="127003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7030A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mở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s, x: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xắc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xích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đạp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xoài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ốc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sên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sấu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sâm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sấm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chớp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Rounded Rectangle 2">
            <a:extLst>
              <a:ext uri="{FF2B5EF4-FFF2-40B4-BE49-F238E27FC236}">
                <a16:creationId xmlns:a16="http://schemas.microsoft.com/office/drawing/2014/main" id="{9C962478-975B-4FD1-B200-33AB4AAE221D}"/>
              </a:ext>
            </a:extLst>
          </p:cNvPr>
          <p:cNvSpPr/>
          <p:nvPr/>
        </p:nvSpPr>
        <p:spPr>
          <a:xfrm>
            <a:off x="561866" y="3765532"/>
            <a:ext cx="10976923" cy="127003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7030A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Từ chứa tiếng có dấu hỏi: </a:t>
            </a:r>
            <a:r>
              <a:rPr lang="vi-VN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bưởi, vỏ cam, chảo rán, hủ tiếu, tổ ong, bún chả, chim sẻ…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Rounded Rectangle 2">
            <a:extLst>
              <a:ext uri="{FF2B5EF4-FFF2-40B4-BE49-F238E27FC236}">
                <a16:creationId xmlns:a16="http://schemas.microsoft.com/office/drawing/2014/main" id="{95917274-81D9-4FF6-849D-96F714F0D4C9}"/>
              </a:ext>
            </a:extLst>
          </p:cNvPr>
          <p:cNvSpPr/>
          <p:nvPr/>
        </p:nvSpPr>
        <p:spPr>
          <a:xfrm>
            <a:off x="607538" y="5428433"/>
            <a:ext cx="10976923" cy="127003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7030A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ngã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bã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trầu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mã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tủ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gỗ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chỗ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3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2D8D4F6-AF69-4645-B466-E6F5A3D325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987" y="1534628"/>
            <a:ext cx="973502" cy="10557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B83DB3-A51B-4954-A1A5-63F2B59D860C}"/>
              </a:ext>
            </a:extLst>
          </p:cNvPr>
          <p:cNvSpPr txBox="1"/>
          <p:nvPr/>
        </p:nvSpPr>
        <p:spPr>
          <a:xfrm>
            <a:off x="3324225" y="1990725"/>
            <a:ext cx="48863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Coiny" panose="02000903060500060000" pitchFamily="2" charset="0"/>
              </a:rPr>
              <a:t>Nghe – </a:t>
            </a:r>
            <a:r>
              <a:rPr lang="en-US" sz="4000" dirty="0" err="1">
                <a:solidFill>
                  <a:srgbClr val="0070C0"/>
                </a:solidFill>
                <a:latin typeface="Coiny" panose="02000903060500060000" pitchFamily="2" charset="0"/>
              </a:rPr>
              <a:t>Viết</a:t>
            </a:r>
            <a:endParaRPr lang="en-US" sz="4000" dirty="0">
              <a:solidFill>
                <a:srgbClr val="0070C0"/>
              </a:solidFill>
              <a:latin typeface="Coiny" panose="02000903060500060000" pitchFamily="2" charset="0"/>
            </a:endParaRPr>
          </a:p>
          <a:p>
            <a:pPr algn="ctr"/>
            <a:r>
              <a:rPr lang="en-US" sz="4000" dirty="0" err="1">
                <a:solidFill>
                  <a:srgbClr val="0070C0"/>
                </a:solidFill>
                <a:latin typeface="Coiny" panose="02000903060500060000" pitchFamily="2" charset="0"/>
              </a:rPr>
              <a:t>Đi</a:t>
            </a:r>
            <a:r>
              <a:rPr lang="en-US" sz="4000" dirty="0">
                <a:solidFill>
                  <a:srgbClr val="0070C0"/>
                </a:solidFill>
                <a:latin typeface="Coiny" panose="0200090306050006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Coiny" panose="02000903060500060000" pitchFamily="2" charset="0"/>
              </a:rPr>
              <a:t>học</a:t>
            </a:r>
            <a:r>
              <a:rPr lang="en-US" sz="4000" dirty="0">
                <a:solidFill>
                  <a:srgbClr val="0070C0"/>
                </a:solidFill>
                <a:latin typeface="Coiny" panose="0200090306050006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Coiny" panose="02000903060500060000" pitchFamily="2" charset="0"/>
              </a:rPr>
              <a:t>vui</a:t>
            </a:r>
            <a:r>
              <a:rPr lang="en-US" sz="4000" dirty="0">
                <a:solidFill>
                  <a:srgbClr val="0070C0"/>
                </a:solidFill>
                <a:latin typeface="Coiny" panose="0200090306050006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Coiny" panose="02000903060500060000" pitchFamily="2" charset="0"/>
              </a:rPr>
              <a:t>sao</a:t>
            </a:r>
            <a:endParaRPr lang="en-US" sz="4000" dirty="0">
              <a:solidFill>
                <a:srgbClr val="0070C0"/>
              </a:solidFill>
              <a:latin typeface="Coiny" panose="0200090306050006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71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B3B155-669D-46F3-8DD5-8D090D303AED}"/>
              </a:ext>
            </a:extLst>
          </p:cNvPr>
          <p:cNvSpPr txBox="1"/>
          <p:nvPr/>
        </p:nvSpPr>
        <p:spPr>
          <a:xfrm>
            <a:off x="2120918" y="1781175"/>
            <a:ext cx="596580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u="sng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4000" b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4000" b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lvl="0" algn="ctr"/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– 3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nay.</a:t>
            </a:r>
          </a:p>
        </p:txBody>
      </p:sp>
    </p:spTree>
    <p:extLst>
      <p:ext uri="{BB962C8B-B14F-4D97-AF65-F5344CB8AC3E}">
        <p14:creationId xmlns:p14="http://schemas.microsoft.com/office/powerpoint/2010/main" val="8702184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653" y="3492375"/>
            <a:ext cx="2539572" cy="3172173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1" y="5274733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867" y="498870"/>
            <a:ext cx="1691694" cy="71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11758882" y="5732546"/>
            <a:ext cx="481747" cy="633747"/>
            <a:chOff x="-2033679" y="889419"/>
            <a:chExt cx="463503" cy="619473"/>
          </a:xfrm>
        </p:grpSpPr>
        <p:pic>
          <p:nvPicPr>
            <p:cNvPr id="17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63737">
            <a:off x="57314" y="2486"/>
            <a:ext cx="1370681" cy="127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050" y="328599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003" y="568583"/>
            <a:ext cx="7785408" cy="3704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302" y="4717058"/>
            <a:ext cx="3432217" cy="1917729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499200" y="3323321"/>
            <a:ext cx="617813" cy="825709"/>
            <a:chOff x="-2033679" y="889419"/>
            <a:chExt cx="463503" cy="619473"/>
          </a:xfrm>
        </p:grpSpPr>
        <p:pic>
          <p:nvPicPr>
            <p:cNvPr id="3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组合 31"/>
          <p:cNvGrpSpPr/>
          <p:nvPr/>
        </p:nvGrpSpPr>
        <p:grpSpPr>
          <a:xfrm>
            <a:off x="1270394" y="2641404"/>
            <a:ext cx="617813" cy="825709"/>
            <a:chOff x="-2033679" y="889419"/>
            <a:chExt cx="463503" cy="619473"/>
          </a:xfrm>
        </p:grpSpPr>
        <p:pic>
          <p:nvPicPr>
            <p:cNvPr id="3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组合 34"/>
          <p:cNvGrpSpPr/>
          <p:nvPr/>
        </p:nvGrpSpPr>
        <p:grpSpPr>
          <a:xfrm>
            <a:off x="1579300" y="3692451"/>
            <a:ext cx="617813" cy="825709"/>
            <a:chOff x="-2033679" y="889419"/>
            <a:chExt cx="463503" cy="619473"/>
          </a:xfrm>
        </p:grpSpPr>
        <p:pic>
          <p:nvPicPr>
            <p:cNvPr id="36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组合 15">
            <a:extLst>
              <a:ext uri="{FF2B5EF4-FFF2-40B4-BE49-F238E27FC236}">
                <a16:creationId xmlns:a16="http://schemas.microsoft.com/office/drawing/2014/main" id="{4C4B35B1-6185-49A8-872F-B73B04C5929A}"/>
              </a:ext>
            </a:extLst>
          </p:cNvPr>
          <p:cNvGrpSpPr/>
          <p:nvPr/>
        </p:nvGrpSpPr>
        <p:grpSpPr>
          <a:xfrm>
            <a:off x="10108654" y="5691884"/>
            <a:ext cx="481747" cy="633747"/>
            <a:chOff x="-2033679" y="889419"/>
            <a:chExt cx="463503" cy="619473"/>
          </a:xfrm>
        </p:grpSpPr>
        <p:pic>
          <p:nvPicPr>
            <p:cNvPr id="41" name="Picture 10" descr="E:\丫头\png\小人\卡通类素材\ry.png">
              <a:extLst>
                <a:ext uri="{FF2B5EF4-FFF2-40B4-BE49-F238E27FC236}">
                  <a16:creationId xmlns:a16="http://schemas.microsoft.com/office/drawing/2014/main" id="{32C75C76-78ED-443B-9147-32071E7AAD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0" descr="E:\丫头\png\小人\卡通类素材\ry.png">
              <a:extLst>
                <a:ext uri="{FF2B5EF4-FFF2-40B4-BE49-F238E27FC236}">
                  <a16:creationId xmlns:a16="http://schemas.microsoft.com/office/drawing/2014/main" id="{ED3AC429-1D04-4704-958D-32BD7339A3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组合 15">
            <a:extLst>
              <a:ext uri="{FF2B5EF4-FFF2-40B4-BE49-F238E27FC236}">
                <a16:creationId xmlns:a16="http://schemas.microsoft.com/office/drawing/2014/main" id="{75D6EB3C-2E27-4FA0-97F0-C772D56F5DE7}"/>
              </a:ext>
            </a:extLst>
          </p:cNvPr>
          <p:cNvGrpSpPr/>
          <p:nvPr/>
        </p:nvGrpSpPr>
        <p:grpSpPr>
          <a:xfrm>
            <a:off x="9893096" y="5732546"/>
            <a:ext cx="481747" cy="633747"/>
            <a:chOff x="-2033679" y="889419"/>
            <a:chExt cx="463503" cy="619473"/>
          </a:xfrm>
        </p:grpSpPr>
        <p:pic>
          <p:nvPicPr>
            <p:cNvPr id="44" name="Picture 10" descr="E:\丫头\png\小人\卡通类素材\ry.png">
              <a:extLst>
                <a:ext uri="{FF2B5EF4-FFF2-40B4-BE49-F238E27FC236}">
                  <a16:creationId xmlns:a16="http://schemas.microsoft.com/office/drawing/2014/main" id="{A7D65A2F-8A59-48CC-B8FE-196C047550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0" descr="E:\丫头\png\小人\卡通类素材\ry.png">
              <a:extLst>
                <a:ext uri="{FF2B5EF4-FFF2-40B4-BE49-F238E27FC236}">
                  <a16:creationId xmlns:a16="http://schemas.microsoft.com/office/drawing/2014/main" id="{67504AE2-A34B-4916-8DBD-B079636218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6" name="Picture 2" descr="E:\丫头\png\小人\卡通类素材\yunf.png">
            <a:extLst>
              <a:ext uri="{FF2B5EF4-FFF2-40B4-BE49-F238E27FC236}">
                <a16:creationId xmlns:a16="http://schemas.microsoft.com/office/drawing/2014/main" id="{6C95C984-FCAC-49B5-A606-3636632E6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152" y="99743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1033A74-089E-4C8B-BA80-1394862F420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34" y="1269302"/>
            <a:ext cx="11623261" cy="335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3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A0D5236-1059-49C3-A197-84B0D287EEEB}"/>
              </a:ext>
            </a:extLst>
          </p:cNvPr>
          <p:cNvGrpSpPr/>
          <p:nvPr/>
        </p:nvGrpSpPr>
        <p:grpSpPr>
          <a:xfrm>
            <a:off x="56064" y="2106"/>
            <a:ext cx="12188238" cy="6627293"/>
            <a:chOff x="0" y="0"/>
            <a:chExt cx="9144000" cy="408998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15F61F5-E290-47C6-BB72-F122CADBEA0D}"/>
                </a:ext>
              </a:extLst>
            </p:cNvPr>
            <p:cNvGrpSpPr/>
            <p:nvPr/>
          </p:nvGrpSpPr>
          <p:grpSpPr>
            <a:xfrm>
              <a:off x="0" y="25406"/>
              <a:ext cx="9144000" cy="4064580"/>
              <a:chOff x="245011" y="1"/>
              <a:chExt cx="8711092" cy="4064580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BD7EAFE9-B184-4D19-AE1F-67ED56157AC7}"/>
                  </a:ext>
                </a:extLst>
              </p:cNvPr>
              <p:cNvGrpSpPr/>
              <p:nvPr/>
            </p:nvGrpSpPr>
            <p:grpSpPr>
              <a:xfrm>
                <a:off x="245011" y="1"/>
                <a:ext cx="8711092" cy="4064580"/>
                <a:chOff x="253396" y="956237"/>
                <a:chExt cx="8711092" cy="4064580"/>
              </a:xfrm>
            </p:grpSpPr>
            <p:pic>
              <p:nvPicPr>
                <p:cNvPr id="10" name="Picture 2" descr="F:\1-原创素材\1_mm1102\PPT\PPT_014\materaials\pageimg_g16.png"/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045"/>
                <a:stretch/>
              </p:blipFill>
              <p:spPr bwMode="auto">
                <a:xfrm>
                  <a:off x="253396" y="956237"/>
                  <a:ext cx="8711092" cy="4064580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" name="Freeform: Shape 1">
                  <a:extLst>
                    <a:ext uri="{FF2B5EF4-FFF2-40B4-BE49-F238E27FC236}">
                      <a16:creationId xmlns:a16="http://schemas.microsoft.com/office/drawing/2014/main" id="{E73A1F02-3C34-44A9-A192-BD7103CD23ED}"/>
                    </a:ext>
                  </a:extLst>
                </p:cNvPr>
                <p:cNvSpPr/>
                <p:nvPr/>
              </p:nvSpPr>
              <p:spPr>
                <a:xfrm>
                  <a:off x="6940079" y="3346173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4CDD43F8-3507-4830-BDFA-FFA8C71F90CD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4CBC9BE3-5F18-414C-88BE-3251D9F3BF8E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6204" y="33930"/>
              <a:ext cx="3949878" cy="544149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5" y="0"/>
              <a:ext cx="1102698" cy="1022486"/>
            </a:xfrm>
            <a:prstGeom prst="rect">
              <a:avLst/>
            </a:prstGeom>
          </p:spPr>
        </p:pic>
      </p:grpSp>
      <p:sp>
        <p:nvSpPr>
          <p:cNvPr id="89" name="Rectangle 88">
            <a:extLst>
              <a:ext uri="{FF2B5EF4-FFF2-40B4-BE49-F238E27FC236}">
                <a16:creationId xmlns:a16="http://schemas.microsoft.com/office/drawing/2014/main" id="{E0667934-0297-4FE3-A420-C82E846CDD9A}"/>
              </a:ext>
            </a:extLst>
          </p:cNvPr>
          <p:cNvSpPr/>
          <p:nvPr/>
        </p:nvSpPr>
        <p:spPr>
          <a:xfrm>
            <a:off x="1344120" y="1577841"/>
            <a:ext cx="430464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Sáng nay em đi học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Bình minh nắng xôn xao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Trong lành làn gió mát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Mơn man đôi má đào.</a:t>
            </a:r>
          </a:p>
          <a:p>
            <a:pPr lvl="0" algn="just">
              <a:defRPr/>
            </a:pPr>
            <a:endParaRPr lang="vi-VN" sz="30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Lật từng trang sách mới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Chao ôi là thơm tho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Này đây là nương lúa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Dập dờn những cánh cò.</a:t>
            </a:r>
            <a:endParaRPr lang="en-US" sz="30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C96DDA-8853-4C02-98D1-88007FB532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72256" y="608493"/>
            <a:ext cx="4676037" cy="96934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9A84159-8F3F-4CE0-AF79-46AC49198933}"/>
              </a:ext>
            </a:extLst>
          </p:cNvPr>
          <p:cNvSpPr/>
          <p:nvPr/>
        </p:nvSpPr>
        <p:spPr>
          <a:xfrm>
            <a:off x="6456770" y="2359015"/>
            <a:ext cx="430464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Bao nhiêu chuyện cổ tích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Cũng có trong sách hay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Cô dạy múa, dạy hát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Làm đồ chơi khéo tay.</a:t>
            </a:r>
            <a:endParaRPr lang="en-US" sz="30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9575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h tạo nền bảng xanh trên Powerpoint - Cách tạo nền slide trong  Powerpoint - VnDoc.com">
            <a:extLst>
              <a:ext uri="{FF2B5EF4-FFF2-40B4-BE49-F238E27FC236}">
                <a16:creationId xmlns:a16="http://schemas.microsoft.com/office/drawing/2014/main" id="{EA6F740B-2DAE-42C0-8D11-2E6658332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BB1ACF6-457D-4A6B-8124-0F0826308099}"/>
              </a:ext>
            </a:extLst>
          </p:cNvPr>
          <p:cNvSpPr/>
          <p:nvPr/>
        </p:nvSpPr>
        <p:spPr>
          <a:xfrm>
            <a:off x="4378291" y="404630"/>
            <a:ext cx="23968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Đi</a:t>
            </a:r>
            <a:r>
              <a:rPr lang="en-US" sz="2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học</a:t>
            </a:r>
            <a:r>
              <a:rPr lang="en-US" sz="2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vui</a:t>
            </a:r>
            <a:r>
              <a:rPr lang="en-US" sz="2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sao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31248C-7A5B-4CE7-BB7B-E62E8BCC47B5}"/>
              </a:ext>
            </a:extLst>
          </p:cNvPr>
          <p:cNvSpPr txBox="1"/>
          <p:nvPr/>
        </p:nvSpPr>
        <p:spPr>
          <a:xfrm>
            <a:off x="933445" y="99469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way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hǌ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876FBA-FCE6-4809-A31A-0B98664FE92E}"/>
              </a:ext>
            </a:extLst>
          </p:cNvPr>
          <p:cNvSpPr txBox="1"/>
          <p:nvPr/>
        </p:nvSpPr>
        <p:spPr>
          <a:xfrm>
            <a:off x="933448" y="156407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ji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wắng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xŪ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xao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D57BD5-A683-4B14-BDF9-D7C842BF7A3B}"/>
              </a:ext>
            </a:extLst>
          </p:cNvPr>
          <p:cNvSpPr txBox="1"/>
          <p:nvPr/>
        </p:nvSpPr>
        <p:spPr>
          <a:xfrm>
            <a:off x="933447" y="206805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Tǟ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là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làn gió ját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1F4383-9F73-4AFF-9455-3EE480493B41}"/>
              </a:ext>
            </a:extLst>
          </p:cNvPr>
          <p:cNvSpPr txBox="1"/>
          <p:nvPr/>
        </p:nvSpPr>
        <p:spPr>
          <a:xfrm>
            <a:off x="933448" y="2635344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pt-B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MΩ jan đċ já đào. 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0147F6-F935-48B3-8C40-F03AD4E8503F}"/>
              </a:ext>
            </a:extLst>
          </p:cNvPr>
          <p:cNvSpPr txBox="1"/>
          <p:nvPr/>
        </p:nvSpPr>
        <p:spPr>
          <a:xfrm>
            <a:off x="933444" y="365908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lv-LV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Lật Ǉừng Ǉrang sá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 </a:t>
            </a:r>
            <a:r>
              <a:rPr lang="lv-LV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jƞ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800D23-A286-418C-8550-2BB3C55F3BDB}"/>
              </a:ext>
            </a:extLst>
          </p:cNvPr>
          <p:cNvSpPr txBox="1"/>
          <p:nvPr/>
        </p:nvSpPr>
        <p:spPr>
          <a:xfrm>
            <a:off x="933446" y="421166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fr-F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Chao ċ là </a:t>
            </a:r>
            <a:r>
              <a:rPr lang="fr-FR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κΧ</a:t>
            </a:r>
            <a:r>
              <a:rPr lang="fr-F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fr-FR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κo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671D2B-660C-46EC-925D-140ED2E343F5}"/>
              </a:ext>
            </a:extLst>
          </p:cNvPr>
          <p:cNvSpPr txBox="1"/>
          <p:nvPr/>
        </p:nvSpPr>
        <p:spPr>
          <a:xfrm>
            <a:off x="933446" y="4741216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 đây là wư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Ω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lúa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35CE93-CD82-482F-88E2-3C8A44A37EA7}"/>
              </a:ext>
            </a:extLst>
          </p:cNvPr>
          <p:cNvSpPr txBox="1"/>
          <p:nvPr/>
        </p:nvSpPr>
        <p:spPr>
          <a:xfrm>
            <a:off x="933446" y="5293794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pt-B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Dập dŊ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pt-B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ững cá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pt-B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893711-40E5-4F59-9C3B-60ADBD6DE2B2}"/>
              </a:ext>
            </a:extLst>
          </p:cNvPr>
          <p:cNvSpPr txBox="1"/>
          <p:nvPr/>
        </p:nvSpPr>
        <p:spPr>
          <a:xfrm>
            <a:off x="5705470" y="98978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ηΗ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łu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ΐ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İn cổ Ǉí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D6A1B7-9D3D-41E5-A76A-DEB879F6FB8D}"/>
              </a:ext>
            </a:extLst>
          </p:cNvPr>
          <p:cNvSpPr txBox="1"/>
          <p:nvPr/>
        </p:nvSpPr>
        <p:spPr>
          <a:xfrm>
            <a:off x="5705470" y="153960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 có Ǉr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sá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 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D74CC5-CAC5-42DB-93D9-C5975782400B}"/>
              </a:ext>
            </a:extLst>
          </p:cNvPr>
          <p:cNvSpPr txBox="1"/>
          <p:nvPr/>
        </p:nvSpPr>
        <p:spPr>
          <a:xfrm>
            <a:off x="5705470" y="208942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 dạy júa, dạy hát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C249F9-69AC-4287-B796-FC65D61E5E39}"/>
              </a:ext>
            </a:extLst>
          </p:cNvPr>
          <p:cNvSpPr txBox="1"/>
          <p:nvPr/>
        </p:nvSpPr>
        <p:spPr>
          <a:xfrm>
            <a:off x="5705470" y="260141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 đồ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 Ά≈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 Ǉay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D07FC7E-4537-4BFB-B580-BE08B9042345}"/>
              </a:ext>
            </a:extLst>
          </p:cNvPr>
          <p:cNvSpPr txBox="1"/>
          <p:nvPr/>
        </p:nvSpPr>
        <p:spPr>
          <a:xfrm>
            <a:off x="6862760" y="315516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Phạm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Xuân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27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F:\1-原创素材\1_mm1102\PPT\PPT_014\materaials\pageimg_g16.png">
            <a:extLst>
              <a:ext uri="{FF2B5EF4-FFF2-40B4-BE49-F238E27FC236}">
                <a16:creationId xmlns:a16="http://schemas.microsoft.com/office/drawing/2014/main" id="{05002A0D-A151-4E17-B12A-FF721FB89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768" y="1"/>
            <a:ext cx="12093611" cy="66923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5317;p41"/>
          <p:cNvSpPr txBox="1">
            <a:spLocks/>
          </p:cNvSpPr>
          <p:nvPr/>
        </p:nvSpPr>
        <p:spPr>
          <a:xfrm>
            <a:off x="1200967" y="3296998"/>
            <a:ext cx="10211390" cy="615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algn="l" defTabSz="914103">
              <a:buClr>
                <a:prstClr val="black"/>
              </a:buClr>
            </a:pPr>
            <a:r>
              <a:rPr lang="vi-VN" sz="3999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Gạch chân dưới tiếng/từ khó đọc, dễ viết sai.</a:t>
            </a:r>
          </a:p>
        </p:txBody>
      </p:sp>
      <p:sp>
        <p:nvSpPr>
          <p:cNvPr id="5" name="Google Shape;5317;p41"/>
          <p:cNvSpPr txBox="1">
            <a:spLocks/>
          </p:cNvSpPr>
          <p:nvPr/>
        </p:nvSpPr>
        <p:spPr>
          <a:xfrm>
            <a:off x="1223392" y="4292829"/>
            <a:ext cx="9586036" cy="615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algn="l" defTabSz="914103">
              <a:buClr>
                <a:prstClr val="black"/>
              </a:buClr>
            </a:pPr>
            <a:r>
              <a:rPr lang="vi-VN" sz="3999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Em cần lưu ý điều gì khi trình bày bài viết.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223392" y="2272131"/>
            <a:ext cx="10067016" cy="783365"/>
            <a:chOff x="550985" y="288470"/>
            <a:chExt cx="10070123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550985" y="343910"/>
              <a:ext cx="10070123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Đọc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thầm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đoạn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văn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và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thực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hiện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yêu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cầu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27" y="5103616"/>
            <a:ext cx="1870291" cy="1867302"/>
          </a:xfrm>
          <a:prstGeom prst="rect">
            <a:avLst/>
          </a:prstGeom>
        </p:spPr>
      </p:pic>
      <p:pic>
        <p:nvPicPr>
          <p:cNvPr id="14" name="图片 20">
            <a:extLst>
              <a:ext uri="{FF2B5EF4-FFF2-40B4-BE49-F238E27FC236}">
                <a16:creationId xmlns:a16="http://schemas.microsoft.com/office/drawing/2014/main" id="{8A5AF773-24BD-4451-A296-686EF8C383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656" y="339443"/>
            <a:ext cx="1469810" cy="1362894"/>
          </a:xfrm>
          <a:prstGeom prst="rect">
            <a:avLst/>
          </a:prstGeom>
        </p:spPr>
      </p:pic>
      <p:pic>
        <p:nvPicPr>
          <p:cNvPr id="15" name="图片 21">
            <a:extLst>
              <a:ext uri="{FF2B5EF4-FFF2-40B4-BE49-F238E27FC236}">
                <a16:creationId xmlns:a16="http://schemas.microsoft.com/office/drawing/2014/main" id="{762CC9C6-6509-4705-964B-0FDAA5B867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400" y="805752"/>
            <a:ext cx="6064191" cy="83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13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67EE5EE-2CC5-4AB7-B86A-47CBECB6B6A6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5A91455-10AD-406C-94A3-27C136C46474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E7A5EA3F-BBD0-41E3-A6B2-108DBA2980D3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0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000423E9-F33C-47D1-9726-9A38F295128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72116DF7-1A49-4407-90C1-92B73C9A1921}"/>
                    </a:ext>
                  </a:extLst>
                </p:cNvPr>
                <p:cNvSpPr/>
                <p:nvPr/>
              </p:nvSpPr>
              <p:spPr>
                <a:xfrm>
                  <a:off x="6720345" y="3377704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571B0F41-DD37-4AE0-98B7-D2DD392CC86C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869CB49-B784-4FF1-81E6-4F969EBCF7B6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6" name="图片 11">
              <a:extLst>
                <a:ext uri="{FF2B5EF4-FFF2-40B4-BE49-F238E27FC236}">
                  <a16:creationId xmlns:a16="http://schemas.microsoft.com/office/drawing/2014/main" id="{364551C8-CD33-4F88-BDF3-942A57CB3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Cùng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luyện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từ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khó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198498" y="3716943"/>
            <a:ext cx="3795014" cy="1446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8804"/>
            <a:r>
              <a:rPr lang="en-US" sz="8797" dirty="0" err="1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xôn</a:t>
            </a:r>
            <a:r>
              <a:rPr lang="en-US" sz="8797" dirty="0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797" dirty="0" err="1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xao</a:t>
            </a:r>
            <a:endParaRPr lang="en-US" sz="4798" dirty="0">
              <a:solidFill>
                <a:srgbClr val="EA471C"/>
              </a:solidFill>
              <a:latin typeface="微软雅黑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641880" y="2529674"/>
            <a:ext cx="2009509" cy="755315"/>
            <a:chOff x="1315557" y="1839292"/>
            <a:chExt cx="2010129" cy="944054"/>
          </a:xfrm>
        </p:grpSpPr>
        <p:sp>
          <p:nvSpPr>
            <p:cNvPr id="6" name="Rounded Rectangle 5"/>
            <p:cNvSpPr/>
            <p:nvPr/>
          </p:nvSpPr>
          <p:spPr>
            <a:xfrm>
              <a:off x="1315557" y="1843883"/>
              <a:ext cx="2010129" cy="93946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xôn</a:t>
              </a:r>
              <a:r>
                <a:rPr lang="en-US" sz="3199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xao</a:t>
              </a:r>
              <a:endParaRPr lang="en-US" sz="3199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矩形: 圆角 5">
              <a:extLst>
                <a:ext uri="{FF2B5EF4-FFF2-40B4-BE49-F238E27FC236}">
                  <a16:creationId xmlns:a16="http://schemas.microsoft.com/office/drawing/2014/main" id="{0A3AFF10-7BD5-4EB0-82D2-ADC5B2CFEC0C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163" y="154486"/>
            <a:ext cx="1383421" cy="101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15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6CC76E89-777A-430B-B0D7-79A72728E935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2486890-1CDF-417E-9B27-5321DA06BB00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D5949194-DEE5-4F04-9C00-1AF3B4553A55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4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F66744E6-AE4A-4AAE-960E-CDCE72E1A0B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E5C7F612-089C-4CFD-B960-38ACD60DFCD9}"/>
                    </a:ext>
                  </a:extLst>
                </p:cNvPr>
                <p:cNvSpPr/>
                <p:nvPr/>
              </p:nvSpPr>
              <p:spPr>
                <a:xfrm>
                  <a:off x="6720345" y="3353352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5D5DC403-58B6-4821-B9B8-AADB2FB78179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637111D5-1CA5-4D91-BEF3-35792E07C5B9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20" name="图片 11">
              <a:extLst>
                <a:ext uri="{FF2B5EF4-FFF2-40B4-BE49-F238E27FC236}">
                  <a16:creationId xmlns:a16="http://schemas.microsoft.com/office/drawing/2014/main" id="{42DAE768-D037-4C1A-8573-795B00119D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Cùng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luyện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từ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khó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160398" y="3867283"/>
            <a:ext cx="4105611" cy="1446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8804"/>
            <a:r>
              <a:rPr lang="en-US" sz="8797" dirty="0" err="1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dập</a:t>
            </a:r>
            <a:r>
              <a:rPr lang="en-US" sz="8797" dirty="0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797" dirty="0" err="1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dờn</a:t>
            </a:r>
            <a:endParaRPr lang="en-US" sz="4798" dirty="0">
              <a:solidFill>
                <a:srgbClr val="EA471C"/>
              </a:solidFill>
              <a:latin typeface="微软雅黑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606793" y="2563836"/>
            <a:ext cx="2079683" cy="810258"/>
            <a:chOff x="1245361" y="1756845"/>
            <a:chExt cx="2080325" cy="1012727"/>
          </a:xfrm>
        </p:grpSpPr>
        <p:sp>
          <p:nvSpPr>
            <p:cNvPr id="6" name="Rounded Rectangle 5"/>
            <p:cNvSpPr/>
            <p:nvPr/>
          </p:nvSpPr>
          <p:spPr>
            <a:xfrm>
              <a:off x="1245361" y="1756845"/>
              <a:ext cx="2010129" cy="93946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xôn</a:t>
              </a:r>
              <a:r>
                <a:rPr lang="en-US" sz="3199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xao</a:t>
              </a:r>
              <a:endParaRPr lang="en-US" sz="3199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矩形: 圆角 5">
              <a:extLst>
                <a:ext uri="{FF2B5EF4-FFF2-40B4-BE49-F238E27FC236}">
                  <a16:creationId xmlns:a16="http://schemas.microsoft.com/office/drawing/2014/main" id="{0A3AFF10-7BD5-4EB0-82D2-ADC5B2CFEC0C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452117" y="2560925"/>
            <a:ext cx="2009509" cy="803662"/>
            <a:chOff x="1318626" y="1765089"/>
            <a:chExt cx="2010129" cy="1004483"/>
          </a:xfrm>
        </p:grpSpPr>
        <p:sp>
          <p:nvSpPr>
            <p:cNvPr id="17" name="Rounded Rectangle 16"/>
            <p:cNvSpPr/>
            <p:nvPr/>
          </p:nvSpPr>
          <p:spPr>
            <a:xfrm>
              <a:off x="1318626" y="1765089"/>
              <a:ext cx="2010129" cy="93946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dập</a:t>
              </a:r>
              <a:r>
                <a:rPr lang="en-US" sz="3199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dờn</a:t>
              </a:r>
              <a:endParaRPr lang="en-US" sz="3199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矩形: 圆角 5">
              <a:extLst>
                <a:ext uri="{FF2B5EF4-FFF2-40B4-BE49-F238E27FC236}">
                  <a16:creationId xmlns:a16="http://schemas.microsoft.com/office/drawing/2014/main" id="{0A3AFF10-7BD5-4EB0-82D2-ADC5B2CFEC0C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163" y="154486"/>
            <a:ext cx="1383421" cy="101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76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B344B833-1FB5-4750-81BE-2A090CBBDE02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8DA6073-C73A-43AC-BD13-4946869D831A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4D760EDE-FFA1-4303-90EE-7E5276CA5505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4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A699B6E0-7469-41CA-8AF2-E0980D05A77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7D26B434-445E-402D-A757-FA68440C32CC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D1661B42-1482-4C43-8DD4-4CFF3648D809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8D583C3-332C-48A9-B264-E9619203CD65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20" name="图片 11">
              <a:extLst>
                <a:ext uri="{FF2B5EF4-FFF2-40B4-BE49-F238E27FC236}">
                  <a16:creationId xmlns:a16="http://schemas.microsoft.com/office/drawing/2014/main" id="{CC9F38FF-415B-41F9-BE71-7338ED55A1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Lưu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ý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khi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trình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bày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pic>
        <p:nvPicPr>
          <p:cNvPr id="27" name="Picture 4" descr="Mẫu giấy 5 ô ly - Mẫu giấy luyện viết chữ - Download.vn"/>
          <p:cNvPicPr>
            <a:picLocks noChangeAspect="1" noChangeArrowheads="1"/>
          </p:cNvPicPr>
          <p:nvPr/>
        </p:nvPicPr>
        <p:blipFill rotWithShape="1">
          <a:blip r:embed="rId5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4339"/>
          <a:stretch/>
        </p:blipFill>
        <p:spPr bwMode="auto">
          <a:xfrm>
            <a:off x="2340074" y="2586208"/>
            <a:ext cx="8152996" cy="255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/>
          <p:cNvCxnSpPr>
            <a:cxnSpLocks/>
          </p:cNvCxnSpPr>
          <p:nvPr/>
        </p:nvCxnSpPr>
        <p:spPr>
          <a:xfrm>
            <a:off x="2410320" y="2458040"/>
            <a:ext cx="1333005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0" name="Rectangle 29"/>
          <p:cNvSpPr/>
          <p:nvPr/>
        </p:nvSpPr>
        <p:spPr>
          <a:xfrm>
            <a:off x="2410321" y="1960727"/>
            <a:ext cx="2050369" cy="5025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03"/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Lùi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 ô </a:t>
            </a:r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ly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410320" y="2626802"/>
            <a:ext cx="625660" cy="610133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03">
              <a:defRPr/>
            </a:pPr>
            <a:endParaRPr lang="en-US" sz="1799" kern="0">
              <a:solidFill>
                <a:prstClr val="white"/>
              </a:solidFill>
              <a:latin typeface="等线" panose="020F0502020204030204"/>
              <a:cs typeface="Arial" panose="020B0604020202020204" pitchFamily="34" charset="0"/>
            </a:endParaRPr>
          </a:p>
        </p:txBody>
      </p:sp>
      <p:sp>
        <p:nvSpPr>
          <p:cNvPr id="38" name="Google Shape;5317;p41"/>
          <p:cNvSpPr txBox="1">
            <a:spLocks/>
          </p:cNvSpPr>
          <p:nvPr/>
        </p:nvSpPr>
        <p:spPr>
          <a:xfrm>
            <a:off x="3035979" y="5406731"/>
            <a:ext cx="6269945" cy="6988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defTabSz="914103">
              <a:buClr>
                <a:prstClr val="black"/>
              </a:buClr>
              <a:defRPr/>
            </a:pP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ý: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Cuối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khổ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dấu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endParaRPr lang="vi-VN" sz="3199" kern="0" dirty="0">
              <a:solidFill>
                <a:srgbClr val="FD590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028478" y="2626802"/>
            <a:ext cx="625660" cy="610237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03">
              <a:defRPr/>
            </a:pPr>
            <a:endParaRPr lang="en-US" sz="1799" kern="0">
              <a:solidFill>
                <a:prstClr val="white"/>
              </a:solidFill>
              <a:latin typeface="等线" panose="020F0502020204030204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B8E4E74-F0FB-4A0D-A35F-7BFDFAC679CC}"/>
              </a:ext>
            </a:extLst>
          </p:cNvPr>
          <p:cNvSpPr txBox="1"/>
          <p:nvPr/>
        </p:nvSpPr>
        <p:spPr>
          <a:xfrm>
            <a:off x="3246058" y="2906939"/>
            <a:ext cx="4333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way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hǌ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46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38" grpId="0" animBg="1"/>
      <p:bldP spid="41" grpId="0" animBg="1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630169D9-3C27-4961-92CA-0AAABB9D3E9F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E0AF1F5-94FA-4294-8203-0532FED332B0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F6F5B6DF-163B-448F-B804-6CA8B959403F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19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46244FA3-6BC0-450D-A122-7C2D5F0103A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909F12B8-3244-4AAF-9FF3-94D9718B5B6B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12CB1BBE-B7EA-412D-8AC5-6A907E2F11F6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445B3BE8-7090-4F9E-8437-D02E7134FDDE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5" name="图片 11">
              <a:extLst>
                <a:ext uri="{FF2B5EF4-FFF2-40B4-BE49-F238E27FC236}">
                  <a16:creationId xmlns:a16="http://schemas.microsoft.com/office/drawing/2014/main" id="{6A62770A-A789-406B-B99E-D7137B381F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2980993" y="269758"/>
            <a:ext cx="6230016" cy="783365"/>
            <a:chOff x="1775939" y="288470"/>
            <a:chExt cx="6231939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1775939" y="343910"/>
              <a:ext cx="6231939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1867464" y="288470"/>
              <a:ext cx="6051341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Lưu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ý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về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tư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thế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ngồi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540432" y="2300730"/>
            <a:ext cx="9307159" cy="3683843"/>
            <a:chOff x="1335115" y="2009400"/>
            <a:chExt cx="9310032" cy="3684980"/>
          </a:xfrm>
        </p:grpSpPr>
        <p:sp>
          <p:nvSpPr>
            <p:cNvPr id="29" name="TextBox 28"/>
            <p:cNvSpPr txBox="1"/>
            <p:nvPr/>
          </p:nvSpPr>
          <p:spPr>
            <a:xfrm>
              <a:off x="1356338" y="2009400"/>
              <a:ext cx="4682597" cy="1191900"/>
            </a:xfrm>
            <a:prstGeom prst="roundRect">
              <a:avLst/>
            </a:prstGeom>
            <a:solidFill>
              <a:srgbClr val="76D9CA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defTabSz="914103">
                <a:defRPr/>
              </a:pP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cầm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viết</a:t>
              </a:r>
              <a:endParaRPr lang="en-US" sz="3199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  <a:p>
              <a:pPr defTabSz="914103">
                <a:defRPr/>
              </a:pP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giữ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trang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endParaRPr lang="en-US" sz="3199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335115" y="3263381"/>
              <a:ext cx="4703820" cy="1191900"/>
            </a:xfrm>
            <a:prstGeom prst="roundRect">
              <a:avLst/>
            </a:prstGeom>
            <a:solidFill>
              <a:srgbClr val="FC8E60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defTabSz="914103">
                <a:defRPr/>
              </a:pPr>
              <a:r>
                <a:rPr lang="vi-VN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Thẳng lưng</a:t>
              </a:r>
            </a:p>
            <a:p>
              <a:pPr defTabSz="914103">
                <a:defRPr/>
              </a:pPr>
              <a:r>
                <a:rPr lang="vi-VN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Chân đặt đúng vị trí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1335115" y="4517363"/>
              <a:ext cx="4703820" cy="1177017"/>
            </a:xfrm>
            <a:prstGeom prst="roundRect">
              <a:avLst/>
            </a:prstGeom>
            <a:solidFill>
              <a:srgbClr val="FFCF06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081">
                <a:defRPr/>
              </a:pP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Khoảng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cách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từ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mắt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đến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25 – 30cm</a:t>
              </a:r>
            </a:p>
          </p:txBody>
        </p:sp>
        <p:pic>
          <p:nvPicPr>
            <p:cNvPr id="32" name="Picture 2" descr="https://khotunhua.com/upload/tiny/day-tre-ngoi-dung-tu-th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1178" y="2262489"/>
              <a:ext cx="3623969" cy="343189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Rectangle 32"/>
            <p:cNvSpPr/>
            <p:nvPr/>
          </p:nvSpPr>
          <p:spPr>
            <a:xfrm>
              <a:off x="6442736" y="3585705"/>
              <a:ext cx="972000" cy="52338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algn="ctr" defTabSz="914103">
                <a:buClr>
                  <a:srgbClr val="000000"/>
                </a:buClr>
                <a:defRPr/>
              </a:pP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Giữ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bằng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tay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trái</a:t>
              </a:r>
              <a:endParaRPr lang="en-US" sz="1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8691514" y="3128316"/>
              <a:ext cx="972000" cy="52338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defTabSz="914103">
                <a:buClr>
                  <a:srgbClr val="000000"/>
                </a:buClr>
                <a:defRPr/>
              </a:pP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Viết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bằng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tay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phải</a:t>
              </a:r>
              <a:endParaRPr lang="en-US" sz="1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770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bìa"/>
  <p:tag name="ISPRING_SLIDE_INDENT_LEVEL" val="0"/>
  <p:tag name="ISPRING_SLIDE_ID_2" val="{5935DA68-248D-4E0C-B796-460D1988B380}"/>
  <p:tag name="GENSWF_ADVANCE_TIME" val="16.185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D5901"/>
      </a:accent1>
      <a:accent2>
        <a:srgbClr val="F78104"/>
      </a:accent2>
      <a:accent3>
        <a:srgbClr val="FAAB36"/>
      </a:accent3>
      <a:accent4>
        <a:srgbClr val="249EA0"/>
      </a:accent4>
      <a:accent5>
        <a:srgbClr val="008083"/>
      </a:accent5>
      <a:accent6>
        <a:srgbClr val="005F60"/>
      </a:accent6>
      <a:hlink>
        <a:srgbClr val="393939"/>
      </a:hlink>
      <a:folHlink>
        <a:srgbClr val="BFBFBF"/>
      </a:folHlink>
    </a:clrScheme>
    <a:fontScheme name="xt5mjugk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815</Words>
  <Application>Microsoft Office PowerPoint</Application>
  <PresentationFormat>Widescreen</PresentationFormat>
  <Paragraphs>117</Paragraphs>
  <Slides>21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43" baseType="lpstr">
      <vt:lpstr>微软雅黑</vt:lpstr>
      <vt:lpstr>宋体</vt:lpstr>
      <vt:lpstr>Arial</vt:lpstr>
      <vt:lpstr>Arial-Rounded</vt:lpstr>
      <vt:lpstr>Calibri</vt:lpstr>
      <vt:lpstr>Cambria</vt:lpstr>
      <vt:lpstr>Coiny</vt:lpstr>
      <vt:lpstr>DengXian</vt:lpstr>
      <vt:lpstr>DengXian</vt:lpstr>
      <vt:lpstr>Gloria Hallelujah</vt:lpstr>
      <vt:lpstr>HP001 4 hàng</vt:lpstr>
      <vt:lpstr>OpenSans</vt:lpstr>
      <vt:lpstr>Pattaya</vt:lpstr>
      <vt:lpstr>SVN-Hole Hearted</vt:lpstr>
      <vt:lpstr>Times New Roman</vt:lpstr>
      <vt:lpstr>字魂70号-灵悦黑体</vt:lpstr>
      <vt:lpstr>思源黑体 CN Regular</vt:lpstr>
      <vt:lpstr>方正卡通简体</vt:lpstr>
      <vt:lpstr>第一PPT，www.1ppt.com</vt:lpstr>
      <vt:lpstr>千图网海量PPT模板www.58pic.com​​</vt:lpstr>
      <vt:lpstr>1_Office 主题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</cp:lastModifiedBy>
  <cp:revision>18</cp:revision>
  <dcterms:created xsi:type="dcterms:W3CDTF">2022-06-20T10:35:41Z</dcterms:created>
  <dcterms:modified xsi:type="dcterms:W3CDTF">2023-06-25T14:25:34Z</dcterms:modified>
</cp:coreProperties>
</file>