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4007" r:id="rId4"/>
    <p:sldId id="383" r:id="rId5"/>
    <p:sldId id="384" r:id="rId6"/>
    <p:sldId id="385" r:id="rId7"/>
    <p:sldId id="4002" r:id="rId8"/>
    <p:sldId id="4003" r:id="rId9"/>
    <p:sldId id="387" r:id="rId10"/>
    <p:sldId id="393" r:id="rId11"/>
    <p:sldId id="394" r:id="rId12"/>
    <p:sldId id="4006" r:id="rId13"/>
    <p:sldId id="30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unito Black" panose="020B0604020202020204" charset="0"/>
      <p:bold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#9Slide03 AmpleSoft Bold" panose="020B0604020202020204" charset="0"/>
      <p:regular r:id="rId24"/>
    </p:embeddedFont>
    <p:embeddedFont>
      <p:font typeface="Sigmar One" panose="020B0604020202020204" charset="0"/>
      <p:regular r:id="rId25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36" y="66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2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89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9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9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498">
                <a:solidFill>
                  <a:schemeClr val="tx1">
                    <a:tint val="75000"/>
                  </a:schemeClr>
                </a:solidFill>
              </a:defRPr>
            </a:lvl1pPr>
            <a:lvl2pPr marL="34243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868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0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737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171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605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04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47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7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097"/>
            </a:lvl1pPr>
            <a:lvl2pPr>
              <a:defRPr sz="1798"/>
            </a:lvl2pPr>
            <a:lvl3pPr>
              <a:defRPr sz="1498"/>
            </a:lvl3pPr>
            <a:lvl4pPr>
              <a:defRPr sz="1348"/>
            </a:lvl4pPr>
            <a:lvl5pPr>
              <a:defRPr sz="1348"/>
            </a:lvl5pPr>
            <a:lvl6pPr>
              <a:defRPr sz="1348"/>
            </a:lvl6pPr>
            <a:lvl7pPr>
              <a:defRPr sz="1348"/>
            </a:lvl7pPr>
            <a:lvl8pPr>
              <a:defRPr sz="1348"/>
            </a:lvl8pPr>
            <a:lvl9pPr>
              <a:defRPr sz="13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097"/>
            </a:lvl1pPr>
            <a:lvl2pPr>
              <a:defRPr sz="1798"/>
            </a:lvl2pPr>
            <a:lvl3pPr>
              <a:defRPr sz="1498"/>
            </a:lvl3pPr>
            <a:lvl4pPr>
              <a:defRPr sz="1348"/>
            </a:lvl4pPr>
            <a:lvl5pPr>
              <a:defRPr sz="1348"/>
            </a:lvl5pPr>
            <a:lvl6pPr>
              <a:defRPr sz="1348"/>
            </a:lvl6pPr>
            <a:lvl7pPr>
              <a:defRPr sz="1348"/>
            </a:lvl7pPr>
            <a:lvl8pPr>
              <a:defRPr sz="1348"/>
            </a:lvl8pPr>
            <a:lvl9pPr>
              <a:defRPr sz="13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95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435" indent="0">
              <a:buNone/>
              <a:defRPr sz="1498" b="1"/>
            </a:lvl2pPr>
            <a:lvl3pPr marL="684868" indent="0">
              <a:buNone/>
              <a:defRPr sz="1348" b="1"/>
            </a:lvl3pPr>
            <a:lvl4pPr marL="1027303" indent="0">
              <a:buNone/>
              <a:defRPr sz="1198" b="1"/>
            </a:lvl4pPr>
            <a:lvl5pPr marL="1369737" indent="0">
              <a:buNone/>
              <a:defRPr sz="1198" b="1"/>
            </a:lvl5pPr>
            <a:lvl6pPr marL="1712171" indent="0">
              <a:buNone/>
              <a:defRPr sz="1198" b="1"/>
            </a:lvl6pPr>
            <a:lvl7pPr marL="2054605" indent="0">
              <a:buNone/>
              <a:defRPr sz="1198" b="1"/>
            </a:lvl7pPr>
            <a:lvl8pPr marL="2397040" indent="0">
              <a:buNone/>
              <a:defRPr sz="1198" b="1"/>
            </a:lvl8pPr>
            <a:lvl9pPr marL="2739474" indent="0">
              <a:buNone/>
              <a:defRPr sz="11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8"/>
            </a:lvl3pPr>
            <a:lvl4pPr>
              <a:defRPr sz="1198"/>
            </a:lvl4pPr>
            <a:lvl5pPr>
              <a:defRPr sz="1198"/>
            </a:lvl5pPr>
            <a:lvl6pPr>
              <a:defRPr sz="1198"/>
            </a:lvl6pPr>
            <a:lvl7pPr>
              <a:defRPr sz="1198"/>
            </a:lvl7pPr>
            <a:lvl8pPr>
              <a:defRPr sz="1198"/>
            </a:lvl8pPr>
            <a:lvl9pPr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435" indent="0">
              <a:buNone/>
              <a:defRPr sz="1498" b="1"/>
            </a:lvl2pPr>
            <a:lvl3pPr marL="684868" indent="0">
              <a:buNone/>
              <a:defRPr sz="1348" b="1"/>
            </a:lvl3pPr>
            <a:lvl4pPr marL="1027303" indent="0">
              <a:buNone/>
              <a:defRPr sz="1198" b="1"/>
            </a:lvl4pPr>
            <a:lvl5pPr marL="1369737" indent="0">
              <a:buNone/>
              <a:defRPr sz="1198" b="1"/>
            </a:lvl5pPr>
            <a:lvl6pPr marL="1712171" indent="0">
              <a:buNone/>
              <a:defRPr sz="1198" b="1"/>
            </a:lvl6pPr>
            <a:lvl7pPr marL="2054605" indent="0">
              <a:buNone/>
              <a:defRPr sz="1198" b="1"/>
            </a:lvl7pPr>
            <a:lvl8pPr marL="2397040" indent="0">
              <a:buNone/>
              <a:defRPr sz="1198" b="1"/>
            </a:lvl8pPr>
            <a:lvl9pPr marL="2739474" indent="0">
              <a:buNone/>
              <a:defRPr sz="11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8"/>
            </a:lvl3pPr>
            <a:lvl4pPr>
              <a:defRPr sz="1198"/>
            </a:lvl4pPr>
            <a:lvl5pPr>
              <a:defRPr sz="1198"/>
            </a:lvl5pPr>
            <a:lvl6pPr>
              <a:defRPr sz="1198"/>
            </a:lvl6pPr>
            <a:lvl7pPr>
              <a:defRPr sz="1198"/>
            </a:lvl7pPr>
            <a:lvl8pPr>
              <a:defRPr sz="1198"/>
            </a:lvl8pPr>
            <a:lvl9pPr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01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73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7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4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2397"/>
            </a:lvl1pPr>
            <a:lvl2pPr>
              <a:defRPr sz="2097"/>
            </a:lvl2pPr>
            <a:lvl3pPr>
              <a:defRPr sz="1798"/>
            </a:lvl3pPr>
            <a:lvl4pPr>
              <a:defRPr sz="1498"/>
            </a:lvl4pPr>
            <a:lvl5pPr>
              <a:defRPr sz="1498"/>
            </a:lvl5pPr>
            <a:lvl6pPr>
              <a:defRPr sz="1498"/>
            </a:lvl6pPr>
            <a:lvl7pPr>
              <a:defRPr sz="1498"/>
            </a:lvl7pPr>
            <a:lvl8pPr>
              <a:defRPr sz="1498"/>
            </a:lvl8pPr>
            <a:lvl9pPr>
              <a:defRPr sz="14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49"/>
            </a:lvl1pPr>
            <a:lvl2pPr marL="342435" indent="0">
              <a:buNone/>
              <a:defRPr sz="899"/>
            </a:lvl2pPr>
            <a:lvl3pPr marL="684868" indent="0">
              <a:buNone/>
              <a:defRPr sz="749"/>
            </a:lvl3pPr>
            <a:lvl4pPr marL="1027303" indent="0">
              <a:buNone/>
              <a:defRPr sz="674"/>
            </a:lvl4pPr>
            <a:lvl5pPr marL="1369737" indent="0">
              <a:buNone/>
              <a:defRPr sz="674"/>
            </a:lvl5pPr>
            <a:lvl6pPr marL="1712171" indent="0">
              <a:buNone/>
              <a:defRPr sz="674"/>
            </a:lvl6pPr>
            <a:lvl7pPr marL="2054605" indent="0">
              <a:buNone/>
              <a:defRPr sz="674"/>
            </a:lvl7pPr>
            <a:lvl8pPr marL="2397040" indent="0">
              <a:buNone/>
              <a:defRPr sz="674"/>
            </a:lvl8pPr>
            <a:lvl9pPr marL="2739474" indent="0">
              <a:buNone/>
              <a:defRPr sz="6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05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4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397"/>
            </a:lvl1pPr>
            <a:lvl2pPr marL="342435" indent="0">
              <a:buNone/>
              <a:defRPr sz="2097"/>
            </a:lvl2pPr>
            <a:lvl3pPr marL="684868" indent="0">
              <a:buNone/>
              <a:defRPr sz="1798"/>
            </a:lvl3pPr>
            <a:lvl4pPr marL="1027303" indent="0">
              <a:buNone/>
              <a:defRPr sz="1498"/>
            </a:lvl4pPr>
            <a:lvl5pPr marL="1369737" indent="0">
              <a:buNone/>
              <a:defRPr sz="1498"/>
            </a:lvl5pPr>
            <a:lvl6pPr marL="1712171" indent="0">
              <a:buNone/>
              <a:defRPr sz="1498"/>
            </a:lvl6pPr>
            <a:lvl7pPr marL="2054605" indent="0">
              <a:buNone/>
              <a:defRPr sz="1498"/>
            </a:lvl7pPr>
            <a:lvl8pPr marL="2397040" indent="0">
              <a:buNone/>
              <a:defRPr sz="1498"/>
            </a:lvl8pPr>
            <a:lvl9pPr marL="2739474" indent="0">
              <a:buNone/>
              <a:defRPr sz="14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49"/>
            </a:lvl1pPr>
            <a:lvl2pPr marL="342435" indent="0">
              <a:buNone/>
              <a:defRPr sz="899"/>
            </a:lvl2pPr>
            <a:lvl3pPr marL="684868" indent="0">
              <a:buNone/>
              <a:defRPr sz="749"/>
            </a:lvl3pPr>
            <a:lvl4pPr marL="1027303" indent="0">
              <a:buNone/>
              <a:defRPr sz="674"/>
            </a:lvl4pPr>
            <a:lvl5pPr marL="1369737" indent="0">
              <a:buNone/>
              <a:defRPr sz="674"/>
            </a:lvl5pPr>
            <a:lvl6pPr marL="1712171" indent="0">
              <a:buNone/>
              <a:defRPr sz="674"/>
            </a:lvl6pPr>
            <a:lvl7pPr marL="2054605" indent="0">
              <a:buNone/>
              <a:defRPr sz="674"/>
            </a:lvl7pPr>
            <a:lvl8pPr marL="2397040" indent="0">
              <a:buNone/>
              <a:defRPr sz="674"/>
            </a:lvl8pPr>
            <a:lvl9pPr marL="2739474" indent="0">
              <a:buNone/>
              <a:defRPr sz="6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5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62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25/6/2023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89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8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4868" rtl="0" eaLnBrk="1" latinLnBrk="0" hangingPunct="1">
        <a:spcBef>
          <a:spcPct val="0"/>
        </a:spcBef>
        <a:buNone/>
        <a:defRPr sz="32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25" indent="-256825" algn="l" defTabSz="68486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556456" indent="-214022" algn="l" defTabSz="684868" rtl="0" eaLnBrk="1" latinLnBrk="0" hangingPunct="1">
        <a:spcBef>
          <a:spcPct val="20000"/>
        </a:spcBef>
        <a:buFont typeface="Arial" pitchFamily="34" charset="0"/>
        <a:buChar char="–"/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856085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198520" indent="-171217" algn="l" defTabSz="684868" rtl="0" eaLnBrk="1" latinLnBrk="0" hangingPunct="1">
        <a:spcBef>
          <a:spcPct val="20000"/>
        </a:spcBef>
        <a:buFont typeface="Arial" pitchFamily="34" charset="0"/>
        <a:buChar char="–"/>
        <a:defRPr sz="1498" kern="1200">
          <a:solidFill>
            <a:schemeClr val="tx1"/>
          </a:solidFill>
          <a:latin typeface="+mn-lt"/>
          <a:ea typeface="+mn-ea"/>
          <a:cs typeface="+mn-cs"/>
        </a:defRPr>
      </a:lvl4pPr>
      <a:lvl5pPr marL="1540954" indent="-171217" algn="l" defTabSz="684868" rtl="0" eaLnBrk="1" latinLnBrk="0" hangingPunct="1">
        <a:spcBef>
          <a:spcPct val="20000"/>
        </a:spcBef>
        <a:buFont typeface="Arial" pitchFamily="34" charset="0"/>
        <a:buChar char="»"/>
        <a:defRPr sz="1498" kern="1200">
          <a:solidFill>
            <a:schemeClr val="tx1"/>
          </a:solidFill>
          <a:latin typeface="+mn-lt"/>
          <a:ea typeface="+mn-ea"/>
          <a:cs typeface="+mn-cs"/>
        </a:defRPr>
      </a:lvl5pPr>
      <a:lvl6pPr marL="1883388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6pPr>
      <a:lvl7pPr marL="2225823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7pPr>
      <a:lvl8pPr marL="2568257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8pPr>
      <a:lvl9pPr marL="2910691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1pPr>
      <a:lvl2pPr marL="342435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2pPr>
      <a:lvl3pPr marL="684868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3pPr>
      <a:lvl4pPr marL="1027303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369737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712171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054605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397040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739474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DBA93-6373-92C7-878A-568FA6AC9B50}"/>
              </a:ext>
            </a:extLst>
          </p:cNvPr>
          <p:cNvSpPr txBox="1"/>
          <p:nvPr/>
        </p:nvSpPr>
        <p:spPr>
          <a:xfrm>
            <a:off x="3204071" y="401110"/>
            <a:ext cx="7006729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kumimoji="0" lang="vi-VN" sz="14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9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19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19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</a:t>
            </a:r>
            <a:r>
              <a:rPr kumimoji="0" lang="vi-VN" sz="19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DỤC VÀ ĐÀO </a:t>
            </a:r>
            <a:r>
              <a:rPr kumimoji="0" lang="vi-VN" sz="199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HUYỆN GIAO THUỶ</a:t>
            </a:r>
            <a:endParaRPr lang="vi-VN" sz="2000" b="1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sz="19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HỌC GIAO YẾN</a:t>
            </a:r>
          </a:p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1153434" y="2401604"/>
            <a:ext cx="965554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4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-</a:t>
            </a:r>
            <a:r>
              <a:rPr kumimoji="0" lang="en-US" sz="3994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LTVC</a:t>
            </a:r>
            <a:endParaRPr kumimoji="0" lang="en-US" sz="3994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4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</a:t>
            </a:r>
            <a:r>
              <a:rPr kumimoji="0" lang="en-US" sz="3994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ĐƯỜNG ĐẾN TRƯỜNG</a:t>
            </a:r>
            <a:endParaRPr kumimoji="0" lang="en-US" sz="39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25453" y="1145898"/>
            <a:ext cx="2111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3204072" y="4730709"/>
            <a:ext cx="5554270" cy="156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sz="239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 Thị Thơm</a:t>
            </a:r>
            <a:endParaRPr kumimoji="0" lang="en-US" sz="239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sách: Kết nối tri thức với cuộc sống</a:t>
            </a:r>
          </a:p>
          <a:p>
            <a:pPr marL="0" marR="0" lvl="0" indent="0" algn="l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9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4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1743838" y="1277160"/>
            <a:ext cx="1840751" cy="1124445"/>
          </a:xfrm>
          <a:prstGeom prst="star7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590251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9B295-B225-2EEC-AA34-F195F1A61EBA}"/>
              </a:ext>
            </a:extLst>
          </p:cNvPr>
          <p:cNvSpPr txBox="1"/>
          <p:nvPr/>
        </p:nvSpPr>
        <p:spPr>
          <a:xfrm>
            <a:off x="651355" y="2180991"/>
            <a:ext cx="10766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Buổi sáng, Nam đạp xe tới trường trên con đường quen thuộc. Hè đã sang mấy cành phượng vĩ nở hoa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đỏ rực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Tiếng ve kêu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râm ran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giữa những tán lá sấu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xanh um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Gần đến trường, khung cảnh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nhộn nhịp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hẳn lên. Mấy em bé lớp 1 chia tay mẹ vào lớp, vừa đi vừa ngoái lại: “Mẹ ơi, chiều mẹ đón con </a:t>
            </a:r>
            <a:r>
              <a:rPr kumimoji="0" lang="nl-NL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sớm</a:t>
            </a:r>
            <a:r>
              <a:rPr kumimoji="0" lang="nl-NL" sz="32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nhé!”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8CE6D-C78D-B6DD-AFCD-2AD4B59234A4}"/>
              </a:ext>
            </a:extLst>
          </p:cNvPr>
          <p:cNvGrpSpPr/>
          <p:nvPr/>
        </p:nvGrpSpPr>
        <p:grpSpPr>
          <a:xfrm>
            <a:off x="1984923" y="3085902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EF114E-A73D-5BB2-AA54-8A4869C05946}"/>
              </a:ext>
            </a:extLst>
          </p:cNvPr>
          <p:cNvGrpSpPr/>
          <p:nvPr/>
        </p:nvGrpSpPr>
        <p:grpSpPr>
          <a:xfrm>
            <a:off x="6224264" y="3075512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E20BEB-87D1-1762-A3D2-C071397B6378}"/>
              </a:ext>
            </a:extLst>
          </p:cNvPr>
          <p:cNvGrpSpPr/>
          <p:nvPr/>
        </p:nvGrpSpPr>
        <p:grpSpPr>
          <a:xfrm>
            <a:off x="1862612" y="3593063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1D75E-2AC6-A314-1F95-602B990C22AD}"/>
              </a:ext>
            </a:extLst>
          </p:cNvPr>
          <p:cNvGrpSpPr/>
          <p:nvPr/>
        </p:nvGrpSpPr>
        <p:grpSpPr>
          <a:xfrm>
            <a:off x="8894323" y="3628335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F23DC-8BF0-19DA-B533-43B32AE50863}"/>
              </a:ext>
            </a:extLst>
          </p:cNvPr>
          <p:cNvGrpSpPr/>
          <p:nvPr/>
        </p:nvGrpSpPr>
        <p:grpSpPr>
          <a:xfrm>
            <a:off x="10240831" y="4440315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52578" y="2452526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693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CB304E6-2AF1-D21E-19BE-C55992E2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9E977-CADE-D4A3-C4FF-9E12810DC099}"/>
              </a:ext>
            </a:extLst>
          </p:cNvPr>
          <p:cNvSpPr txBox="1"/>
          <p:nvPr/>
        </p:nvSpPr>
        <p:spPr>
          <a:xfrm>
            <a:off x="455634" y="353041"/>
            <a:ext cx="10748897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tập 2: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Tìm thêm các từ chỉ đặc điểm cho mỗi nhóm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dưới đây và mỗi nhóm đặt 1 câu với từ ngữ tìm được .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7D0BE1-8F85-1F86-4745-E4754CCE595A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5248406" y="977828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ACB8F-17C1-A88E-49CD-243E93D10AF1}"/>
              </a:ext>
            </a:extLst>
          </p:cNvPr>
          <p:cNvCxnSpPr>
            <a:cxnSpLocks/>
          </p:cNvCxnSpPr>
          <p:nvPr/>
        </p:nvCxnSpPr>
        <p:spPr>
          <a:xfrm flipV="1">
            <a:off x="5050078" y="1596351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01E152E-E8C8-FFF1-3727-FB199A1EA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065" y="1707797"/>
            <a:ext cx="9438361" cy="3678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9DE54B-A654-B09D-6BCD-680DD4251FFA}"/>
              </a:ext>
            </a:extLst>
          </p:cNvPr>
          <p:cNvSpPr txBox="1"/>
          <p:nvPr/>
        </p:nvSpPr>
        <p:spPr>
          <a:xfrm>
            <a:off x="2824619" y="5386755"/>
            <a:ext cx="1627460" cy="769441"/>
          </a:xfrm>
          <a:custGeom>
            <a:avLst/>
            <a:gdLst>
              <a:gd name="connsiteX0" fmla="*/ 0 w 1627460"/>
              <a:gd name="connsiteY0" fmla="*/ 0 h 769441"/>
              <a:gd name="connsiteX1" fmla="*/ 542487 w 1627460"/>
              <a:gd name="connsiteY1" fmla="*/ 0 h 769441"/>
              <a:gd name="connsiteX2" fmla="*/ 1084973 w 1627460"/>
              <a:gd name="connsiteY2" fmla="*/ 0 h 769441"/>
              <a:gd name="connsiteX3" fmla="*/ 1627460 w 1627460"/>
              <a:gd name="connsiteY3" fmla="*/ 0 h 769441"/>
              <a:gd name="connsiteX4" fmla="*/ 1627460 w 1627460"/>
              <a:gd name="connsiteY4" fmla="*/ 369332 h 769441"/>
              <a:gd name="connsiteX5" fmla="*/ 1627460 w 1627460"/>
              <a:gd name="connsiteY5" fmla="*/ 769441 h 769441"/>
              <a:gd name="connsiteX6" fmla="*/ 1133797 w 1627460"/>
              <a:gd name="connsiteY6" fmla="*/ 769441 h 769441"/>
              <a:gd name="connsiteX7" fmla="*/ 575036 w 1627460"/>
              <a:gd name="connsiteY7" fmla="*/ 769441 h 769441"/>
              <a:gd name="connsiteX8" fmla="*/ 0 w 1627460"/>
              <a:gd name="connsiteY8" fmla="*/ 769441 h 769441"/>
              <a:gd name="connsiteX9" fmla="*/ 0 w 1627460"/>
              <a:gd name="connsiteY9" fmla="*/ 392415 h 769441"/>
              <a:gd name="connsiteX10" fmla="*/ 0 w 1627460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7460" h="769441" extrusionOk="0">
                <a:moveTo>
                  <a:pt x="0" y="0"/>
                </a:moveTo>
                <a:cubicBezTo>
                  <a:pt x="167442" y="-55256"/>
                  <a:pt x="369724" y="40877"/>
                  <a:pt x="542487" y="0"/>
                </a:cubicBezTo>
                <a:cubicBezTo>
                  <a:pt x="715250" y="-40877"/>
                  <a:pt x="837845" y="10784"/>
                  <a:pt x="1084973" y="0"/>
                </a:cubicBezTo>
                <a:cubicBezTo>
                  <a:pt x="1332101" y="-10784"/>
                  <a:pt x="1482958" y="27563"/>
                  <a:pt x="1627460" y="0"/>
                </a:cubicBezTo>
                <a:cubicBezTo>
                  <a:pt x="1635615" y="167611"/>
                  <a:pt x="1603011" y="206538"/>
                  <a:pt x="1627460" y="369332"/>
                </a:cubicBezTo>
                <a:cubicBezTo>
                  <a:pt x="1651909" y="532126"/>
                  <a:pt x="1580469" y="624820"/>
                  <a:pt x="1627460" y="769441"/>
                </a:cubicBezTo>
                <a:cubicBezTo>
                  <a:pt x="1408477" y="810336"/>
                  <a:pt x="1284487" y="736544"/>
                  <a:pt x="1133797" y="769441"/>
                </a:cubicBezTo>
                <a:cubicBezTo>
                  <a:pt x="983107" y="802338"/>
                  <a:pt x="758115" y="746897"/>
                  <a:pt x="575036" y="769441"/>
                </a:cubicBezTo>
                <a:cubicBezTo>
                  <a:pt x="391957" y="791985"/>
                  <a:pt x="243203" y="708340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D1DA7A-8F06-5C7F-D230-BB3B2DED458C}"/>
              </a:ext>
            </a:extLst>
          </p:cNvPr>
          <p:cNvSpPr txBox="1"/>
          <p:nvPr/>
        </p:nvSpPr>
        <p:spPr>
          <a:xfrm>
            <a:off x="5770304" y="5332476"/>
            <a:ext cx="1208762" cy="769441"/>
          </a:xfrm>
          <a:custGeom>
            <a:avLst/>
            <a:gdLst>
              <a:gd name="connsiteX0" fmla="*/ 0 w 1208762"/>
              <a:gd name="connsiteY0" fmla="*/ 0 h 769441"/>
              <a:gd name="connsiteX1" fmla="*/ 402921 w 1208762"/>
              <a:gd name="connsiteY1" fmla="*/ 0 h 769441"/>
              <a:gd name="connsiteX2" fmla="*/ 805841 w 1208762"/>
              <a:gd name="connsiteY2" fmla="*/ 0 h 769441"/>
              <a:gd name="connsiteX3" fmla="*/ 1208762 w 1208762"/>
              <a:gd name="connsiteY3" fmla="*/ 0 h 769441"/>
              <a:gd name="connsiteX4" fmla="*/ 1208762 w 1208762"/>
              <a:gd name="connsiteY4" fmla="*/ 369332 h 769441"/>
              <a:gd name="connsiteX5" fmla="*/ 1208762 w 1208762"/>
              <a:gd name="connsiteY5" fmla="*/ 769441 h 769441"/>
              <a:gd name="connsiteX6" fmla="*/ 842104 w 1208762"/>
              <a:gd name="connsiteY6" fmla="*/ 769441 h 769441"/>
              <a:gd name="connsiteX7" fmla="*/ 427096 w 1208762"/>
              <a:gd name="connsiteY7" fmla="*/ 769441 h 769441"/>
              <a:gd name="connsiteX8" fmla="*/ 0 w 1208762"/>
              <a:gd name="connsiteY8" fmla="*/ 769441 h 769441"/>
              <a:gd name="connsiteX9" fmla="*/ 0 w 1208762"/>
              <a:gd name="connsiteY9" fmla="*/ 392415 h 769441"/>
              <a:gd name="connsiteX10" fmla="*/ 0 w 1208762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8762" h="769441" extrusionOk="0">
                <a:moveTo>
                  <a:pt x="0" y="0"/>
                </a:moveTo>
                <a:cubicBezTo>
                  <a:pt x="143241" y="-11722"/>
                  <a:pt x="277859" y="26998"/>
                  <a:pt x="402921" y="0"/>
                </a:cubicBezTo>
                <a:cubicBezTo>
                  <a:pt x="527983" y="-26998"/>
                  <a:pt x="630825" y="3844"/>
                  <a:pt x="805841" y="0"/>
                </a:cubicBezTo>
                <a:cubicBezTo>
                  <a:pt x="980857" y="-3844"/>
                  <a:pt x="1054439" y="2206"/>
                  <a:pt x="1208762" y="0"/>
                </a:cubicBezTo>
                <a:cubicBezTo>
                  <a:pt x="1216917" y="167611"/>
                  <a:pt x="1184313" y="206538"/>
                  <a:pt x="1208762" y="369332"/>
                </a:cubicBezTo>
                <a:cubicBezTo>
                  <a:pt x="1233211" y="532126"/>
                  <a:pt x="1161771" y="624820"/>
                  <a:pt x="1208762" y="769441"/>
                </a:cubicBezTo>
                <a:cubicBezTo>
                  <a:pt x="1106417" y="779106"/>
                  <a:pt x="963723" y="736516"/>
                  <a:pt x="842104" y="769441"/>
                </a:cubicBezTo>
                <a:cubicBezTo>
                  <a:pt x="720485" y="802366"/>
                  <a:pt x="618848" y="738504"/>
                  <a:pt x="427096" y="769441"/>
                </a:cubicBezTo>
                <a:cubicBezTo>
                  <a:pt x="235344" y="800378"/>
                  <a:pt x="203712" y="751197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ED7CB0-BDC9-9F5E-EF89-EB661BACAD67}"/>
              </a:ext>
            </a:extLst>
          </p:cNvPr>
          <p:cNvSpPr txBox="1"/>
          <p:nvPr/>
        </p:nvSpPr>
        <p:spPr>
          <a:xfrm>
            <a:off x="8028139" y="5332476"/>
            <a:ext cx="2525039" cy="769441"/>
          </a:xfrm>
          <a:custGeom>
            <a:avLst/>
            <a:gdLst>
              <a:gd name="connsiteX0" fmla="*/ 0 w 2525039"/>
              <a:gd name="connsiteY0" fmla="*/ 0 h 769441"/>
              <a:gd name="connsiteX1" fmla="*/ 505008 w 2525039"/>
              <a:gd name="connsiteY1" fmla="*/ 0 h 769441"/>
              <a:gd name="connsiteX2" fmla="*/ 1010016 w 2525039"/>
              <a:gd name="connsiteY2" fmla="*/ 0 h 769441"/>
              <a:gd name="connsiteX3" fmla="*/ 1515023 w 2525039"/>
              <a:gd name="connsiteY3" fmla="*/ 0 h 769441"/>
              <a:gd name="connsiteX4" fmla="*/ 1969530 w 2525039"/>
              <a:gd name="connsiteY4" fmla="*/ 0 h 769441"/>
              <a:gd name="connsiteX5" fmla="*/ 2525039 w 2525039"/>
              <a:gd name="connsiteY5" fmla="*/ 0 h 769441"/>
              <a:gd name="connsiteX6" fmla="*/ 2525039 w 2525039"/>
              <a:gd name="connsiteY6" fmla="*/ 361637 h 769441"/>
              <a:gd name="connsiteX7" fmla="*/ 2525039 w 2525039"/>
              <a:gd name="connsiteY7" fmla="*/ 769441 h 769441"/>
              <a:gd name="connsiteX8" fmla="*/ 2045282 w 2525039"/>
              <a:gd name="connsiteY8" fmla="*/ 769441 h 769441"/>
              <a:gd name="connsiteX9" fmla="*/ 1565524 w 2525039"/>
              <a:gd name="connsiteY9" fmla="*/ 769441 h 769441"/>
              <a:gd name="connsiteX10" fmla="*/ 1085767 w 2525039"/>
              <a:gd name="connsiteY10" fmla="*/ 769441 h 769441"/>
              <a:gd name="connsiteX11" fmla="*/ 631260 w 2525039"/>
              <a:gd name="connsiteY11" fmla="*/ 769441 h 769441"/>
              <a:gd name="connsiteX12" fmla="*/ 0 w 2525039"/>
              <a:gd name="connsiteY12" fmla="*/ 769441 h 769441"/>
              <a:gd name="connsiteX13" fmla="*/ 0 w 2525039"/>
              <a:gd name="connsiteY13" fmla="*/ 400109 h 769441"/>
              <a:gd name="connsiteX14" fmla="*/ 0 w 2525039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25039" h="769441" extrusionOk="0">
                <a:moveTo>
                  <a:pt x="0" y="0"/>
                </a:moveTo>
                <a:cubicBezTo>
                  <a:pt x="120374" y="-15282"/>
                  <a:pt x="331445" y="53751"/>
                  <a:pt x="505008" y="0"/>
                </a:cubicBezTo>
                <a:cubicBezTo>
                  <a:pt x="678571" y="-53751"/>
                  <a:pt x="848273" y="26759"/>
                  <a:pt x="1010016" y="0"/>
                </a:cubicBezTo>
                <a:cubicBezTo>
                  <a:pt x="1171759" y="-26759"/>
                  <a:pt x="1269658" y="30006"/>
                  <a:pt x="1515023" y="0"/>
                </a:cubicBezTo>
                <a:cubicBezTo>
                  <a:pt x="1760388" y="-30006"/>
                  <a:pt x="1761697" y="35241"/>
                  <a:pt x="1969530" y="0"/>
                </a:cubicBezTo>
                <a:cubicBezTo>
                  <a:pt x="2177363" y="-35241"/>
                  <a:pt x="2284860" y="43931"/>
                  <a:pt x="2525039" y="0"/>
                </a:cubicBezTo>
                <a:cubicBezTo>
                  <a:pt x="2532605" y="154563"/>
                  <a:pt x="2519628" y="183282"/>
                  <a:pt x="2525039" y="361637"/>
                </a:cubicBezTo>
                <a:cubicBezTo>
                  <a:pt x="2530450" y="539992"/>
                  <a:pt x="2503443" y="567706"/>
                  <a:pt x="2525039" y="769441"/>
                </a:cubicBezTo>
                <a:cubicBezTo>
                  <a:pt x="2407200" y="800280"/>
                  <a:pt x="2241951" y="721985"/>
                  <a:pt x="2045282" y="769441"/>
                </a:cubicBezTo>
                <a:cubicBezTo>
                  <a:pt x="1848613" y="816897"/>
                  <a:pt x="1753134" y="748726"/>
                  <a:pt x="1565524" y="769441"/>
                </a:cubicBezTo>
                <a:cubicBezTo>
                  <a:pt x="1377914" y="790156"/>
                  <a:pt x="1270344" y="732478"/>
                  <a:pt x="1085767" y="769441"/>
                </a:cubicBezTo>
                <a:cubicBezTo>
                  <a:pt x="901190" y="806404"/>
                  <a:pt x="842177" y="754641"/>
                  <a:pt x="631260" y="769441"/>
                </a:cubicBezTo>
                <a:cubicBezTo>
                  <a:pt x="420343" y="784241"/>
                  <a:pt x="257459" y="709021"/>
                  <a:pt x="0" y="769441"/>
                </a:cubicBezTo>
                <a:cubicBezTo>
                  <a:pt x="-20690" y="663611"/>
                  <a:pt x="14232" y="485735"/>
                  <a:pt x="0" y="400109"/>
                </a:cubicBezTo>
                <a:cubicBezTo>
                  <a:pt x="-14232" y="314483"/>
                  <a:pt x="38921" y="163150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Mũi, lưỡi</a:t>
            </a:r>
          </a:p>
        </p:txBody>
      </p:sp>
    </p:spTree>
    <p:extLst>
      <p:ext uri="{BB962C8B-B14F-4D97-AF65-F5344CB8AC3E}">
        <p14:creationId xmlns:p14="http://schemas.microsoft.com/office/powerpoint/2010/main" val="264339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2796909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416615" y="1576339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sắc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lang="vi-VN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816781" y="2352403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953000" y="3720768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953000" y="4250473"/>
            <a:ext cx="579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Chú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mực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lông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C6FFE8-3DB2-A741-76BA-F42391B297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r="63073"/>
          <a:stretch/>
        </p:blipFill>
        <p:spPr>
          <a:xfrm>
            <a:off x="416659" y="1792931"/>
            <a:ext cx="348533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137580" y="1792931"/>
            <a:ext cx="7368620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thanh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3" y="129634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763767" y="2550435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xao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..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631397" y="3831158"/>
            <a:ext cx="380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Suối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631397" y="4354378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chuyến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31993-9EC2-71F7-6B9C-B3E2E2483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35523" r="33798"/>
          <a:stretch/>
        </p:blipFill>
        <p:spPr>
          <a:xfrm>
            <a:off x="1175154" y="1792931"/>
            <a:ext cx="2895600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4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4328072" y="1534893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E05F4CE-14DB-7BA8-ED80-3B4CB4794905}"/>
              </a:ext>
            </a:extLst>
          </p:cNvPr>
          <p:cNvSpPr txBox="1"/>
          <p:nvPr/>
        </p:nvSpPr>
        <p:spPr>
          <a:xfrm>
            <a:off x="7746923" y="2288807"/>
            <a:ext cx="305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cay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31A0E3-3717-6386-16E3-C1DE264F4254}"/>
              </a:ext>
            </a:extLst>
          </p:cNvPr>
          <p:cNvSpPr txBox="1"/>
          <p:nvPr/>
        </p:nvSpPr>
        <p:spPr>
          <a:xfrm>
            <a:off x="4821889" y="3573120"/>
            <a:ext cx="4195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cay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giỏi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750473-64C0-7A22-7AF6-2C30897F8877}"/>
              </a:ext>
            </a:extLst>
          </p:cNvPr>
          <p:cNvSpPr txBox="1"/>
          <p:nvPr/>
        </p:nvSpPr>
        <p:spPr>
          <a:xfrm>
            <a:off x="4821889" y="418272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F8087-B63A-1A5A-EE5B-299544D0B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66657"/>
          <a:stretch/>
        </p:blipFill>
        <p:spPr>
          <a:xfrm>
            <a:off x="860385" y="1725407"/>
            <a:ext cx="314701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7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SLIDE_ID_2" val="{5935DA68-248D-4E0C-B796-460D1988B380}"/>
  <p:tag name="GENSWF_ADVANCE_TIME" val="16.1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462</Words>
  <Application>Microsoft Office PowerPoint</Application>
  <PresentationFormat>Widescreen</PresentationFormat>
  <Paragraphs>70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#9Slide03 Arima Madurai Black</vt:lpstr>
      <vt:lpstr>Calibri</vt:lpstr>
      <vt:lpstr>Nunito Black</vt:lpstr>
      <vt:lpstr>Tahoma</vt:lpstr>
      <vt:lpstr>#9Slide03 AmpleSoft Bold</vt:lpstr>
      <vt:lpstr>Sigmar One</vt:lpstr>
      <vt:lpstr>OpenSans</vt:lpstr>
      <vt:lpstr>Times New Roman</vt:lpstr>
      <vt:lpstr>Arial</vt:lpstr>
      <vt:lpstr>Office Theme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Admin</cp:lastModifiedBy>
  <cp:revision>23</cp:revision>
  <dcterms:created xsi:type="dcterms:W3CDTF">2006-08-16T00:00:00Z</dcterms:created>
  <dcterms:modified xsi:type="dcterms:W3CDTF">2023-06-25T14:26:51Z</dcterms:modified>
  <dc:identifier>DAFDiO2oNAs</dc:identifier>
</cp:coreProperties>
</file>