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26" r:id="rId5"/>
  </p:sldMasterIdLst>
  <p:notesMasterIdLst>
    <p:notesMasterId r:id="rId21"/>
  </p:notesMasterIdLst>
  <p:sldIdLst>
    <p:sldId id="385" r:id="rId6"/>
    <p:sldId id="300" r:id="rId7"/>
    <p:sldId id="282" r:id="rId8"/>
    <p:sldId id="303" r:id="rId9"/>
    <p:sldId id="318" r:id="rId10"/>
    <p:sldId id="319" r:id="rId11"/>
    <p:sldId id="324" r:id="rId12"/>
    <p:sldId id="301" r:id="rId13"/>
    <p:sldId id="323" r:id="rId14"/>
    <p:sldId id="325" r:id="rId15"/>
    <p:sldId id="326" r:id="rId16"/>
    <p:sldId id="327" r:id="rId17"/>
    <p:sldId id="328" r:id="rId18"/>
    <p:sldId id="329" r:id="rId19"/>
    <p:sldId id="3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í Dũng" initials="tD" lastIdx="2" clrIdx="0">
    <p:extLst>
      <p:ext uri="{19B8F6BF-5375-455C-9EA6-DF929625EA0E}">
        <p15:presenceInfo xmlns:p15="http://schemas.microsoft.com/office/powerpoint/2012/main" userId="0fad8500100d708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FF"/>
    <a:srgbClr val="FFFFFF"/>
    <a:srgbClr val="EFAB58"/>
    <a:srgbClr val="79C177"/>
    <a:srgbClr val="00CC00"/>
    <a:srgbClr val="C6EAFA"/>
    <a:srgbClr val="BFDCEA"/>
    <a:srgbClr val="43C8F5"/>
    <a:srgbClr val="FFD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06D62-2694-4B96-B303-3C031F226D0E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B9CAD-EB32-42EE-9D42-FEDC1EEA6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3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27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55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7273-58B4-401A-981B-412D78FCD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44015-5607-4DC3-8C1A-1A9E5AC25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077C7-37DE-4F3E-B7B3-A2194C08C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B16E5-0154-4662-A939-A7E65D85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68EC6-BB4E-4786-AB1D-B9F377F5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FD47-EDC5-4CB3-AC5E-7200A027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FBDFD-1970-4310-9E11-D971CA47E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F8625-4EB1-46BA-A476-B41B4F8A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D43EE-B471-4C47-B638-02A8C030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2B935-7CB2-4923-A4EA-ECB25E4B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63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0EE7-33C0-404B-B420-3F25579D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89683-AF71-42F4-931E-3B908BCFE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564EE-84F7-41A3-9F4A-A52BBC973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86044-3370-463D-9BD9-EC36B1EC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FAB00-2DF2-4209-A5DE-BB9D6058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85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C4C18-714A-496D-84BE-0614A008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590FE-78D4-4541-A9A0-6563CC0C7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4DC55C-70D5-4452-8D9C-753DAF298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3A83C-6A03-4C5C-B1D5-FA3B81A2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F7D94-B055-421B-92EE-EB1EDC15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AC37E-A72D-4D91-B6F9-E1A0930E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9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E51D-27E5-40D2-8BFF-BEAE9E99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22F96-CD3D-41C2-8791-C9D669431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E3F13-92BF-49E0-8D74-CC1832952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7DACEC-806B-4494-A9AE-FB3CFF22C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491D5E-0BBD-47E6-9ACD-84C0B60A6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9C2D5B-E425-4C37-B8C5-906761F5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FC68D-FAD3-4181-BD93-D4AFEB724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862245-150F-404F-8E04-1A2A58A9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9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87EC-5572-4C6A-8458-B9E9699F4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5FE5A-82F3-4AD0-953E-43D328CD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53C96D-B0BC-4821-9327-401440FDD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A96CD-2C6A-4D6A-AA43-F5A07769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10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EE4537-7C2D-4FFE-A10A-ED27D6A10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E1C1DA-93BA-45BE-9031-C8FD2500F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56581-2DDA-48A7-BA4F-3D3BC459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46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B82F2-0EBD-4631-9AB2-460BE5DE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4480B-F35F-4105-973E-351ACF937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50001-163E-4844-BF6D-2A5372E70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6FA2D-95A8-4DD4-A7DE-F7DD14F6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EC503-9F31-4718-BC0A-14FBB37A5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91BFA-AFC1-488A-9043-88B5AE29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4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42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7A09-FF80-48BD-A996-751C82D6F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32B0C0-B489-46FB-B063-B8E51A126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AEA24-EDEC-4DD2-9F79-BAD2D14B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92D67-314A-4C5A-A712-9B7B461D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E70BD-EB82-4EF2-B8A6-FFDE7269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92A6-26AA-41F5-A1D1-496D7713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42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47B82-E210-424C-9C94-CCB114DD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0807E-EA17-470E-BB44-72CAB3114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F3737-200C-4D1F-85D5-D6C552886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9F6A6-7E2D-427C-9639-8AFE67BD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FA6F1-3434-4106-A178-ECB89E5B8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09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CC7CC8-7BB9-4CA3-A2CA-3BC82CDD9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25E65-D3A9-46A6-AA19-9630FDD85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C1318-8F77-4E5B-AD2F-72E237434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F79BB-1FC4-4320-BF05-9514BF7F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95FE2-97AA-4335-8480-96CE533BC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78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EB25-05B2-4316-9C00-65A68AD160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P-211" panose="020B0803050302020204" pitchFamily="34" charset="0"/>
              </a:defRPr>
            </a:lvl1pPr>
          </a:lstStyle>
          <a:p>
            <a:r>
              <a:rPr lang="en-US"/>
              <a:t>Click </a:t>
            </a:r>
            <a:br>
              <a:rPr lang="en-US"/>
            </a:br>
            <a:r>
              <a:rPr lang="en-US"/>
              <a:t>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F72286-96B4-4318-97AB-526499B8F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P-211" panose="020B08030503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6D3F3-1F5E-4135-913D-8B5542F4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45BB3-1BA3-4C47-87F6-7AFF29FD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0DBC4-B527-43F2-BEE4-EC83A00F2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45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5DC3D-7B9F-4848-8259-17F8ED91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32745-25AE-4556-9482-0370182BA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060BE-24F5-4D91-A31A-C84F4E1FB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F2058-FDAC-4DCB-A34B-A73AC8142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85DDA-AF34-4E2C-9AED-E592D28E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67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F159E-191D-477E-9C10-81ACEEC2A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3F349-4763-49AC-B36A-DC8DA66B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9BE73-B289-4FAB-A2D4-94365B39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398A1-8B0F-4674-B719-BE20146D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EAA00-7F6A-4088-8AD7-03D300AB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87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954E-85CA-4BAE-A988-CB4236B4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46253-2F24-4A29-9A56-606870450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EB1B-5424-4E16-BB62-DE8F1D6E3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4D05A-E87A-4D9A-9F2F-1AE18447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25E0A-0C78-40BF-89F6-3AEED0EFB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6CCC1-0860-4423-86CE-0ED92F85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10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B7F9-6BEF-44AE-8486-BBB0D25D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9AFED-0F9F-4B1E-BD9A-E468F0914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A3D32-47D2-47BD-AB9D-0812A3ECE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7C96AE-6FD6-41BE-A4E2-FB3D4305F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CF785-EBEA-45B3-B533-4B816058D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6FC3D3-0CE9-4D71-A929-09808B401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840CD-9BD2-430F-9AAD-A7D8DB155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D5930D-7E0E-43DC-BE34-890C39A4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85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7758-7222-4232-A5B6-160786DF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3AE8F3-BC83-4DCD-8B2E-1038A2DD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7972E-B752-421C-9763-658ABE2C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31804-C00F-4A87-BBBA-E823A54D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10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77510-7409-418B-A1CD-58701ACF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7BF75-C6D9-4FE3-98FB-72DF36C8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27CD5-9A0D-42EA-9B72-1ED01E2E9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3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64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31C88-82C1-4686-A729-7F6761C6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F634-1623-4164-8182-34F4E668F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9B2F3-2293-48EA-84F1-8244F8ECF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9A061-8932-452F-A3AF-3EBD10099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5640B-ACC0-497E-9651-55024EA16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9574C-4900-4E4E-AF9C-9D323BDE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36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79A0-6EB2-4842-A691-4741D185F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8DB4B-400C-4BEF-AF6D-E02ED1290B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33837-A621-43B6-8748-F024199CA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7FD0C-CF82-4EC2-A2FD-DFB61578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DC2FD-8981-496E-9AEC-DABA6B7D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76DCB-26D7-4D71-8DD9-119B540D8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21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3A581-C614-4016-9420-78CE18B86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16303-90B5-46FA-BA68-72F1A5051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73D10-4EF9-4CA0-A3B6-214C33C82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DB7D4-1E0A-4F65-AC67-434D3BCF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0C857-D939-4C31-AFDB-337FAF678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53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A2A801-7F71-458C-8C41-C4A8808FA6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7DEED-61F9-4B85-B954-9BD6BF975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704C4-683F-4389-A963-2F8C046F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CD189-B12E-4990-B4D8-DE384345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3008C-F20E-478D-8597-A2C86609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96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89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9054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7907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1583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342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42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051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91440"/>
            <a:ext cx="11613234" cy="6720839"/>
            <a:chOff x="395894" y="121239"/>
            <a:chExt cx="8518865" cy="5157146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21239"/>
              <a:ext cx="8053438" cy="5157146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0401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18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4584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016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37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1772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528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64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242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742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38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00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58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62377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955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51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4317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4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9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85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89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99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1498">
                <a:solidFill>
                  <a:schemeClr val="tx1">
                    <a:tint val="75000"/>
                  </a:schemeClr>
                </a:solidFill>
              </a:defRPr>
            </a:lvl1pPr>
            <a:lvl2pPr marL="342435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2pPr>
            <a:lvl3pPr marL="684868" indent="0">
              <a:buNone/>
              <a:defRPr sz="1198">
                <a:solidFill>
                  <a:schemeClr val="tx1">
                    <a:tint val="75000"/>
                  </a:schemeClr>
                </a:solidFill>
              </a:defRPr>
            </a:lvl3pPr>
            <a:lvl4pPr marL="1027303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4pPr>
            <a:lvl5pPr marL="1369737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5pPr>
            <a:lvl6pPr marL="1712171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6pPr>
            <a:lvl7pPr marL="2054605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7pPr>
            <a:lvl8pPr marL="2397040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8pPr>
            <a:lvl9pPr marL="2739474" indent="0">
              <a:buNone/>
              <a:defRPr sz="10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67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870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097"/>
            </a:lvl1pPr>
            <a:lvl2pPr>
              <a:defRPr sz="1798"/>
            </a:lvl2pPr>
            <a:lvl3pPr>
              <a:defRPr sz="1498"/>
            </a:lvl3pPr>
            <a:lvl4pPr>
              <a:defRPr sz="1348"/>
            </a:lvl4pPr>
            <a:lvl5pPr>
              <a:defRPr sz="1348"/>
            </a:lvl5pPr>
            <a:lvl6pPr>
              <a:defRPr sz="1348"/>
            </a:lvl6pPr>
            <a:lvl7pPr>
              <a:defRPr sz="1348"/>
            </a:lvl7pPr>
            <a:lvl8pPr>
              <a:defRPr sz="1348"/>
            </a:lvl8pPr>
            <a:lvl9pPr>
              <a:defRPr sz="13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097"/>
            </a:lvl1pPr>
            <a:lvl2pPr>
              <a:defRPr sz="1798"/>
            </a:lvl2pPr>
            <a:lvl3pPr>
              <a:defRPr sz="1498"/>
            </a:lvl3pPr>
            <a:lvl4pPr>
              <a:defRPr sz="1348"/>
            </a:lvl4pPr>
            <a:lvl5pPr>
              <a:defRPr sz="1348"/>
            </a:lvl5pPr>
            <a:lvl6pPr>
              <a:defRPr sz="1348"/>
            </a:lvl6pPr>
            <a:lvl7pPr>
              <a:defRPr sz="1348"/>
            </a:lvl7pPr>
            <a:lvl8pPr>
              <a:defRPr sz="1348"/>
            </a:lvl8pPr>
            <a:lvl9pPr>
              <a:defRPr sz="13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478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1798" b="1"/>
            </a:lvl1pPr>
            <a:lvl2pPr marL="342435" indent="0">
              <a:buNone/>
              <a:defRPr sz="1498" b="1"/>
            </a:lvl2pPr>
            <a:lvl3pPr marL="684868" indent="0">
              <a:buNone/>
              <a:defRPr sz="1348" b="1"/>
            </a:lvl3pPr>
            <a:lvl4pPr marL="1027303" indent="0">
              <a:buNone/>
              <a:defRPr sz="1198" b="1"/>
            </a:lvl4pPr>
            <a:lvl5pPr marL="1369737" indent="0">
              <a:buNone/>
              <a:defRPr sz="1198" b="1"/>
            </a:lvl5pPr>
            <a:lvl6pPr marL="1712171" indent="0">
              <a:buNone/>
              <a:defRPr sz="1198" b="1"/>
            </a:lvl6pPr>
            <a:lvl7pPr marL="2054605" indent="0">
              <a:buNone/>
              <a:defRPr sz="1198" b="1"/>
            </a:lvl7pPr>
            <a:lvl8pPr marL="2397040" indent="0">
              <a:buNone/>
              <a:defRPr sz="1198" b="1"/>
            </a:lvl8pPr>
            <a:lvl9pPr marL="2739474" indent="0">
              <a:buNone/>
              <a:defRPr sz="11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1798"/>
            </a:lvl1pPr>
            <a:lvl2pPr>
              <a:defRPr sz="1498"/>
            </a:lvl2pPr>
            <a:lvl3pPr>
              <a:defRPr sz="1348"/>
            </a:lvl3pPr>
            <a:lvl4pPr>
              <a:defRPr sz="1198"/>
            </a:lvl4pPr>
            <a:lvl5pPr>
              <a:defRPr sz="1198"/>
            </a:lvl5pPr>
            <a:lvl6pPr>
              <a:defRPr sz="1198"/>
            </a:lvl6pPr>
            <a:lvl7pPr>
              <a:defRPr sz="1198"/>
            </a:lvl7pPr>
            <a:lvl8pPr>
              <a:defRPr sz="1198"/>
            </a:lvl8pPr>
            <a:lvl9pPr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1798" b="1"/>
            </a:lvl1pPr>
            <a:lvl2pPr marL="342435" indent="0">
              <a:buNone/>
              <a:defRPr sz="1498" b="1"/>
            </a:lvl2pPr>
            <a:lvl3pPr marL="684868" indent="0">
              <a:buNone/>
              <a:defRPr sz="1348" b="1"/>
            </a:lvl3pPr>
            <a:lvl4pPr marL="1027303" indent="0">
              <a:buNone/>
              <a:defRPr sz="1198" b="1"/>
            </a:lvl4pPr>
            <a:lvl5pPr marL="1369737" indent="0">
              <a:buNone/>
              <a:defRPr sz="1198" b="1"/>
            </a:lvl5pPr>
            <a:lvl6pPr marL="1712171" indent="0">
              <a:buNone/>
              <a:defRPr sz="1198" b="1"/>
            </a:lvl6pPr>
            <a:lvl7pPr marL="2054605" indent="0">
              <a:buNone/>
              <a:defRPr sz="1198" b="1"/>
            </a:lvl7pPr>
            <a:lvl8pPr marL="2397040" indent="0">
              <a:buNone/>
              <a:defRPr sz="1198" b="1"/>
            </a:lvl8pPr>
            <a:lvl9pPr marL="2739474" indent="0">
              <a:buNone/>
              <a:defRPr sz="11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1798"/>
            </a:lvl1pPr>
            <a:lvl2pPr>
              <a:defRPr sz="1498"/>
            </a:lvl2pPr>
            <a:lvl3pPr>
              <a:defRPr sz="1348"/>
            </a:lvl3pPr>
            <a:lvl4pPr>
              <a:defRPr sz="1198"/>
            </a:lvl4pPr>
            <a:lvl5pPr>
              <a:defRPr sz="1198"/>
            </a:lvl5pPr>
            <a:lvl6pPr>
              <a:defRPr sz="1198"/>
            </a:lvl6pPr>
            <a:lvl7pPr>
              <a:defRPr sz="1198"/>
            </a:lvl7pPr>
            <a:lvl8pPr>
              <a:defRPr sz="1198"/>
            </a:lvl8pPr>
            <a:lvl9pPr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3107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635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934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4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7" cy="5853113"/>
          </a:xfrm>
        </p:spPr>
        <p:txBody>
          <a:bodyPr/>
          <a:lstStyle>
            <a:lvl1pPr>
              <a:defRPr sz="2397"/>
            </a:lvl1pPr>
            <a:lvl2pPr>
              <a:defRPr sz="2097"/>
            </a:lvl2pPr>
            <a:lvl3pPr>
              <a:defRPr sz="1798"/>
            </a:lvl3pPr>
            <a:lvl4pPr>
              <a:defRPr sz="1498"/>
            </a:lvl4pPr>
            <a:lvl5pPr>
              <a:defRPr sz="1498"/>
            </a:lvl5pPr>
            <a:lvl6pPr>
              <a:defRPr sz="1498"/>
            </a:lvl6pPr>
            <a:lvl7pPr>
              <a:defRPr sz="1498"/>
            </a:lvl7pPr>
            <a:lvl8pPr>
              <a:defRPr sz="1498"/>
            </a:lvl8pPr>
            <a:lvl9pPr>
              <a:defRPr sz="14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049"/>
            </a:lvl1pPr>
            <a:lvl2pPr marL="342435" indent="0">
              <a:buNone/>
              <a:defRPr sz="899"/>
            </a:lvl2pPr>
            <a:lvl3pPr marL="684868" indent="0">
              <a:buNone/>
              <a:defRPr sz="749"/>
            </a:lvl3pPr>
            <a:lvl4pPr marL="1027303" indent="0">
              <a:buNone/>
              <a:defRPr sz="674"/>
            </a:lvl4pPr>
            <a:lvl5pPr marL="1369737" indent="0">
              <a:buNone/>
              <a:defRPr sz="674"/>
            </a:lvl5pPr>
            <a:lvl6pPr marL="1712171" indent="0">
              <a:buNone/>
              <a:defRPr sz="674"/>
            </a:lvl6pPr>
            <a:lvl7pPr marL="2054605" indent="0">
              <a:buNone/>
              <a:defRPr sz="674"/>
            </a:lvl7pPr>
            <a:lvl8pPr marL="2397040" indent="0">
              <a:buNone/>
              <a:defRPr sz="674"/>
            </a:lvl8pPr>
            <a:lvl9pPr marL="2739474" indent="0">
              <a:buNone/>
              <a:defRPr sz="6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826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49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397"/>
            </a:lvl1pPr>
            <a:lvl2pPr marL="342435" indent="0">
              <a:buNone/>
              <a:defRPr sz="2097"/>
            </a:lvl2pPr>
            <a:lvl3pPr marL="684868" indent="0">
              <a:buNone/>
              <a:defRPr sz="1798"/>
            </a:lvl3pPr>
            <a:lvl4pPr marL="1027303" indent="0">
              <a:buNone/>
              <a:defRPr sz="1498"/>
            </a:lvl4pPr>
            <a:lvl5pPr marL="1369737" indent="0">
              <a:buNone/>
              <a:defRPr sz="1498"/>
            </a:lvl5pPr>
            <a:lvl6pPr marL="1712171" indent="0">
              <a:buNone/>
              <a:defRPr sz="1498"/>
            </a:lvl6pPr>
            <a:lvl7pPr marL="2054605" indent="0">
              <a:buNone/>
              <a:defRPr sz="1498"/>
            </a:lvl7pPr>
            <a:lvl8pPr marL="2397040" indent="0">
              <a:buNone/>
              <a:defRPr sz="1498"/>
            </a:lvl8pPr>
            <a:lvl9pPr marL="2739474" indent="0">
              <a:buNone/>
              <a:defRPr sz="14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049"/>
            </a:lvl1pPr>
            <a:lvl2pPr marL="342435" indent="0">
              <a:buNone/>
              <a:defRPr sz="899"/>
            </a:lvl2pPr>
            <a:lvl3pPr marL="684868" indent="0">
              <a:buNone/>
              <a:defRPr sz="749"/>
            </a:lvl3pPr>
            <a:lvl4pPr marL="1027303" indent="0">
              <a:buNone/>
              <a:defRPr sz="674"/>
            </a:lvl4pPr>
            <a:lvl5pPr marL="1369737" indent="0">
              <a:buNone/>
              <a:defRPr sz="674"/>
            </a:lvl5pPr>
            <a:lvl6pPr marL="1712171" indent="0">
              <a:buNone/>
              <a:defRPr sz="674"/>
            </a:lvl6pPr>
            <a:lvl7pPr marL="2054605" indent="0">
              <a:buNone/>
              <a:defRPr sz="674"/>
            </a:lvl7pPr>
            <a:lvl8pPr marL="2397040" indent="0">
              <a:buNone/>
              <a:defRPr sz="674"/>
            </a:lvl8pPr>
            <a:lvl9pPr marL="2739474" indent="0">
              <a:buNone/>
              <a:defRPr sz="67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00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712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3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2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4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0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A46AF-7D0F-4C16-82C1-4DD7208CA46A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5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391262-54FB-4901-B746-CCF44B7B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B3994-F699-4113-A2D9-115359452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23A41-FA6D-4953-B799-8B5073D24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E324A-2355-473D-94D0-50178A322B0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1FD60-E3F7-4EDE-A9A1-0911AF0A0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15D25-CEA6-495B-8564-01D3E2215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61730-E35F-4F06-94D2-E23E75B4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1D434-EA3F-4C47-A700-9985EF70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5F351-8055-4AA4-B4B3-BDA6D9F79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E52B-B1E2-4A69-AFD2-9E24AD8A7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07C8-D590-4263-BAF4-A11828EC3386}" type="datetimeFigureOut">
              <a:rPr lang="en-US" smtClean="0"/>
              <a:t>25/6/2023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E880F-7101-4C5C-8E4B-712FA8DA0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C5F0E-1E81-4301-A3CB-AA6BEB61C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9D59F-C9E9-4FBE-AE15-938EAB5CE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7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376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00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25/6/2023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00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0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684868" rtl="0" eaLnBrk="1" latinLnBrk="0" hangingPunct="1">
        <a:spcBef>
          <a:spcPct val="0"/>
        </a:spcBef>
        <a:buNone/>
        <a:defRPr sz="32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825" indent="-256825" algn="l" defTabSz="684868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556456" indent="-214022" algn="l" defTabSz="684868" rtl="0" eaLnBrk="1" latinLnBrk="0" hangingPunct="1">
        <a:spcBef>
          <a:spcPct val="20000"/>
        </a:spcBef>
        <a:buFont typeface="Arial" pitchFamily="34" charset="0"/>
        <a:buChar char="–"/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856085" indent="-171217" algn="l" defTabSz="684868" rtl="0" eaLnBrk="1" latinLnBrk="0" hangingPunct="1">
        <a:spcBef>
          <a:spcPct val="20000"/>
        </a:spcBef>
        <a:buFont typeface="Arial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198520" indent="-171217" algn="l" defTabSz="684868" rtl="0" eaLnBrk="1" latinLnBrk="0" hangingPunct="1">
        <a:spcBef>
          <a:spcPct val="20000"/>
        </a:spcBef>
        <a:buFont typeface="Arial" pitchFamily="34" charset="0"/>
        <a:buChar char="–"/>
        <a:defRPr sz="1498" kern="1200">
          <a:solidFill>
            <a:schemeClr val="tx1"/>
          </a:solidFill>
          <a:latin typeface="+mn-lt"/>
          <a:ea typeface="+mn-ea"/>
          <a:cs typeface="+mn-cs"/>
        </a:defRPr>
      </a:lvl4pPr>
      <a:lvl5pPr marL="1540954" indent="-171217" algn="l" defTabSz="684868" rtl="0" eaLnBrk="1" latinLnBrk="0" hangingPunct="1">
        <a:spcBef>
          <a:spcPct val="20000"/>
        </a:spcBef>
        <a:buFont typeface="Arial" pitchFamily="34" charset="0"/>
        <a:buChar char="»"/>
        <a:defRPr sz="1498" kern="1200">
          <a:solidFill>
            <a:schemeClr val="tx1"/>
          </a:solidFill>
          <a:latin typeface="+mn-lt"/>
          <a:ea typeface="+mn-ea"/>
          <a:cs typeface="+mn-cs"/>
        </a:defRPr>
      </a:lvl5pPr>
      <a:lvl6pPr marL="1883388" indent="-171217" algn="l" defTabSz="684868" rtl="0" eaLnBrk="1" latinLnBrk="0" hangingPunct="1">
        <a:spcBef>
          <a:spcPct val="20000"/>
        </a:spcBef>
        <a:buFont typeface="Arial" pitchFamily="34" charset="0"/>
        <a:buChar char="•"/>
        <a:defRPr sz="1498" kern="1200">
          <a:solidFill>
            <a:schemeClr val="tx1"/>
          </a:solidFill>
          <a:latin typeface="+mn-lt"/>
          <a:ea typeface="+mn-ea"/>
          <a:cs typeface="+mn-cs"/>
        </a:defRPr>
      </a:lvl6pPr>
      <a:lvl7pPr marL="2225823" indent="-171217" algn="l" defTabSz="684868" rtl="0" eaLnBrk="1" latinLnBrk="0" hangingPunct="1">
        <a:spcBef>
          <a:spcPct val="20000"/>
        </a:spcBef>
        <a:buFont typeface="Arial" pitchFamily="34" charset="0"/>
        <a:buChar char="•"/>
        <a:defRPr sz="1498" kern="1200">
          <a:solidFill>
            <a:schemeClr val="tx1"/>
          </a:solidFill>
          <a:latin typeface="+mn-lt"/>
          <a:ea typeface="+mn-ea"/>
          <a:cs typeface="+mn-cs"/>
        </a:defRPr>
      </a:lvl7pPr>
      <a:lvl8pPr marL="2568257" indent="-171217" algn="l" defTabSz="684868" rtl="0" eaLnBrk="1" latinLnBrk="0" hangingPunct="1">
        <a:spcBef>
          <a:spcPct val="20000"/>
        </a:spcBef>
        <a:buFont typeface="Arial" pitchFamily="34" charset="0"/>
        <a:buChar char="•"/>
        <a:defRPr sz="1498" kern="1200">
          <a:solidFill>
            <a:schemeClr val="tx1"/>
          </a:solidFill>
          <a:latin typeface="+mn-lt"/>
          <a:ea typeface="+mn-ea"/>
          <a:cs typeface="+mn-cs"/>
        </a:defRPr>
      </a:lvl8pPr>
      <a:lvl9pPr marL="2910691" indent="-171217" algn="l" defTabSz="684868" rtl="0" eaLnBrk="1" latinLnBrk="0" hangingPunct="1">
        <a:spcBef>
          <a:spcPct val="20000"/>
        </a:spcBef>
        <a:buFont typeface="Arial" pitchFamily="34" charset="0"/>
        <a:buChar char="•"/>
        <a:defRPr sz="14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1pPr>
      <a:lvl2pPr marL="342435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2pPr>
      <a:lvl3pPr marL="684868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3pPr>
      <a:lvl4pPr marL="1027303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4pPr>
      <a:lvl5pPr marL="1369737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5pPr>
      <a:lvl6pPr marL="1712171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6pPr>
      <a:lvl7pPr marL="2054605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7pPr>
      <a:lvl8pPr marL="2397040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8pPr>
      <a:lvl9pPr marL="2739474" algn="l" defTabSz="684868" rtl="0" eaLnBrk="1" latinLnBrk="0" hangingPunct="1">
        <a:defRPr sz="13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hyperlink" Target="https://www.youtube.com/channel/UC3MIUs0yAXHXolKK5aRb4ug?sub_confirmation=1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youtube.com/channel/UC4KJdxTA14SyBEAm7x2c09w?sub_confirmation=1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s://www.youtube.com/channel/UC3MIUs0yAXHXolKK5aRb4ug?sub_confirmation=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hyperlink" Target="https://www.youtube.com/channel/UC3MIUs0yAXHXolKK5aRb4ug?sub_confirmation=1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s://www.youtube.com/channel/UC3MIUs0yAXHXolKK5aRb4ug?sub_confirmation=1" TargetMode="Externa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jpeg"/><Relationship Id="rId4" Type="http://schemas.openxmlformats.org/officeDocument/2006/relationships/hyperlink" Target="https://www.youtube.com/channel/UC3MIUs0yAXHXolKK5aRb4ug?sub_confirmation=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6.xml"/><Relationship Id="rId1" Type="http://schemas.openxmlformats.org/officeDocument/2006/relationships/video" Target="https://www.youtube.com/embed/ikFl-hY0G7E?list=PLkcD0OEnerH4-4ksc_KklBd38AY6r0k7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hyperlink" Target="https://www.youtube.com/channel/UC3MIUs0yAXHXolKK5aRb4ug?sub_confirmation=1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s://www.youtube.com/channel/UC3MIUs0yAXHXolKK5aRb4ug?sub_confirmation=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channel/UC3MIUs0yAXHXolKK5aRb4ug?sub_confirmation=1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youtube.com/channel/UC3MIUs0yAXHXolKK5aRb4ug?sub_confirmation=1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channel/UC3MIUs0yAXHXolKK5aRb4ug?sub_confirmation=1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s://www.youtube.com/channel/UC3MIUs0yAXHXolKK5aRb4ug?sub_confirmation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hyperlink" Target="https://www.youtube.com/channel/UC3MIUs0yAXHXolKK5aRb4ug?sub_confirmation=1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youtube.com/channel/UC4KJdxTA14SyBEAm7x2c09w?sub_confirmation=1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s://www.youtube.com/channel/UC3MIUs0yAXHXolKK5aRb4ug?sub_confirmation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1DBA93-6373-92C7-878A-568FA6AC9B50}"/>
              </a:ext>
            </a:extLst>
          </p:cNvPr>
          <p:cNvSpPr txBox="1"/>
          <p:nvPr/>
        </p:nvSpPr>
        <p:spPr>
          <a:xfrm>
            <a:off x="3204071" y="401110"/>
            <a:ext cx="6941415" cy="10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800"/>
            <a:r>
              <a:rPr lang="vi-VN" sz="1498" b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9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998" b="1">
                <a:solidFill>
                  <a:prstClr val="black"/>
                </a:solidFill>
                <a:latin typeface="Calibri"/>
              </a:rPr>
              <a:t> </a:t>
            </a:r>
            <a:r>
              <a:rPr lang="vi-VN" sz="1998" b="1">
                <a:solidFill>
                  <a:prstClr val="black"/>
                </a:solidFill>
                <a:latin typeface="Times New Roman" panose="02020603050405020304" pitchFamily="18" charset="0"/>
              </a:rPr>
              <a:t>GIÁO </a:t>
            </a:r>
            <a:r>
              <a:rPr lang="vi-VN" sz="1998" b="1" dirty="0">
                <a:solidFill>
                  <a:prstClr val="black"/>
                </a:solidFill>
                <a:latin typeface="Times New Roman" panose="02020603050405020304" pitchFamily="18" charset="0"/>
              </a:rPr>
              <a:t>DỤC VÀ ĐÀO </a:t>
            </a:r>
            <a:r>
              <a:rPr lang="vi-VN" sz="1998" b="1">
                <a:solidFill>
                  <a:prstClr val="black"/>
                </a:solidFill>
                <a:latin typeface="Times New Roman" panose="02020603050405020304" pitchFamily="18" charset="0"/>
              </a:rPr>
              <a:t>TẠO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HUYỆN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GIAO </a:t>
            </a:r>
            <a:r>
              <a:rPr lang="en-US" altLang="en-US" sz="20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THUỶ</a:t>
            </a:r>
            <a:endParaRPr lang="vi-VN" sz="1998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4800"/>
            <a:r>
              <a:rPr lang="en-US" sz="1998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GIAO YẾN</a:t>
            </a:r>
          </a:p>
          <a:p>
            <a:pPr algn="ctr" defTabSz="684800"/>
            <a:endParaRPr lang="en-US" sz="199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50F12-3292-8FA3-E1AF-373D38E5FDA2}"/>
              </a:ext>
            </a:extLst>
          </p:cNvPr>
          <p:cNvSpPr txBox="1"/>
          <p:nvPr/>
        </p:nvSpPr>
        <p:spPr>
          <a:xfrm>
            <a:off x="1153434" y="2401604"/>
            <a:ext cx="9655544" cy="1321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800"/>
            <a:r>
              <a:rPr lang="en-US" sz="3994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3994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00"/>
            <a:r>
              <a:rPr lang="en-US" sz="3994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ÔN CHỮ HOA</a:t>
            </a:r>
            <a:endParaRPr lang="en-US" sz="3994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325453" y="1145898"/>
            <a:ext cx="2111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E050F12-3292-8FA3-E1AF-373D38E5FDA2}"/>
              </a:ext>
            </a:extLst>
          </p:cNvPr>
          <p:cNvSpPr txBox="1"/>
          <p:nvPr/>
        </p:nvSpPr>
        <p:spPr>
          <a:xfrm>
            <a:off x="3204072" y="4730709"/>
            <a:ext cx="5554270" cy="156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800"/>
            <a:r>
              <a:rPr lang="en-US" sz="2397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397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Thị Thơm</a:t>
            </a:r>
            <a:endParaRPr lang="en-US" sz="2397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4800"/>
            <a:r>
              <a:rPr lang="en-US" sz="2397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sách: Kết nối tri thức với cuộc sống</a:t>
            </a:r>
          </a:p>
          <a:p>
            <a:pPr defTabSz="684800"/>
            <a:endParaRPr lang="vi-VN" sz="20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00">
              <a:lnSpc>
                <a:spcPct val="150000"/>
              </a:lnSpc>
            </a:pPr>
            <a:endParaRPr lang="en-US" sz="17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7-Point Star 8"/>
          <p:cNvSpPr/>
          <p:nvPr/>
        </p:nvSpPr>
        <p:spPr>
          <a:xfrm>
            <a:off x="1743838" y="1277160"/>
            <a:ext cx="1840751" cy="1124445"/>
          </a:xfrm>
          <a:prstGeom prst="star7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00"/>
            <a:r>
              <a:rPr lang="en-US" sz="2397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867475"/>
      </p:ext>
    </p:extLst>
  </p:cSld>
  <p:clrMapOvr>
    <a:masterClrMapping/>
  </p:clrMapOvr>
  <p:transition spd="slow" advClick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4F442-F489-4357-8CF9-A8DE68C5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AEAB2-81A4-4B05-81BA-639CB4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/>
        </p:blipFill>
        <p:spPr>
          <a:xfrm>
            <a:off x="2210820" y="0"/>
            <a:ext cx="5884273" cy="5890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1892023" y="2437386"/>
            <a:ext cx="6203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(Body)"/>
              </a:rPr>
              <a:t>VIẾT </a:t>
            </a:r>
            <a:r>
              <a:rPr lang="en-US" sz="5400" b="1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(Body)"/>
              </a:rPr>
              <a:t>CÂU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Arial(Body)"/>
              <a:ea typeface="+mn-ea"/>
              <a:cs typeface="+mn-cs"/>
            </a:endParaRPr>
          </a:p>
        </p:txBody>
      </p:sp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8FDC755-6E1D-43F5-90A7-364F200FC7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0"/>
            <a:ext cx="1442323" cy="14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6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room Ballet - Silent Film Light - Kevin MacLe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1F0AA-E1CF-54DA-CCA8-834D0FA0C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29" t="6960" r="7724" b="60573"/>
          <a:stretch/>
        </p:blipFill>
        <p:spPr>
          <a:xfrm>
            <a:off x="-14542" y="607961"/>
            <a:ext cx="12170695" cy="6137390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AF844F65-E22E-417A-9BEB-194C6E016F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0"/>
            <a:ext cx="1442323" cy="1443789"/>
          </a:xfrm>
          <a:prstGeom prst="rect">
            <a:avLst/>
          </a:prstGeom>
        </p:spPr>
      </p:pic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41EA4FAA-5FD4-410A-843E-ADF1209F66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E795E-6609-4848-82AF-7A3739D8307C}"/>
              </a:ext>
            </a:extLst>
          </p:cNvPr>
          <p:cNvSpPr txBox="1"/>
          <p:nvPr/>
        </p:nvSpPr>
        <p:spPr>
          <a:xfrm>
            <a:off x="2410754" y="-23121"/>
            <a:ext cx="5839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2. Viết câu.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5E5808-4233-4EB0-BC82-42981C686ED0}"/>
              </a:ext>
            </a:extLst>
          </p:cNvPr>
          <p:cNvSpPr txBox="1"/>
          <p:nvPr/>
        </p:nvSpPr>
        <p:spPr>
          <a:xfrm>
            <a:off x="-255265" y="1443676"/>
            <a:ext cx="11971283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    </a:t>
            </a:r>
            <a:r>
              <a:rPr lang="vi-VN" sz="4000" b="1" i="0">
                <a:effectLst/>
                <a:latin typeface="HP001" panose="020B0603050302020204" pitchFamily="34" charset="0"/>
              </a:rPr>
              <a:t>Ai ȬǞ </a:t>
            </a:r>
            <a:r>
              <a:rPr lang="el-GR" sz="4000" b="1" i="0">
                <a:effectLst/>
                <a:latin typeface="HP001" panose="020B0603050302020204" pitchFamily="34" charset="0"/>
              </a:rPr>
              <a:t>Α</a:t>
            </a:r>
            <a:r>
              <a:rPr lang="en-US" sz="4000" b="1" i="0">
                <a:effectLst/>
                <a:latin typeface="HP001" panose="020B0603050302020204" pitchFamily="34" charset="0"/>
              </a:rPr>
              <a:t>ến </a:t>
            </a:r>
            <a:r>
              <a:rPr lang="vi-VN" sz="4000" b="1" i="0">
                <a:effectLst/>
                <a:latin typeface="HP001" panose="020B0603050302020204" pitchFamily="34" charset="0"/>
              </a:rPr>
              <a:t>ẘu</a:t>
            </a:r>
            <a:r>
              <a:rPr lang="el-GR" sz="4000" b="1" i="0">
                <a:effectLst/>
                <a:latin typeface="HP001" panose="020B0603050302020204" pitchFamily="34" charset="0"/>
              </a:rPr>
              <a:t>Ώ</a:t>
            </a:r>
            <a:r>
              <a:rPr lang="vi-VN" sz="4000" b="1" i="0">
                <a:effectLst/>
                <a:latin typeface="HP001" panose="020B0603050302020204" pitchFamily="34" charset="0"/>
              </a:rPr>
              <a:t>ǝn Đô</a:t>
            </a:r>
            <a:r>
              <a:rPr lang="el-GR" sz="4000" b="1" i="0">
                <a:effectLst/>
                <a:latin typeface="HP001" panose="020B0603050302020204" pitchFamily="34" charset="0"/>
              </a:rPr>
              <a:t>Ϊ</a:t>
            </a:r>
            <a:r>
              <a:rPr lang="vi-VN" sz="4000" b="1" i="0">
                <a:effectLst/>
                <a:latin typeface="HP001" panose="020B0603050302020204" pitchFamily="34" charset="0"/>
              </a:rPr>
              <a:t>ḑ A</a:t>
            </a:r>
            <a:r>
              <a:rPr lang="el-GR" sz="4000" b="1" i="0">
                <a:effectLst/>
                <a:latin typeface="HP001" panose="020B0603050302020204" pitchFamily="34" charset="0"/>
              </a:rPr>
              <a:t>ζ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FFF882-C16E-3576-7BB6-E214BC10710D}"/>
              </a:ext>
            </a:extLst>
          </p:cNvPr>
          <p:cNvSpPr txBox="1"/>
          <p:nvPr/>
        </p:nvSpPr>
        <p:spPr>
          <a:xfrm>
            <a:off x="-17824" y="2206460"/>
            <a:ext cx="11368996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" panose="020B0603050302020204" pitchFamily="34" charset="0"/>
                <a:ea typeface="+mn-ea"/>
                <a:cs typeface="+mn-cs"/>
              </a:rPr>
              <a:t>Ŷȴ Κem ιoΪḑ cɛʏ LoΟa TȆɂʏ TȆụɖ ḞΰơΪḑ.</a:t>
            </a:r>
          </a:p>
        </p:txBody>
      </p:sp>
    </p:spTree>
    <p:extLst>
      <p:ext uri="{BB962C8B-B14F-4D97-AF65-F5344CB8AC3E}">
        <p14:creationId xmlns:p14="http://schemas.microsoft.com/office/powerpoint/2010/main" val="214909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4F442-F489-4357-8CF9-A8DE68C5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AEAB2-81A4-4B05-81BA-639CB4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/>
        </p:blipFill>
        <p:spPr>
          <a:xfrm>
            <a:off x="2210820" y="0"/>
            <a:ext cx="5884273" cy="5890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1892023" y="2437386"/>
            <a:ext cx="6203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(Body)"/>
              </a:rPr>
              <a:t>VIẾT </a:t>
            </a:r>
            <a:r>
              <a:rPr lang="en-US" sz="5400" b="1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(Body)"/>
              </a:rPr>
              <a:t>VỞ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Arial(Body)"/>
              <a:ea typeface="+mn-ea"/>
              <a:cs typeface="+mn-cs"/>
            </a:endParaRPr>
          </a:p>
        </p:txBody>
      </p:sp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8FDC755-6E1D-43F5-90A7-364F200FC7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0"/>
            <a:ext cx="1442323" cy="14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room Ballet - Silent Film Light - Kevin MacLe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CEE309-5CD8-4738-2C70-DD1862AED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98" y="283730"/>
            <a:ext cx="10148691" cy="6506817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17B9F38E-F538-4145-AC36-D915992425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1"/>
            <a:ext cx="870505" cy="871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7F7DF-2F07-6A79-785D-01F3C194ECFC}"/>
              </a:ext>
            </a:extLst>
          </p:cNvPr>
          <p:cNvSpPr txBox="1"/>
          <p:nvPr/>
        </p:nvSpPr>
        <p:spPr>
          <a:xfrm>
            <a:off x="2120348" y="1828801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EA96B7-C8B3-83C4-8B17-2DE1630704CC}"/>
              </a:ext>
            </a:extLst>
          </p:cNvPr>
          <p:cNvSpPr txBox="1"/>
          <p:nvPr/>
        </p:nvSpPr>
        <p:spPr>
          <a:xfrm>
            <a:off x="3516982" y="1828801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68F915-AB1B-6EB9-AF9D-B2F4AA720FA4}"/>
              </a:ext>
            </a:extLst>
          </p:cNvPr>
          <p:cNvSpPr txBox="1"/>
          <p:nvPr/>
        </p:nvSpPr>
        <p:spPr>
          <a:xfrm>
            <a:off x="4913616" y="1828801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ED1ED3-F322-0F19-4E3E-F29B400B8336}"/>
              </a:ext>
            </a:extLst>
          </p:cNvPr>
          <p:cNvSpPr txBox="1"/>
          <p:nvPr/>
        </p:nvSpPr>
        <p:spPr>
          <a:xfrm>
            <a:off x="6296998" y="1825776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9077E3-3C4B-4A7E-2101-390C09FE0348}"/>
              </a:ext>
            </a:extLst>
          </p:cNvPr>
          <p:cNvSpPr txBox="1"/>
          <p:nvPr/>
        </p:nvSpPr>
        <p:spPr>
          <a:xfrm>
            <a:off x="7693632" y="1825775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56FB9-3D94-6087-21C4-B27C2EB2FA15}"/>
              </a:ext>
            </a:extLst>
          </p:cNvPr>
          <p:cNvSpPr txBox="1"/>
          <p:nvPr/>
        </p:nvSpPr>
        <p:spPr>
          <a:xfrm>
            <a:off x="9069890" y="1832977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B98C61-A307-6E0E-DD24-7EEDD03741FC}"/>
              </a:ext>
            </a:extLst>
          </p:cNvPr>
          <p:cNvSpPr txBox="1"/>
          <p:nvPr/>
        </p:nvSpPr>
        <p:spPr>
          <a:xfrm>
            <a:off x="728750" y="2528140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EC15E7-5D73-1BD3-1829-023E313096FF}"/>
              </a:ext>
            </a:extLst>
          </p:cNvPr>
          <p:cNvSpPr txBox="1"/>
          <p:nvPr/>
        </p:nvSpPr>
        <p:spPr>
          <a:xfrm>
            <a:off x="2125384" y="2528140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9EF86A-B833-278D-8AC2-B7E5FDD51996}"/>
              </a:ext>
            </a:extLst>
          </p:cNvPr>
          <p:cNvSpPr txBox="1"/>
          <p:nvPr/>
        </p:nvSpPr>
        <p:spPr>
          <a:xfrm>
            <a:off x="3522018" y="2528140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F3A78F-364E-17DB-5D35-7F3E33AF7274}"/>
              </a:ext>
            </a:extLst>
          </p:cNvPr>
          <p:cNvSpPr txBox="1"/>
          <p:nvPr/>
        </p:nvSpPr>
        <p:spPr>
          <a:xfrm>
            <a:off x="4905400" y="2525115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D809D2-A2A6-7496-D974-31E017040337}"/>
              </a:ext>
            </a:extLst>
          </p:cNvPr>
          <p:cNvSpPr txBox="1"/>
          <p:nvPr/>
        </p:nvSpPr>
        <p:spPr>
          <a:xfrm>
            <a:off x="6302034" y="2525114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97365-FB8D-A4BA-AD9E-2370EFED1BFD}"/>
              </a:ext>
            </a:extLst>
          </p:cNvPr>
          <p:cNvSpPr txBox="1"/>
          <p:nvPr/>
        </p:nvSpPr>
        <p:spPr>
          <a:xfrm>
            <a:off x="7678292" y="2532316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15EE31-59BC-1872-A51E-963062276736}"/>
              </a:ext>
            </a:extLst>
          </p:cNvPr>
          <p:cNvSpPr txBox="1"/>
          <p:nvPr/>
        </p:nvSpPr>
        <p:spPr>
          <a:xfrm>
            <a:off x="9057731" y="2523239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A</a:t>
            </a:r>
            <a:endParaRPr lang="en-US" sz="3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91B22B-7BF4-1143-6570-FDB560E96F5B}"/>
              </a:ext>
            </a:extLst>
          </p:cNvPr>
          <p:cNvSpPr txBox="1"/>
          <p:nvPr/>
        </p:nvSpPr>
        <p:spPr>
          <a:xfrm>
            <a:off x="2134693" y="3210478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196161-ACE7-1985-2302-B55A65418F7D}"/>
              </a:ext>
            </a:extLst>
          </p:cNvPr>
          <p:cNvSpPr txBox="1"/>
          <p:nvPr/>
        </p:nvSpPr>
        <p:spPr>
          <a:xfrm>
            <a:off x="3531327" y="3210478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A154D7-CCA9-B3F2-E0B2-9AAE247C9B41}"/>
              </a:ext>
            </a:extLst>
          </p:cNvPr>
          <p:cNvSpPr txBox="1"/>
          <p:nvPr/>
        </p:nvSpPr>
        <p:spPr>
          <a:xfrm>
            <a:off x="4927961" y="3210478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D7C5EA-FB73-7E30-6F95-8F28B64199E7}"/>
              </a:ext>
            </a:extLst>
          </p:cNvPr>
          <p:cNvSpPr txBox="1"/>
          <p:nvPr/>
        </p:nvSpPr>
        <p:spPr>
          <a:xfrm>
            <a:off x="6311343" y="3207453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E56009-C17D-9F99-11EA-C2612CA4B7C1}"/>
              </a:ext>
            </a:extLst>
          </p:cNvPr>
          <p:cNvSpPr txBox="1"/>
          <p:nvPr/>
        </p:nvSpPr>
        <p:spPr>
          <a:xfrm>
            <a:off x="7707977" y="3207452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F11DA1-25AD-A82A-2318-A1EA57C2BDED}"/>
              </a:ext>
            </a:extLst>
          </p:cNvPr>
          <p:cNvSpPr txBox="1"/>
          <p:nvPr/>
        </p:nvSpPr>
        <p:spPr>
          <a:xfrm>
            <a:off x="9084235" y="3214654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32816D-F965-618B-E22C-27158FF35A45}"/>
              </a:ext>
            </a:extLst>
          </p:cNvPr>
          <p:cNvSpPr txBox="1"/>
          <p:nvPr/>
        </p:nvSpPr>
        <p:spPr>
          <a:xfrm>
            <a:off x="743095" y="3909817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65FBCB-78A2-9C91-E03C-F4F6124CF22F}"/>
              </a:ext>
            </a:extLst>
          </p:cNvPr>
          <p:cNvSpPr txBox="1"/>
          <p:nvPr/>
        </p:nvSpPr>
        <p:spPr>
          <a:xfrm>
            <a:off x="2139729" y="3909817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21A104-4963-8683-1D80-A097A819CF7F}"/>
              </a:ext>
            </a:extLst>
          </p:cNvPr>
          <p:cNvSpPr txBox="1"/>
          <p:nvPr/>
        </p:nvSpPr>
        <p:spPr>
          <a:xfrm>
            <a:off x="3536363" y="3909817"/>
            <a:ext cx="61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  <a:p>
            <a:endParaRPr lang="en-US" sz="36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360F3F-7837-91D0-C9BA-C2CAABDF6387}"/>
              </a:ext>
            </a:extLst>
          </p:cNvPr>
          <p:cNvSpPr txBox="1"/>
          <p:nvPr/>
        </p:nvSpPr>
        <p:spPr>
          <a:xfrm>
            <a:off x="4919745" y="3906792"/>
            <a:ext cx="61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  <a:p>
            <a:endParaRPr lang="en-US" sz="3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C9666C-A230-C44F-4D80-CA981F933400}"/>
              </a:ext>
            </a:extLst>
          </p:cNvPr>
          <p:cNvSpPr txBox="1"/>
          <p:nvPr/>
        </p:nvSpPr>
        <p:spPr>
          <a:xfrm>
            <a:off x="6316379" y="3906791"/>
            <a:ext cx="61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  <a:p>
            <a:endParaRPr lang="en-US" sz="3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4E85A5-9185-0B61-7372-F26DDB43B81C}"/>
              </a:ext>
            </a:extLst>
          </p:cNvPr>
          <p:cNvSpPr txBox="1"/>
          <p:nvPr/>
        </p:nvSpPr>
        <p:spPr>
          <a:xfrm>
            <a:off x="7692637" y="3913993"/>
            <a:ext cx="61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  <a:p>
            <a:endParaRPr lang="en-US" sz="36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193B93-F536-48C6-67B4-A707F2E24834}"/>
              </a:ext>
            </a:extLst>
          </p:cNvPr>
          <p:cNvSpPr txBox="1"/>
          <p:nvPr/>
        </p:nvSpPr>
        <p:spPr>
          <a:xfrm>
            <a:off x="9072076" y="3904916"/>
            <a:ext cx="61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Ă</a:t>
            </a:r>
            <a:endParaRPr lang="en-US" sz="3600"/>
          </a:p>
          <a:p>
            <a:endParaRPr lang="en-US" sz="36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A1E51A-BF25-1045-0D81-69A419D21375}"/>
              </a:ext>
            </a:extLst>
          </p:cNvPr>
          <p:cNvSpPr txBox="1"/>
          <p:nvPr/>
        </p:nvSpPr>
        <p:spPr>
          <a:xfrm>
            <a:off x="2135688" y="4614185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CB95DB-6E82-817F-DCE4-8916662735A3}"/>
              </a:ext>
            </a:extLst>
          </p:cNvPr>
          <p:cNvSpPr txBox="1"/>
          <p:nvPr/>
        </p:nvSpPr>
        <p:spPr>
          <a:xfrm>
            <a:off x="3532322" y="4614185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BC2E98-B7D4-D7F3-DECE-DE1C2FD49925}"/>
              </a:ext>
            </a:extLst>
          </p:cNvPr>
          <p:cNvSpPr txBox="1"/>
          <p:nvPr/>
        </p:nvSpPr>
        <p:spPr>
          <a:xfrm>
            <a:off x="4928956" y="4614185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3A7BE3-76EF-63B4-A0D1-4342EAC1C227}"/>
              </a:ext>
            </a:extLst>
          </p:cNvPr>
          <p:cNvSpPr txBox="1"/>
          <p:nvPr/>
        </p:nvSpPr>
        <p:spPr>
          <a:xfrm>
            <a:off x="6312338" y="4611160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F81CBE-5CB4-1555-A912-AB0FBF7BBFC6}"/>
              </a:ext>
            </a:extLst>
          </p:cNvPr>
          <p:cNvSpPr txBox="1"/>
          <p:nvPr/>
        </p:nvSpPr>
        <p:spPr>
          <a:xfrm>
            <a:off x="7708972" y="4611159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AD9B78-48B1-405F-6560-4774FFEB8A89}"/>
              </a:ext>
            </a:extLst>
          </p:cNvPr>
          <p:cNvSpPr txBox="1"/>
          <p:nvPr/>
        </p:nvSpPr>
        <p:spPr>
          <a:xfrm>
            <a:off x="9085230" y="4618361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CC1BC8-8199-37F8-B123-6CAEF730D94C}"/>
              </a:ext>
            </a:extLst>
          </p:cNvPr>
          <p:cNvSpPr txBox="1"/>
          <p:nvPr/>
        </p:nvSpPr>
        <p:spPr>
          <a:xfrm>
            <a:off x="744090" y="5313524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82608F8-A5F0-526E-083D-A79F2DAB3912}"/>
              </a:ext>
            </a:extLst>
          </p:cNvPr>
          <p:cNvSpPr txBox="1"/>
          <p:nvPr/>
        </p:nvSpPr>
        <p:spPr>
          <a:xfrm>
            <a:off x="2140724" y="5313524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7D72776-55A8-9EFA-5770-658F0F41B2BF}"/>
              </a:ext>
            </a:extLst>
          </p:cNvPr>
          <p:cNvSpPr txBox="1"/>
          <p:nvPr/>
        </p:nvSpPr>
        <p:spPr>
          <a:xfrm>
            <a:off x="3537358" y="5313524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FECDDB-AB94-F404-74A0-F828D8A58EED}"/>
              </a:ext>
            </a:extLst>
          </p:cNvPr>
          <p:cNvSpPr txBox="1"/>
          <p:nvPr/>
        </p:nvSpPr>
        <p:spPr>
          <a:xfrm>
            <a:off x="4920740" y="5310499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FF3457-D5EB-EE73-5510-E23AD5F15B43}"/>
              </a:ext>
            </a:extLst>
          </p:cNvPr>
          <p:cNvSpPr txBox="1"/>
          <p:nvPr/>
        </p:nvSpPr>
        <p:spPr>
          <a:xfrm>
            <a:off x="6317374" y="5310498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B57DB3-6D01-6FD3-1E03-D8DA0331572D}"/>
              </a:ext>
            </a:extLst>
          </p:cNvPr>
          <p:cNvSpPr txBox="1"/>
          <p:nvPr/>
        </p:nvSpPr>
        <p:spPr>
          <a:xfrm>
            <a:off x="7693632" y="5317700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16C87D-51C8-3070-48C0-ABC492375230}"/>
              </a:ext>
            </a:extLst>
          </p:cNvPr>
          <p:cNvSpPr txBox="1"/>
          <p:nvPr/>
        </p:nvSpPr>
        <p:spPr>
          <a:xfrm>
            <a:off x="9073071" y="5308623"/>
            <a:ext cx="61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HP001" panose="020B0603050302020204" pitchFamily="34" charset="0"/>
              </a:rPr>
              <a:t>Â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7268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7B9F38E-F538-4145-AC36-D91599242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1"/>
            <a:ext cx="870505" cy="871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B615EC-6199-13D6-535E-37AB00E84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16" y="0"/>
            <a:ext cx="9507167" cy="6832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953AFD-A2B4-D025-ABD7-7DF2F779FD18}"/>
              </a:ext>
            </a:extLst>
          </p:cNvPr>
          <p:cNvSpPr txBox="1"/>
          <p:nvPr/>
        </p:nvSpPr>
        <p:spPr>
          <a:xfrm>
            <a:off x="3445566" y="787640"/>
            <a:ext cx="29817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Đô</a:t>
            </a:r>
            <a:r>
              <a:rPr lang="el-GR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Ϊ</a:t>
            </a:r>
            <a:r>
              <a:rPr lang="vi-VN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ḑ A</a:t>
            </a:r>
            <a:r>
              <a:rPr lang="el-GR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ζ</a:t>
            </a:r>
            <a:endParaRPr lang="en-US" sz="3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412928-66D6-C4F8-19B0-CDFF3C649BDA}"/>
              </a:ext>
            </a:extLst>
          </p:cNvPr>
          <p:cNvSpPr txBox="1"/>
          <p:nvPr/>
        </p:nvSpPr>
        <p:spPr>
          <a:xfrm>
            <a:off x="6056244" y="800892"/>
            <a:ext cx="29817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Đô</a:t>
            </a:r>
            <a:r>
              <a:rPr lang="el-GR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Ϊ</a:t>
            </a:r>
            <a:r>
              <a:rPr lang="vi-VN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ḑ A</a:t>
            </a:r>
            <a:r>
              <a:rPr lang="el-GR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ζ</a:t>
            </a:r>
            <a:endParaRPr lang="en-US" sz="33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FE58F8-CF51-DC9D-FA43-0A73FE5DE011}"/>
              </a:ext>
            </a:extLst>
          </p:cNvPr>
          <p:cNvSpPr txBox="1"/>
          <p:nvPr/>
        </p:nvSpPr>
        <p:spPr>
          <a:xfrm>
            <a:off x="856033" y="1449959"/>
            <a:ext cx="29817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Đô</a:t>
            </a:r>
            <a:r>
              <a:rPr lang="el-GR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Ϊ</a:t>
            </a:r>
            <a:r>
              <a:rPr lang="vi-VN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ḑ A</a:t>
            </a:r>
            <a:r>
              <a:rPr lang="el-GR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ζ</a:t>
            </a:r>
            <a:endParaRPr lang="en-US" sz="33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5F4B2-3EC1-A9C8-73B0-4593F74FD71C}"/>
              </a:ext>
            </a:extLst>
          </p:cNvPr>
          <p:cNvSpPr txBox="1"/>
          <p:nvPr/>
        </p:nvSpPr>
        <p:spPr>
          <a:xfrm>
            <a:off x="3482643" y="1457878"/>
            <a:ext cx="29817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Đô</a:t>
            </a:r>
            <a:r>
              <a:rPr lang="el-GR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Ϊ</a:t>
            </a:r>
            <a:r>
              <a:rPr lang="vi-VN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ḑ A</a:t>
            </a:r>
            <a:r>
              <a:rPr lang="el-GR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ζ</a:t>
            </a:r>
            <a:endParaRPr lang="en-US" sz="33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EDC804-735F-30BD-C3A1-DAFBF7AC0D30}"/>
              </a:ext>
            </a:extLst>
          </p:cNvPr>
          <p:cNvSpPr txBox="1"/>
          <p:nvPr/>
        </p:nvSpPr>
        <p:spPr>
          <a:xfrm>
            <a:off x="6069495" y="1447073"/>
            <a:ext cx="29817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Đô</a:t>
            </a:r>
            <a:r>
              <a:rPr lang="el-GR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Ϊ</a:t>
            </a:r>
            <a:r>
              <a:rPr lang="vi-VN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ḑ A</a:t>
            </a:r>
            <a:r>
              <a:rPr lang="el-GR" sz="3300" b="1" i="0">
                <a:solidFill>
                  <a:srgbClr val="0000CC"/>
                </a:solidFill>
                <a:effectLst/>
                <a:latin typeface="HP001" panose="020B0603050302020204" pitchFamily="34" charset="0"/>
              </a:rPr>
              <a:t>ζ</a:t>
            </a:r>
            <a:endParaRPr lang="en-US" sz="33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612C86-8F4F-3C4C-506A-E560621AE1C1}"/>
              </a:ext>
            </a:extLst>
          </p:cNvPr>
          <p:cNvSpPr txBox="1"/>
          <p:nvPr/>
        </p:nvSpPr>
        <p:spPr>
          <a:xfrm>
            <a:off x="2167998" y="5358538"/>
            <a:ext cx="62868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>
                <a:solidFill>
                  <a:srgbClr val="0000CC"/>
                </a:solidFill>
                <a:latin typeface="HP001" panose="020B0603050302020204" pitchFamily="34" charset="0"/>
              </a:rPr>
              <a:t>Ai ȬǞ </a:t>
            </a:r>
            <a:r>
              <a:rPr lang="el-GR" sz="3400" b="1">
                <a:solidFill>
                  <a:srgbClr val="0000CC"/>
                </a:solidFill>
                <a:latin typeface="HP001" panose="020B0603050302020204" pitchFamily="34" charset="0"/>
              </a:rPr>
              <a:t>Α</a:t>
            </a:r>
            <a:r>
              <a:rPr lang="en-US" sz="3400" b="1">
                <a:solidFill>
                  <a:srgbClr val="0000CC"/>
                </a:solidFill>
                <a:latin typeface="HP001" panose="020B0603050302020204" pitchFamily="34" charset="0"/>
              </a:rPr>
              <a:t>ến </a:t>
            </a:r>
            <a:r>
              <a:rPr lang="vi-VN" sz="3400" b="1">
                <a:solidFill>
                  <a:srgbClr val="0000CC"/>
                </a:solidFill>
                <a:latin typeface="HP001" panose="020B0603050302020204" pitchFamily="34" charset="0"/>
              </a:rPr>
              <a:t>ẘu</a:t>
            </a:r>
            <a:r>
              <a:rPr lang="el-GR" sz="3400" b="1">
                <a:solidFill>
                  <a:srgbClr val="0000CC"/>
                </a:solidFill>
                <a:latin typeface="HP001" panose="020B0603050302020204" pitchFamily="34" charset="0"/>
              </a:rPr>
              <a:t>Ώ</a:t>
            </a:r>
            <a:r>
              <a:rPr lang="vi-VN" sz="3400" b="1">
                <a:solidFill>
                  <a:srgbClr val="0000CC"/>
                </a:solidFill>
                <a:latin typeface="HP001" panose="020B0603050302020204" pitchFamily="34" charset="0"/>
              </a:rPr>
              <a:t>ǝn Đô</a:t>
            </a:r>
            <a:r>
              <a:rPr lang="el-GR" sz="3400" b="1">
                <a:solidFill>
                  <a:srgbClr val="0000CC"/>
                </a:solidFill>
                <a:latin typeface="HP001" panose="020B0603050302020204" pitchFamily="34" charset="0"/>
              </a:rPr>
              <a:t>Ϊ</a:t>
            </a:r>
            <a:r>
              <a:rPr lang="vi-VN" sz="3400" b="1">
                <a:solidFill>
                  <a:srgbClr val="0000CC"/>
                </a:solidFill>
                <a:latin typeface="HP001" panose="020B0603050302020204" pitchFamily="34" charset="0"/>
              </a:rPr>
              <a:t>ḑ A</a:t>
            </a:r>
            <a:r>
              <a:rPr lang="el-GR" sz="3400" b="1">
                <a:solidFill>
                  <a:srgbClr val="0000CC"/>
                </a:solidFill>
                <a:latin typeface="HP001" panose="020B0603050302020204" pitchFamily="34" charset="0"/>
              </a:rPr>
              <a:t>ζ</a:t>
            </a:r>
            <a:endParaRPr lang="en-US" sz="3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D5686F-8C29-FED2-F3CE-322EEDE08EBE}"/>
              </a:ext>
            </a:extLst>
          </p:cNvPr>
          <p:cNvSpPr txBox="1"/>
          <p:nvPr/>
        </p:nvSpPr>
        <p:spPr>
          <a:xfrm>
            <a:off x="1545146" y="6042933"/>
            <a:ext cx="93348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>
                <a:solidFill>
                  <a:srgbClr val="0000CC"/>
                </a:solidFill>
                <a:latin typeface="HP001" panose="020B0603050302020204" pitchFamily="34" charset="0"/>
              </a:rPr>
              <a:t>Ŷȴ Κem ιoΪḑ cɛʏ LoΟa TȆɂʏ TȆụɖ</a:t>
            </a:r>
            <a:r>
              <a:rPr lang="en-US" sz="3400" b="1">
                <a:solidFill>
                  <a:srgbClr val="0000CC"/>
                </a:solidFill>
                <a:latin typeface="HP001" panose="020B0603050302020204" pitchFamily="34" charset="0"/>
              </a:rPr>
              <a:t> </a:t>
            </a:r>
            <a:r>
              <a:rPr lang="vi-VN" sz="3400" b="1">
                <a:solidFill>
                  <a:srgbClr val="0000CC"/>
                </a:solidFill>
                <a:latin typeface="HP001" panose="020B0603050302020204" pitchFamily="34" charset="0"/>
              </a:rPr>
              <a:t>ḞΰơΪḑ</a:t>
            </a:r>
            <a:r>
              <a:rPr lang="en-US" sz="3400" b="1">
                <a:solidFill>
                  <a:srgbClr val="0000CC"/>
                </a:solidFill>
                <a:latin typeface="HP001" panose="020B0603050302020204" pitchFamily="34" charset="0"/>
              </a:rPr>
              <a:t>.</a:t>
            </a:r>
            <a:endParaRPr lang="el-GR" sz="3400" b="1">
              <a:solidFill>
                <a:srgbClr val="0000CC"/>
              </a:solidFill>
              <a:latin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85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96B8F4-8B77-773A-E74B-6381FDAA88CB}"/>
              </a:ext>
            </a:extLst>
          </p:cNvPr>
          <p:cNvSpPr txBox="1"/>
          <p:nvPr/>
        </p:nvSpPr>
        <p:spPr>
          <a:xfrm>
            <a:off x="3922642" y="224448"/>
            <a:ext cx="5353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XEM VIDEO BÀI NÀY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AF40A6-72AC-B15E-5431-64827F9CBE4D}"/>
              </a:ext>
            </a:extLst>
          </p:cNvPr>
          <p:cNvSpPr/>
          <p:nvPr/>
        </p:nvSpPr>
        <p:spPr>
          <a:xfrm>
            <a:off x="9793224" y="6492240"/>
            <a:ext cx="1719072" cy="3017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Online Media 1" title="Tiếng việt 3| Tập 1| Bài 2| Viết| Ôn chữ hoa A Ă Â |Trang 14|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3147E3FA-0B08-4957-D2C2-26503429F8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4087" y="703207"/>
            <a:ext cx="10109200" cy="571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4F442-F489-4357-8CF9-A8DE68C5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AEAB2-81A4-4B05-81BA-639CB4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/>
        </p:blipFill>
        <p:spPr>
          <a:xfrm>
            <a:off x="2122043" y="-21262"/>
            <a:ext cx="5884273" cy="5890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3024625" y="1731611"/>
            <a:ext cx="4079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(Body)"/>
              </a:rPr>
              <a:t>ÔN</a:t>
            </a:r>
            <a:endParaRPr kumimoji="0" lang="en-US" sz="6000" b="1" i="0" u="none" strike="noStrike" kern="1200" cap="none" spc="0" normalizeH="0" baseline="0" noProof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Arial(Body)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(Body)"/>
                <a:ea typeface="+mn-ea"/>
                <a:cs typeface="+mn-cs"/>
              </a:rPr>
              <a:t>CHỮ HOA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Arial(Body)"/>
              <a:ea typeface="+mn-ea"/>
              <a:cs typeface="+mn-cs"/>
            </a:endParaRPr>
          </a:p>
        </p:txBody>
      </p:sp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8FDC755-6E1D-43F5-90A7-364F200FC7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0"/>
            <a:ext cx="1442323" cy="14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room Ballet - Silent Film Light - Kevin MacLe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7B9F38E-F538-4145-AC36-D91599242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1"/>
            <a:ext cx="870505" cy="871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D7A10-4371-F329-3ECF-7502F94BD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183" y="2032986"/>
            <a:ext cx="2441593" cy="2465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D1326-334F-FFE1-33F5-C30F3EB4D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691" y="2101017"/>
            <a:ext cx="2303892" cy="2379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5119BD-C2FC-5E64-9297-59B03C7F18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96" y="2100580"/>
            <a:ext cx="2304355" cy="2380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71A99F-613D-C0E4-0036-4590FB53BB27}"/>
              </a:ext>
            </a:extLst>
          </p:cNvPr>
          <p:cNvSpPr txBox="1"/>
          <p:nvPr/>
        </p:nvSpPr>
        <p:spPr>
          <a:xfrm>
            <a:off x="1844183" y="761136"/>
            <a:ext cx="5839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1. Ôn chữ hoa.</a:t>
            </a:r>
          </a:p>
        </p:txBody>
      </p:sp>
    </p:spTree>
    <p:extLst>
      <p:ext uri="{BB962C8B-B14F-4D97-AF65-F5344CB8AC3E}">
        <p14:creationId xmlns:p14="http://schemas.microsoft.com/office/powerpoint/2010/main" val="1215760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17B9F38E-F538-4145-AC36-D915992425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1"/>
            <a:ext cx="870505" cy="871390"/>
          </a:xfrm>
          <a:prstGeom prst="rect">
            <a:avLst/>
          </a:prstGeom>
        </p:spPr>
      </p:pic>
      <p:pic>
        <p:nvPicPr>
          <p:cNvPr id="3" name="Chữ A">
            <a:hlinkClick r:id="" action="ppaction://media"/>
            <a:extLst>
              <a:ext uri="{FF2B5EF4-FFF2-40B4-BE49-F238E27FC236}">
                <a16:creationId xmlns:a16="http://schemas.microsoft.com/office/drawing/2014/main" id="{FF26B4DA-8A97-4F57-80E8-2C98657897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6787" t="6047" r="26730" b="16124"/>
          <a:stretch/>
        </p:blipFill>
        <p:spPr>
          <a:xfrm>
            <a:off x="3262423" y="1162157"/>
            <a:ext cx="5667154" cy="533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17B9F38E-F538-4145-AC36-D915992425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1"/>
            <a:ext cx="870505" cy="871390"/>
          </a:xfrm>
          <a:prstGeom prst="rect">
            <a:avLst/>
          </a:prstGeom>
        </p:spPr>
      </p:pic>
      <p:pic>
        <p:nvPicPr>
          <p:cNvPr id="2" name="Chữ Ă">
            <a:hlinkClick r:id="" action="ppaction://media"/>
            <a:extLst>
              <a:ext uri="{FF2B5EF4-FFF2-40B4-BE49-F238E27FC236}">
                <a16:creationId xmlns:a16="http://schemas.microsoft.com/office/drawing/2014/main" id="{6A9A91A2-AAF5-49F3-9D91-E3CDFD4C3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6785" t="6047" r="27605" b="15504"/>
          <a:stretch/>
        </p:blipFill>
        <p:spPr>
          <a:xfrm>
            <a:off x="2594683" y="1052624"/>
            <a:ext cx="5560828" cy="53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8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17B9F38E-F538-4145-AC36-D915992425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1"/>
            <a:ext cx="870505" cy="871390"/>
          </a:xfrm>
          <a:prstGeom prst="rect">
            <a:avLst/>
          </a:prstGeom>
        </p:spPr>
      </p:pic>
      <p:pic>
        <p:nvPicPr>
          <p:cNvPr id="2" name="Chữ Â">
            <a:hlinkClick r:id="" action="ppaction://media"/>
            <a:extLst>
              <a:ext uri="{FF2B5EF4-FFF2-40B4-BE49-F238E27FC236}">
                <a16:creationId xmlns:a16="http://schemas.microsoft.com/office/drawing/2014/main" id="{605D9391-5E37-4E6B-BA7E-7EB23E70B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4674" t="5583" r="27430" b="14418"/>
          <a:stretch/>
        </p:blipFill>
        <p:spPr>
          <a:xfrm>
            <a:off x="2581441" y="967563"/>
            <a:ext cx="583954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7B9F38E-F538-4145-AC36-D91599242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1"/>
            <a:ext cx="870505" cy="871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CD7A10-4371-F329-3ECF-7502F94BD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183" y="2032986"/>
            <a:ext cx="2441593" cy="2465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D1326-334F-FFE1-33F5-C30F3EB4D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691" y="2101017"/>
            <a:ext cx="2303892" cy="2379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5119BD-C2FC-5E64-9297-59B03C7F18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96" y="2100580"/>
            <a:ext cx="2304355" cy="2380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9EB174-3AFE-F2E0-9F92-D2BAE6AB8CD0}"/>
              </a:ext>
            </a:extLst>
          </p:cNvPr>
          <p:cNvSpPr txBox="1"/>
          <p:nvPr/>
        </p:nvSpPr>
        <p:spPr>
          <a:xfrm>
            <a:off x="1844183" y="761136"/>
            <a:ext cx="5839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14075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4F442-F489-4357-8CF9-A8DE68C5E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CAEAB2-81A4-4B05-81BA-639CB4C01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"/>
          <a:stretch/>
        </p:blipFill>
        <p:spPr>
          <a:xfrm>
            <a:off x="2122043" y="-21262"/>
            <a:ext cx="5884273" cy="5890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6FEF9E-EEF3-43D2-9C29-01BB39180A2B}"/>
              </a:ext>
            </a:extLst>
          </p:cNvPr>
          <p:cNvSpPr txBox="1"/>
          <p:nvPr/>
        </p:nvSpPr>
        <p:spPr>
          <a:xfrm>
            <a:off x="2648488" y="1737069"/>
            <a:ext cx="483138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(Body)"/>
              </a:rPr>
              <a:t>VIẾT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28575">
                  <a:solidFill>
                    <a:srgbClr val="0000FF"/>
                  </a:solidFill>
                </a:ln>
                <a:solidFill>
                  <a:srgbClr val="FF0000"/>
                </a:solidFill>
                <a:latin typeface="Arial(Body)"/>
              </a:rPr>
              <a:t>TÊN RIÊNG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0000FF"/>
                </a:solidFill>
              </a:ln>
              <a:solidFill>
                <a:srgbClr val="FF0000"/>
              </a:solidFill>
              <a:effectLst/>
              <a:uLnTx/>
              <a:uFillTx/>
              <a:latin typeface="Arial(Body)"/>
              <a:ea typeface="+mn-ea"/>
              <a:cs typeface="+mn-cs"/>
            </a:endParaRPr>
          </a:p>
        </p:txBody>
      </p:sp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8FDC755-6E1D-43F5-90A7-364F200FC7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0"/>
            <a:ext cx="1442323" cy="14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rroom Ballet - Silent Film Light - Kevin MacLe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1F0AA-E1CF-54DA-CCA8-834D0FA0C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29" t="6960" r="7724" b="60573"/>
          <a:stretch/>
        </p:blipFill>
        <p:spPr>
          <a:xfrm>
            <a:off x="-14542" y="607961"/>
            <a:ext cx="12170695" cy="6137390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AF844F65-E22E-417A-9BEB-194C6E016F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480"/>
            <a:ext cx="1442323" cy="1443789"/>
          </a:xfrm>
          <a:prstGeom prst="rect">
            <a:avLst/>
          </a:prstGeom>
        </p:spPr>
      </p:pic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41EA4FAA-5FD4-410A-843E-ADF1209F66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89" y="67453"/>
            <a:ext cx="1387366" cy="693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E795E-6609-4848-82AF-7A3739D8307C}"/>
              </a:ext>
            </a:extLst>
          </p:cNvPr>
          <p:cNvSpPr txBox="1"/>
          <p:nvPr/>
        </p:nvSpPr>
        <p:spPr>
          <a:xfrm>
            <a:off x="2916781" y="72900"/>
            <a:ext cx="583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2. Viết </a:t>
            </a:r>
            <a:r>
              <a:rPr lang="en-US" sz="3600" b="1">
                <a:solidFill>
                  <a:prstClr val="black"/>
                </a:solidFill>
                <a:latin typeface="HP-211" panose="020B0803050302020204" pitchFamily="34" charset="0"/>
              </a:rPr>
              <a:t>tên riêng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-211" panose="020B08030503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32F61F-E0E8-4BA0-8C1F-CB7192AFDBCF}"/>
              </a:ext>
            </a:extLst>
          </p:cNvPr>
          <p:cNvSpPr txBox="1"/>
          <p:nvPr/>
        </p:nvSpPr>
        <p:spPr>
          <a:xfrm>
            <a:off x="2754265" y="2192097"/>
            <a:ext cx="1000114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5H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lang="vi-VN" sz="4000" b="1" i="0">
                <a:solidFill>
                  <a:srgbClr val="FF0000"/>
                </a:solidFill>
                <a:effectLst/>
                <a:latin typeface="HP001" panose="020B0603050302020204" pitchFamily="34" charset="0"/>
              </a:rPr>
              <a:t>Đô</a:t>
            </a:r>
            <a:r>
              <a:rPr lang="el-GR" sz="4000" b="1" i="0">
                <a:solidFill>
                  <a:srgbClr val="FF0000"/>
                </a:solidFill>
                <a:effectLst/>
                <a:latin typeface="HP001" panose="020B0603050302020204" pitchFamily="34" charset="0"/>
              </a:rPr>
              <a:t>Ϊ</a:t>
            </a:r>
            <a:r>
              <a:rPr lang="vi-VN" sz="4000" b="1" i="0">
                <a:solidFill>
                  <a:srgbClr val="FF0000"/>
                </a:solidFill>
                <a:effectLst/>
                <a:latin typeface="HP001" panose="020B0603050302020204" pitchFamily="34" charset="0"/>
              </a:rPr>
              <a:t>ḑ A</a:t>
            </a:r>
            <a:r>
              <a:rPr lang="el-GR" sz="4000" b="1" i="0">
                <a:solidFill>
                  <a:srgbClr val="FF0000"/>
                </a:solidFill>
                <a:effectLst/>
                <a:latin typeface="HP001" panose="020B0603050302020204" pitchFamily="34" charset="0"/>
              </a:rPr>
              <a:t>ζ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H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9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bìa"/>
  <p:tag name="ISPRING_SLIDE_INDENT_LEVEL" val="0"/>
  <p:tag name="ISPRING_SLIDE_ID_2" val="{5935DA68-248D-4E0C-B796-460D1988B380}"/>
  <p:tag name="GENSWF_ADVANCE_TIME" val="16.18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7699A2F2-CA72-4A2E-9305-E99D02C4EE8D}" vid="{DFB7390A-8C67-4EA8-9C21-0DE1BCF8B5B0}"/>
    </a:ext>
  </a:extLst>
</a:theme>
</file>

<file path=ppt/theme/theme4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4339</TotalTime>
  <Words>186</Words>
  <Application>Microsoft Office PowerPoint</Application>
  <PresentationFormat>Widescreen</PresentationFormat>
  <Paragraphs>68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Arial(Body)</vt:lpstr>
      <vt:lpstr>Calibri</vt:lpstr>
      <vt:lpstr>Calibri Light</vt:lpstr>
      <vt:lpstr>HP001</vt:lpstr>
      <vt:lpstr>HP001 5H</vt:lpstr>
      <vt:lpstr>HP-211</vt:lpstr>
      <vt:lpstr>Times New Roman</vt:lpstr>
      <vt:lpstr>UTM Cookies</vt:lpstr>
      <vt:lpstr>Office Theme</vt:lpstr>
      <vt:lpstr>1_Office Theme</vt:lpstr>
      <vt:lpstr>2_Office Theme</vt:lpstr>
      <vt:lpstr>3_Office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684</cp:revision>
  <dcterms:created xsi:type="dcterms:W3CDTF">2020-10-25T22:14:19Z</dcterms:created>
  <dcterms:modified xsi:type="dcterms:W3CDTF">2023-06-25T14:27:44Z</dcterms:modified>
</cp:coreProperties>
</file>