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5" r:id="rId3"/>
  </p:sldMasterIdLst>
  <p:notesMasterIdLst>
    <p:notesMasterId r:id="rId40"/>
  </p:notesMasterIdLst>
  <p:sldIdLst>
    <p:sldId id="2676" r:id="rId4"/>
    <p:sldId id="2668" r:id="rId5"/>
    <p:sldId id="263" r:id="rId6"/>
    <p:sldId id="2662" r:id="rId7"/>
    <p:sldId id="2661" r:id="rId8"/>
    <p:sldId id="274" r:id="rId9"/>
    <p:sldId id="257" r:id="rId10"/>
    <p:sldId id="258" r:id="rId11"/>
    <p:sldId id="2648" r:id="rId12"/>
    <p:sldId id="2631" r:id="rId13"/>
    <p:sldId id="2669" r:id="rId14"/>
    <p:sldId id="2670" r:id="rId15"/>
    <p:sldId id="2649" r:id="rId16"/>
    <p:sldId id="2650" r:id="rId17"/>
    <p:sldId id="2664" r:id="rId18"/>
    <p:sldId id="2665" r:id="rId19"/>
    <p:sldId id="2666" r:id="rId20"/>
    <p:sldId id="2667" r:id="rId21"/>
    <p:sldId id="2632" r:id="rId22"/>
    <p:sldId id="2671" r:id="rId23"/>
    <p:sldId id="2663" r:id="rId24"/>
    <p:sldId id="2633" r:id="rId25"/>
    <p:sldId id="2672" r:id="rId26"/>
    <p:sldId id="2673" r:id="rId27"/>
    <p:sldId id="2674" r:id="rId28"/>
    <p:sldId id="2675" r:id="rId29"/>
    <p:sldId id="2634" r:id="rId30"/>
    <p:sldId id="2651" r:id="rId31"/>
    <p:sldId id="2654" r:id="rId32"/>
    <p:sldId id="2643" r:id="rId33"/>
    <p:sldId id="2641" r:id="rId34"/>
    <p:sldId id="2655" r:id="rId35"/>
    <p:sldId id="2656" r:id="rId36"/>
    <p:sldId id="2657" r:id="rId37"/>
    <p:sldId id="2660" r:id="rId38"/>
    <p:sldId id="32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7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2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35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9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1pPr>
            <a:lvl2pPr marL="34243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486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3pPr>
            <a:lvl4pPr marL="1027303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69737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2171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4605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39704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39474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1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097"/>
            </a:lvl1pPr>
            <a:lvl2pPr>
              <a:defRPr sz="1798"/>
            </a:lvl2pPr>
            <a:lvl3pPr>
              <a:defRPr sz="1498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097"/>
            </a:lvl1pPr>
            <a:lvl2pPr>
              <a:defRPr sz="1798"/>
            </a:lvl2pPr>
            <a:lvl3pPr>
              <a:defRPr sz="1498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0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35" indent="0">
              <a:buNone/>
              <a:defRPr sz="1498" b="1"/>
            </a:lvl2pPr>
            <a:lvl3pPr marL="684868" indent="0">
              <a:buNone/>
              <a:defRPr sz="1348" b="1"/>
            </a:lvl3pPr>
            <a:lvl4pPr marL="1027303" indent="0">
              <a:buNone/>
              <a:defRPr sz="1198" b="1"/>
            </a:lvl4pPr>
            <a:lvl5pPr marL="1369737" indent="0">
              <a:buNone/>
              <a:defRPr sz="1198" b="1"/>
            </a:lvl5pPr>
            <a:lvl6pPr marL="1712171" indent="0">
              <a:buNone/>
              <a:defRPr sz="1198" b="1"/>
            </a:lvl6pPr>
            <a:lvl7pPr marL="2054605" indent="0">
              <a:buNone/>
              <a:defRPr sz="1198" b="1"/>
            </a:lvl7pPr>
            <a:lvl8pPr marL="2397040" indent="0">
              <a:buNone/>
              <a:defRPr sz="1198" b="1"/>
            </a:lvl8pPr>
            <a:lvl9pPr marL="2739474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798"/>
            </a:lvl1pPr>
            <a:lvl2pPr>
              <a:defRPr sz="1498"/>
            </a:lvl2pPr>
            <a:lvl3pPr>
              <a:defRPr sz="1348"/>
            </a:lvl3pPr>
            <a:lvl4pPr>
              <a:defRPr sz="1198"/>
            </a:lvl4pPr>
            <a:lvl5pPr>
              <a:defRPr sz="1198"/>
            </a:lvl5pPr>
            <a:lvl6pPr>
              <a:defRPr sz="1198"/>
            </a:lvl6pPr>
            <a:lvl7pPr>
              <a:defRPr sz="1198"/>
            </a:lvl7pPr>
            <a:lvl8pPr>
              <a:defRPr sz="1198"/>
            </a:lvl8pPr>
            <a:lvl9pPr>
              <a:defRPr sz="1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35" indent="0">
              <a:buNone/>
              <a:defRPr sz="1498" b="1"/>
            </a:lvl2pPr>
            <a:lvl3pPr marL="684868" indent="0">
              <a:buNone/>
              <a:defRPr sz="1348" b="1"/>
            </a:lvl3pPr>
            <a:lvl4pPr marL="1027303" indent="0">
              <a:buNone/>
              <a:defRPr sz="1198" b="1"/>
            </a:lvl4pPr>
            <a:lvl5pPr marL="1369737" indent="0">
              <a:buNone/>
              <a:defRPr sz="1198" b="1"/>
            </a:lvl5pPr>
            <a:lvl6pPr marL="1712171" indent="0">
              <a:buNone/>
              <a:defRPr sz="1198" b="1"/>
            </a:lvl6pPr>
            <a:lvl7pPr marL="2054605" indent="0">
              <a:buNone/>
              <a:defRPr sz="1198" b="1"/>
            </a:lvl7pPr>
            <a:lvl8pPr marL="2397040" indent="0">
              <a:buNone/>
              <a:defRPr sz="1198" b="1"/>
            </a:lvl8pPr>
            <a:lvl9pPr marL="2739474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1798"/>
            </a:lvl1pPr>
            <a:lvl2pPr>
              <a:defRPr sz="1498"/>
            </a:lvl2pPr>
            <a:lvl3pPr>
              <a:defRPr sz="1348"/>
            </a:lvl3pPr>
            <a:lvl4pPr>
              <a:defRPr sz="1198"/>
            </a:lvl4pPr>
            <a:lvl5pPr>
              <a:defRPr sz="1198"/>
            </a:lvl5pPr>
            <a:lvl6pPr>
              <a:defRPr sz="1198"/>
            </a:lvl6pPr>
            <a:lvl7pPr>
              <a:defRPr sz="1198"/>
            </a:lvl7pPr>
            <a:lvl8pPr>
              <a:defRPr sz="1198"/>
            </a:lvl8pPr>
            <a:lvl9pPr>
              <a:defRPr sz="1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6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8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753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7" cy="5853113"/>
          </a:xfrm>
        </p:spPr>
        <p:txBody>
          <a:bodyPr/>
          <a:lstStyle>
            <a:lvl1pPr>
              <a:defRPr sz="2397"/>
            </a:lvl1pPr>
            <a:lvl2pPr>
              <a:defRPr sz="2097"/>
            </a:lvl2pPr>
            <a:lvl3pPr>
              <a:defRPr sz="1798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049"/>
            </a:lvl1pPr>
            <a:lvl2pPr marL="342435" indent="0">
              <a:buNone/>
              <a:defRPr sz="899"/>
            </a:lvl2pPr>
            <a:lvl3pPr marL="684868" indent="0">
              <a:buNone/>
              <a:defRPr sz="749"/>
            </a:lvl3pPr>
            <a:lvl4pPr marL="1027303" indent="0">
              <a:buNone/>
              <a:defRPr sz="674"/>
            </a:lvl4pPr>
            <a:lvl5pPr marL="1369737" indent="0">
              <a:buNone/>
              <a:defRPr sz="674"/>
            </a:lvl5pPr>
            <a:lvl6pPr marL="1712171" indent="0">
              <a:buNone/>
              <a:defRPr sz="674"/>
            </a:lvl6pPr>
            <a:lvl7pPr marL="2054605" indent="0">
              <a:buNone/>
              <a:defRPr sz="674"/>
            </a:lvl7pPr>
            <a:lvl8pPr marL="2397040" indent="0">
              <a:buNone/>
              <a:defRPr sz="674"/>
            </a:lvl8pPr>
            <a:lvl9pPr marL="2739474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478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397"/>
            </a:lvl1pPr>
            <a:lvl2pPr marL="342435" indent="0">
              <a:buNone/>
              <a:defRPr sz="2097"/>
            </a:lvl2pPr>
            <a:lvl3pPr marL="684868" indent="0">
              <a:buNone/>
              <a:defRPr sz="1798"/>
            </a:lvl3pPr>
            <a:lvl4pPr marL="1027303" indent="0">
              <a:buNone/>
              <a:defRPr sz="1498"/>
            </a:lvl4pPr>
            <a:lvl5pPr marL="1369737" indent="0">
              <a:buNone/>
              <a:defRPr sz="1498"/>
            </a:lvl5pPr>
            <a:lvl6pPr marL="1712171" indent="0">
              <a:buNone/>
              <a:defRPr sz="1498"/>
            </a:lvl6pPr>
            <a:lvl7pPr marL="2054605" indent="0">
              <a:buNone/>
              <a:defRPr sz="1498"/>
            </a:lvl7pPr>
            <a:lvl8pPr marL="2397040" indent="0">
              <a:buNone/>
              <a:defRPr sz="1498"/>
            </a:lvl8pPr>
            <a:lvl9pPr marL="2739474" indent="0">
              <a:buNone/>
              <a:defRPr sz="14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49"/>
            </a:lvl1pPr>
            <a:lvl2pPr marL="342435" indent="0">
              <a:buNone/>
              <a:defRPr sz="899"/>
            </a:lvl2pPr>
            <a:lvl3pPr marL="684868" indent="0">
              <a:buNone/>
              <a:defRPr sz="749"/>
            </a:lvl3pPr>
            <a:lvl4pPr marL="1027303" indent="0">
              <a:buNone/>
              <a:defRPr sz="674"/>
            </a:lvl4pPr>
            <a:lvl5pPr marL="1369737" indent="0">
              <a:buNone/>
              <a:defRPr sz="674"/>
            </a:lvl5pPr>
            <a:lvl6pPr marL="1712171" indent="0">
              <a:buNone/>
              <a:defRPr sz="674"/>
            </a:lvl6pPr>
            <a:lvl7pPr marL="2054605" indent="0">
              <a:buNone/>
              <a:defRPr sz="674"/>
            </a:lvl7pPr>
            <a:lvl8pPr marL="2397040" indent="0">
              <a:buNone/>
              <a:defRPr sz="674"/>
            </a:lvl8pPr>
            <a:lvl9pPr marL="2739474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32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77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00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84868" rtl="0" eaLnBrk="1" latinLnBrk="0" hangingPunct="1">
        <a:spcBef>
          <a:spcPct val="0"/>
        </a:spcBef>
        <a:buNone/>
        <a:defRPr sz="3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25" indent="-256825" algn="l" defTabSz="684868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56456" indent="-214022" algn="l" defTabSz="684868" rtl="0" eaLnBrk="1" latinLnBrk="0" hangingPunct="1">
        <a:spcBef>
          <a:spcPct val="20000"/>
        </a:spcBef>
        <a:buFont typeface="Arial" pitchFamily="34" charset="0"/>
        <a:buChar char="–"/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856085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198520" indent="-171217" algn="l" defTabSz="684868" rtl="0" eaLnBrk="1" latinLnBrk="0" hangingPunct="1">
        <a:spcBef>
          <a:spcPct val="20000"/>
        </a:spcBef>
        <a:buFont typeface="Arial" pitchFamily="34" charset="0"/>
        <a:buChar char="–"/>
        <a:defRPr sz="1498" kern="1200">
          <a:solidFill>
            <a:schemeClr val="tx1"/>
          </a:solidFill>
          <a:latin typeface="+mn-lt"/>
          <a:ea typeface="+mn-ea"/>
          <a:cs typeface="+mn-cs"/>
        </a:defRPr>
      </a:lvl4pPr>
      <a:lvl5pPr marL="1540954" indent="-171217" algn="l" defTabSz="684868" rtl="0" eaLnBrk="1" latinLnBrk="0" hangingPunct="1">
        <a:spcBef>
          <a:spcPct val="20000"/>
        </a:spcBef>
        <a:buFont typeface="Arial" pitchFamily="34" charset="0"/>
        <a:buChar char="»"/>
        <a:defRPr sz="1498" kern="1200">
          <a:solidFill>
            <a:schemeClr val="tx1"/>
          </a:solidFill>
          <a:latin typeface="+mn-lt"/>
          <a:ea typeface="+mn-ea"/>
          <a:cs typeface="+mn-cs"/>
        </a:defRPr>
      </a:lvl5pPr>
      <a:lvl6pPr marL="1883388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6pPr>
      <a:lvl7pPr marL="2225823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7pPr>
      <a:lvl8pPr marL="2568257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8pPr>
      <a:lvl9pPr marL="2910691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435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4868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303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737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2171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4605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7040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39474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7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DBA93-6373-92C7-878A-568FA6AC9B50}"/>
              </a:ext>
            </a:extLst>
          </p:cNvPr>
          <p:cNvSpPr txBox="1"/>
          <p:nvPr/>
        </p:nvSpPr>
        <p:spPr>
          <a:xfrm>
            <a:off x="3204071" y="401110"/>
            <a:ext cx="6895272" cy="101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kumimoji="0" lang="vi-VN" sz="14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9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19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19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</a:t>
            </a:r>
            <a:r>
              <a:rPr kumimoji="0" lang="vi-VN" sz="199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DỤC VÀ ĐÀO </a:t>
            </a:r>
            <a:r>
              <a:rPr kumimoji="0" lang="vi-VN" sz="19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HUYỆN GIAO THUỶ</a:t>
            </a:r>
            <a:endParaRPr lang="vi-VN" sz="2000" b="1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 HỌC GIAO YẾN</a:t>
            </a:r>
          </a:p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1153434" y="2401604"/>
            <a:ext cx="965554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endParaRPr kumimoji="0" lang="en-US" sz="3994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94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ĐỌC TẬP NẤU ĂN</a:t>
            </a:r>
            <a:endParaRPr kumimoji="0" lang="en-US" sz="39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25453" y="1145898"/>
            <a:ext cx="21118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3204072" y="4730709"/>
            <a:ext cx="5554270" cy="156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lang="en-US" sz="2397" b="1" noProof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Nụ</a:t>
            </a:r>
            <a:endParaRPr kumimoji="0" lang="en-US" sz="239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sách: Kết nối tri thức với cuộc sống</a:t>
            </a:r>
          </a:p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9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4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1743838" y="1277160"/>
            <a:ext cx="1840751" cy="1124445"/>
          </a:xfrm>
          <a:prstGeom prst="star7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002006"/>
      </p:ext>
    </p:extLst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Cách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071" y="-618565"/>
            <a:ext cx="16190259" cy="74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58" y="-2"/>
            <a:ext cx="11797942" cy="182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5253908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460" name="Picture 4" descr="THỊT NẠC VAI Thực phẩm Việt Saiky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468" y="2263587"/>
            <a:ext cx="7562850" cy="4863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3034" y="-3939988"/>
            <a:ext cx="13487400" cy="106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6" y="1243889"/>
            <a:ext cx="5219603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502530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4276165" y="1665383"/>
            <a:ext cx="7301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Tiếng Việt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3034" y="-3939988"/>
            <a:ext cx="13487400" cy="106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0" y="336753"/>
            <a:ext cx="544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Calibri" panose="020F0502020204030204"/>
              </a:rPr>
              <a:t>câu dài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59107" y="1640540"/>
            <a:ext cx="94801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 hỗn hợp</a:t>
            </a:r>
            <a:r>
              <a:rPr kumimoji="0" lang="en-US" sz="4800" b="0" i="1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trứng và thịt vào dàn đều khắp chảo rán vàng mặt dưới (từ 5 -7 phút)  với lửa nhỏ.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5007" y="1697923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04195" y="2370279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53995" y="2407022"/>
            <a:ext cx="35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0584" y="3163652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79581" y="310986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//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47510" y="1688959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2" grpId="0"/>
      <p:bldP spid="15" grpId="0"/>
      <p:bldP spid="16" grpId="0"/>
      <p:bldP spid="17" grpId="0"/>
      <p:bldP spid="1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2030506"/>
            <a:ext cx="7476946" cy="1354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2043955" y="2151530"/>
            <a:ext cx="8592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8408994" y="2222489"/>
            <a:ext cx="1521589" cy="844799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071" y="-618565"/>
            <a:ext cx="16190259" cy="74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905" y="-174812"/>
            <a:ext cx="13500846" cy="7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071" y="-618565"/>
            <a:ext cx="16190259" cy="74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905" y="-174812"/>
            <a:ext cx="13500846" cy="7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74853" y="5362637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587" y="-336175"/>
            <a:ext cx="14522822" cy="71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905" y="-174812"/>
            <a:ext cx="13500846" cy="7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34" y="2852237"/>
            <a:ext cx="6768584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2. Tìm</a:t>
            </a:r>
            <a:r>
              <a:rPr kumimoji="0" lang="en-US" sz="8000" b="0" i="0" u="none" strike="noStrike" kern="1200" cap="none" spc="0" normalizeH="0" noProof="0" smtClean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hiểu bài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1031268" cy="1239212"/>
            <a:chOff x="985282" y="914399"/>
            <a:chExt cx="1103126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41762" y="1144289"/>
              <a:ext cx="1077478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01956" y="2257633"/>
            <a:ext cx="10496222" cy="4818067"/>
            <a:chOff x="6191290" y="1838573"/>
            <a:chExt cx="5209873" cy="335348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1290" y="1838573"/>
              <a:ext cx="5209873" cy="335348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1421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</a:t>
              </a:r>
              <a:r>
                <a:rPr lang="vi-VN" sz="4000" b="0" i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muối</a:t>
              </a:r>
              <a:r>
                <a:rPr lang="vi-VN" sz="4000" b="0" i="0" smtClean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752388" cy="1239212"/>
            <a:chOff x="985282" y="914399"/>
            <a:chExt cx="107523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09082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</a:t>
              </a:r>
              <a:r>
                <a:rPr lang="vi-VN" sz="4000" b="0" i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 </a:t>
              </a:r>
              <a:r>
                <a:rPr lang="vi-VN" sz="4000" b="0" i="0" smtClean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r>
                <a:rPr lang="en-US" sz="4000" b="0" i="0" smtClean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1901593" cy="1239212"/>
            <a:chOff x="985282" y="914399"/>
            <a:chExt cx="11101487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3360" y="1133955"/>
              <a:ext cx="10873409" cy="606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</a:t>
              </a:r>
              <a:r>
                <a:rPr lang="vi-VN" sz="3000" b="0" i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 </a:t>
              </a:r>
              <a:r>
                <a:rPr lang="vi-VN" sz="3000" b="0" i="0" smtClean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đều</a:t>
              </a:r>
              <a:r>
                <a:rPr lang="en-US" sz="3000" b="0" i="0" smtClean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267635"/>
            <a:ext cx="4744891" cy="31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7944" y="353294"/>
            <a:ext cx="11973588" cy="1239212"/>
            <a:chOff x="1268584" y="941293"/>
            <a:chExt cx="1096776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1268584" y="941293"/>
              <a:ext cx="10528588" cy="1239212"/>
              <a:chOff x="574674" y="3296932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574674" y="3296932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695355" y="3390949"/>
                <a:ext cx="10421179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4. </a:t>
              </a:r>
              <a:r>
                <a:rPr lang="vi-VN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Sắp xếp các nội dung dưới đây theo thứ tự làm món trứng đúc thịt.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5309098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529" y="2002356"/>
            <a:ext cx="10730753" cy="2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80529" y="1420906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9666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thịt.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37370" y="568369"/>
            <a:ext cx="4083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u="sng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đọc:</a:t>
            </a:r>
            <a:endParaRPr lang="en-US" sz="3600" b="1" u="sng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7109" y="2955719"/>
            <a:ext cx="329417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solidFill>
                  <a:srgbClr val="E76EA3"/>
                </a:solidFill>
                <a:latin typeface="iCiel Cadena" panose="02000503000000020004" pitchFamily="50" charset="0"/>
              </a:rPr>
              <a:t>Vận dụng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9" y="6728"/>
            <a:ext cx="8440271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7">
            <a:extLst>
              <a:ext uri="{FF2B5EF4-FFF2-40B4-BE49-F238E27FC236}">
                <a16:creationId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87550" y="1165402"/>
            <a:ext cx="3901768" cy="3641160"/>
            <a:chOff x="6147567" y="1826510"/>
            <a:chExt cx="5012525" cy="424205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147567" y="1826510"/>
              <a:ext cx="5012525" cy="424205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7220" y="3139368"/>
              <a:ext cx="4268330" cy="200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smtClean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700" name="AutoShape 4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AutoShape 10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AutoShape 12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AutoShape 14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AutoShape 18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AutoShape 20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AutoShape 22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AutoShape 24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AutoShape 26" descr="Nồng nàn tro bếp - Báo Đắk Lắk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28" descr="Bếp củi một thời của mẹ | Giác Ngộ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61" y="475131"/>
            <a:ext cx="11075892" cy="59167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7" y="6728"/>
            <a:ext cx="7835153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4489563" cy="444610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smtClean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3630706" y="1329207"/>
            <a:ext cx="7933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4000" b="0" i="0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... ngày ... tháng </a:t>
            </a: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US" sz="4000" b="0" i="0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năm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Tiếng Việt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1296381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1. Luyện</a:t>
            </a:r>
            <a:r>
              <a:rPr kumimoji="0" lang="en-US" sz="7200" b="0" i="0" u="none" strike="noStrike" kern="1200" cap="none" spc="0" normalizeH="0" noProof="0" smtClean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đọc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422</Words>
  <Application>Microsoft Office PowerPoint</Application>
  <PresentationFormat>Widescreen</PresentationFormat>
  <Paragraphs>69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宋体</vt:lpstr>
      <vt:lpstr>#9Slide02 Noi dung dai</vt:lpstr>
      <vt:lpstr>#9Slide02 Tieu de dai</vt:lpstr>
      <vt:lpstr>Arial</vt:lpstr>
      <vt:lpstr>Arial-Rounded</vt:lpstr>
      <vt:lpstr>Calibri</vt:lpstr>
      <vt:lpstr>iCiel Cadena</vt:lpstr>
      <vt:lpstr>inpin heiti</vt:lpstr>
      <vt:lpstr>Karla</vt:lpstr>
      <vt:lpstr>Karla Regular</vt:lpstr>
      <vt:lpstr>Luckiest Guy</vt:lpstr>
      <vt:lpstr>Patrick Hand</vt:lpstr>
      <vt:lpstr>Times New Roman</vt:lpstr>
      <vt:lpstr>1_Office Theme</vt:lpstr>
      <vt:lpstr>Building Siblings Relationships by Slidesgo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53</cp:revision>
  <dcterms:created xsi:type="dcterms:W3CDTF">2022-06-13T07:58:25Z</dcterms:created>
  <dcterms:modified xsi:type="dcterms:W3CDTF">2023-06-25T14:29:47Z</dcterms:modified>
</cp:coreProperties>
</file>