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9"/>
  </p:notesMasterIdLst>
  <p:sldIdLst>
    <p:sldId id="295" r:id="rId3"/>
    <p:sldId id="280" r:id="rId4"/>
    <p:sldId id="294" r:id="rId5"/>
    <p:sldId id="293" r:id="rId6"/>
    <p:sldId id="285" r:id="rId7"/>
    <p:sldId id="258" r:id="rId8"/>
    <p:sldId id="283" r:id="rId9"/>
    <p:sldId id="287" r:id="rId10"/>
    <p:sldId id="289" r:id="rId11"/>
    <p:sldId id="290" r:id="rId12"/>
    <p:sldId id="291" r:id="rId13"/>
    <p:sldId id="272" r:id="rId14"/>
    <p:sldId id="278" r:id="rId15"/>
    <p:sldId id="273" r:id="rId16"/>
    <p:sldId id="284" r:id="rId17"/>
    <p:sldId id="267" r:id="rId18"/>
  </p:sldIdLst>
  <p:sldSz cx="16276638" cy="9144000"/>
  <p:notesSz cx="6858000" cy="9144000"/>
  <p:defaultTextStyle>
    <a:defPPr>
      <a:defRPr lang="zh-CN"/>
    </a:defPPr>
    <a:lvl1pPr marL="0" lvl="0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42661" lvl="1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885322" lvl="2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27983" lvl="3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770644" lvl="4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13305" lvl="5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655966" lvl="6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098627" lvl="7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541288" lvl="8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985">
          <p15:clr>
            <a:srgbClr val="A4A3A4"/>
          </p15:clr>
        </p15:guide>
        <p15:guide id="2" pos="5285">
          <p15:clr>
            <a:srgbClr val="A4A3A4"/>
          </p15:clr>
        </p15:guide>
        <p15:guide id="3" orient="horz" pos="2880">
          <p15:clr>
            <a:srgbClr val="A4A3A4"/>
          </p15:clr>
        </p15:guide>
        <p15:guide id="4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8F"/>
    <a:srgbClr val="D6ECEE"/>
    <a:srgbClr val="3399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55"/>
    <p:restoredTop sz="94660"/>
  </p:normalViewPr>
  <p:slideViewPr>
    <p:cSldViewPr showGuides="1">
      <p:cViewPr varScale="1">
        <p:scale>
          <a:sx n="50" d="100"/>
          <a:sy n="50" d="100"/>
        </p:scale>
        <p:origin x="834" y="36"/>
      </p:cViewPr>
      <p:guideLst>
        <p:guide orient="horz" pos="2985"/>
        <p:guide pos="5285"/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t>‹#›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9475912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42661" lvl="1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885322" lvl="2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27983" lvl="3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770644" lvl="4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13305" lvl="5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655966" lvl="6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098627" lvl="7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541288" lvl="8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4413" y="514350"/>
            <a:ext cx="4575175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6A8AD-F3E6-47DE-B783-16C0EDA737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715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451360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51054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588755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170953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2982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5324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3251" name="文本占位符 5325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17972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197858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34619" y="1496533"/>
            <a:ext cx="12207709" cy="3183573"/>
          </a:xfrm>
          <a:prstGeom prst="rect">
            <a:avLst/>
          </a:prstGeom>
        </p:spPr>
        <p:txBody>
          <a:bodyPr lIns="88532" tIns="44266" rIns="88532" bIns="44266"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34619" y="4802878"/>
            <a:ext cx="12207709" cy="2207756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 algn="ctr">
              <a:buNone/>
              <a:defRPr sz="3200"/>
            </a:lvl1pPr>
            <a:lvl2pPr marL="609274" indent="0" algn="ctr">
              <a:buNone/>
              <a:defRPr sz="2700"/>
            </a:lvl2pPr>
            <a:lvl3pPr marL="1218547" indent="0" algn="ctr">
              <a:buNone/>
              <a:defRPr sz="2400"/>
            </a:lvl3pPr>
            <a:lvl4pPr marL="1827821" indent="0" algn="ctr">
              <a:buNone/>
              <a:defRPr sz="2100"/>
            </a:lvl4pPr>
            <a:lvl5pPr marL="2436480" indent="0" algn="ctr">
              <a:buNone/>
              <a:defRPr sz="2100"/>
            </a:lvl5pPr>
            <a:lvl6pPr marL="3045754" indent="0" algn="ctr">
              <a:buNone/>
              <a:defRPr sz="2100"/>
            </a:lvl6pPr>
            <a:lvl7pPr marL="3655028" indent="0" algn="ctr">
              <a:buNone/>
              <a:defRPr sz="2100"/>
            </a:lvl7pPr>
            <a:lvl8pPr marL="4264301" indent="0" algn="ctr">
              <a:buNone/>
              <a:defRPr sz="2100"/>
            </a:lvl8pPr>
            <a:lvl9pPr marL="4873575" indent="0" algn="ctr">
              <a:buNone/>
              <a:defRPr sz="21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3530" y="265327"/>
            <a:ext cx="7983545" cy="1102979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43530" y="1544170"/>
            <a:ext cx="7983545" cy="4367796"/>
          </a:xfrm>
          <a:prstGeom prst="rect">
            <a:avLst/>
          </a:prstGeom>
        </p:spPr>
        <p:txBody>
          <a:bodyPr vert="eaVert"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648189" y="486850"/>
            <a:ext cx="3509717" cy="7749377"/>
          </a:xfrm>
          <a:prstGeom prst="rect">
            <a:avLst/>
          </a:prstGeom>
        </p:spPr>
        <p:txBody>
          <a:bodyPr vert="eaVert"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19040" y="486850"/>
            <a:ext cx="10325688" cy="7749377"/>
          </a:xfrm>
          <a:prstGeom prst="rect">
            <a:avLst/>
          </a:prstGeom>
        </p:spPr>
        <p:txBody>
          <a:bodyPr vert="eaVert"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19040" y="2434248"/>
            <a:ext cx="6917702" cy="5801979"/>
          </a:xfr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240204" y="2434248"/>
            <a:ext cx="6917702" cy="2798327"/>
          </a:xfr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240204" y="5435782"/>
            <a:ext cx="6917702" cy="2800444"/>
          </a:xfr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77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56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1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7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804" rtl="0" fontAlgn="auto">
              <a:spcBef>
                <a:spcPts val="0"/>
              </a:spcBef>
              <a:spcAft>
                <a:spcPts val="0"/>
              </a:spcAft>
              <a:defRPr/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180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25/6/2023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804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804" rtl="0" fontAlgn="auto">
              <a:spcBef>
                <a:spcPts val="0"/>
              </a:spcBef>
              <a:spcAft>
                <a:spcPts val="0"/>
              </a:spcAft>
              <a:defRPr/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180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096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804" rtl="0" fontAlgn="auto">
              <a:spcBef>
                <a:spcPts val="0"/>
              </a:spcBef>
              <a:spcAft>
                <a:spcPts val="0"/>
              </a:spcAft>
              <a:defRPr/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180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25/6/2023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804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804" rtl="0" fontAlgn="auto">
              <a:spcBef>
                <a:spcPts val="0"/>
              </a:spcBef>
              <a:spcAft>
                <a:spcPts val="0"/>
              </a:spcAft>
              <a:defRPr/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180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403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75"/>
            <a:ext cx="13835142" cy="1816100"/>
          </a:xfrm>
        </p:spPr>
        <p:txBody>
          <a:bodyPr anchor="t"/>
          <a:lstStyle>
            <a:lvl1pPr algn="l">
              <a:defRPr sz="398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21"/>
            <a:ext cx="13835142" cy="2000249"/>
          </a:xfrm>
        </p:spPr>
        <p:txBody>
          <a:bodyPr anchor="b"/>
          <a:lstStyle>
            <a:lvl1pPr marL="0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1pPr>
            <a:lvl2pPr marL="455949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2pPr>
            <a:lvl3pPr marL="911895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3pPr>
            <a:lvl4pPr marL="1367843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4pPr>
            <a:lvl5pPr marL="1823789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5pPr>
            <a:lvl6pPr marL="2279738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6pPr>
            <a:lvl7pPr marL="2735684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7pPr>
            <a:lvl8pPr marL="3191632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8pPr>
            <a:lvl9pPr marL="3647579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804" rtl="0" fontAlgn="auto">
              <a:spcBef>
                <a:spcPts val="0"/>
              </a:spcBef>
              <a:spcAft>
                <a:spcPts val="0"/>
              </a:spcAft>
              <a:defRPr/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180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25/6/2023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804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804" rtl="0" fontAlgn="auto">
              <a:spcBef>
                <a:spcPts val="0"/>
              </a:spcBef>
              <a:spcAft>
                <a:spcPts val="0"/>
              </a:spcAft>
              <a:defRPr/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180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7685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10"/>
            <a:ext cx="7188848" cy="6034617"/>
          </a:xfrm>
        </p:spPr>
        <p:txBody>
          <a:bodyPr/>
          <a:lstStyle>
            <a:lvl1pPr>
              <a:defRPr sz="2792"/>
            </a:lvl1pPr>
            <a:lvl2pPr>
              <a:defRPr sz="2393"/>
            </a:lvl2pPr>
            <a:lvl3pPr>
              <a:defRPr sz="1995"/>
            </a:lvl3pPr>
            <a:lvl4pPr>
              <a:defRPr sz="1795"/>
            </a:lvl4pPr>
            <a:lvl5pPr>
              <a:defRPr sz="1795"/>
            </a:lvl5pPr>
            <a:lvl6pPr>
              <a:defRPr sz="1795"/>
            </a:lvl6pPr>
            <a:lvl7pPr>
              <a:defRPr sz="1795"/>
            </a:lvl7pPr>
            <a:lvl8pPr>
              <a:defRPr sz="1795"/>
            </a:lvl8pPr>
            <a:lvl9pPr>
              <a:defRPr sz="17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10"/>
            <a:ext cx="7188848" cy="6034617"/>
          </a:xfrm>
        </p:spPr>
        <p:txBody>
          <a:bodyPr/>
          <a:lstStyle>
            <a:lvl1pPr>
              <a:defRPr sz="2792"/>
            </a:lvl1pPr>
            <a:lvl2pPr>
              <a:defRPr sz="2393"/>
            </a:lvl2pPr>
            <a:lvl3pPr>
              <a:defRPr sz="1995"/>
            </a:lvl3pPr>
            <a:lvl4pPr>
              <a:defRPr sz="1795"/>
            </a:lvl4pPr>
            <a:lvl5pPr>
              <a:defRPr sz="1795"/>
            </a:lvl5pPr>
            <a:lvl6pPr>
              <a:defRPr sz="1795"/>
            </a:lvl6pPr>
            <a:lvl7pPr>
              <a:defRPr sz="1795"/>
            </a:lvl7pPr>
            <a:lvl8pPr>
              <a:defRPr sz="1795"/>
            </a:lvl8pPr>
            <a:lvl9pPr>
              <a:defRPr sz="17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804" rtl="0" fontAlgn="auto">
              <a:spcBef>
                <a:spcPts val="0"/>
              </a:spcBef>
              <a:spcAft>
                <a:spcPts val="0"/>
              </a:spcAft>
              <a:defRPr/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180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25/6/2023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804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804" rtl="0" fontAlgn="auto">
              <a:spcBef>
                <a:spcPts val="0"/>
              </a:spcBef>
              <a:spcAft>
                <a:spcPts val="0"/>
              </a:spcAft>
              <a:defRPr/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180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559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5" y="2046817"/>
            <a:ext cx="7191675" cy="853016"/>
          </a:xfrm>
        </p:spPr>
        <p:txBody>
          <a:bodyPr anchor="b"/>
          <a:lstStyle>
            <a:lvl1pPr marL="0" indent="0">
              <a:buNone/>
              <a:defRPr sz="2393" b="1"/>
            </a:lvl1pPr>
            <a:lvl2pPr marL="455949" indent="0">
              <a:buNone/>
              <a:defRPr sz="1995" b="1"/>
            </a:lvl2pPr>
            <a:lvl3pPr marL="911895" indent="0">
              <a:buNone/>
              <a:defRPr sz="1795" b="1"/>
            </a:lvl3pPr>
            <a:lvl4pPr marL="1367843" indent="0">
              <a:buNone/>
              <a:defRPr sz="1595" b="1"/>
            </a:lvl4pPr>
            <a:lvl5pPr marL="1823789" indent="0">
              <a:buNone/>
              <a:defRPr sz="1595" b="1"/>
            </a:lvl5pPr>
            <a:lvl6pPr marL="2279738" indent="0">
              <a:buNone/>
              <a:defRPr sz="1595" b="1"/>
            </a:lvl6pPr>
            <a:lvl7pPr marL="2735684" indent="0">
              <a:buNone/>
              <a:defRPr sz="1595" b="1"/>
            </a:lvl7pPr>
            <a:lvl8pPr marL="3191632" indent="0">
              <a:buNone/>
              <a:defRPr sz="1595" b="1"/>
            </a:lvl8pPr>
            <a:lvl9pPr marL="3647579" indent="0">
              <a:buNone/>
              <a:defRPr sz="159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5" y="2899833"/>
            <a:ext cx="7191675" cy="5268384"/>
          </a:xfrm>
        </p:spPr>
        <p:txBody>
          <a:bodyPr/>
          <a:lstStyle>
            <a:lvl1pPr>
              <a:defRPr sz="2393"/>
            </a:lvl1pPr>
            <a:lvl2pPr>
              <a:defRPr sz="1995"/>
            </a:lvl2pPr>
            <a:lvl3pPr>
              <a:defRPr sz="1795"/>
            </a:lvl3pPr>
            <a:lvl4pPr>
              <a:defRPr sz="1595"/>
            </a:lvl4pPr>
            <a:lvl5pPr>
              <a:defRPr sz="1595"/>
            </a:lvl5pPr>
            <a:lvl6pPr>
              <a:defRPr sz="1595"/>
            </a:lvl6pPr>
            <a:lvl7pPr>
              <a:defRPr sz="1595"/>
            </a:lvl7pPr>
            <a:lvl8pPr>
              <a:defRPr sz="1595"/>
            </a:lvl8pPr>
            <a:lvl9pPr>
              <a:defRPr sz="15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2" y="2046817"/>
            <a:ext cx="7194500" cy="853016"/>
          </a:xfrm>
        </p:spPr>
        <p:txBody>
          <a:bodyPr anchor="b"/>
          <a:lstStyle>
            <a:lvl1pPr marL="0" indent="0">
              <a:buNone/>
              <a:defRPr sz="2393" b="1"/>
            </a:lvl1pPr>
            <a:lvl2pPr marL="455949" indent="0">
              <a:buNone/>
              <a:defRPr sz="1995" b="1"/>
            </a:lvl2pPr>
            <a:lvl3pPr marL="911895" indent="0">
              <a:buNone/>
              <a:defRPr sz="1795" b="1"/>
            </a:lvl3pPr>
            <a:lvl4pPr marL="1367843" indent="0">
              <a:buNone/>
              <a:defRPr sz="1595" b="1"/>
            </a:lvl4pPr>
            <a:lvl5pPr marL="1823789" indent="0">
              <a:buNone/>
              <a:defRPr sz="1595" b="1"/>
            </a:lvl5pPr>
            <a:lvl6pPr marL="2279738" indent="0">
              <a:buNone/>
              <a:defRPr sz="1595" b="1"/>
            </a:lvl6pPr>
            <a:lvl7pPr marL="2735684" indent="0">
              <a:buNone/>
              <a:defRPr sz="1595" b="1"/>
            </a:lvl7pPr>
            <a:lvl8pPr marL="3191632" indent="0">
              <a:buNone/>
              <a:defRPr sz="1595" b="1"/>
            </a:lvl8pPr>
            <a:lvl9pPr marL="3647579" indent="0">
              <a:buNone/>
              <a:defRPr sz="159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2" y="2899833"/>
            <a:ext cx="7194500" cy="5268384"/>
          </a:xfrm>
        </p:spPr>
        <p:txBody>
          <a:bodyPr/>
          <a:lstStyle>
            <a:lvl1pPr>
              <a:defRPr sz="2393"/>
            </a:lvl1pPr>
            <a:lvl2pPr>
              <a:defRPr sz="1995"/>
            </a:lvl2pPr>
            <a:lvl3pPr>
              <a:defRPr sz="1795"/>
            </a:lvl3pPr>
            <a:lvl4pPr>
              <a:defRPr sz="1595"/>
            </a:lvl4pPr>
            <a:lvl5pPr>
              <a:defRPr sz="1595"/>
            </a:lvl5pPr>
            <a:lvl6pPr>
              <a:defRPr sz="1595"/>
            </a:lvl6pPr>
            <a:lvl7pPr>
              <a:defRPr sz="1595"/>
            </a:lvl7pPr>
            <a:lvl8pPr>
              <a:defRPr sz="1595"/>
            </a:lvl8pPr>
            <a:lvl9pPr>
              <a:defRPr sz="15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804" rtl="0" fontAlgn="auto">
              <a:spcBef>
                <a:spcPts val="0"/>
              </a:spcBef>
              <a:spcAft>
                <a:spcPts val="0"/>
              </a:spcAft>
              <a:defRPr/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180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25/6/2023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804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804" rtl="0" fontAlgn="auto">
              <a:spcBef>
                <a:spcPts val="0"/>
              </a:spcBef>
              <a:spcAft>
                <a:spcPts val="0"/>
              </a:spcAft>
              <a:defRPr/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180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55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804" rtl="0" fontAlgn="auto">
              <a:spcBef>
                <a:spcPts val="0"/>
              </a:spcBef>
              <a:spcAft>
                <a:spcPts val="0"/>
              </a:spcAft>
              <a:defRPr/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180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25/6/2023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804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804" rtl="0" fontAlgn="auto">
              <a:spcBef>
                <a:spcPts val="0"/>
              </a:spcBef>
              <a:spcAft>
                <a:spcPts val="0"/>
              </a:spcAft>
              <a:defRPr/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180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350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804" rtl="0" fontAlgn="auto">
              <a:spcBef>
                <a:spcPts val="0"/>
              </a:spcBef>
              <a:spcAft>
                <a:spcPts val="0"/>
              </a:spcAft>
              <a:defRPr/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180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25/6/2023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804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804" rtl="0" fontAlgn="auto">
              <a:spcBef>
                <a:spcPts val="0"/>
              </a:spcBef>
              <a:spcAft>
                <a:spcPts val="0"/>
              </a:spcAft>
              <a:defRPr/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180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320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3530" y="265327"/>
            <a:ext cx="7983545" cy="1102979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43530" y="1544170"/>
            <a:ext cx="7983545" cy="4367796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6" y="364067"/>
            <a:ext cx="5354902" cy="1549400"/>
          </a:xfrm>
        </p:spPr>
        <p:txBody>
          <a:bodyPr anchor="b"/>
          <a:lstStyle>
            <a:lvl1pPr algn="l">
              <a:defRPr sz="199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6" y="364077"/>
            <a:ext cx="9099093" cy="7804151"/>
          </a:xfrm>
        </p:spPr>
        <p:txBody>
          <a:bodyPr/>
          <a:lstStyle>
            <a:lvl1pPr>
              <a:defRPr sz="3192"/>
            </a:lvl1pPr>
            <a:lvl2pPr>
              <a:defRPr sz="2792"/>
            </a:lvl2pPr>
            <a:lvl3pPr>
              <a:defRPr sz="2393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6" y="1913474"/>
            <a:ext cx="5354902" cy="6254751"/>
          </a:xfrm>
        </p:spPr>
        <p:txBody>
          <a:bodyPr/>
          <a:lstStyle>
            <a:lvl1pPr marL="0" indent="0">
              <a:buNone/>
              <a:defRPr sz="1397"/>
            </a:lvl1pPr>
            <a:lvl2pPr marL="455949" indent="0">
              <a:buNone/>
              <a:defRPr sz="1197"/>
            </a:lvl2pPr>
            <a:lvl3pPr marL="911895" indent="0">
              <a:buNone/>
              <a:defRPr sz="997"/>
            </a:lvl3pPr>
            <a:lvl4pPr marL="1367843" indent="0">
              <a:buNone/>
              <a:defRPr sz="897"/>
            </a:lvl4pPr>
            <a:lvl5pPr marL="1823789" indent="0">
              <a:buNone/>
              <a:defRPr sz="897"/>
            </a:lvl5pPr>
            <a:lvl6pPr marL="2279738" indent="0">
              <a:buNone/>
              <a:defRPr sz="897"/>
            </a:lvl6pPr>
            <a:lvl7pPr marL="2735684" indent="0">
              <a:buNone/>
              <a:defRPr sz="897"/>
            </a:lvl7pPr>
            <a:lvl8pPr marL="3191632" indent="0">
              <a:buNone/>
              <a:defRPr sz="897"/>
            </a:lvl8pPr>
            <a:lvl9pPr marL="3647579" indent="0">
              <a:buNone/>
              <a:defRPr sz="8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804" rtl="0" fontAlgn="auto">
              <a:spcBef>
                <a:spcPts val="0"/>
              </a:spcBef>
              <a:spcAft>
                <a:spcPts val="0"/>
              </a:spcAft>
              <a:defRPr/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180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25/6/2023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804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804" rtl="0" fontAlgn="auto">
              <a:spcBef>
                <a:spcPts val="0"/>
              </a:spcBef>
              <a:spcAft>
                <a:spcPts val="0"/>
              </a:spcAft>
              <a:defRPr/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180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6121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4" y="6400801"/>
            <a:ext cx="9765983" cy="755651"/>
          </a:xfrm>
        </p:spPr>
        <p:txBody>
          <a:bodyPr anchor="b"/>
          <a:lstStyle>
            <a:lvl1pPr algn="l">
              <a:defRPr sz="199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4" y="817033"/>
            <a:ext cx="9765983" cy="5486400"/>
          </a:xfrm>
        </p:spPr>
        <p:txBody>
          <a:bodyPr/>
          <a:lstStyle>
            <a:lvl1pPr marL="0" indent="0">
              <a:buNone/>
              <a:defRPr sz="3192"/>
            </a:lvl1pPr>
            <a:lvl2pPr marL="455949" indent="0">
              <a:buNone/>
              <a:defRPr sz="2792"/>
            </a:lvl2pPr>
            <a:lvl3pPr marL="911895" indent="0">
              <a:buNone/>
              <a:defRPr sz="2393"/>
            </a:lvl3pPr>
            <a:lvl4pPr marL="1367843" indent="0">
              <a:buNone/>
              <a:defRPr sz="1995"/>
            </a:lvl4pPr>
            <a:lvl5pPr marL="1823789" indent="0">
              <a:buNone/>
              <a:defRPr sz="1995"/>
            </a:lvl5pPr>
            <a:lvl6pPr marL="2279738" indent="0">
              <a:buNone/>
              <a:defRPr sz="1995"/>
            </a:lvl6pPr>
            <a:lvl7pPr marL="2735684" indent="0">
              <a:buNone/>
              <a:defRPr sz="1995"/>
            </a:lvl7pPr>
            <a:lvl8pPr marL="3191632" indent="0">
              <a:buNone/>
              <a:defRPr sz="1995"/>
            </a:lvl8pPr>
            <a:lvl9pPr marL="3647579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4" y="7156452"/>
            <a:ext cx="9765983" cy="1073149"/>
          </a:xfrm>
        </p:spPr>
        <p:txBody>
          <a:bodyPr/>
          <a:lstStyle>
            <a:lvl1pPr marL="0" indent="0">
              <a:buNone/>
              <a:defRPr sz="1397"/>
            </a:lvl1pPr>
            <a:lvl2pPr marL="455949" indent="0">
              <a:buNone/>
              <a:defRPr sz="1197"/>
            </a:lvl2pPr>
            <a:lvl3pPr marL="911895" indent="0">
              <a:buNone/>
              <a:defRPr sz="997"/>
            </a:lvl3pPr>
            <a:lvl4pPr marL="1367843" indent="0">
              <a:buNone/>
              <a:defRPr sz="897"/>
            </a:lvl4pPr>
            <a:lvl5pPr marL="1823789" indent="0">
              <a:buNone/>
              <a:defRPr sz="897"/>
            </a:lvl5pPr>
            <a:lvl6pPr marL="2279738" indent="0">
              <a:buNone/>
              <a:defRPr sz="897"/>
            </a:lvl6pPr>
            <a:lvl7pPr marL="2735684" indent="0">
              <a:buNone/>
              <a:defRPr sz="897"/>
            </a:lvl7pPr>
            <a:lvl8pPr marL="3191632" indent="0">
              <a:buNone/>
              <a:defRPr sz="897"/>
            </a:lvl8pPr>
            <a:lvl9pPr marL="3647579" indent="0">
              <a:buNone/>
              <a:defRPr sz="8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804" rtl="0" fontAlgn="auto">
              <a:spcBef>
                <a:spcPts val="0"/>
              </a:spcBef>
              <a:spcAft>
                <a:spcPts val="0"/>
              </a:spcAft>
              <a:defRPr/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180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25/6/2023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804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804" rtl="0" fontAlgn="auto">
              <a:spcBef>
                <a:spcPts val="0"/>
              </a:spcBef>
              <a:spcAft>
                <a:spcPts val="0"/>
              </a:spcAft>
              <a:defRPr/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180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3381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804" rtl="0" fontAlgn="auto">
              <a:spcBef>
                <a:spcPts val="0"/>
              </a:spcBef>
              <a:spcAft>
                <a:spcPts val="0"/>
              </a:spcAft>
              <a:defRPr/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180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25/6/2023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804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804" rtl="0" fontAlgn="auto">
              <a:spcBef>
                <a:spcPts val="0"/>
              </a:spcBef>
              <a:spcAft>
                <a:spcPts val="0"/>
              </a:spcAft>
              <a:defRPr/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180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2115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94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94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804" rtl="0" fontAlgn="auto">
              <a:spcBef>
                <a:spcPts val="0"/>
              </a:spcBef>
              <a:spcAft>
                <a:spcPts val="0"/>
              </a:spcAft>
              <a:defRPr/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180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25/6/2023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804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804" rtl="0" fontAlgn="auto">
              <a:spcBef>
                <a:spcPts val="0"/>
              </a:spcBef>
              <a:spcAft>
                <a:spcPts val="0"/>
              </a:spcAft>
              <a:defRPr/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180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761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0563" y="2279727"/>
            <a:ext cx="14038866" cy="3803777"/>
          </a:xfrm>
          <a:prstGeom prst="rect">
            <a:avLst/>
          </a:prstGeom>
        </p:spPr>
        <p:txBody>
          <a:bodyPr lIns="88532" tIns="44266" rIns="88532" bIns="44266"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10563" y="6119489"/>
            <a:ext cx="14038866" cy="2000316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274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1854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782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364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4575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550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643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7357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3530" y="265327"/>
            <a:ext cx="7983545" cy="1102979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19040" y="2434248"/>
            <a:ext cx="6917702" cy="5801979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40204" y="2434248"/>
            <a:ext cx="6917702" cy="5801979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60" y="486850"/>
            <a:ext cx="14038866" cy="1767477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584404" y="2371330"/>
            <a:ext cx="6506471" cy="1098586"/>
          </a:xfrm>
          <a:prstGeom prst="rect">
            <a:avLst/>
          </a:prstGeom>
        </p:spPr>
        <p:txBody>
          <a:bodyPr lIns="88532" tIns="44266" rIns="88532" bIns="44266" anchor="ctr" anchorCtr="0"/>
          <a:lstStyle>
            <a:lvl1pPr marL="0" indent="0">
              <a:buNone/>
              <a:defRPr sz="3700"/>
            </a:lvl1pPr>
            <a:lvl2pPr marL="609274" indent="0">
              <a:buNone/>
              <a:defRPr sz="3200"/>
            </a:lvl2pPr>
            <a:lvl3pPr marL="1218547" indent="0">
              <a:buNone/>
              <a:defRPr sz="2700"/>
            </a:lvl3pPr>
            <a:lvl4pPr marL="1827821" indent="0">
              <a:buNone/>
              <a:defRPr sz="2400"/>
            </a:lvl4pPr>
            <a:lvl5pPr marL="2436480" indent="0">
              <a:buNone/>
              <a:defRPr sz="2400"/>
            </a:lvl5pPr>
            <a:lvl6pPr marL="3045754" indent="0">
              <a:buNone/>
              <a:defRPr sz="2400"/>
            </a:lvl6pPr>
            <a:lvl7pPr marL="3655028" indent="0">
              <a:buNone/>
              <a:defRPr sz="2400"/>
            </a:lvl7pPr>
            <a:lvl8pPr marL="4264301" indent="0">
              <a:buNone/>
              <a:defRPr sz="2400"/>
            </a:lvl8pPr>
            <a:lvl9pPr marL="4873575" indent="0">
              <a:buNone/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584404" y="3553958"/>
            <a:ext cx="6506471" cy="4699202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353333" y="2371330"/>
            <a:ext cx="6538515" cy="1098586"/>
          </a:xfrm>
          <a:prstGeom prst="rect">
            <a:avLst/>
          </a:prstGeom>
        </p:spPr>
        <p:txBody>
          <a:bodyPr lIns="88532" tIns="44266" rIns="88532" bIns="44266" anchor="ctr" anchorCtr="0"/>
          <a:lstStyle>
            <a:lvl1pPr marL="0" indent="0">
              <a:buNone/>
              <a:defRPr sz="3700"/>
            </a:lvl1pPr>
            <a:lvl2pPr marL="609274" indent="0">
              <a:buNone/>
              <a:defRPr sz="3200"/>
            </a:lvl2pPr>
            <a:lvl3pPr marL="1218547" indent="0">
              <a:buNone/>
              <a:defRPr sz="2700"/>
            </a:lvl3pPr>
            <a:lvl4pPr marL="1827821" indent="0">
              <a:buNone/>
              <a:defRPr sz="2400"/>
            </a:lvl4pPr>
            <a:lvl5pPr marL="2436480" indent="0">
              <a:buNone/>
              <a:defRPr sz="2400"/>
            </a:lvl5pPr>
            <a:lvl6pPr marL="3045754" indent="0">
              <a:buNone/>
              <a:defRPr sz="2400"/>
            </a:lvl6pPr>
            <a:lvl7pPr marL="3655028" indent="0">
              <a:buNone/>
              <a:defRPr sz="2400"/>
            </a:lvl7pPr>
            <a:lvl8pPr marL="4264301" indent="0">
              <a:buNone/>
              <a:defRPr sz="2400"/>
            </a:lvl8pPr>
            <a:lvl9pPr marL="4873575" indent="0">
              <a:buNone/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353333" y="3553958"/>
            <a:ext cx="6538515" cy="4699202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3530" y="265327"/>
            <a:ext cx="7983545" cy="1102979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59" y="609621"/>
            <a:ext cx="5249738" cy="2133671"/>
          </a:xfrm>
          <a:prstGeom prst="rect">
            <a:avLst/>
          </a:prstGeom>
        </p:spPr>
        <p:txBody>
          <a:bodyPr lIns="88532" tIns="44266" rIns="88532" bIns="44266" anchor="b"/>
          <a:lstStyle>
            <a:lvl1pPr>
              <a:defRPr sz="43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919823" y="1316611"/>
            <a:ext cx="8240204" cy="6498384"/>
          </a:xfrm>
          <a:prstGeom prst="rect">
            <a:avLst/>
          </a:prstGeom>
        </p:spPr>
        <p:txBody>
          <a:bodyPr lIns="88532" tIns="44266" rIns="88532" bIns="44266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21159" y="2743293"/>
            <a:ext cx="5249738" cy="5082287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>
              <a:buNone/>
              <a:defRPr sz="2100"/>
            </a:lvl1pPr>
            <a:lvl2pPr marL="609274" indent="0">
              <a:buNone/>
              <a:defRPr sz="1900"/>
            </a:lvl2pPr>
            <a:lvl3pPr marL="1218547" indent="0">
              <a:buNone/>
              <a:defRPr sz="1600"/>
            </a:lvl3pPr>
            <a:lvl4pPr marL="1827821" indent="0">
              <a:buNone/>
              <a:defRPr sz="1300"/>
            </a:lvl4pPr>
            <a:lvl5pPr marL="2436480" indent="0">
              <a:buNone/>
              <a:defRPr sz="1300"/>
            </a:lvl5pPr>
            <a:lvl6pPr marL="3045754" indent="0">
              <a:buNone/>
              <a:defRPr sz="1300"/>
            </a:lvl6pPr>
            <a:lvl7pPr marL="3655028" indent="0">
              <a:buNone/>
              <a:defRPr sz="1300"/>
            </a:lvl7pPr>
            <a:lvl8pPr marL="4264301" indent="0">
              <a:buNone/>
              <a:defRPr sz="1300"/>
            </a:lvl8pPr>
            <a:lvl9pPr marL="4873575" indent="0">
              <a:buNone/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60" y="609621"/>
            <a:ext cx="5560955" cy="2133671"/>
          </a:xfrm>
          <a:prstGeom prst="rect">
            <a:avLst/>
          </a:prstGeom>
        </p:spPr>
        <p:txBody>
          <a:bodyPr lIns="88532" tIns="44266" rIns="88532" bIns="44266" anchor="b"/>
          <a:lstStyle>
            <a:lvl1pPr>
              <a:defRPr sz="43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919823" y="609622"/>
            <a:ext cx="8240204" cy="7205375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>
              <a:buNone/>
              <a:defRPr sz="4300"/>
            </a:lvl1pPr>
            <a:lvl2pPr marL="609274" indent="0">
              <a:buNone/>
              <a:defRPr sz="3700"/>
            </a:lvl2pPr>
            <a:lvl3pPr marL="1218547" indent="0">
              <a:buNone/>
              <a:defRPr sz="3200"/>
            </a:lvl3pPr>
            <a:lvl4pPr marL="1827821" indent="0">
              <a:buNone/>
              <a:defRPr sz="2700"/>
            </a:lvl4pPr>
            <a:lvl5pPr marL="2436480" indent="0">
              <a:buNone/>
              <a:defRPr sz="2700"/>
            </a:lvl5pPr>
            <a:lvl6pPr marL="3045754" indent="0">
              <a:buNone/>
              <a:defRPr sz="2700"/>
            </a:lvl6pPr>
            <a:lvl7pPr marL="3655028" indent="0">
              <a:buNone/>
              <a:defRPr sz="2700"/>
            </a:lvl7pPr>
            <a:lvl8pPr marL="4264301" indent="0">
              <a:buNone/>
              <a:defRPr sz="2700"/>
            </a:lvl8pPr>
            <a:lvl9pPr marL="4873575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21160" y="2743293"/>
            <a:ext cx="5560955" cy="5082287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>
              <a:buNone/>
              <a:defRPr sz="2700"/>
            </a:lvl1pPr>
            <a:lvl2pPr marL="609274" indent="0">
              <a:buNone/>
              <a:defRPr sz="2400"/>
            </a:lvl2pPr>
            <a:lvl3pPr marL="1218547" indent="0">
              <a:buNone/>
              <a:defRPr sz="2100"/>
            </a:lvl3pPr>
            <a:lvl4pPr marL="1827821" indent="0">
              <a:buNone/>
              <a:defRPr sz="1900"/>
            </a:lvl4pPr>
            <a:lvl5pPr marL="2436480" indent="0">
              <a:buNone/>
              <a:defRPr sz="1900"/>
            </a:lvl5pPr>
            <a:lvl6pPr marL="3045754" indent="0">
              <a:buNone/>
              <a:defRPr sz="1900"/>
            </a:lvl6pPr>
            <a:lvl7pPr marL="3655028" indent="0">
              <a:buNone/>
              <a:defRPr sz="1900"/>
            </a:lvl7pPr>
            <a:lvl8pPr marL="4264301" indent="0">
              <a:buNone/>
              <a:defRPr sz="1900"/>
            </a:lvl8pPr>
            <a:lvl9pPr marL="4873575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图片 1031" descr="背景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6275097" cy="914246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advClick="0" advTm="3000">
    <p:random/>
  </p:transition>
  <p:hf sldNum="0" hdr="0"/>
  <p:txStyles>
    <p:titleStyle>
      <a:lvl1pPr marL="0" lvl="0" indent="0" algn="ctr" defTabSz="145278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70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44104" lvl="0" indent="-544104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5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180429" lvl="1" indent="-454957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815525" lvl="2" indent="-362736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542227" lvl="3" indent="-363966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267699" lvl="4" indent="-362736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434636" lvl="5" indent="-221331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877297" lvl="6" indent="-221331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319958" lvl="7" indent="-221331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762619" lvl="8" indent="-221331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42661" lvl="1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85322" lvl="2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27983" lvl="3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770644" lvl="4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13305" lvl="5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655966" lvl="6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98627" lvl="7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541288" lvl="8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10"/>
            <a:ext cx="14648974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44"/>
            <a:ext cx="3797882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804" rtl="0" fontAlgn="auto">
              <a:spcBef>
                <a:spcPts val="0"/>
              </a:spcBef>
              <a:spcAft>
                <a:spcPts val="0"/>
              </a:spcAft>
              <a:defRPr/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180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25/6/2023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6" y="8475144"/>
            <a:ext cx="5154269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804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44"/>
            <a:ext cx="3797882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804" rtl="0" fontAlgn="auto">
              <a:spcBef>
                <a:spcPts val="0"/>
              </a:spcBef>
              <a:spcAft>
                <a:spcPts val="0"/>
              </a:spcAft>
              <a:defRPr/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180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689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1895" rtl="0" eaLnBrk="1" latinLnBrk="0" hangingPunct="1"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959" indent="-341959" algn="l" defTabSz="911895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1pPr>
      <a:lvl2pPr marL="740915" indent="-284969" algn="l" defTabSz="911895" rtl="0" eaLnBrk="1" latinLnBrk="0" hangingPunct="1">
        <a:spcBef>
          <a:spcPct val="20000"/>
        </a:spcBef>
        <a:buFont typeface="Arial" pitchFamily="34" charset="0"/>
        <a:buChar char="–"/>
        <a:defRPr sz="2792" kern="1200">
          <a:solidFill>
            <a:schemeClr val="tx1"/>
          </a:solidFill>
          <a:latin typeface="+mn-lt"/>
          <a:ea typeface="+mn-ea"/>
          <a:cs typeface="+mn-cs"/>
        </a:defRPr>
      </a:lvl2pPr>
      <a:lvl3pPr marL="1139868" indent="-227974" algn="l" defTabSz="911895" rtl="0" eaLnBrk="1" latinLnBrk="0" hangingPunct="1">
        <a:spcBef>
          <a:spcPct val="20000"/>
        </a:spcBef>
        <a:buFont typeface="Arial" pitchFamily="34" charset="0"/>
        <a:buChar char="•"/>
        <a:defRPr sz="2393" kern="1200">
          <a:solidFill>
            <a:schemeClr val="tx1"/>
          </a:solidFill>
          <a:latin typeface="+mn-lt"/>
          <a:ea typeface="+mn-ea"/>
          <a:cs typeface="+mn-cs"/>
        </a:defRPr>
      </a:lvl3pPr>
      <a:lvl4pPr marL="1595816" indent="-227974" algn="l" defTabSz="911895" rtl="0" eaLnBrk="1" latinLnBrk="0" hangingPunct="1">
        <a:spcBef>
          <a:spcPct val="20000"/>
        </a:spcBef>
        <a:buFont typeface="Arial" pitchFamily="34" charset="0"/>
        <a:buChar char="–"/>
        <a:defRPr sz="1995" kern="1200">
          <a:solidFill>
            <a:schemeClr val="tx1"/>
          </a:solidFill>
          <a:latin typeface="+mn-lt"/>
          <a:ea typeface="+mn-ea"/>
          <a:cs typeface="+mn-cs"/>
        </a:defRPr>
      </a:lvl4pPr>
      <a:lvl5pPr marL="2051763" indent="-227974" algn="l" defTabSz="911895" rtl="0" eaLnBrk="1" latinLnBrk="0" hangingPunct="1">
        <a:spcBef>
          <a:spcPct val="20000"/>
        </a:spcBef>
        <a:buFont typeface="Arial" pitchFamily="34" charset="0"/>
        <a:buChar char="»"/>
        <a:defRPr sz="1995" kern="1200">
          <a:solidFill>
            <a:schemeClr val="tx1"/>
          </a:solidFill>
          <a:latin typeface="+mn-lt"/>
          <a:ea typeface="+mn-ea"/>
          <a:cs typeface="+mn-cs"/>
        </a:defRPr>
      </a:lvl5pPr>
      <a:lvl6pPr marL="2507711" indent="-227974" algn="l" defTabSz="911895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6pPr>
      <a:lvl7pPr marL="2963659" indent="-227974" algn="l" defTabSz="911895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7pPr>
      <a:lvl8pPr marL="3419605" indent="-227974" algn="l" defTabSz="911895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8pPr>
      <a:lvl9pPr marL="3875552" indent="-227974" algn="l" defTabSz="911895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895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5949" algn="l" defTabSz="911895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1895" algn="l" defTabSz="911895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7843" algn="l" defTabSz="911895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3789" algn="l" defTabSz="911895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79738" algn="l" defTabSz="911895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5684" algn="l" defTabSz="911895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1632" algn="l" defTabSz="911895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7579" algn="l" defTabSz="911895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../../Hoa%208%20-%20Bai%2033%20Tiet%2050%20DIEU%20CHE%20HIDRO%20-%20PHAN%20UNG%20THE.ppt#12. Slide 12" TargetMode="External"/><Relationship Id="rId13" Type="http://schemas.openxmlformats.org/officeDocument/2006/relationships/image" Target="../media/image37.wmf"/><Relationship Id="rId3" Type="http://schemas.openxmlformats.org/officeDocument/2006/relationships/image" Target="../media/image30.jpg"/><Relationship Id="rId7" Type="http://schemas.openxmlformats.org/officeDocument/2006/relationships/image" Target="../media/image34.wmf"/><Relationship Id="rId12" Type="http://schemas.openxmlformats.org/officeDocument/2006/relationships/slide" Target="slide15.xml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gif"/><Relationship Id="rId11" Type="http://schemas.openxmlformats.org/officeDocument/2006/relationships/slide" Target="slide13.xml"/><Relationship Id="rId5" Type="http://schemas.openxmlformats.org/officeDocument/2006/relationships/image" Target="../media/image32.gif"/><Relationship Id="rId15" Type="http://schemas.openxmlformats.org/officeDocument/2006/relationships/image" Target="../media/image39.gif"/><Relationship Id="rId10" Type="http://schemas.openxmlformats.org/officeDocument/2006/relationships/image" Target="../media/image36.wmf"/><Relationship Id="rId4" Type="http://schemas.openxmlformats.org/officeDocument/2006/relationships/image" Target="../media/image31.wmf"/><Relationship Id="rId9" Type="http://schemas.openxmlformats.org/officeDocument/2006/relationships/image" Target="../media/image35.wmf"/><Relationship Id="rId14" Type="http://schemas.openxmlformats.org/officeDocument/2006/relationships/image" Target="../media/image38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1DBA93-6373-92C7-878A-568FA6AC9B50}"/>
              </a:ext>
            </a:extLst>
          </p:cNvPr>
          <p:cNvSpPr txBox="1"/>
          <p:nvPr/>
        </p:nvSpPr>
        <p:spPr>
          <a:xfrm>
            <a:off x="4287303" y="539933"/>
            <a:ext cx="9102149" cy="1320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180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995" b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2660" b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lang="en-US" sz="2660" b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vi-VN" sz="2660" b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GIÁO </a:t>
            </a:r>
            <a:r>
              <a:rPr lang="vi-VN" sz="266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DỤC VÀ ĐÀO </a:t>
            </a:r>
            <a:r>
              <a:rPr lang="vi-VN" sz="2660" b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TẠO </a:t>
            </a:r>
            <a:r>
              <a:rPr lang="en-US" sz="2660" b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HUYỆN GIAO THUỶ</a:t>
            </a:r>
            <a:endParaRPr lang="vi-VN" sz="2660" b="1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pPr algn="ctr" defTabSz="91180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6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GIAO YẾN</a:t>
            </a:r>
          </a:p>
          <a:p>
            <a:pPr algn="ctr" defTabSz="911804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66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050F12-3292-8FA3-E1AF-373D38E5FDA2}"/>
              </a:ext>
            </a:extLst>
          </p:cNvPr>
          <p:cNvSpPr txBox="1"/>
          <p:nvPr/>
        </p:nvSpPr>
        <p:spPr>
          <a:xfrm>
            <a:off x="1556587" y="3203876"/>
            <a:ext cx="12857736" cy="910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180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317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ĐẠO ĐỨC</a:t>
            </a:r>
            <a:endParaRPr lang="en-US" sz="5317" b="1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112228" y="1531724"/>
            <a:ext cx="281225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E050F12-3292-8FA3-E1AF-373D38E5FDA2}"/>
              </a:ext>
            </a:extLst>
          </p:cNvPr>
          <p:cNvSpPr txBox="1"/>
          <p:nvPr/>
        </p:nvSpPr>
        <p:spPr>
          <a:xfrm>
            <a:off x="4287305" y="6305413"/>
            <a:ext cx="7396303" cy="2056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180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192" b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</a:t>
            </a:r>
            <a:r>
              <a:rPr lang="en-US" sz="3192" b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3192" b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Phạm Thị Thoa</a:t>
            </a:r>
            <a:endParaRPr lang="en-US" sz="3192" b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91180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192" b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 sách: Kết nối tri thức với cuộc sống</a:t>
            </a:r>
          </a:p>
          <a:p>
            <a:pPr defTabSz="911804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2792" b="1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911804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393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7-Point Star 8"/>
          <p:cNvSpPr/>
          <p:nvPr/>
        </p:nvSpPr>
        <p:spPr>
          <a:xfrm>
            <a:off x="2342795" y="1531725"/>
            <a:ext cx="2718496" cy="1672153"/>
          </a:xfrm>
          <a:prstGeom prst="star7">
            <a:avLst/>
          </a:prstGeom>
          <a:solidFill>
            <a:srgbClr val="00B0F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80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192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72F35F-6218-F8AD-129E-14A4A5D4DCCC}"/>
              </a:ext>
            </a:extLst>
          </p:cNvPr>
          <p:cNvSpPr/>
          <p:nvPr/>
        </p:nvSpPr>
        <p:spPr>
          <a:xfrm>
            <a:off x="593862" y="4145332"/>
            <a:ext cx="15161277" cy="860529"/>
          </a:xfrm>
          <a:prstGeom prst="rect">
            <a:avLst/>
          </a:prstGeom>
          <a:noFill/>
        </p:spPr>
        <p:txBody>
          <a:bodyPr wrap="square" lIns="121765" tIns="60883" rIns="121765" bIns="60883">
            <a:spAutoFit/>
          </a:bodyPr>
          <a:lstStyle/>
          <a:p>
            <a:pPr algn="ctr" defTabSz="1217514" rtl="0" fontAlgn="auto">
              <a:spcBef>
                <a:spcPts val="0"/>
              </a:spcBef>
              <a:spcAft>
                <a:spcPts val="0"/>
              </a:spcAft>
            </a:pPr>
            <a:r>
              <a:rPr lang="en-US" sz="4793" b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HAM HỌC HỎI</a:t>
            </a:r>
            <a:endParaRPr lang="en-US" sz="4793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628493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2564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7" cy="914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2574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图片 37891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722" y="5426043"/>
            <a:ext cx="16381360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536" y="2993362"/>
            <a:ext cx="6321846" cy="47060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852" y="5056851"/>
            <a:ext cx="4252039" cy="38236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2259" y="0"/>
            <a:ext cx="10128815" cy="91930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1964" y="888510"/>
            <a:ext cx="3991773" cy="35295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3B828DB-2325-4F42-879D-62DB48C9BD65}"/>
              </a:ext>
            </a:extLst>
          </p:cNvPr>
          <p:cNvSpPr/>
          <p:nvPr/>
        </p:nvSpPr>
        <p:spPr>
          <a:xfrm>
            <a:off x="6942856" y="4208131"/>
            <a:ext cx="6452947" cy="1328197"/>
          </a:xfrm>
          <a:prstGeom prst="rect">
            <a:avLst/>
          </a:prstGeom>
        </p:spPr>
        <p:txBody>
          <a:bodyPr wrap="none" lIns="88532" tIns="44266" rIns="88532" bIns="44266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5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5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hiểu lợi ích của ham học hỏi</a:t>
            </a:r>
            <a:endParaRPr lang="en-US" sz="35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图片 44035" descr="1-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4722" y="5426043"/>
            <a:ext cx="16381360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7" name="图片 44036" descr="1-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82751" y="-726046"/>
            <a:ext cx="17763191" cy="98700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8" name="图片 44037" descr="1-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07593" y="6031221"/>
            <a:ext cx="3144724" cy="33135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624381" y="1558392"/>
            <a:ext cx="3039317" cy="7389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Lớp 2 TUẦN 5 TIẾNG VIỆT_ Nói và nghe_ CẬU BÉ HAM HỌ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3910" y="827584"/>
            <a:ext cx="16290547" cy="7330746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图片 38915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722" y="5426043"/>
            <a:ext cx="16381360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8" name="图片 38917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23194"/>
            <a:ext cx="16276638" cy="8757861"/>
          </a:xfrm>
          <a:prstGeom prst="rect">
            <a:avLst/>
          </a:prstGeom>
          <a:solidFill>
            <a:srgbClr val="FFFF8F"/>
          </a:solidFill>
          <a:ln w="9525">
            <a:noFill/>
          </a:ln>
        </p:spPr>
      </p:pic>
      <p:pic>
        <p:nvPicPr>
          <p:cNvPr id="38919" name="图片 38918" descr="1-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15124" y="5058407"/>
            <a:ext cx="3116281" cy="46156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7" name="图片 38916" descr="1-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4864" y="3914253"/>
            <a:ext cx="3353621" cy="531400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111D45-EB42-49F2-8D4E-3F04E0E98749}"/>
              </a:ext>
            </a:extLst>
          </p:cNvPr>
          <p:cNvSpPr/>
          <p:nvPr/>
        </p:nvSpPr>
        <p:spPr>
          <a:xfrm>
            <a:off x="2950096" y="3702577"/>
            <a:ext cx="11645580" cy="870764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nl-NL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Vũ Duệ là người như thế nào?</a:t>
            </a:r>
            <a:endParaRPr lang="en-US" sz="4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0B54CF-01AD-4B7A-B159-A0FF7015D6D1}"/>
              </a:ext>
            </a:extLst>
          </p:cNvPr>
          <p:cNvSpPr/>
          <p:nvPr/>
        </p:nvSpPr>
        <p:spPr>
          <a:xfrm>
            <a:off x="2953743" y="4794135"/>
            <a:ext cx="11645580" cy="870764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nl-NL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Vũ Duệ ham học hỏi đem lại lợi ích gì? </a:t>
            </a:r>
            <a:endParaRPr lang="en-US" sz="4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722" y="5426043"/>
            <a:ext cx="16381360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8946" y="2835575"/>
            <a:ext cx="6531292" cy="47060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4648" y="4225021"/>
            <a:ext cx="5062097" cy="454672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38127"/>
            <a:ext cx="11336203" cy="9582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 rot="21413628">
            <a:off x="1940548" y="4395802"/>
            <a:ext cx="6342528" cy="1443613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r>
              <a:rPr lang="en-US" altLang="zh-CN" sz="8800" dirty="0"/>
              <a:t>VẬN DỤNG</a:t>
            </a:r>
            <a:endParaRPr lang="zh-CN" altLang="en-US" sz="8800" dirty="0"/>
          </a:p>
        </p:txBody>
      </p:sp>
    </p:spTree>
    <p:extLst>
      <p:ext uri="{BB962C8B-B14F-4D97-AF65-F5344CB8AC3E}">
        <p14:creationId xmlns:p14="http://schemas.microsoft.com/office/powerpoint/2010/main" val="82023247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94" y="0"/>
            <a:ext cx="16304431" cy="9144000"/>
          </a:xfrm>
          <a:prstGeom prst="rect">
            <a:avLst/>
          </a:prstGeom>
        </p:spPr>
      </p:pic>
      <p:sp>
        <p:nvSpPr>
          <p:cNvPr id="10" name="WordArt 2"/>
          <p:cNvSpPr>
            <a:spLocks noChangeArrowheads="1" noChangeShapeType="1" noTextEdit="1"/>
          </p:cNvSpPr>
          <p:nvPr/>
        </p:nvSpPr>
        <p:spPr bwMode="auto">
          <a:xfrm>
            <a:off x="3159919" y="3454400"/>
            <a:ext cx="10160000" cy="24384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sv-SE" sz="48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.Vn3DH" panose="020B7200000000000000" pitchFamily="34" charset="0"/>
              </a:rPr>
              <a:t>XIN TR¢N TRäNG C¶M ¥N!</a:t>
            </a:r>
            <a:endParaRPr lang="en-US" sz="4800" kern="10">
              <a:ln w="12700">
                <a:solidFill>
                  <a:srgbClr val="B2B2B2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.Vn3DH" panose="020B7200000000000000" pitchFamily="34" charset="0"/>
            </a:endParaRPr>
          </a:p>
        </p:txBody>
      </p:sp>
      <p:pic>
        <p:nvPicPr>
          <p:cNvPr id="11" name="Picture 4" descr="BALLOON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35" y="5994400"/>
            <a:ext cx="93133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BALLOON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169" y="2085974"/>
            <a:ext cx="1282700" cy="182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BALLOON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735" y="7112000"/>
            <a:ext cx="7874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BALLOON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955" y="828836"/>
            <a:ext cx="2004484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 descr="BALLOON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2137" y="5791200"/>
            <a:ext cx="2004484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 descr="BALLOON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211" y="5779558"/>
            <a:ext cx="193251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" descr="BALLOON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919" y="8026400"/>
            <a:ext cx="567267" cy="806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1" descr="cac hanh tin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757" y="6229350"/>
            <a:ext cx="24892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2" descr="ABARBLY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319" y="8815918"/>
            <a:ext cx="12192000" cy="245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3" descr="ABARBLY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319" y="137584"/>
            <a:ext cx="12192000" cy="245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4"/>
          <p:cNvPicPr>
            <a:picLocks noChangeAspect="1" noChangeArrowheads="1"/>
          </p:cNvPicPr>
          <p:nvPr/>
        </p:nvPicPr>
        <p:blipFill>
          <a:blip r:embed="rId7">
            <a:lum brigh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36" y="5994400"/>
            <a:ext cx="23749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AutoShape 15">
            <a:hlinkClick r:id="rId8"/>
          </p:cNvPr>
          <p:cNvSpPr>
            <a:spLocks noChangeArrowheads="1"/>
          </p:cNvSpPr>
          <p:nvPr/>
        </p:nvSpPr>
        <p:spPr bwMode="auto">
          <a:xfrm>
            <a:off x="11688515" y="1500717"/>
            <a:ext cx="1422400" cy="1117600"/>
          </a:xfrm>
          <a:prstGeom prst="star5">
            <a:avLst/>
          </a:prstGeom>
          <a:gradFill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vi-VN" sz="3867">
              <a:solidFill>
                <a:srgbClr val="FFFF00"/>
              </a:solidFill>
              <a:latin typeface=".VnBlack" pitchFamily="34" charset="0"/>
              <a:cs typeface="Arial" charset="0"/>
            </a:endParaRPr>
          </a:p>
        </p:txBody>
      </p:sp>
      <p:pic>
        <p:nvPicPr>
          <p:cNvPr id="27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35" y="6502400"/>
            <a:ext cx="19304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7934" y="6772902"/>
            <a:ext cx="182880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AutoShape 18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1638735" y="6807200"/>
            <a:ext cx="508000" cy="203200"/>
          </a:xfrm>
          <a:prstGeom prst="star5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867">
              <a:latin typeface="Arial" charset="0"/>
            </a:endParaRPr>
          </a:p>
        </p:txBody>
      </p:sp>
      <p:sp>
        <p:nvSpPr>
          <p:cNvPr id="30" name="AutoShape 19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537135" y="7620000"/>
            <a:ext cx="406400" cy="3048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vi-VN" sz="3733">
              <a:latin typeface="Arial" charset="0"/>
            </a:endParaRPr>
          </a:p>
        </p:txBody>
      </p:sp>
      <p:sp>
        <p:nvSpPr>
          <p:cNvPr id="31" name="AutoShape 20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638735" y="7213600"/>
            <a:ext cx="711200" cy="406400"/>
          </a:xfrm>
          <a:prstGeom prst="star5">
            <a:avLst/>
          </a:prstGeom>
          <a:solidFill>
            <a:srgbClr val="FF9D5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867">
              <a:latin typeface="Arial" charset="0"/>
            </a:endParaRPr>
          </a:p>
        </p:txBody>
      </p:sp>
      <p:sp>
        <p:nvSpPr>
          <p:cNvPr id="32" name="AutoShape 21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flipH="1">
            <a:off x="1130735" y="6908800"/>
            <a:ext cx="914400" cy="5080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867">
              <a:latin typeface="Arial" charset="0"/>
            </a:endParaRPr>
          </a:p>
        </p:txBody>
      </p:sp>
      <p:sp>
        <p:nvSpPr>
          <p:cNvPr id="33" name="AutoShape 22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2045135" y="7924800"/>
            <a:ext cx="508000" cy="406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867">
              <a:latin typeface="Arial" charset="0"/>
            </a:endParaRPr>
          </a:p>
        </p:txBody>
      </p:sp>
      <p:sp>
        <p:nvSpPr>
          <p:cNvPr id="34" name="AutoShape 23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1740335" y="6502400"/>
            <a:ext cx="508000" cy="304800"/>
          </a:xfrm>
          <a:prstGeom prst="star5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867">
              <a:latin typeface="Arial" charset="0"/>
            </a:endParaRPr>
          </a:p>
        </p:txBody>
      </p:sp>
      <p:pic>
        <p:nvPicPr>
          <p:cNvPr id="35" name="Picture 2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826" y="293157"/>
            <a:ext cx="3291416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08" y="175057"/>
            <a:ext cx="2641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AutoShape 26"/>
          <p:cNvSpPr>
            <a:spLocks noChangeArrowheads="1"/>
          </p:cNvSpPr>
          <p:nvPr/>
        </p:nvSpPr>
        <p:spPr bwMode="auto">
          <a:xfrm>
            <a:off x="4379119" y="1320800"/>
            <a:ext cx="1524000" cy="12192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867">
              <a:latin typeface="Arial" charset="0"/>
            </a:endParaRPr>
          </a:p>
        </p:txBody>
      </p:sp>
      <p:grpSp>
        <p:nvGrpSpPr>
          <p:cNvPr id="38" name="Group 31"/>
          <p:cNvGrpSpPr>
            <a:grpSpLocks/>
          </p:cNvGrpSpPr>
          <p:nvPr/>
        </p:nvGrpSpPr>
        <p:grpSpPr bwMode="auto">
          <a:xfrm>
            <a:off x="0" y="0"/>
            <a:ext cx="16276637" cy="9222317"/>
            <a:chOff x="0" y="-24"/>
            <a:chExt cx="5773" cy="4357"/>
          </a:xfrm>
        </p:grpSpPr>
        <p:pic>
          <p:nvPicPr>
            <p:cNvPr id="39" name="Picture 32" descr="N3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3" descr="N3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4" descr="N3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35" descr="N3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1574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type.wav"/>
          </p:stSnd>
        </p:sndAc>
      </p:transition>
    </mc:Choice>
    <mc:Fallback xmlns="">
      <p:transition spd="slow">
        <p:sndAc>
          <p:stSnd>
            <p:snd r:embed="rId16" name="typ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722" y="5426043"/>
            <a:ext cx="16381360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8946" y="2835575"/>
            <a:ext cx="6531292" cy="47060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4648" y="4225021"/>
            <a:ext cx="5062097" cy="454672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38127"/>
            <a:ext cx="11336203" cy="9582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 rot="21413628">
            <a:off x="1776648" y="4390542"/>
            <a:ext cx="6176412" cy="1277100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r>
              <a:rPr lang="en-US" altLang="zh-CN" sz="7700"/>
              <a:t>KHỞI ĐỘNG</a:t>
            </a:r>
            <a:endParaRPr lang="zh-CN" altLang="en-US" sz="7700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ẹ ơi tại sao _ Nhạc thiếu nhi có lời hát _ Bài hát được yêu thích nhất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82625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2" y="0"/>
            <a:ext cx="16254295" cy="915658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3B745D2-1BE5-FFCA-2501-175225BA404B}"/>
              </a:ext>
            </a:extLst>
          </p:cNvPr>
          <p:cNvSpPr txBox="1">
            <a:spLocks/>
          </p:cNvSpPr>
          <p:nvPr/>
        </p:nvSpPr>
        <p:spPr>
          <a:xfrm>
            <a:off x="2449687" y="1979712"/>
            <a:ext cx="12097344" cy="19151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  <a:p>
            <a:pPr algn="ctr"/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C3FEF3-6961-EBAE-9F4F-FED4A25044B6}"/>
              </a:ext>
            </a:extLst>
          </p:cNvPr>
          <p:cNvSpPr txBox="1"/>
          <p:nvPr/>
        </p:nvSpPr>
        <p:spPr>
          <a:xfrm>
            <a:off x="5257999" y="3870888"/>
            <a:ext cx="70751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11: 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Ham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50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722" y="5426043"/>
            <a:ext cx="16381360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8946" y="2835575"/>
            <a:ext cx="6531292" cy="47060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4648" y="4225021"/>
            <a:ext cx="5062097" cy="454672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38127"/>
            <a:ext cx="11336203" cy="9582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 rot="21413628">
            <a:off x="1694909" y="4256313"/>
            <a:ext cx="6995034" cy="1566724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r>
              <a:rPr lang="en-US" altLang="zh-CN" sz="9600" dirty="0" smtClean="0"/>
              <a:t>KHÁM </a:t>
            </a:r>
            <a:r>
              <a:rPr lang="en-US" altLang="zh-CN" sz="9600" dirty="0"/>
              <a:t>PHÁ</a:t>
            </a:r>
            <a:endParaRPr lang="zh-CN" altLang="en-US" sz="9600" dirty="0"/>
          </a:p>
        </p:txBody>
      </p:sp>
    </p:spTree>
    <p:extLst>
      <p:ext uri="{BB962C8B-B14F-4D97-AF65-F5344CB8AC3E}">
        <p14:creationId xmlns:p14="http://schemas.microsoft.com/office/powerpoint/2010/main" val="321544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图片 409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10128"/>
            <a:ext cx="16276638" cy="14338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图片 4100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48596"/>
            <a:ext cx="6985602" cy="53954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9059" y="-3063"/>
            <a:ext cx="11177579" cy="914706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2A7550B-E075-41C0-9927-6C937110B083}"/>
              </a:ext>
            </a:extLst>
          </p:cNvPr>
          <p:cNvSpPr/>
          <p:nvPr/>
        </p:nvSpPr>
        <p:spPr>
          <a:xfrm>
            <a:off x="6042667" y="4919434"/>
            <a:ext cx="8137549" cy="1469774"/>
          </a:xfrm>
          <a:prstGeom prst="rect">
            <a:avLst/>
          </a:prstGeom>
        </p:spPr>
        <p:txBody>
          <a:bodyPr lIns="88532" tIns="44266" rIns="88532" bIns="44266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nl-NL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nl-NL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hiểu biểu hiện của ham học hỏi.</a:t>
            </a:r>
            <a:endParaRPr lang="en-US" sz="3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3D05C6-2906-4B3E-9639-91672FE68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604"/>
            <a:ext cx="16276638" cy="91596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D00D75-49B0-4C93-9724-79255E56F329}"/>
              </a:ext>
            </a:extLst>
          </p:cNvPr>
          <p:cNvPicPr/>
          <p:nvPr/>
        </p:nvPicPr>
        <p:blipFill rotWithShape="1">
          <a:blip r:embed="rId3"/>
          <a:srcRect r="51257" b="40282"/>
          <a:stretch/>
        </p:blipFill>
        <p:spPr>
          <a:xfrm>
            <a:off x="503124" y="154104"/>
            <a:ext cx="7132072" cy="36453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2FDA97-D901-4853-B774-CECD1576CF5C}"/>
              </a:ext>
            </a:extLst>
          </p:cNvPr>
          <p:cNvPicPr/>
          <p:nvPr/>
        </p:nvPicPr>
        <p:blipFill rotWithShape="1">
          <a:blip r:embed="rId4"/>
          <a:srcRect r="45618" b="49629"/>
          <a:stretch/>
        </p:blipFill>
        <p:spPr>
          <a:xfrm>
            <a:off x="495277" y="3888076"/>
            <a:ext cx="7160913" cy="35642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111D45-EB42-49F2-8D4E-3F04E0E98749}"/>
              </a:ext>
            </a:extLst>
          </p:cNvPr>
          <p:cNvSpPr/>
          <p:nvPr/>
        </p:nvSpPr>
        <p:spPr>
          <a:xfrm>
            <a:off x="2813696" y="7517977"/>
            <a:ext cx="11645580" cy="797283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nl-NL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 vẽ gì?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0B54CF-01AD-4B7A-B159-A0FF7015D6D1}"/>
              </a:ext>
            </a:extLst>
          </p:cNvPr>
          <p:cNvSpPr/>
          <p:nvPr/>
        </p:nvSpPr>
        <p:spPr>
          <a:xfrm>
            <a:off x="2809727" y="8207249"/>
            <a:ext cx="11645580" cy="797283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nl-NL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 làm của các bạn trong tranh thể hiện điều gì?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D00D75-49B0-4C93-9724-79255E56F329}"/>
              </a:ext>
            </a:extLst>
          </p:cNvPr>
          <p:cNvPicPr/>
          <p:nvPr/>
        </p:nvPicPr>
        <p:blipFill rotWithShape="1">
          <a:blip r:embed="rId3"/>
          <a:srcRect l="47629" t="48753"/>
          <a:stretch/>
        </p:blipFill>
        <p:spPr>
          <a:xfrm>
            <a:off x="7850287" y="0"/>
            <a:ext cx="7643787" cy="3963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2FDA97-D901-4853-B774-CECD1576CF5C}"/>
              </a:ext>
            </a:extLst>
          </p:cNvPr>
          <p:cNvPicPr/>
          <p:nvPr/>
        </p:nvPicPr>
        <p:blipFill rotWithShape="1">
          <a:blip r:embed="rId4"/>
          <a:srcRect l="44575" t="50195" r="892" b="-1444"/>
          <a:stretch/>
        </p:blipFill>
        <p:spPr>
          <a:xfrm>
            <a:off x="8138319" y="3947445"/>
            <a:ext cx="7645251" cy="37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3982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3D05C6-2906-4B3E-9639-91672FE68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604"/>
            <a:ext cx="16276638" cy="91596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24222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1603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g bìa"/>
  <p:tag name="ISPRING_SLIDE_INDENT_LEVEL" val="0"/>
  <p:tag name="ISPRING_SLIDE_ID_2" val="{5935DA68-248D-4E0C-B796-460D1988B380}"/>
  <p:tag name="GENSWF_ADVANCE_TIME" val="16.185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143</Words>
  <Application>Microsoft Office PowerPoint</Application>
  <PresentationFormat>Custom</PresentationFormat>
  <Paragraphs>30</Paragraphs>
  <Slides>16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宋体</vt:lpstr>
      <vt:lpstr>.Vn3DH</vt:lpstr>
      <vt:lpstr>.VnBlack</vt:lpstr>
      <vt:lpstr>Arial</vt:lpstr>
      <vt:lpstr>Calibri</vt:lpstr>
      <vt:lpstr>Tahoma</vt:lpstr>
      <vt:lpstr>Times New Roman</vt:lpstr>
      <vt:lpstr>默认设计模板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MC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Admin</cp:lastModifiedBy>
  <cp:revision>47</cp:revision>
  <dcterms:created xsi:type="dcterms:W3CDTF">2015-09-14T06:10:05Z</dcterms:created>
  <dcterms:modified xsi:type="dcterms:W3CDTF">2023-06-25T03:54:20Z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2052-10.1.0.6065</vt:lpwstr>
  </property>
</Properties>
</file>