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699" r:id="rId5"/>
  </p:sldMasterIdLst>
  <p:notesMasterIdLst>
    <p:notesMasterId r:id="rId31"/>
  </p:notesMasterIdLst>
  <p:sldIdLst>
    <p:sldId id="317" r:id="rId6"/>
    <p:sldId id="309" r:id="rId7"/>
    <p:sldId id="307" r:id="rId8"/>
    <p:sldId id="258" r:id="rId9"/>
    <p:sldId id="308" r:id="rId10"/>
    <p:sldId id="260" r:id="rId11"/>
    <p:sldId id="261" r:id="rId12"/>
    <p:sldId id="262" r:id="rId13"/>
    <p:sldId id="257" r:id="rId14"/>
    <p:sldId id="259" r:id="rId15"/>
    <p:sldId id="271" r:id="rId16"/>
    <p:sldId id="294" r:id="rId17"/>
    <p:sldId id="272" r:id="rId18"/>
    <p:sldId id="310" r:id="rId19"/>
    <p:sldId id="311" r:id="rId20"/>
    <p:sldId id="312" r:id="rId21"/>
    <p:sldId id="313" r:id="rId22"/>
    <p:sldId id="314" r:id="rId23"/>
    <p:sldId id="293" r:id="rId24"/>
    <p:sldId id="315" r:id="rId25"/>
    <p:sldId id="300" r:id="rId26"/>
    <p:sldId id="290" r:id="rId27"/>
    <p:sldId id="316" r:id="rId28"/>
    <p:sldId id="268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911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3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7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9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1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3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5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70"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70"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18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70"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70"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51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99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1pPr>
            <a:lvl2pPr marL="341970" indent="0">
              <a:buNone/>
              <a:defRPr sz="1346">
                <a:solidFill>
                  <a:schemeClr val="tx1">
                    <a:tint val="75000"/>
                  </a:schemeClr>
                </a:solidFill>
              </a:defRPr>
            </a:lvl2pPr>
            <a:lvl3pPr marL="683938" indent="0">
              <a:buNone/>
              <a:defRPr sz="1196">
                <a:solidFill>
                  <a:schemeClr val="tx1">
                    <a:tint val="75000"/>
                  </a:schemeClr>
                </a:solidFill>
              </a:defRPr>
            </a:lvl3pPr>
            <a:lvl4pPr marL="1025908" indent="0">
              <a:buNone/>
              <a:defRPr sz="1048">
                <a:solidFill>
                  <a:schemeClr val="tx1">
                    <a:tint val="75000"/>
                  </a:schemeClr>
                </a:solidFill>
              </a:defRPr>
            </a:lvl4pPr>
            <a:lvl5pPr marL="1367876" indent="0">
              <a:buNone/>
              <a:defRPr sz="1048">
                <a:solidFill>
                  <a:schemeClr val="tx1">
                    <a:tint val="75000"/>
                  </a:schemeClr>
                </a:solidFill>
              </a:defRPr>
            </a:lvl5pPr>
            <a:lvl6pPr marL="1709846" indent="0">
              <a:buNone/>
              <a:defRPr sz="1048">
                <a:solidFill>
                  <a:schemeClr val="tx1">
                    <a:tint val="75000"/>
                  </a:schemeClr>
                </a:solidFill>
              </a:defRPr>
            </a:lvl6pPr>
            <a:lvl7pPr marL="2051814" indent="0">
              <a:buNone/>
              <a:defRPr sz="1048">
                <a:solidFill>
                  <a:schemeClr val="tx1">
                    <a:tint val="75000"/>
                  </a:schemeClr>
                </a:solidFill>
              </a:defRPr>
            </a:lvl7pPr>
            <a:lvl8pPr marL="2393784" indent="0">
              <a:buNone/>
              <a:defRPr sz="1048">
                <a:solidFill>
                  <a:schemeClr val="tx1">
                    <a:tint val="75000"/>
                  </a:schemeClr>
                </a:solidFill>
              </a:defRPr>
            </a:lvl8pPr>
            <a:lvl9pPr marL="2735753" indent="0">
              <a:buNone/>
              <a:defRPr sz="10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70"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70"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60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094"/>
            </a:lvl1pPr>
            <a:lvl2pPr>
              <a:defRPr sz="1795"/>
            </a:lvl2pPr>
            <a:lvl3pPr>
              <a:defRPr sz="1496"/>
            </a:lvl3pPr>
            <a:lvl4pPr>
              <a:defRPr sz="1346"/>
            </a:lvl4pPr>
            <a:lvl5pPr>
              <a:defRPr sz="1346"/>
            </a:lvl5pPr>
            <a:lvl6pPr>
              <a:defRPr sz="1346"/>
            </a:lvl6pPr>
            <a:lvl7pPr>
              <a:defRPr sz="1346"/>
            </a:lvl7pPr>
            <a:lvl8pPr>
              <a:defRPr sz="1346"/>
            </a:lvl8pPr>
            <a:lvl9pPr>
              <a:defRPr sz="13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094"/>
            </a:lvl1pPr>
            <a:lvl2pPr>
              <a:defRPr sz="1795"/>
            </a:lvl2pPr>
            <a:lvl3pPr>
              <a:defRPr sz="1496"/>
            </a:lvl3pPr>
            <a:lvl4pPr>
              <a:defRPr sz="1346"/>
            </a:lvl4pPr>
            <a:lvl5pPr>
              <a:defRPr sz="1346"/>
            </a:lvl5pPr>
            <a:lvl6pPr>
              <a:defRPr sz="1346"/>
            </a:lvl6pPr>
            <a:lvl7pPr>
              <a:defRPr sz="1346"/>
            </a:lvl7pPr>
            <a:lvl8pPr>
              <a:defRPr sz="1346"/>
            </a:lvl8pPr>
            <a:lvl9pPr>
              <a:defRPr sz="13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70"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70"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1970" indent="0">
              <a:buNone/>
              <a:defRPr sz="1496" b="1"/>
            </a:lvl2pPr>
            <a:lvl3pPr marL="683938" indent="0">
              <a:buNone/>
              <a:defRPr sz="1346" b="1"/>
            </a:lvl3pPr>
            <a:lvl4pPr marL="1025908" indent="0">
              <a:buNone/>
              <a:defRPr sz="1196" b="1"/>
            </a:lvl4pPr>
            <a:lvl5pPr marL="1367876" indent="0">
              <a:buNone/>
              <a:defRPr sz="1196" b="1"/>
            </a:lvl5pPr>
            <a:lvl6pPr marL="1709846" indent="0">
              <a:buNone/>
              <a:defRPr sz="1196" b="1"/>
            </a:lvl6pPr>
            <a:lvl7pPr marL="2051814" indent="0">
              <a:buNone/>
              <a:defRPr sz="1196" b="1"/>
            </a:lvl7pPr>
            <a:lvl8pPr marL="2393784" indent="0">
              <a:buNone/>
              <a:defRPr sz="1196" b="1"/>
            </a:lvl8pPr>
            <a:lvl9pPr marL="2735753" indent="0">
              <a:buNone/>
              <a:defRPr sz="11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795"/>
            </a:lvl1pPr>
            <a:lvl2pPr>
              <a:defRPr sz="1496"/>
            </a:lvl2pPr>
            <a:lvl3pPr>
              <a:defRPr sz="1346"/>
            </a:lvl3pPr>
            <a:lvl4pPr>
              <a:defRPr sz="1196"/>
            </a:lvl4pPr>
            <a:lvl5pPr>
              <a:defRPr sz="1196"/>
            </a:lvl5pPr>
            <a:lvl6pPr>
              <a:defRPr sz="1196"/>
            </a:lvl6pPr>
            <a:lvl7pPr>
              <a:defRPr sz="1196"/>
            </a:lvl7pPr>
            <a:lvl8pPr>
              <a:defRPr sz="1196"/>
            </a:lvl8pPr>
            <a:lvl9pPr>
              <a:defRPr sz="11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1970" indent="0">
              <a:buNone/>
              <a:defRPr sz="1496" b="1"/>
            </a:lvl2pPr>
            <a:lvl3pPr marL="683938" indent="0">
              <a:buNone/>
              <a:defRPr sz="1346" b="1"/>
            </a:lvl3pPr>
            <a:lvl4pPr marL="1025908" indent="0">
              <a:buNone/>
              <a:defRPr sz="1196" b="1"/>
            </a:lvl4pPr>
            <a:lvl5pPr marL="1367876" indent="0">
              <a:buNone/>
              <a:defRPr sz="1196" b="1"/>
            </a:lvl5pPr>
            <a:lvl6pPr marL="1709846" indent="0">
              <a:buNone/>
              <a:defRPr sz="1196" b="1"/>
            </a:lvl6pPr>
            <a:lvl7pPr marL="2051814" indent="0">
              <a:buNone/>
              <a:defRPr sz="1196" b="1"/>
            </a:lvl7pPr>
            <a:lvl8pPr marL="2393784" indent="0">
              <a:buNone/>
              <a:defRPr sz="1196" b="1"/>
            </a:lvl8pPr>
            <a:lvl9pPr marL="2735753" indent="0">
              <a:buNone/>
              <a:defRPr sz="11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1795"/>
            </a:lvl1pPr>
            <a:lvl2pPr>
              <a:defRPr sz="1496"/>
            </a:lvl2pPr>
            <a:lvl3pPr>
              <a:defRPr sz="1346"/>
            </a:lvl3pPr>
            <a:lvl4pPr>
              <a:defRPr sz="1196"/>
            </a:lvl4pPr>
            <a:lvl5pPr>
              <a:defRPr sz="1196"/>
            </a:lvl5pPr>
            <a:lvl6pPr>
              <a:defRPr sz="1196"/>
            </a:lvl6pPr>
            <a:lvl7pPr>
              <a:defRPr sz="1196"/>
            </a:lvl7pPr>
            <a:lvl8pPr>
              <a:defRPr sz="1196"/>
            </a:lvl8pPr>
            <a:lvl9pPr>
              <a:defRPr sz="11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70"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70"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82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70"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70"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31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70"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70"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39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4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7" cy="5853113"/>
          </a:xfrm>
        </p:spPr>
        <p:txBody>
          <a:bodyPr/>
          <a:lstStyle>
            <a:lvl1pPr>
              <a:defRPr sz="2394"/>
            </a:lvl1pPr>
            <a:lvl2pPr>
              <a:defRPr sz="2094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048"/>
            </a:lvl1pPr>
            <a:lvl2pPr marL="341970" indent="0">
              <a:buNone/>
              <a:defRPr sz="898"/>
            </a:lvl2pPr>
            <a:lvl3pPr marL="683938" indent="0">
              <a:buNone/>
              <a:defRPr sz="748"/>
            </a:lvl3pPr>
            <a:lvl4pPr marL="1025908" indent="0">
              <a:buNone/>
              <a:defRPr sz="673"/>
            </a:lvl4pPr>
            <a:lvl5pPr marL="1367876" indent="0">
              <a:buNone/>
              <a:defRPr sz="673"/>
            </a:lvl5pPr>
            <a:lvl6pPr marL="1709846" indent="0">
              <a:buNone/>
              <a:defRPr sz="673"/>
            </a:lvl6pPr>
            <a:lvl7pPr marL="2051814" indent="0">
              <a:buNone/>
              <a:defRPr sz="673"/>
            </a:lvl7pPr>
            <a:lvl8pPr marL="2393784" indent="0">
              <a:buNone/>
              <a:defRPr sz="673"/>
            </a:lvl8pPr>
            <a:lvl9pPr marL="2735753" indent="0">
              <a:buNone/>
              <a:defRPr sz="67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70"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70"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22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4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394"/>
            </a:lvl1pPr>
            <a:lvl2pPr marL="341970" indent="0">
              <a:buNone/>
              <a:defRPr sz="2094"/>
            </a:lvl2pPr>
            <a:lvl3pPr marL="683938" indent="0">
              <a:buNone/>
              <a:defRPr sz="1795"/>
            </a:lvl3pPr>
            <a:lvl4pPr marL="1025908" indent="0">
              <a:buNone/>
              <a:defRPr sz="1496"/>
            </a:lvl4pPr>
            <a:lvl5pPr marL="1367876" indent="0">
              <a:buNone/>
              <a:defRPr sz="1496"/>
            </a:lvl5pPr>
            <a:lvl6pPr marL="1709846" indent="0">
              <a:buNone/>
              <a:defRPr sz="1496"/>
            </a:lvl6pPr>
            <a:lvl7pPr marL="2051814" indent="0">
              <a:buNone/>
              <a:defRPr sz="1496"/>
            </a:lvl7pPr>
            <a:lvl8pPr marL="2393784" indent="0">
              <a:buNone/>
              <a:defRPr sz="1496"/>
            </a:lvl8pPr>
            <a:lvl9pPr marL="2735753" indent="0">
              <a:buNone/>
              <a:defRPr sz="14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048"/>
            </a:lvl1pPr>
            <a:lvl2pPr marL="341970" indent="0">
              <a:buNone/>
              <a:defRPr sz="898"/>
            </a:lvl2pPr>
            <a:lvl3pPr marL="683938" indent="0">
              <a:buNone/>
              <a:defRPr sz="748"/>
            </a:lvl3pPr>
            <a:lvl4pPr marL="1025908" indent="0">
              <a:buNone/>
              <a:defRPr sz="673"/>
            </a:lvl4pPr>
            <a:lvl5pPr marL="1367876" indent="0">
              <a:buNone/>
              <a:defRPr sz="673"/>
            </a:lvl5pPr>
            <a:lvl6pPr marL="1709846" indent="0">
              <a:buNone/>
              <a:defRPr sz="673"/>
            </a:lvl6pPr>
            <a:lvl7pPr marL="2051814" indent="0">
              <a:buNone/>
              <a:defRPr sz="673"/>
            </a:lvl7pPr>
            <a:lvl8pPr marL="2393784" indent="0">
              <a:buNone/>
              <a:defRPr sz="673"/>
            </a:lvl8pPr>
            <a:lvl9pPr marL="2735753" indent="0">
              <a:buNone/>
              <a:defRPr sz="67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70"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70"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755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70"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70"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91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70"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70"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6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6A8AEC-E28C-4AC5-808D-1208D4DD7B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E17806-9A5D-409E-BC19-5E03C013A5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70"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870"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8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4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83938" rtl="0" eaLnBrk="1" latinLnBrk="0" hangingPunct="1">
        <a:spcBef>
          <a:spcPct val="0"/>
        </a:spcBef>
        <a:buNone/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476" indent="-256476" algn="l" defTabSz="683938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555700" indent="-213732" algn="l" defTabSz="683938" rtl="0" eaLnBrk="1" latinLnBrk="0" hangingPunct="1">
        <a:spcBef>
          <a:spcPct val="20000"/>
        </a:spcBef>
        <a:buFont typeface="Arial" pitchFamily="34" charset="0"/>
        <a:buChar char="–"/>
        <a:defRPr sz="2094" kern="1200">
          <a:solidFill>
            <a:schemeClr val="tx1"/>
          </a:solidFill>
          <a:latin typeface="+mn-lt"/>
          <a:ea typeface="+mn-ea"/>
          <a:cs typeface="+mn-cs"/>
        </a:defRPr>
      </a:lvl2pPr>
      <a:lvl3pPr marL="854922" indent="-170985" algn="l" defTabSz="683938" rtl="0" eaLnBrk="1" latinLnBrk="0" hangingPunct="1">
        <a:spcBef>
          <a:spcPct val="20000"/>
        </a:spcBef>
        <a:buFont typeface="Arial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196892" indent="-170985" algn="l" defTabSz="683938" rtl="0" eaLnBrk="1" latinLnBrk="0" hangingPunct="1">
        <a:spcBef>
          <a:spcPct val="20000"/>
        </a:spcBef>
        <a:buFont typeface="Arial" pitchFamily="34" charset="0"/>
        <a:buChar char="–"/>
        <a:defRPr sz="1496" kern="1200">
          <a:solidFill>
            <a:schemeClr val="tx1"/>
          </a:solidFill>
          <a:latin typeface="+mn-lt"/>
          <a:ea typeface="+mn-ea"/>
          <a:cs typeface="+mn-cs"/>
        </a:defRPr>
      </a:lvl4pPr>
      <a:lvl5pPr marL="1538861" indent="-170985" algn="l" defTabSz="683938" rtl="0" eaLnBrk="1" latinLnBrk="0" hangingPunct="1">
        <a:spcBef>
          <a:spcPct val="20000"/>
        </a:spcBef>
        <a:buFont typeface="Arial" pitchFamily="34" charset="0"/>
        <a:buChar char="»"/>
        <a:defRPr sz="1496" kern="1200">
          <a:solidFill>
            <a:schemeClr val="tx1"/>
          </a:solidFill>
          <a:latin typeface="+mn-lt"/>
          <a:ea typeface="+mn-ea"/>
          <a:cs typeface="+mn-cs"/>
        </a:defRPr>
      </a:lvl5pPr>
      <a:lvl6pPr marL="1880830" indent="-170985" algn="l" defTabSz="683938" rtl="0" eaLnBrk="1" latinLnBrk="0" hangingPunct="1">
        <a:spcBef>
          <a:spcPct val="20000"/>
        </a:spcBef>
        <a:buFont typeface="Arial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6pPr>
      <a:lvl7pPr marL="2222800" indent="-170985" algn="l" defTabSz="683938" rtl="0" eaLnBrk="1" latinLnBrk="0" hangingPunct="1">
        <a:spcBef>
          <a:spcPct val="20000"/>
        </a:spcBef>
        <a:buFont typeface="Arial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7pPr>
      <a:lvl8pPr marL="2564768" indent="-170985" algn="l" defTabSz="683938" rtl="0" eaLnBrk="1" latinLnBrk="0" hangingPunct="1">
        <a:spcBef>
          <a:spcPct val="20000"/>
        </a:spcBef>
        <a:buFont typeface="Arial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8pPr>
      <a:lvl9pPr marL="2906737" indent="-170985" algn="l" defTabSz="683938" rtl="0" eaLnBrk="1" latinLnBrk="0" hangingPunct="1">
        <a:spcBef>
          <a:spcPct val="20000"/>
        </a:spcBef>
        <a:buFont typeface="Arial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93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1pPr>
      <a:lvl2pPr marL="341970" algn="l" defTabSz="68393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2pPr>
      <a:lvl3pPr marL="683938" algn="l" defTabSz="68393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3pPr>
      <a:lvl4pPr marL="1025908" algn="l" defTabSz="68393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4pPr>
      <a:lvl5pPr marL="1367876" algn="l" defTabSz="68393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5pPr>
      <a:lvl6pPr marL="1709846" algn="l" defTabSz="68393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6pPr>
      <a:lvl7pPr marL="2051814" algn="l" defTabSz="68393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7pPr>
      <a:lvl8pPr marL="2393784" algn="l" defTabSz="68393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8pPr>
      <a:lvl9pPr marL="2735753" algn="l" defTabSz="683938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4.emf"/><Relationship Id="rId5" Type="http://schemas.openxmlformats.org/officeDocument/2006/relationships/image" Target="../media/image22.sv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svg"/><Relationship Id="rId5" Type="http://schemas.openxmlformats.org/officeDocument/2006/relationships/image" Target="../media/image23.png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svg"/><Relationship Id="rId5" Type="http://schemas.openxmlformats.org/officeDocument/2006/relationships/image" Target="../media/image23.png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2.svg"/><Relationship Id="rId5" Type="http://schemas.openxmlformats.org/officeDocument/2006/relationships/image" Target="../media/image23.png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4.emf"/><Relationship Id="rId5" Type="http://schemas.openxmlformats.org/officeDocument/2006/relationships/image" Target="../media/image22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2.png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5" Type="http://schemas.openxmlformats.org/officeDocument/2006/relationships/image" Target="../media/image47.sv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1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3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1DBA93-6373-92C7-878A-568FA6AC9B50}"/>
              </a:ext>
            </a:extLst>
          </p:cNvPr>
          <p:cNvSpPr txBox="1"/>
          <p:nvPr/>
        </p:nvSpPr>
        <p:spPr>
          <a:xfrm>
            <a:off x="3207738" y="404950"/>
            <a:ext cx="6826612" cy="10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3870">
              <a:defRPr/>
            </a:pPr>
            <a:r>
              <a:rPr lang="vi-VN" sz="1496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9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995" b="1">
                <a:solidFill>
                  <a:prstClr val="black"/>
                </a:solidFill>
                <a:latin typeface="Calibri"/>
              </a:rPr>
              <a:t> </a:t>
            </a:r>
            <a:r>
              <a:rPr lang="vi-VN" sz="1995" b="1">
                <a:solidFill>
                  <a:prstClr val="black"/>
                </a:solidFill>
                <a:latin typeface="Times New Roman" panose="02020603050405020304" pitchFamily="18" charset="0"/>
              </a:rPr>
              <a:t>GIÁO </a:t>
            </a:r>
            <a:r>
              <a:rPr lang="vi-VN" sz="1995" b="1" dirty="0">
                <a:solidFill>
                  <a:prstClr val="black"/>
                </a:solidFill>
                <a:latin typeface="Times New Roman" panose="02020603050405020304" pitchFamily="18" charset="0"/>
              </a:rPr>
              <a:t>DỤC VÀ ĐÀO </a:t>
            </a:r>
            <a:r>
              <a:rPr lang="vi-VN" sz="1995" b="1">
                <a:solidFill>
                  <a:prstClr val="black"/>
                </a:solidFill>
                <a:latin typeface="Times New Roman" panose="02020603050405020304" pitchFamily="18" charset="0"/>
              </a:rPr>
              <a:t>TẠO </a:t>
            </a:r>
            <a:r>
              <a:rPr lang="en-US" sz="1995" b="1">
                <a:solidFill>
                  <a:prstClr val="black"/>
                </a:solidFill>
                <a:latin typeface="Times New Roman" panose="02020603050405020304" pitchFamily="18" charset="0"/>
              </a:rPr>
              <a:t>HUYỆN GIAO </a:t>
            </a:r>
            <a:r>
              <a:rPr lang="en-US" sz="1995" b="1">
                <a:solidFill>
                  <a:prstClr val="black"/>
                </a:solidFill>
                <a:latin typeface="Times New Roman" panose="02020603050405020304" pitchFamily="18" charset="0"/>
              </a:rPr>
              <a:t>THUỶ</a:t>
            </a:r>
            <a:endParaRPr lang="vi-VN" sz="1995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3870">
              <a:defRPr/>
            </a:pPr>
            <a:r>
              <a:rPr lang="en-US" sz="199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GIAO YẾN</a:t>
            </a:r>
          </a:p>
          <a:p>
            <a:pPr algn="ctr" defTabSz="683870">
              <a:defRPr/>
            </a:pPr>
            <a:endParaRPr lang="en-US" sz="199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50F12-3292-8FA3-E1AF-373D38E5FDA2}"/>
              </a:ext>
            </a:extLst>
          </p:cNvPr>
          <p:cNvSpPr txBox="1"/>
          <p:nvPr/>
        </p:nvSpPr>
        <p:spPr>
          <a:xfrm>
            <a:off x="1159701" y="2402907"/>
            <a:ext cx="9643302" cy="706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3870">
              <a:defRPr/>
            </a:pPr>
            <a:r>
              <a:rPr lang="en-US" sz="3988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3988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26431" y="1148793"/>
            <a:ext cx="21091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E050F12-3292-8FA3-E1AF-373D38E5FDA2}"/>
              </a:ext>
            </a:extLst>
          </p:cNvPr>
          <p:cNvSpPr txBox="1"/>
          <p:nvPr/>
        </p:nvSpPr>
        <p:spPr>
          <a:xfrm>
            <a:off x="3207739" y="4729060"/>
            <a:ext cx="5547227" cy="1565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870">
              <a:defRPr/>
            </a:pPr>
            <a:r>
              <a:rPr lang="en-US" sz="239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39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Thị Dung</a:t>
            </a:r>
            <a:endParaRPr lang="en-US" sz="2394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3870">
              <a:defRPr/>
            </a:pPr>
            <a:r>
              <a:rPr lang="en-US" sz="239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sách: Kết nối tri thức với cuộc sống</a:t>
            </a:r>
          </a:p>
          <a:p>
            <a:pPr defTabSz="683870">
              <a:defRPr/>
            </a:pPr>
            <a:endParaRPr lang="vi-VN" sz="209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3870">
              <a:lnSpc>
                <a:spcPct val="150000"/>
              </a:lnSpc>
              <a:defRPr/>
            </a:pPr>
            <a:endParaRPr lang="en-US" sz="179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7-Point Star 8"/>
          <p:cNvSpPr/>
          <p:nvPr/>
        </p:nvSpPr>
        <p:spPr>
          <a:xfrm>
            <a:off x="1749357" y="1148793"/>
            <a:ext cx="2038872" cy="1254115"/>
          </a:xfrm>
          <a:prstGeom prst="star7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870">
              <a:defRPr/>
            </a:pPr>
            <a:r>
              <a:rPr lang="en-US" sz="239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2F35F-6218-F8AD-129E-14A4A5D4DCCC}"/>
              </a:ext>
            </a:extLst>
          </p:cNvPr>
          <p:cNvSpPr/>
          <p:nvPr/>
        </p:nvSpPr>
        <p:spPr>
          <a:xfrm>
            <a:off x="437657" y="3108998"/>
            <a:ext cx="11370958" cy="645444"/>
          </a:xfrm>
          <a:prstGeom prst="rect">
            <a:avLst/>
          </a:prstGeom>
          <a:noFill/>
        </p:spPr>
        <p:txBody>
          <a:bodyPr wrap="square" lIns="91324" tIns="45662" rIns="91324" bIns="45662">
            <a:spAutoFit/>
          </a:bodyPr>
          <a:lstStyle/>
          <a:p>
            <a:pPr algn="ctr" defTabSz="913158"/>
            <a:r>
              <a:rPr lang="en-US" sz="3595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TÂM  HÀNG XÓM, LÁNG GIỀNG</a:t>
            </a:r>
            <a:endParaRPr lang="en-US" sz="3595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21705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49" y="1945094"/>
            <a:ext cx="5254493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60" y="2013800"/>
            <a:ext cx="4679545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6D8144-6668-4474-B7CC-61A55E92DA3C}"/>
              </a:ext>
            </a:extLst>
          </p:cNvPr>
          <p:cNvSpPr/>
          <p:nvPr/>
        </p:nvSpPr>
        <p:spPr>
          <a:xfrm>
            <a:off x="1046712" y="5776851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91EAE4-936F-4056-BA49-235D1C4EED2F}"/>
              </a:ext>
            </a:extLst>
          </p:cNvPr>
          <p:cNvSpPr/>
          <p:nvPr/>
        </p:nvSpPr>
        <p:spPr>
          <a:xfrm>
            <a:off x="6852088" y="5753630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62" y="-74428"/>
            <a:ext cx="37242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952" y="25584"/>
            <a:ext cx="3686175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62" y="3178360"/>
            <a:ext cx="35242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627" y="3178360"/>
            <a:ext cx="387667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9C3DA3-FC8C-4618-8DE8-0A213EA7AEC5}"/>
              </a:ext>
            </a:extLst>
          </p:cNvPr>
          <p:cNvGrpSpPr/>
          <p:nvPr/>
        </p:nvGrpSpPr>
        <p:grpSpPr>
          <a:xfrm>
            <a:off x="602507" y="401821"/>
            <a:ext cx="3524250" cy="6084039"/>
            <a:chOff x="1373316" y="1844040"/>
            <a:chExt cx="7417868" cy="32766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6DDAFF-CD5C-48BD-B490-34C54F6584CA}"/>
                </a:ext>
              </a:extLst>
            </p:cNvPr>
            <p:cNvSpPr txBox="1"/>
            <p:nvPr/>
          </p:nvSpPr>
          <p:spPr>
            <a:xfrm>
              <a:off x="2141937" y="2461030"/>
              <a:ext cx="5955928" cy="2197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tỏ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181F20-B6A4-4FB3-B289-DC787C15EFDC}"/>
              </a:ext>
            </a:extLst>
          </p:cNvPr>
          <p:cNvSpPr/>
          <p:nvPr/>
        </p:nvSpPr>
        <p:spPr>
          <a:xfrm>
            <a:off x="4271962" y="23676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159FC-E330-47E3-BCA3-D5A61DF40F1E}"/>
              </a:ext>
            </a:extLst>
          </p:cNvPr>
          <p:cNvSpPr/>
          <p:nvPr/>
        </p:nvSpPr>
        <p:spPr>
          <a:xfrm>
            <a:off x="8221042" y="243250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90A2DF-29DE-48DC-875C-9AEE9106AFC9}"/>
              </a:ext>
            </a:extLst>
          </p:cNvPr>
          <p:cNvSpPr/>
          <p:nvPr/>
        </p:nvSpPr>
        <p:spPr>
          <a:xfrm>
            <a:off x="4221472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E4D7F8-BBB9-4B56-A560-232E6CCA7D3E}"/>
              </a:ext>
            </a:extLst>
          </p:cNvPr>
          <p:cNvSpPr/>
          <p:nvPr/>
        </p:nvSpPr>
        <p:spPr>
          <a:xfrm>
            <a:off x="8061900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đang hỏi thăm sức khỏe của bà</a:t>
            </a:r>
            <a:r>
              <a:rPr lang="en-US" sz="2000" dirty="0">
                <a:latin typeface="UTMavobold" panose="02040603050506020204" pitchFamily="18" charset="0"/>
              </a:rPr>
              <a:t>.</a:t>
            </a:r>
            <a:endParaRPr lang="vi-VN" sz="2000" dirty="0">
              <a:latin typeface="UTMavobol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5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787978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SLIDE_ID_2" val="{5935DA68-248D-4E0C-B796-460D1988B380}"/>
  <p:tag name="GENSWF_ADVANCE_TIME" val="16.1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614</Words>
  <Application>Microsoft Office PowerPoint</Application>
  <PresentationFormat>Widescreen</PresentationFormat>
  <Paragraphs>76</Paragraphs>
  <Slides>25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微软雅黑</vt:lpstr>
      <vt:lpstr>微软雅黑 Light</vt:lpstr>
      <vt:lpstr>#9Slide02 Noi dung dai</vt:lpstr>
      <vt:lpstr>#9Slide02 Tieu de dai</vt:lpstr>
      <vt:lpstr>Arial</vt:lpstr>
      <vt:lpstr>Calibri</vt:lpstr>
      <vt:lpstr>Calibri Light</vt:lpstr>
      <vt:lpstr>等线</vt:lpstr>
      <vt:lpstr>等线 Light</vt:lpstr>
      <vt:lpstr>Georgia</vt:lpstr>
      <vt:lpstr>iCiel Cadena</vt:lpstr>
      <vt:lpstr>Times New Roman</vt:lpstr>
      <vt:lpstr>UTMavobold</vt:lpstr>
      <vt:lpstr>仓耳羽辰体-谷力 W05</vt:lpstr>
      <vt:lpstr>站酷庆科黄油体</vt:lpstr>
      <vt:lpstr>Office 主题​​</vt:lpstr>
      <vt:lpstr>Office Theme</vt:lpstr>
      <vt:lpstr>1_Simple Light</vt:lpstr>
      <vt:lpstr>1_Office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2022-07-20T23:44:39Z</dcterms:created>
  <dcterms:modified xsi:type="dcterms:W3CDTF">2023-06-25T03:53:02Z</dcterms:modified>
</cp:coreProperties>
</file>