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78" r:id="rId4"/>
    <p:sldMasterId id="2147483690" r:id="rId5"/>
  </p:sldMasterIdLst>
  <p:notesMasterIdLst>
    <p:notesMasterId r:id="rId20"/>
  </p:notesMasterIdLst>
  <p:sldIdLst>
    <p:sldId id="2007577182" r:id="rId6"/>
    <p:sldId id="2007577181" r:id="rId7"/>
    <p:sldId id="271" r:id="rId8"/>
    <p:sldId id="2007577171" r:id="rId9"/>
    <p:sldId id="270" r:id="rId10"/>
    <p:sldId id="258" r:id="rId11"/>
    <p:sldId id="2007577115" r:id="rId12"/>
    <p:sldId id="259" r:id="rId13"/>
    <p:sldId id="2007577173" r:id="rId14"/>
    <p:sldId id="2007577174" r:id="rId15"/>
    <p:sldId id="2007577178" r:id="rId16"/>
    <p:sldId id="2007577180" r:id="rId17"/>
    <p:sldId id="2007577172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18T16:11:34.647" idx="1">
    <p:pos x="6686" y="451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78BE0-0E63-4D12-9F1C-AFD9AA58937D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5A95D-ABF7-4CFD-9DBB-DBD36C54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4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55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FD831-A322-40CE-9411-6E8D2E6C19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59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FD831-A322-40CE-9411-6E8D2E6C19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93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giảng</a:t>
            </a:r>
            <a:r>
              <a:rPr lang="en-US" altLang="zh-CN" dirty="0"/>
              <a:t> </a:t>
            </a: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Ngoclan</a:t>
            </a:r>
            <a:r>
              <a:rPr lang="en-US" altLang="zh-CN" dirty="0"/>
              <a:t>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54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030E0-4F8F-418C-95CE-554F891DC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2C6BC-F97E-4A0B-3BC4-A2E9B46AA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72D01-7D02-3CDD-1343-C6F40EB5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A44F9-AA29-32A9-F02E-33A9E931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2AF20-922E-469B-EB92-27F0D424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5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BE1D-5599-7A07-3E8E-D7FCB253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B7ADE-6186-5A34-4D98-8A981F9DB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7A897-BAB0-CE02-5B7F-181A007B8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5925C-57A0-5A8F-3E65-520E4E818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A0145-680F-FD75-0A5B-6EEE6408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5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26FBF3-3D2E-03E5-F857-2E127686F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3AE4C-2BF8-5F01-B353-27489EDA9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C15D3-F5EE-31D3-FAF3-A6B7B5C2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74940-E9EE-C0B0-5861-C28E609FA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0AF65-0BA3-B0DD-9E7C-71C79AAF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27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466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1244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3447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8458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1035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4446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4069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061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27F8-FEDD-E36B-7CED-749CC697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B36D-AB36-5E28-A196-339900C55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8D8E4-9462-DE8F-7D10-F677ABB7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5334A-64D5-4EA0-810D-7C0BC4DD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8F23-FF37-76C0-BEF1-53A81FC3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66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7223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131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AF3B-F7B2-4A80-988E-FA33ABDC1591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2863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731555"/>
      </p:ext>
    </p:extLst>
  </p:cSld>
  <p:clrMapOvr>
    <a:masterClrMapping/>
  </p:clrMapOvr>
  <p:transition spd="slow" advClick="0" advTm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724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71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618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344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46E506-AAC5-4D02-9AF1-9B14FD34A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864578-3E75-4431-ACDC-5291A6687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A79566-4422-4D6B-AE8C-875E0CC8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BA6543-DC10-48F3-8403-2F5D4816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15E68A-9DBA-4450-B3B0-4976E20C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54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CD34C6-78E8-481A-917F-542C0D8E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976538-1A22-423C-85BE-B7DA295BC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A64A65-2615-4467-89CF-5F18D7F23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A7B5DC-56AB-4BDA-9139-985CF17D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5C7CA5-0768-4910-83A0-2C7E1EEC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B7B0-3114-5BC6-9D4C-E92E2F8D1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0C0A2-98CF-A865-1D6B-F24B11174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6034B-6B44-6ECD-62A7-5BA48174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AA771-3642-3B7D-448C-5DFEA218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59A8F-11DC-644B-0A36-A66C5113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42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ED1E0A-158D-4472-BA0D-A23CE068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4EC316-8A33-42A9-858B-3C73BD988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4FAE95-E613-497C-BF89-2F752AEA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F17859-89D0-437E-8B9F-F697764A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18337E-9AE5-41A9-8A05-DC4ED22B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4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D47080-D745-44AC-A4C9-636146C7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2D562F-8AE0-4279-AED3-3D87A2A1B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38E115-AEB3-4128-ADA1-BC85B225B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343F9D-0244-4F63-9075-9FD92C42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1BE7F9-1D29-40EF-97C6-267A5169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231F47-C942-4C93-BC7C-82A5C147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3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D9BDA-868F-4FC0-AE08-3438E0C5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A769A9-A3FF-43AB-89D3-3317A37F7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BAD61F-6A99-4EC1-87CB-3881D6051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44434C-4BC3-41F7-BB7E-5BF42B024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EF8A04-C4CB-44EB-BD35-DADF389A6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B14E7A-A63F-412C-B093-35EBF0B4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22162B-ADA4-43C8-B021-784C4C3B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5E36F13-1993-4C67-852C-5B88CAE8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13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6CBBE3-7F38-4079-98A9-E7F76013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CA3A99-73BB-43EE-AAE7-4C961F49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D7E105C-21FF-483E-B2E4-F4C246E8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71B006F-AC9C-4432-AEF0-783097ED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9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BC7430-9B5E-4C3F-88F1-32C5F4C2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DD0DB72-B8F1-46B1-B260-A925AA74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E68D83-2FCC-486D-B1C3-60CDE40E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62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929D08-8C39-413A-8AE2-161E4265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2050CA-214C-4A65-9A3F-47F7F1802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E6F97B-3272-44F8-87F4-08DBDEDEA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99466E-4D0C-4234-B85E-F90EDA50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E6D5B1-859D-434A-8F73-35A0A9116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689B41-7592-4D15-9BC8-151CB9BC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8BF344-C18F-4ACB-84F3-A25361F1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A17B132-12F9-4444-A7B6-9FB44FAA5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7B1DCE-8E58-4271-8221-08EFFCEB5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85989A-6D77-4586-9AFC-D81A7D47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1D5714-93EC-4EF3-9028-A563438E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64CF3B-2222-4446-880B-54313DF3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7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CB745-AA0F-4A3B-86B6-E16C3430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1DE1B5-B902-4C2E-AC78-BE9111501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9F6701-E33B-4581-893D-5544A696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2FC9A6-C710-44CE-921C-6D03FCBF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BB3F8A-CC78-4B03-BD3A-13F8B140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7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A7A83A8-FFAC-4E13-871D-AC10C05EF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2A6EAC-3198-4409-A2CF-C58B47AE5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4F594A-89CA-417E-BA01-D62EBE419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CEBE-BCDE-45B2-8097-EC2E8529C77A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7DDEBF-52DE-40EB-92E1-5ADA856F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2C9512-8D19-405C-9EDA-C5272553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1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5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7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09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1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3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5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83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9BA9-EAD1-1110-4936-6D6BBFEB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04A30-F7F4-75F2-2B64-84EFC5180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9EABE9-97F1-ED6C-2009-259EA841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4A0A3-2A28-12F4-B142-F107412C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B3AEA-E88B-D942-830E-E198CA59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2CE29-DC25-F204-312F-38E0C735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19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884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29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1pPr>
            <a:lvl2pPr marL="341970" indent="0">
              <a:buNone/>
              <a:defRPr sz="1346">
                <a:solidFill>
                  <a:schemeClr val="tx1">
                    <a:tint val="75000"/>
                  </a:schemeClr>
                </a:solidFill>
              </a:defRPr>
            </a:lvl2pPr>
            <a:lvl3pPr marL="683938" indent="0">
              <a:buNone/>
              <a:defRPr sz="1196">
                <a:solidFill>
                  <a:schemeClr val="tx1">
                    <a:tint val="75000"/>
                  </a:schemeClr>
                </a:solidFill>
              </a:defRPr>
            </a:lvl3pPr>
            <a:lvl4pPr marL="102590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67876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09846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18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3937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35753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437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094"/>
            </a:lvl1pPr>
            <a:lvl2pPr>
              <a:defRPr sz="1795"/>
            </a:lvl2pPr>
            <a:lvl3pPr>
              <a:defRPr sz="1496"/>
            </a:lvl3pPr>
            <a:lvl4pPr>
              <a:defRPr sz="1346"/>
            </a:lvl4pPr>
            <a:lvl5pPr>
              <a:defRPr sz="1346"/>
            </a:lvl5pPr>
            <a:lvl6pPr>
              <a:defRPr sz="1346"/>
            </a:lvl6pPr>
            <a:lvl7pPr>
              <a:defRPr sz="1346"/>
            </a:lvl7pPr>
            <a:lvl8pPr>
              <a:defRPr sz="1346"/>
            </a:lvl8pPr>
            <a:lvl9pPr>
              <a:defRPr sz="13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094"/>
            </a:lvl1pPr>
            <a:lvl2pPr>
              <a:defRPr sz="1795"/>
            </a:lvl2pPr>
            <a:lvl3pPr>
              <a:defRPr sz="1496"/>
            </a:lvl3pPr>
            <a:lvl4pPr>
              <a:defRPr sz="1346"/>
            </a:lvl4pPr>
            <a:lvl5pPr>
              <a:defRPr sz="1346"/>
            </a:lvl5pPr>
            <a:lvl6pPr>
              <a:defRPr sz="1346"/>
            </a:lvl6pPr>
            <a:lvl7pPr>
              <a:defRPr sz="1346"/>
            </a:lvl7pPr>
            <a:lvl8pPr>
              <a:defRPr sz="1346"/>
            </a:lvl8pPr>
            <a:lvl9pPr>
              <a:defRPr sz="13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019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1970" indent="0">
              <a:buNone/>
              <a:defRPr sz="1496" b="1"/>
            </a:lvl2pPr>
            <a:lvl3pPr marL="683938" indent="0">
              <a:buNone/>
              <a:defRPr sz="1346" b="1"/>
            </a:lvl3pPr>
            <a:lvl4pPr marL="1025908" indent="0">
              <a:buNone/>
              <a:defRPr sz="1196" b="1"/>
            </a:lvl4pPr>
            <a:lvl5pPr marL="1367876" indent="0">
              <a:buNone/>
              <a:defRPr sz="1196" b="1"/>
            </a:lvl5pPr>
            <a:lvl6pPr marL="1709846" indent="0">
              <a:buNone/>
              <a:defRPr sz="1196" b="1"/>
            </a:lvl6pPr>
            <a:lvl7pPr marL="2051814" indent="0">
              <a:buNone/>
              <a:defRPr sz="1196" b="1"/>
            </a:lvl7pPr>
            <a:lvl8pPr marL="2393784" indent="0">
              <a:buNone/>
              <a:defRPr sz="1196" b="1"/>
            </a:lvl8pPr>
            <a:lvl9pPr marL="2735753" indent="0">
              <a:buNone/>
              <a:defRPr sz="1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795"/>
            </a:lvl1pPr>
            <a:lvl2pPr>
              <a:defRPr sz="1496"/>
            </a:lvl2pPr>
            <a:lvl3pPr>
              <a:defRPr sz="1346"/>
            </a:lvl3pPr>
            <a:lvl4pPr>
              <a:defRPr sz="1196"/>
            </a:lvl4pPr>
            <a:lvl5pPr>
              <a:defRPr sz="1196"/>
            </a:lvl5pPr>
            <a:lvl6pPr>
              <a:defRPr sz="1196"/>
            </a:lvl6pPr>
            <a:lvl7pPr>
              <a:defRPr sz="1196"/>
            </a:lvl7pPr>
            <a:lvl8pPr>
              <a:defRPr sz="1196"/>
            </a:lvl8pPr>
            <a:lvl9pPr>
              <a:defRPr sz="11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1970" indent="0">
              <a:buNone/>
              <a:defRPr sz="1496" b="1"/>
            </a:lvl2pPr>
            <a:lvl3pPr marL="683938" indent="0">
              <a:buNone/>
              <a:defRPr sz="1346" b="1"/>
            </a:lvl3pPr>
            <a:lvl4pPr marL="1025908" indent="0">
              <a:buNone/>
              <a:defRPr sz="1196" b="1"/>
            </a:lvl4pPr>
            <a:lvl5pPr marL="1367876" indent="0">
              <a:buNone/>
              <a:defRPr sz="1196" b="1"/>
            </a:lvl5pPr>
            <a:lvl6pPr marL="1709846" indent="0">
              <a:buNone/>
              <a:defRPr sz="1196" b="1"/>
            </a:lvl6pPr>
            <a:lvl7pPr marL="2051814" indent="0">
              <a:buNone/>
              <a:defRPr sz="1196" b="1"/>
            </a:lvl7pPr>
            <a:lvl8pPr marL="2393784" indent="0">
              <a:buNone/>
              <a:defRPr sz="1196" b="1"/>
            </a:lvl8pPr>
            <a:lvl9pPr marL="2735753" indent="0">
              <a:buNone/>
              <a:defRPr sz="11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1795"/>
            </a:lvl1pPr>
            <a:lvl2pPr>
              <a:defRPr sz="1496"/>
            </a:lvl2pPr>
            <a:lvl3pPr>
              <a:defRPr sz="1346"/>
            </a:lvl3pPr>
            <a:lvl4pPr>
              <a:defRPr sz="1196"/>
            </a:lvl4pPr>
            <a:lvl5pPr>
              <a:defRPr sz="1196"/>
            </a:lvl5pPr>
            <a:lvl6pPr>
              <a:defRPr sz="1196"/>
            </a:lvl6pPr>
            <a:lvl7pPr>
              <a:defRPr sz="1196"/>
            </a:lvl7pPr>
            <a:lvl8pPr>
              <a:defRPr sz="1196"/>
            </a:lvl8pPr>
            <a:lvl9pPr>
              <a:defRPr sz="11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491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804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065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4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7" cy="5853113"/>
          </a:xfrm>
        </p:spPr>
        <p:txBody>
          <a:bodyPr/>
          <a:lstStyle>
            <a:lvl1pPr>
              <a:defRPr sz="2394"/>
            </a:lvl1pPr>
            <a:lvl2pPr>
              <a:defRPr sz="2094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048"/>
            </a:lvl1pPr>
            <a:lvl2pPr marL="341970" indent="0">
              <a:buNone/>
              <a:defRPr sz="898"/>
            </a:lvl2pPr>
            <a:lvl3pPr marL="683938" indent="0">
              <a:buNone/>
              <a:defRPr sz="748"/>
            </a:lvl3pPr>
            <a:lvl4pPr marL="1025908" indent="0">
              <a:buNone/>
              <a:defRPr sz="673"/>
            </a:lvl4pPr>
            <a:lvl5pPr marL="1367876" indent="0">
              <a:buNone/>
              <a:defRPr sz="673"/>
            </a:lvl5pPr>
            <a:lvl6pPr marL="1709846" indent="0">
              <a:buNone/>
              <a:defRPr sz="673"/>
            </a:lvl6pPr>
            <a:lvl7pPr marL="2051814" indent="0">
              <a:buNone/>
              <a:defRPr sz="673"/>
            </a:lvl7pPr>
            <a:lvl8pPr marL="2393784" indent="0">
              <a:buNone/>
              <a:defRPr sz="673"/>
            </a:lvl8pPr>
            <a:lvl9pPr marL="2735753" indent="0">
              <a:buNone/>
              <a:defRPr sz="6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972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4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394"/>
            </a:lvl1pPr>
            <a:lvl2pPr marL="341970" indent="0">
              <a:buNone/>
              <a:defRPr sz="2094"/>
            </a:lvl2pPr>
            <a:lvl3pPr marL="683938" indent="0">
              <a:buNone/>
              <a:defRPr sz="1795"/>
            </a:lvl3pPr>
            <a:lvl4pPr marL="1025908" indent="0">
              <a:buNone/>
              <a:defRPr sz="1496"/>
            </a:lvl4pPr>
            <a:lvl5pPr marL="1367876" indent="0">
              <a:buNone/>
              <a:defRPr sz="1496"/>
            </a:lvl5pPr>
            <a:lvl6pPr marL="1709846" indent="0">
              <a:buNone/>
              <a:defRPr sz="1496"/>
            </a:lvl6pPr>
            <a:lvl7pPr marL="2051814" indent="0">
              <a:buNone/>
              <a:defRPr sz="1496"/>
            </a:lvl7pPr>
            <a:lvl8pPr marL="2393784" indent="0">
              <a:buNone/>
              <a:defRPr sz="1496"/>
            </a:lvl8pPr>
            <a:lvl9pPr marL="2735753" indent="0">
              <a:buNone/>
              <a:defRPr sz="149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48"/>
            </a:lvl1pPr>
            <a:lvl2pPr marL="341970" indent="0">
              <a:buNone/>
              <a:defRPr sz="898"/>
            </a:lvl2pPr>
            <a:lvl3pPr marL="683938" indent="0">
              <a:buNone/>
              <a:defRPr sz="748"/>
            </a:lvl3pPr>
            <a:lvl4pPr marL="1025908" indent="0">
              <a:buNone/>
              <a:defRPr sz="673"/>
            </a:lvl4pPr>
            <a:lvl5pPr marL="1367876" indent="0">
              <a:buNone/>
              <a:defRPr sz="673"/>
            </a:lvl5pPr>
            <a:lvl6pPr marL="1709846" indent="0">
              <a:buNone/>
              <a:defRPr sz="673"/>
            </a:lvl6pPr>
            <a:lvl7pPr marL="2051814" indent="0">
              <a:buNone/>
              <a:defRPr sz="673"/>
            </a:lvl7pPr>
            <a:lvl8pPr marL="2393784" indent="0">
              <a:buNone/>
              <a:defRPr sz="673"/>
            </a:lvl8pPr>
            <a:lvl9pPr marL="2735753" indent="0">
              <a:buNone/>
              <a:defRPr sz="6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37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738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48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03D69-6D39-5D98-FB26-12C8CE95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A9779-6EBD-8F0D-E14E-EA512B720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DA5D6-B7E7-8086-6445-A9080F03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02C76-3430-B915-22E3-C0FAF9A31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D5D6F-3ED4-5981-1556-D49246BFD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4B55D-FA05-24F8-CB48-960A7CB1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A3BC5-FD58-CB3D-4B52-2226D6ED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E3FF3-3C75-C2C8-BCBA-F88DB68D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4D50-AEC9-A530-9865-8F78ED57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AF98F-D7EF-18E5-374D-A1FDF28B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1F365-6E7A-E663-C65A-423F49A70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04EC-5195-FB9C-1658-B71852B0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8580B-1EF0-74FF-CFCF-C699A9AC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801165-434D-6E52-E42E-F27B24017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7E4DC-5D3F-C669-3A90-D73D6129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A079-B80F-C254-72B6-8B5FA22F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9962C-C664-1A2C-CE34-A4BCF2FA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86761-C898-300F-7FF0-1F272A4FE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76C68-91FB-E368-97DC-412B5117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F8221-BC0E-E8BE-7BDF-058A2E5F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3174D-61C2-A5CD-489E-531B5B96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7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74B4-2FC7-2558-790C-B091BC46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4B8893-BC72-613B-E2C3-D42F19AA5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9E9FE4-196F-BB06-265B-709B7E24B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E13DE-67DF-F1D1-AE3B-EB4009503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A22A-3067-4E59-BA34-BC7B29466B05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54DD6-7046-7AB3-A677-1AE2CA7E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2FCF8-08AE-ACAB-24E6-388AE9F8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D98DFB-15D3-F9BC-DA8A-F64938E4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C3FD7-666B-95DA-A10B-C39AF40AA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999DF-EB55-A916-EF2F-080B2488F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A22A-3067-4E59-BA34-BC7B29466B05}" type="datetimeFigureOut">
              <a:rPr lang="en-US" smtClean="0"/>
              <a:t>25/6/2023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B223-9DFA-68A1-89A8-E50ACEF27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901BB-E24C-61B7-3744-A15BCEFA1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E634-380F-4F53-82FA-2008F8A8A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CAF3B-F7B2-4A80-988E-FA33ABDC1591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FDED-F0D4-4578-AACB-17E8A064CA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7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23994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AA20727-07CA-4ED6-858B-7CD6682C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BA218-97F1-4AFC-B3C8-95B2F582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9F4B28-D1F6-428D-B786-B9D5CD454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CEBE-BCDE-45B2-8097-EC2E8529C77A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18C797-6F25-426E-949D-8DAE81F6C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21B767-9E9F-48C3-B2AC-E58E7CE3B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F8170-A415-4D23-BB96-423E089F484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B14ECB-B6E5-42D0-8EED-96AD35CA2C0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952" y="228600"/>
            <a:ext cx="1333202" cy="133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25/6/2023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89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38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9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36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683938" rtl="0" eaLnBrk="1" latinLnBrk="0" hangingPunct="1"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476" indent="-256476" algn="l" defTabSz="683938" rtl="0" eaLnBrk="1" latinLnBrk="0" hangingPunct="1">
        <a:spcBef>
          <a:spcPct val="20000"/>
        </a:spcBef>
        <a:buFont typeface="Arial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555700" indent="-213732" algn="l" defTabSz="683938" rtl="0" eaLnBrk="1" latinLnBrk="0" hangingPunct="1">
        <a:spcBef>
          <a:spcPct val="20000"/>
        </a:spcBef>
        <a:buFont typeface="Arial" pitchFamily="34" charset="0"/>
        <a:buChar char="–"/>
        <a:defRPr sz="2094" kern="1200">
          <a:solidFill>
            <a:schemeClr val="tx1"/>
          </a:solidFill>
          <a:latin typeface="+mn-lt"/>
          <a:ea typeface="+mn-ea"/>
          <a:cs typeface="+mn-cs"/>
        </a:defRPr>
      </a:lvl2pPr>
      <a:lvl3pPr marL="854922" indent="-170985" algn="l" defTabSz="683938" rtl="0" eaLnBrk="1" latinLnBrk="0" hangingPunct="1">
        <a:spcBef>
          <a:spcPct val="20000"/>
        </a:spcBef>
        <a:buFont typeface="Arial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196892" indent="-170985" algn="l" defTabSz="683938" rtl="0" eaLnBrk="1" latinLnBrk="0" hangingPunct="1">
        <a:spcBef>
          <a:spcPct val="20000"/>
        </a:spcBef>
        <a:buFont typeface="Arial" pitchFamily="34" charset="0"/>
        <a:buChar char="–"/>
        <a:defRPr sz="1496" kern="1200">
          <a:solidFill>
            <a:schemeClr val="tx1"/>
          </a:solidFill>
          <a:latin typeface="+mn-lt"/>
          <a:ea typeface="+mn-ea"/>
          <a:cs typeface="+mn-cs"/>
        </a:defRPr>
      </a:lvl4pPr>
      <a:lvl5pPr marL="1538861" indent="-170985" algn="l" defTabSz="683938" rtl="0" eaLnBrk="1" latinLnBrk="0" hangingPunct="1">
        <a:spcBef>
          <a:spcPct val="20000"/>
        </a:spcBef>
        <a:buFont typeface="Arial" pitchFamily="34" charset="0"/>
        <a:buChar char="»"/>
        <a:defRPr sz="1496" kern="1200">
          <a:solidFill>
            <a:schemeClr val="tx1"/>
          </a:solidFill>
          <a:latin typeface="+mn-lt"/>
          <a:ea typeface="+mn-ea"/>
          <a:cs typeface="+mn-cs"/>
        </a:defRPr>
      </a:lvl5pPr>
      <a:lvl6pPr marL="1880830" indent="-170985" algn="l" defTabSz="683938" rtl="0" eaLnBrk="1" latinLnBrk="0" hangingPunct="1">
        <a:spcBef>
          <a:spcPct val="20000"/>
        </a:spcBef>
        <a:buFont typeface="Arial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6pPr>
      <a:lvl7pPr marL="2222800" indent="-170985" algn="l" defTabSz="683938" rtl="0" eaLnBrk="1" latinLnBrk="0" hangingPunct="1">
        <a:spcBef>
          <a:spcPct val="20000"/>
        </a:spcBef>
        <a:buFont typeface="Arial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7pPr>
      <a:lvl8pPr marL="2564768" indent="-170985" algn="l" defTabSz="683938" rtl="0" eaLnBrk="1" latinLnBrk="0" hangingPunct="1">
        <a:spcBef>
          <a:spcPct val="20000"/>
        </a:spcBef>
        <a:buFont typeface="Arial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8pPr>
      <a:lvl9pPr marL="2906737" indent="-170985" algn="l" defTabSz="683938" rtl="0" eaLnBrk="1" latinLnBrk="0" hangingPunct="1">
        <a:spcBef>
          <a:spcPct val="20000"/>
        </a:spcBef>
        <a:buFont typeface="Arial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3938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1pPr>
      <a:lvl2pPr marL="341970" algn="l" defTabSz="683938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2pPr>
      <a:lvl3pPr marL="683938" algn="l" defTabSz="683938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3pPr>
      <a:lvl4pPr marL="1025908" algn="l" defTabSz="683938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4pPr>
      <a:lvl5pPr marL="1367876" algn="l" defTabSz="683938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5pPr>
      <a:lvl6pPr marL="1709846" algn="l" defTabSz="683938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6pPr>
      <a:lvl7pPr marL="2051814" algn="l" defTabSz="683938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7pPr>
      <a:lvl8pPr marL="2393784" algn="l" defTabSz="683938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8pPr>
      <a:lvl9pPr marL="2735753" algn="l" defTabSz="683938" rtl="0" eaLnBrk="1" latinLnBrk="0" hangingPunct="1">
        <a:defRPr sz="13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sv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6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6.sv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6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6.sv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6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omments" Target="../comments/comment1.xml"/><Relationship Id="rId3" Type="http://schemas.openxmlformats.org/officeDocument/2006/relationships/image" Target="../media/image14.png"/><Relationship Id="rId7" Type="http://schemas.openxmlformats.org/officeDocument/2006/relationships/image" Target="../media/image16.sv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sv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1DBA93-6373-92C7-878A-568FA6AC9B50}"/>
              </a:ext>
            </a:extLst>
          </p:cNvPr>
          <p:cNvSpPr txBox="1"/>
          <p:nvPr/>
        </p:nvSpPr>
        <p:spPr>
          <a:xfrm>
            <a:off x="3207738" y="404950"/>
            <a:ext cx="6826612" cy="1013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9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99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</a:t>
            </a:r>
            <a:r>
              <a:rPr kumimoji="0" lang="en-US" sz="199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199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 </a:t>
            </a:r>
            <a:r>
              <a:rPr kumimoji="0" lang="vi-VN" sz="199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DỤC VÀ ĐÀO </a:t>
            </a:r>
            <a:r>
              <a:rPr kumimoji="0" lang="vi-VN" sz="199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TẠO </a:t>
            </a:r>
            <a:r>
              <a:rPr kumimoji="0" lang="en-US" sz="199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HUYỆN GIAO THUỶ</a:t>
            </a:r>
            <a:endParaRPr kumimoji="0" lang="vi-VN" sz="199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GIAO YẾN</a:t>
            </a:r>
          </a:p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50F12-3292-8FA3-E1AF-373D38E5FDA2}"/>
              </a:ext>
            </a:extLst>
          </p:cNvPr>
          <p:cNvSpPr txBox="1"/>
          <p:nvPr/>
        </p:nvSpPr>
        <p:spPr>
          <a:xfrm>
            <a:off x="1159701" y="2402907"/>
            <a:ext cx="9643302" cy="70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88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 ĐỨC</a:t>
            </a:r>
            <a:endParaRPr kumimoji="0" lang="en-US" sz="3988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26431" y="1148793"/>
            <a:ext cx="21091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050F12-3292-8FA3-E1AF-373D38E5FDA2}"/>
              </a:ext>
            </a:extLst>
          </p:cNvPr>
          <p:cNvSpPr txBox="1"/>
          <p:nvPr/>
        </p:nvSpPr>
        <p:spPr>
          <a:xfrm>
            <a:off x="3207739" y="4729060"/>
            <a:ext cx="5547227" cy="1565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</a:t>
            </a:r>
            <a:r>
              <a:rPr lang="en-US" sz="2394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Nụ</a:t>
            </a:r>
            <a:endParaRPr kumimoji="0" lang="en-US" sz="2394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 sách: Kết nối tri thức với cuộc sống</a:t>
            </a:r>
          </a:p>
          <a:p>
            <a:pPr marL="0" marR="0" lvl="0" indent="0" algn="l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9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38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1749357" y="1148793"/>
            <a:ext cx="2038872" cy="1254115"/>
          </a:xfrm>
          <a:prstGeom prst="star7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8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2F35F-6218-F8AD-129E-14A4A5D4DCCC}"/>
              </a:ext>
            </a:extLst>
          </p:cNvPr>
          <p:cNvSpPr/>
          <p:nvPr/>
        </p:nvSpPr>
        <p:spPr>
          <a:xfrm>
            <a:off x="437657" y="3108998"/>
            <a:ext cx="11370958" cy="645444"/>
          </a:xfrm>
          <a:prstGeom prst="rect">
            <a:avLst/>
          </a:prstGeom>
          <a:noFill/>
        </p:spPr>
        <p:txBody>
          <a:bodyPr wrap="square" lIns="91324" tIns="45662" rIns="91324" bIns="45662">
            <a:spAutoFit/>
          </a:bodyPr>
          <a:lstStyle/>
          <a:p>
            <a:pPr marL="0" marR="0" lvl="0" indent="0" algn="ctr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95" b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 CỰC HOÀN THÀNH NHIỆM VỤ</a:t>
            </a:r>
            <a:endParaRPr kumimoji="0" lang="en-US" sz="3595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87529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8D1EF42D-6353-4756-A9DB-1B4369CDC802}"/>
              </a:ext>
            </a:extLst>
          </p:cNvPr>
          <p:cNvGrpSpPr/>
          <p:nvPr/>
        </p:nvGrpSpPr>
        <p:grpSpPr>
          <a:xfrm>
            <a:off x="-61586" y="3091671"/>
            <a:ext cx="12315173" cy="3766329"/>
            <a:chOff x="-61586" y="3091671"/>
            <a:chExt cx="12315173" cy="376632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C7E67B6C-1A8B-4FF9-B3A5-41918125D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0" y="3091671"/>
              <a:ext cx="12192000" cy="1412905"/>
            </a:xfrm>
            <a:prstGeom prst="rect">
              <a:avLst/>
            </a:prstGeom>
            <a:effectLst>
              <a:outerShdw blurRad="12700" dist="127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68359D0F-DC2C-488D-BF45-12A131C8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990" r="990"/>
            <a:stretch>
              <a:fillRect/>
            </a:stretch>
          </p:blipFill>
          <p:spPr>
            <a:xfrm>
              <a:off x="0" y="4109318"/>
              <a:ext cx="12192000" cy="580147"/>
            </a:xfrm>
            <a:custGeom>
              <a:avLst/>
              <a:gdLst>
                <a:gd name="connsiteX0" fmla="*/ 0 w 12192000"/>
                <a:gd name="connsiteY0" fmla="*/ 0 h 580147"/>
                <a:gd name="connsiteX1" fmla="*/ 12192000 w 12192000"/>
                <a:gd name="connsiteY1" fmla="*/ 0 h 580147"/>
                <a:gd name="connsiteX2" fmla="*/ 12192000 w 12192000"/>
                <a:gd name="connsiteY2" fmla="*/ 580147 h 580147"/>
                <a:gd name="connsiteX3" fmla="*/ 0 w 12192000"/>
                <a:gd name="connsiteY3" fmla="*/ 580147 h 5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80147">
                  <a:moveTo>
                    <a:pt x="0" y="0"/>
                  </a:moveTo>
                  <a:lnTo>
                    <a:pt x="12192000" y="0"/>
                  </a:lnTo>
                  <a:lnTo>
                    <a:pt x="12192000" y="580147"/>
                  </a:lnTo>
                  <a:lnTo>
                    <a:pt x="0" y="580147"/>
                  </a:lnTo>
                  <a:close/>
                </a:path>
              </a:pathLst>
            </a:custGeom>
            <a:effectLst/>
          </p:spPr>
        </p:pic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69B8EC36-E391-4A52-ACD9-AF2BA40B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61586" y="4179063"/>
              <a:ext cx="12315173" cy="440656"/>
            </a:xfrm>
            <a:prstGeom prst="rect">
              <a:avLst/>
            </a:prstGeom>
            <a:effectLst/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D1796016-B941-4733-8ED7-617EA2703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b="58455"/>
            <a:stretch>
              <a:fillRect/>
            </a:stretch>
          </p:blipFill>
          <p:spPr>
            <a:xfrm>
              <a:off x="0" y="4526132"/>
              <a:ext cx="12192000" cy="2331868"/>
            </a:xfrm>
            <a:custGeom>
              <a:avLst/>
              <a:gdLst>
                <a:gd name="connsiteX0" fmla="*/ 0 w 12192000"/>
                <a:gd name="connsiteY0" fmla="*/ 0 h 769768"/>
                <a:gd name="connsiteX1" fmla="*/ 12192000 w 12192000"/>
                <a:gd name="connsiteY1" fmla="*/ 0 h 769768"/>
                <a:gd name="connsiteX2" fmla="*/ 12192000 w 12192000"/>
                <a:gd name="connsiteY2" fmla="*/ 769768 h 769768"/>
                <a:gd name="connsiteX3" fmla="*/ 0 w 12192000"/>
                <a:gd name="connsiteY3" fmla="*/ 769768 h 76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769768">
                  <a:moveTo>
                    <a:pt x="0" y="0"/>
                  </a:moveTo>
                  <a:lnTo>
                    <a:pt x="12192000" y="0"/>
                  </a:lnTo>
                  <a:lnTo>
                    <a:pt x="12192000" y="769768"/>
                  </a:lnTo>
                  <a:lnTo>
                    <a:pt x="0" y="769768"/>
                  </a:lnTo>
                  <a:close/>
                </a:path>
              </a:pathLst>
            </a:custGeom>
            <a:effectLst/>
          </p:spPr>
        </p:pic>
      </p:grp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FF624E0F-5ADC-4579-B434-86DD0AD89DCC}"/>
              </a:ext>
            </a:extLst>
          </p:cNvPr>
          <p:cNvSpPr/>
          <p:nvPr/>
        </p:nvSpPr>
        <p:spPr>
          <a:xfrm>
            <a:off x="657225" y="606435"/>
            <a:ext cx="10877550" cy="5603172"/>
          </a:xfrm>
          <a:prstGeom prst="roundRect">
            <a:avLst>
              <a:gd name="adj" fmla="val 10593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8F8D-51DC-4DB9-81A7-BC0BEE4388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795" y="855052"/>
            <a:ext cx="957155" cy="7620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3DD8B0-355C-408F-8E17-FB5F9FB0959F}"/>
              </a:ext>
            </a:extLst>
          </p:cNvPr>
          <p:cNvSpPr txBox="1"/>
          <p:nvPr/>
        </p:nvSpPr>
        <p:spPr>
          <a:xfrm>
            <a:off x="1729048" y="902029"/>
            <a:ext cx="9405678" cy="120543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36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Em còn biết những biểu hiện nào khác của việc tích cực hoàn thành nhiệm vụ?</a:t>
            </a:r>
            <a:endParaRPr lang="en-US" sz="36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CA6F8-957B-4AE4-BCB4-3EA6081FCA55}"/>
              </a:ext>
            </a:extLst>
          </p:cNvPr>
          <p:cNvSpPr txBox="1"/>
          <p:nvPr/>
        </p:nvSpPr>
        <p:spPr>
          <a:xfrm>
            <a:off x="1346661" y="2378614"/>
            <a:ext cx="9405679" cy="16784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rgbClr val="000000"/>
                </a:solidFill>
                <a:latin typeface="Noto Serif" panose="02020600060500020200" pitchFamily="18" charset="0"/>
              </a:rPr>
              <a:t>+ </a:t>
            </a:r>
            <a:r>
              <a:rPr lang="vi-VN" sz="2400">
                <a:solidFill>
                  <a:srgbClr val="000000"/>
                </a:solidFill>
                <a:latin typeface="Noto Serif" panose="02020600060500020200" pitchFamily="18" charset="0"/>
              </a:rPr>
              <a:t> Có tinh thần phấn đấu, không ngừng học hỏi để hoàn thành nhiệm vụ một cách xuất sắc.</a:t>
            </a:r>
            <a:endParaRPr lang="en-US" sz="2400">
              <a:solidFill>
                <a:srgbClr val="000000"/>
              </a:solidFill>
              <a:latin typeface="Noto Serif" panose="02020600060500020200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rgbClr val="000000"/>
                </a:solidFill>
                <a:latin typeface="Noto Serif" panose="02020600060500020200" pitchFamily="18" charset="0"/>
              </a:rPr>
              <a:t>+ Không ngại khó, không ngại khổ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rgbClr val="000000"/>
                </a:solidFill>
                <a:latin typeface="Noto Serif" panose="02020600060500020200" pitchFamily="18" charset="0"/>
              </a:rPr>
              <a:t>+ Luôn đôn đốc, động viên các bạn cùng cố gắng hoàn thành nhiệm vụ.</a:t>
            </a:r>
            <a:endParaRPr lang="vi-VN" sz="2400" dirty="0">
              <a:solidFill>
                <a:srgbClr val="000000"/>
              </a:solidFill>
              <a:latin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263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8D1EF42D-6353-4756-A9DB-1B4369CDC802}"/>
              </a:ext>
            </a:extLst>
          </p:cNvPr>
          <p:cNvGrpSpPr/>
          <p:nvPr/>
        </p:nvGrpSpPr>
        <p:grpSpPr>
          <a:xfrm>
            <a:off x="-61586" y="3091671"/>
            <a:ext cx="12315173" cy="3766329"/>
            <a:chOff x="-61586" y="3091671"/>
            <a:chExt cx="12315173" cy="376632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C7E67B6C-1A8B-4FF9-B3A5-41918125D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0" y="3091671"/>
              <a:ext cx="12192000" cy="1412905"/>
            </a:xfrm>
            <a:prstGeom prst="rect">
              <a:avLst/>
            </a:prstGeom>
            <a:effectLst>
              <a:outerShdw blurRad="12700" dist="127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68359D0F-DC2C-488D-BF45-12A131C8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990" r="990"/>
            <a:stretch>
              <a:fillRect/>
            </a:stretch>
          </p:blipFill>
          <p:spPr>
            <a:xfrm>
              <a:off x="0" y="4109318"/>
              <a:ext cx="12192000" cy="580147"/>
            </a:xfrm>
            <a:custGeom>
              <a:avLst/>
              <a:gdLst>
                <a:gd name="connsiteX0" fmla="*/ 0 w 12192000"/>
                <a:gd name="connsiteY0" fmla="*/ 0 h 580147"/>
                <a:gd name="connsiteX1" fmla="*/ 12192000 w 12192000"/>
                <a:gd name="connsiteY1" fmla="*/ 0 h 580147"/>
                <a:gd name="connsiteX2" fmla="*/ 12192000 w 12192000"/>
                <a:gd name="connsiteY2" fmla="*/ 580147 h 580147"/>
                <a:gd name="connsiteX3" fmla="*/ 0 w 12192000"/>
                <a:gd name="connsiteY3" fmla="*/ 580147 h 5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80147">
                  <a:moveTo>
                    <a:pt x="0" y="0"/>
                  </a:moveTo>
                  <a:lnTo>
                    <a:pt x="12192000" y="0"/>
                  </a:lnTo>
                  <a:lnTo>
                    <a:pt x="12192000" y="580147"/>
                  </a:lnTo>
                  <a:lnTo>
                    <a:pt x="0" y="580147"/>
                  </a:lnTo>
                  <a:close/>
                </a:path>
              </a:pathLst>
            </a:custGeom>
            <a:effectLst/>
          </p:spPr>
        </p:pic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69B8EC36-E391-4A52-ACD9-AF2BA40B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61586" y="4179063"/>
              <a:ext cx="12315173" cy="440656"/>
            </a:xfrm>
            <a:prstGeom prst="rect">
              <a:avLst/>
            </a:prstGeom>
            <a:effectLst/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D1796016-B941-4733-8ED7-617EA2703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b="58455"/>
            <a:stretch>
              <a:fillRect/>
            </a:stretch>
          </p:blipFill>
          <p:spPr>
            <a:xfrm>
              <a:off x="0" y="4526132"/>
              <a:ext cx="12192000" cy="2331868"/>
            </a:xfrm>
            <a:custGeom>
              <a:avLst/>
              <a:gdLst>
                <a:gd name="connsiteX0" fmla="*/ 0 w 12192000"/>
                <a:gd name="connsiteY0" fmla="*/ 0 h 769768"/>
                <a:gd name="connsiteX1" fmla="*/ 12192000 w 12192000"/>
                <a:gd name="connsiteY1" fmla="*/ 0 h 769768"/>
                <a:gd name="connsiteX2" fmla="*/ 12192000 w 12192000"/>
                <a:gd name="connsiteY2" fmla="*/ 769768 h 769768"/>
                <a:gd name="connsiteX3" fmla="*/ 0 w 12192000"/>
                <a:gd name="connsiteY3" fmla="*/ 769768 h 76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769768">
                  <a:moveTo>
                    <a:pt x="0" y="0"/>
                  </a:moveTo>
                  <a:lnTo>
                    <a:pt x="12192000" y="0"/>
                  </a:lnTo>
                  <a:lnTo>
                    <a:pt x="12192000" y="769768"/>
                  </a:lnTo>
                  <a:lnTo>
                    <a:pt x="0" y="769768"/>
                  </a:lnTo>
                  <a:close/>
                </a:path>
              </a:pathLst>
            </a:custGeom>
            <a:effectLst/>
          </p:spPr>
        </p:pic>
      </p:grp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FF624E0F-5ADC-4579-B434-86DD0AD89DCC}"/>
              </a:ext>
            </a:extLst>
          </p:cNvPr>
          <p:cNvSpPr/>
          <p:nvPr/>
        </p:nvSpPr>
        <p:spPr>
          <a:xfrm>
            <a:off x="191193" y="606435"/>
            <a:ext cx="11343582" cy="6417820"/>
          </a:xfrm>
          <a:prstGeom prst="roundRect">
            <a:avLst>
              <a:gd name="adj" fmla="val 10593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8F8D-51DC-4DB9-81A7-BC0BEE4388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795" y="855052"/>
            <a:ext cx="957155" cy="7620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3DD8B0-355C-408F-8E17-FB5F9FB0959F}"/>
              </a:ext>
            </a:extLst>
          </p:cNvPr>
          <p:cNvSpPr txBox="1"/>
          <p:nvPr/>
        </p:nvSpPr>
        <p:spPr>
          <a:xfrm>
            <a:off x="657225" y="891091"/>
            <a:ext cx="10300938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CA6F8-957B-4AE4-BCB4-3EA6081FCA55}"/>
              </a:ext>
            </a:extLst>
          </p:cNvPr>
          <p:cNvSpPr txBox="1"/>
          <p:nvPr/>
        </p:nvSpPr>
        <p:spPr>
          <a:xfrm>
            <a:off x="1233837" y="2052884"/>
            <a:ext cx="9691337" cy="1468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 trống bay đến cây chò cao nhất,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nhìn 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thấy mây bồng bềnh và sao nhấp nháy.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D5938E-4380-40FC-B872-13FFACC65096}"/>
              </a:ext>
            </a:extLst>
          </p:cNvPr>
          <p:cNvSpPr txBox="1"/>
          <p:nvPr/>
        </p:nvSpPr>
        <p:spPr>
          <a:xfrm>
            <a:off x="949795" y="4876798"/>
            <a:ext cx="10164409" cy="3036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lvl="0" indent="-285750" algn="just">
              <a:buFontTx/>
              <a:buChar char="-"/>
              <a:defRPr/>
            </a:pP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Hân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dạn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tiến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?</a:t>
            </a:r>
          </a:p>
          <a:p>
            <a:pPr marL="285750" lvl="0" indent="-285750" algn="just">
              <a:buFontTx/>
              <a:buChar char="-"/>
              <a:defRPr/>
            </a:pP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Theo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?</a:t>
            </a:r>
          </a:p>
          <a:p>
            <a:pPr marL="285750" lvl="0" indent="-285750" algn="just">
              <a:buFontTx/>
              <a:buChar char="-"/>
              <a:defRPr/>
            </a:pP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ra?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US" dirty="0">
                <a:solidFill>
                  <a:prstClr val="black"/>
                </a:solidFill>
                <a:latin typeface="Calibri" panose="020F0502020204030204"/>
              </a:rPr>
            </a:b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359ED3-54E3-4114-866D-D0D5AEA301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4164181" y="-2201228"/>
            <a:ext cx="3406825" cy="107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50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8D1EF42D-6353-4756-A9DB-1B4369CDC802}"/>
              </a:ext>
            </a:extLst>
          </p:cNvPr>
          <p:cNvGrpSpPr/>
          <p:nvPr/>
        </p:nvGrpSpPr>
        <p:grpSpPr>
          <a:xfrm>
            <a:off x="-61586" y="3091671"/>
            <a:ext cx="12315173" cy="3766329"/>
            <a:chOff x="-61586" y="3091671"/>
            <a:chExt cx="12315173" cy="376632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C7E67B6C-1A8B-4FF9-B3A5-41918125D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0" y="3091671"/>
              <a:ext cx="12192000" cy="1412905"/>
            </a:xfrm>
            <a:prstGeom prst="rect">
              <a:avLst/>
            </a:prstGeom>
            <a:effectLst>
              <a:outerShdw blurRad="12700" dist="127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68359D0F-DC2C-488D-BF45-12A131C8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990" r="990"/>
            <a:stretch>
              <a:fillRect/>
            </a:stretch>
          </p:blipFill>
          <p:spPr>
            <a:xfrm>
              <a:off x="0" y="4109318"/>
              <a:ext cx="12192000" cy="580147"/>
            </a:xfrm>
            <a:custGeom>
              <a:avLst/>
              <a:gdLst>
                <a:gd name="connsiteX0" fmla="*/ 0 w 12192000"/>
                <a:gd name="connsiteY0" fmla="*/ 0 h 580147"/>
                <a:gd name="connsiteX1" fmla="*/ 12192000 w 12192000"/>
                <a:gd name="connsiteY1" fmla="*/ 0 h 580147"/>
                <a:gd name="connsiteX2" fmla="*/ 12192000 w 12192000"/>
                <a:gd name="connsiteY2" fmla="*/ 580147 h 580147"/>
                <a:gd name="connsiteX3" fmla="*/ 0 w 12192000"/>
                <a:gd name="connsiteY3" fmla="*/ 580147 h 5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80147">
                  <a:moveTo>
                    <a:pt x="0" y="0"/>
                  </a:moveTo>
                  <a:lnTo>
                    <a:pt x="12192000" y="0"/>
                  </a:lnTo>
                  <a:lnTo>
                    <a:pt x="12192000" y="580147"/>
                  </a:lnTo>
                  <a:lnTo>
                    <a:pt x="0" y="580147"/>
                  </a:lnTo>
                  <a:close/>
                </a:path>
              </a:pathLst>
            </a:custGeom>
            <a:effectLst/>
          </p:spPr>
        </p:pic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69B8EC36-E391-4A52-ACD9-AF2BA40B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61586" y="4179063"/>
              <a:ext cx="12315173" cy="440656"/>
            </a:xfrm>
            <a:prstGeom prst="rect">
              <a:avLst/>
            </a:prstGeom>
            <a:effectLst/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D1796016-B941-4733-8ED7-617EA2703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b="58455"/>
            <a:stretch>
              <a:fillRect/>
            </a:stretch>
          </p:blipFill>
          <p:spPr>
            <a:xfrm>
              <a:off x="0" y="4526132"/>
              <a:ext cx="12192000" cy="2331868"/>
            </a:xfrm>
            <a:custGeom>
              <a:avLst/>
              <a:gdLst>
                <a:gd name="connsiteX0" fmla="*/ 0 w 12192000"/>
                <a:gd name="connsiteY0" fmla="*/ 0 h 769768"/>
                <a:gd name="connsiteX1" fmla="*/ 12192000 w 12192000"/>
                <a:gd name="connsiteY1" fmla="*/ 0 h 769768"/>
                <a:gd name="connsiteX2" fmla="*/ 12192000 w 12192000"/>
                <a:gd name="connsiteY2" fmla="*/ 769768 h 769768"/>
                <a:gd name="connsiteX3" fmla="*/ 0 w 12192000"/>
                <a:gd name="connsiteY3" fmla="*/ 769768 h 76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769768">
                  <a:moveTo>
                    <a:pt x="0" y="0"/>
                  </a:moveTo>
                  <a:lnTo>
                    <a:pt x="12192000" y="0"/>
                  </a:lnTo>
                  <a:lnTo>
                    <a:pt x="12192000" y="769768"/>
                  </a:lnTo>
                  <a:lnTo>
                    <a:pt x="0" y="769768"/>
                  </a:lnTo>
                  <a:close/>
                </a:path>
              </a:pathLst>
            </a:custGeom>
            <a:effectLst/>
          </p:spPr>
        </p:pic>
      </p:grp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FF624E0F-5ADC-4579-B434-86DD0AD89DCC}"/>
              </a:ext>
            </a:extLst>
          </p:cNvPr>
          <p:cNvSpPr/>
          <p:nvPr/>
        </p:nvSpPr>
        <p:spPr>
          <a:xfrm>
            <a:off x="246425" y="589213"/>
            <a:ext cx="11343582" cy="6417820"/>
          </a:xfrm>
          <a:prstGeom prst="roundRect">
            <a:avLst>
              <a:gd name="adj" fmla="val 10593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8F8D-51DC-4DB9-81A7-BC0BEE4388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795" y="855052"/>
            <a:ext cx="957155" cy="7620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3DD8B0-355C-408F-8E17-FB5F9FB0959F}"/>
              </a:ext>
            </a:extLst>
          </p:cNvPr>
          <p:cNvSpPr txBox="1"/>
          <p:nvPr/>
        </p:nvSpPr>
        <p:spPr>
          <a:xfrm>
            <a:off x="301658" y="891091"/>
            <a:ext cx="11233117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CA6F8-957B-4AE4-BCB4-3EA6081FCA55}"/>
              </a:ext>
            </a:extLst>
          </p:cNvPr>
          <p:cNvSpPr txBox="1"/>
          <p:nvPr/>
        </p:nvSpPr>
        <p:spPr>
          <a:xfrm>
            <a:off x="1233837" y="2052884"/>
            <a:ext cx="9691337" cy="14688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 trống bay đến cây chò cao nhất,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nhìn 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thấy mây bồng bềnh và sao nhấp nháy.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D5938E-4380-40FC-B872-13FFACC65096}"/>
              </a:ext>
            </a:extLst>
          </p:cNvPr>
          <p:cNvSpPr txBox="1"/>
          <p:nvPr/>
        </p:nvSpPr>
        <p:spPr>
          <a:xfrm>
            <a:off x="949796" y="4876798"/>
            <a:ext cx="9825042" cy="2667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noProof="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Để</a:t>
            </a:r>
            <a:r>
              <a:rPr lang="en-US" sz="2400" noProof="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noProof="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hoàn</a:t>
            </a:r>
            <a:r>
              <a:rPr lang="en-US" sz="2400" noProof="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noProof="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thành</a:t>
            </a:r>
            <a:r>
              <a:rPr lang="en-US" sz="2400" noProof="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noProof="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nhiệm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vụ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?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Hãy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kể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nhiệm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vụ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mà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hoàn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Noto Serif" panose="02020600060500020200" pitchFamily="18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359ED3-54E3-4114-866D-D0D5AEA301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4164181" y="-2201228"/>
            <a:ext cx="3406825" cy="10749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ADA829-647A-4B1F-BA64-FD518C7CF3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4076154" y="-2160420"/>
            <a:ext cx="3514105" cy="108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98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8D1EF42D-6353-4756-A9DB-1B4369CDC802}"/>
              </a:ext>
            </a:extLst>
          </p:cNvPr>
          <p:cNvGrpSpPr/>
          <p:nvPr/>
        </p:nvGrpSpPr>
        <p:grpSpPr>
          <a:xfrm>
            <a:off x="-61586" y="3091671"/>
            <a:ext cx="12315173" cy="3766329"/>
            <a:chOff x="-61586" y="3091671"/>
            <a:chExt cx="12315173" cy="376632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C7E67B6C-1A8B-4FF9-B3A5-41918125D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0" y="3091671"/>
              <a:ext cx="12192000" cy="1412905"/>
            </a:xfrm>
            <a:prstGeom prst="rect">
              <a:avLst/>
            </a:prstGeom>
            <a:effectLst>
              <a:outerShdw blurRad="12700" dist="127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68359D0F-DC2C-488D-BF45-12A131C8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990" r="990"/>
            <a:stretch>
              <a:fillRect/>
            </a:stretch>
          </p:blipFill>
          <p:spPr>
            <a:xfrm>
              <a:off x="0" y="4109318"/>
              <a:ext cx="12192000" cy="580147"/>
            </a:xfrm>
            <a:custGeom>
              <a:avLst/>
              <a:gdLst>
                <a:gd name="connsiteX0" fmla="*/ 0 w 12192000"/>
                <a:gd name="connsiteY0" fmla="*/ 0 h 580147"/>
                <a:gd name="connsiteX1" fmla="*/ 12192000 w 12192000"/>
                <a:gd name="connsiteY1" fmla="*/ 0 h 580147"/>
                <a:gd name="connsiteX2" fmla="*/ 12192000 w 12192000"/>
                <a:gd name="connsiteY2" fmla="*/ 580147 h 580147"/>
                <a:gd name="connsiteX3" fmla="*/ 0 w 12192000"/>
                <a:gd name="connsiteY3" fmla="*/ 580147 h 5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80147">
                  <a:moveTo>
                    <a:pt x="0" y="0"/>
                  </a:moveTo>
                  <a:lnTo>
                    <a:pt x="12192000" y="0"/>
                  </a:lnTo>
                  <a:lnTo>
                    <a:pt x="12192000" y="580147"/>
                  </a:lnTo>
                  <a:lnTo>
                    <a:pt x="0" y="580147"/>
                  </a:lnTo>
                  <a:close/>
                </a:path>
              </a:pathLst>
            </a:custGeom>
            <a:effectLst/>
          </p:spPr>
        </p:pic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69B8EC36-E391-4A52-ACD9-AF2BA40B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61586" y="4179063"/>
              <a:ext cx="12315173" cy="440656"/>
            </a:xfrm>
            <a:prstGeom prst="rect">
              <a:avLst/>
            </a:prstGeom>
            <a:effectLst/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D1796016-B941-4733-8ED7-617EA2703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b="58455"/>
            <a:stretch>
              <a:fillRect/>
            </a:stretch>
          </p:blipFill>
          <p:spPr>
            <a:xfrm>
              <a:off x="0" y="4526132"/>
              <a:ext cx="12192000" cy="2331868"/>
            </a:xfrm>
            <a:custGeom>
              <a:avLst/>
              <a:gdLst>
                <a:gd name="connsiteX0" fmla="*/ 0 w 12192000"/>
                <a:gd name="connsiteY0" fmla="*/ 0 h 769768"/>
                <a:gd name="connsiteX1" fmla="*/ 12192000 w 12192000"/>
                <a:gd name="connsiteY1" fmla="*/ 0 h 769768"/>
                <a:gd name="connsiteX2" fmla="*/ 12192000 w 12192000"/>
                <a:gd name="connsiteY2" fmla="*/ 769768 h 769768"/>
                <a:gd name="connsiteX3" fmla="*/ 0 w 12192000"/>
                <a:gd name="connsiteY3" fmla="*/ 769768 h 76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769768">
                  <a:moveTo>
                    <a:pt x="0" y="0"/>
                  </a:moveTo>
                  <a:lnTo>
                    <a:pt x="12192000" y="0"/>
                  </a:lnTo>
                  <a:lnTo>
                    <a:pt x="12192000" y="769768"/>
                  </a:lnTo>
                  <a:lnTo>
                    <a:pt x="0" y="769768"/>
                  </a:lnTo>
                  <a:close/>
                </a:path>
              </a:pathLst>
            </a:custGeom>
            <a:effectLst/>
          </p:spPr>
        </p:pic>
      </p:grp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FF624E0F-5ADC-4579-B434-86DD0AD89DCC}"/>
              </a:ext>
            </a:extLst>
          </p:cNvPr>
          <p:cNvSpPr/>
          <p:nvPr/>
        </p:nvSpPr>
        <p:spPr>
          <a:xfrm>
            <a:off x="141402" y="606434"/>
            <a:ext cx="11393373" cy="6251565"/>
          </a:xfrm>
          <a:prstGeom prst="roundRect">
            <a:avLst>
              <a:gd name="adj" fmla="val 10593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8F8D-51DC-4DB9-81A7-BC0BEE4388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795" y="855052"/>
            <a:ext cx="957155" cy="7620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3DD8B0-355C-408F-8E17-FB5F9FB0959F}"/>
              </a:ext>
            </a:extLst>
          </p:cNvPr>
          <p:cNvSpPr txBox="1"/>
          <p:nvPr/>
        </p:nvSpPr>
        <p:spPr>
          <a:xfrm>
            <a:off x="1833377" y="891091"/>
            <a:ext cx="9301347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6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36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36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CA6F8-957B-4AE4-BCB4-3EA6081FCA55}"/>
              </a:ext>
            </a:extLst>
          </p:cNvPr>
          <p:cNvSpPr txBox="1"/>
          <p:nvPr/>
        </p:nvSpPr>
        <p:spPr>
          <a:xfrm>
            <a:off x="1233837" y="2052884"/>
            <a:ext cx="9691337" cy="27938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dựng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hoạch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hoạch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chất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highlight>
                  <a:srgbClr val="00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90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FFB220-1761-BEC5-47FA-A5FC6C2E436D}"/>
              </a:ext>
            </a:extLst>
          </p:cNvPr>
          <p:cNvSpPr/>
          <p:nvPr/>
        </p:nvSpPr>
        <p:spPr>
          <a:xfrm>
            <a:off x="866775" y="647700"/>
            <a:ext cx="10896600" cy="2419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highlight>
                  <a:srgbClr val="00FF00"/>
                </a:highlight>
              </a:rPr>
              <a:t>Chuẩn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bị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tiết</a:t>
            </a:r>
            <a:r>
              <a:rPr lang="en-US" sz="2800" dirty="0">
                <a:highlight>
                  <a:srgbClr val="00FF00"/>
                </a:highlight>
              </a:rPr>
              <a:t> 2 </a:t>
            </a:r>
          </a:p>
          <a:p>
            <a:pPr algn="ctr"/>
            <a:r>
              <a:rPr lang="en-US" sz="2800" dirty="0" err="1">
                <a:highlight>
                  <a:srgbClr val="00FF00"/>
                </a:highlight>
              </a:rPr>
              <a:t>bài</a:t>
            </a:r>
            <a:r>
              <a:rPr lang="en-US" sz="2800" dirty="0">
                <a:highlight>
                  <a:srgbClr val="00FF00"/>
                </a:highlight>
              </a:rPr>
              <a:t> 5 </a:t>
            </a:r>
            <a:r>
              <a:rPr lang="en-US" sz="2800" dirty="0" err="1">
                <a:highlight>
                  <a:srgbClr val="00FF00"/>
                </a:highlight>
              </a:rPr>
              <a:t>Tích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cực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hoàn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thành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nhiệm</a:t>
            </a:r>
            <a:r>
              <a:rPr lang="en-US" sz="2800" dirty="0">
                <a:highlight>
                  <a:srgbClr val="00FF00"/>
                </a:highlight>
              </a:rPr>
              <a:t> </a:t>
            </a:r>
            <a:r>
              <a:rPr lang="en-US" sz="2800" dirty="0" err="1">
                <a:highlight>
                  <a:srgbClr val="00FF00"/>
                </a:highlight>
              </a:rPr>
              <a:t>vụ</a:t>
            </a:r>
            <a:r>
              <a:rPr lang="en-US" sz="2800" dirty="0">
                <a:highlight>
                  <a:srgbClr val="00FF00"/>
                </a:highlight>
              </a:rPr>
              <a:t> ở </a:t>
            </a:r>
            <a:r>
              <a:rPr lang="en-US" sz="2800" dirty="0" err="1">
                <a:highlight>
                  <a:srgbClr val="00FF00"/>
                </a:highlight>
              </a:rPr>
              <a:t>lớp</a:t>
            </a:r>
            <a:r>
              <a:rPr lang="en-US" sz="2800" dirty="0">
                <a:highlight>
                  <a:srgbClr val="00FF00"/>
                </a:highlight>
              </a:rPr>
              <a:t>, ở </a:t>
            </a:r>
            <a:r>
              <a:rPr lang="en-US" sz="2800" dirty="0" err="1">
                <a:highlight>
                  <a:srgbClr val="00FF00"/>
                </a:highlight>
              </a:rPr>
              <a:t>trường</a:t>
            </a:r>
            <a:endParaRPr lang="en-US" sz="2800" dirty="0">
              <a:highlight>
                <a:srgbClr val="00FF00"/>
              </a:highlight>
            </a:endParaRPr>
          </a:p>
          <a:p>
            <a:pPr algn="ctr"/>
            <a:r>
              <a:rPr lang="en-US" sz="3600" dirty="0">
                <a:highlight>
                  <a:srgbClr val="00FF00"/>
                </a:highlight>
              </a:rPr>
              <a:t>SGK </a:t>
            </a:r>
            <a:r>
              <a:rPr lang="en-US" sz="3600" dirty="0" err="1">
                <a:highlight>
                  <a:srgbClr val="00FF00"/>
                </a:highlight>
              </a:rPr>
              <a:t>trang</a:t>
            </a:r>
            <a:r>
              <a:rPr lang="en-US" sz="3600" dirty="0">
                <a:highlight>
                  <a:srgbClr val="00FF00"/>
                </a:highlight>
              </a:rPr>
              <a:t> 37  </a:t>
            </a:r>
            <a:r>
              <a:rPr lang="en-US" sz="36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964952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58EE6-923A-42BE-980E-9F279C919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926" cy="6858000"/>
          </a:xfrm>
          <a:prstGeom prst="rect">
            <a:avLst/>
          </a:prstGeom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4CF167ED-F86F-42CB-A5FC-519AC677BD58}"/>
              </a:ext>
            </a:extLst>
          </p:cNvPr>
          <p:cNvSpPr txBox="1"/>
          <p:nvPr/>
        </p:nvSpPr>
        <p:spPr>
          <a:xfrm>
            <a:off x="2550160" y="1055915"/>
            <a:ext cx="6217920" cy="110282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FF09B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ĐẠO ĐỨC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9B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694B5-8773-F68E-09F5-D1604A1031AE}"/>
              </a:ext>
            </a:extLst>
          </p:cNvPr>
          <p:cNvSpPr txBox="1"/>
          <p:nvPr/>
        </p:nvSpPr>
        <p:spPr>
          <a:xfrm>
            <a:off x="733334" y="2356701"/>
            <a:ext cx="10156371" cy="240253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0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CHỦ ĐỀ 5: 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TÍCH CỰC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HOÀN THÀNH NHIỆM VỤ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6: 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Tích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c</a:t>
            </a:r>
            <a:r>
              <a:rPr lang="en-US" altLang="zh-CN" sz="40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ực</a:t>
            </a:r>
            <a:r>
              <a:rPr lang="en-US" altLang="zh-CN" sz="40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hoàn</a:t>
            </a:r>
            <a:r>
              <a:rPr lang="en-US" altLang="zh-CN" sz="40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thành</a:t>
            </a:r>
            <a:r>
              <a:rPr lang="en-US" altLang="zh-CN" sz="40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nhiệm</a:t>
            </a:r>
            <a:r>
              <a:rPr lang="en-US" altLang="zh-CN" sz="40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vụ</a:t>
            </a:r>
            <a:r>
              <a:rPr lang="en-US" altLang="zh-CN" sz="40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00FF00"/>
              </a:highlight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8266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325A48-A8E8-15B1-0266-F39B302C15EB}"/>
              </a:ext>
            </a:extLst>
          </p:cNvPr>
          <p:cNvSpPr/>
          <p:nvPr/>
        </p:nvSpPr>
        <p:spPr>
          <a:xfrm>
            <a:off x="533400" y="485775"/>
            <a:ext cx="11410950" cy="42291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3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554133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58EE6-923A-42BE-980E-9F279C919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9926" cy="6858000"/>
          </a:xfrm>
          <a:prstGeom prst="rect">
            <a:avLst/>
          </a:prstGeom>
        </p:spPr>
      </p:pic>
      <p:sp>
        <p:nvSpPr>
          <p:cNvPr id="18" name="TextBox 7">
            <a:extLst>
              <a:ext uri="{FF2B5EF4-FFF2-40B4-BE49-F238E27FC236}">
                <a16:creationId xmlns:a16="http://schemas.microsoft.com/office/drawing/2014/main" id="{4CF167ED-F86F-42CB-A5FC-519AC677BD58}"/>
              </a:ext>
            </a:extLst>
          </p:cNvPr>
          <p:cNvSpPr txBox="1"/>
          <p:nvPr/>
        </p:nvSpPr>
        <p:spPr>
          <a:xfrm>
            <a:off x="2550160" y="1055915"/>
            <a:ext cx="6217920" cy="173736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0" b="1" i="0" u="none" strike="noStrike" kern="1200" cap="none" spc="0" normalizeH="0" baseline="0" noProof="0" dirty="0">
                <a:ln>
                  <a:noFill/>
                </a:ln>
                <a:solidFill>
                  <a:srgbClr val="FF09B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FF09B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694B5-8773-F68E-09F5-D1604A1031AE}"/>
              </a:ext>
            </a:extLst>
          </p:cNvPr>
          <p:cNvSpPr txBox="1"/>
          <p:nvPr/>
        </p:nvSpPr>
        <p:spPr>
          <a:xfrm>
            <a:off x="733334" y="2793275"/>
            <a:ext cx="10156371" cy="196595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TRÒ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5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Kể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các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nhiệm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vụ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của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em</a:t>
            </a:r>
            <a:r>
              <a:rPr lang="en-US" altLang="zh-CN" sz="5000" b="1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”</a:t>
            </a:r>
            <a:endParaRPr kumimoji="0" lang="zh-CN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72791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D74D1B-D470-4470-A68B-ACFC9FBF2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87" y="0"/>
            <a:ext cx="8623026" cy="68580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54F7447-B80C-EC4F-709B-905F81343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861" y="414779"/>
            <a:ext cx="11144664" cy="6558516"/>
          </a:xfrm>
        </p:spPr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6225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354F7447-B80C-EC4F-709B-905F81343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7275" y="828675"/>
            <a:ext cx="10763250" cy="4429125"/>
          </a:xfrm>
        </p:spPr>
        <p:txBody>
          <a:bodyPr/>
          <a:lstStyle/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Noto Serif" panose="02020600060500020200" pitchFamily="18" charset="0"/>
              </a:rPr>
              <a:t>+ Việc làm của các bạn xứng đáng được nêu gương để mọi người noi theo và học tập.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Noto Serif" panose="02020600060500020200" pitchFamily="18" charset="0"/>
              </a:rPr>
              <a:t>+ Việc làm của các bạn rất có ích, giúp chúng ta rèn luyện tinh thần tự giác và đóng góp cho tập thể.</a:t>
            </a:r>
          </a:p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Noto Serif" panose="02020600060500020200" pitchFamily="18" charset="0"/>
              </a:rPr>
              <a:t>+ Việc làm của các bạn khơi dậy ý thức của mỗi cá nhân, nhắc nhở mọi người nên hoàn thành tốt những nhiệm vụ được giao.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456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4181846" y="-1829158"/>
            <a:ext cx="4352631" cy="7894476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3789625" y="1738520"/>
            <a:ext cx="3744416" cy="759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933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华康雅宋体W9" panose="02020909000000000000" pitchFamily="49" charset="-122"/>
                <a:cs typeface="Times New Roman" panose="02020603050405020304" pitchFamily="18" charset="0"/>
                <a:sym typeface="+mn-lt"/>
              </a:rPr>
              <a:t>KHÁM PHÁ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2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Đạo đức lớp 3 trang 24, 25 Kiến tạo tri thức mới | Chân trời sáng tạo">
            <a:extLst>
              <a:ext uri="{FF2B5EF4-FFF2-40B4-BE49-F238E27FC236}">
                <a16:creationId xmlns:a16="http://schemas.microsoft.com/office/drawing/2014/main" id="{4812F975-CE86-E844-B24A-46516ECB9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5153025"/>
            <a:ext cx="104584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F684FC-BD25-E043-D34F-1DC126D0F38F}"/>
              </a:ext>
            </a:extLst>
          </p:cNvPr>
          <p:cNvSpPr/>
          <p:nvPr/>
        </p:nvSpPr>
        <p:spPr>
          <a:xfrm>
            <a:off x="800100" y="171450"/>
            <a:ext cx="11049000" cy="504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Tìm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hiểu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biểu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hiện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Noto Serif" panose="02020600060500020200" pitchFamily="18" charset="0"/>
              </a:rPr>
              <a:t>việc</a:t>
            </a:r>
            <a:r>
              <a:rPr lang="vi-VN" sz="3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Noto Serif" panose="02020600060500020200" pitchFamily="18" charset="0"/>
              </a:rPr>
              <a:t> tích cực hoàn thành nhiệm vụ.</a:t>
            </a:r>
            <a:endParaRPr lang="en-US" sz="3200" b="1" dirty="0"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324C4B-0525-4EC6-B15F-AC9D751DD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43" y="754144"/>
            <a:ext cx="9902467" cy="3676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050F2A-3377-438C-AA6A-E751A138A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730095" y="563446"/>
            <a:ext cx="2168164" cy="99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551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8D1EF42D-6353-4756-A9DB-1B4369CDC802}"/>
              </a:ext>
            </a:extLst>
          </p:cNvPr>
          <p:cNvGrpSpPr/>
          <p:nvPr/>
        </p:nvGrpSpPr>
        <p:grpSpPr>
          <a:xfrm>
            <a:off x="-61586" y="3091671"/>
            <a:ext cx="12315173" cy="3766329"/>
            <a:chOff x="-61586" y="3091671"/>
            <a:chExt cx="12315173" cy="376632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C7E67B6C-1A8B-4FF9-B3A5-41918125D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0" y="3091671"/>
              <a:ext cx="12192000" cy="1412905"/>
            </a:xfrm>
            <a:prstGeom prst="rect">
              <a:avLst/>
            </a:prstGeom>
            <a:effectLst>
              <a:outerShdw blurRad="12700" dist="127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68359D0F-DC2C-488D-BF45-12A131C87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990" r="990"/>
            <a:stretch>
              <a:fillRect/>
            </a:stretch>
          </p:blipFill>
          <p:spPr>
            <a:xfrm>
              <a:off x="0" y="4109318"/>
              <a:ext cx="12192000" cy="580147"/>
            </a:xfrm>
            <a:custGeom>
              <a:avLst/>
              <a:gdLst>
                <a:gd name="connsiteX0" fmla="*/ 0 w 12192000"/>
                <a:gd name="connsiteY0" fmla="*/ 0 h 580147"/>
                <a:gd name="connsiteX1" fmla="*/ 12192000 w 12192000"/>
                <a:gd name="connsiteY1" fmla="*/ 0 h 580147"/>
                <a:gd name="connsiteX2" fmla="*/ 12192000 w 12192000"/>
                <a:gd name="connsiteY2" fmla="*/ 580147 h 580147"/>
                <a:gd name="connsiteX3" fmla="*/ 0 w 12192000"/>
                <a:gd name="connsiteY3" fmla="*/ 580147 h 58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580147">
                  <a:moveTo>
                    <a:pt x="0" y="0"/>
                  </a:moveTo>
                  <a:lnTo>
                    <a:pt x="12192000" y="0"/>
                  </a:lnTo>
                  <a:lnTo>
                    <a:pt x="12192000" y="580147"/>
                  </a:lnTo>
                  <a:lnTo>
                    <a:pt x="0" y="580147"/>
                  </a:lnTo>
                  <a:close/>
                </a:path>
              </a:pathLst>
            </a:custGeom>
            <a:effectLst/>
          </p:spPr>
        </p:pic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69B8EC36-E391-4A52-ACD9-AF2BA40B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-61586" y="4179063"/>
              <a:ext cx="12315173" cy="440656"/>
            </a:xfrm>
            <a:prstGeom prst="rect">
              <a:avLst/>
            </a:prstGeom>
            <a:effectLst/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D1796016-B941-4733-8ED7-617EA2703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b="58455"/>
            <a:stretch>
              <a:fillRect/>
            </a:stretch>
          </p:blipFill>
          <p:spPr>
            <a:xfrm>
              <a:off x="0" y="4526132"/>
              <a:ext cx="12192000" cy="2331868"/>
            </a:xfrm>
            <a:custGeom>
              <a:avLst/>
              <a:gdLst>
                <a:gd name="connsiteX0" fmla="*/ 0 w 12192000"/>
                <a:gd name="connsiteY0" fmla="*/ 0 h 769768"/>
                <a:gd name="connsiteX1" fmla="*/ 12192000 w 12192000"/>
                <a:gd name="connsiteY1" fmla="*/ 0 h 769768"/>
                <a:gd name="connsiteX2" fmla="*/ 12192000 w 12192000"/>
                <a:gd name="connsiteY2" fmla="*/ 769768 h 769768"/>
                <a:gd name="connsiteX3" fmla="*/ 0 w 12192000"/>
                <a:gd name="connsiteY3" fmla="*/ 769768 h 76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769768">
                  <a:moveTo>
                    <a:pt x="0" y="0"/>
                  </a:moveTo>
                  <a:lnTo>
                    <a:pt x="12192000" y="0"/>
                  </a:lnTo>
                  <a:lnTo>
                    <a:pt x="12192000" y="769768"/>
                  </a:lnTo>
                  <a:lnTo>
                    <a:pt x="0" y="769768"/>
                  </a:lnTo>
                  <a:close/>
                </a:path>
              </a:pathLst>
            </a:custGeom>
            <a:effectLst/>
          </p:spPr>
        </p:pic>
      </p:grp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FF624E0F-5ADC-4579-B434-86DD0AD89DCC}"/>
              </a:ext>
            </a:extLst>
          </p:cNvPr>
          <p:cNvSpPr/>
          <p:nvPr/>
        </p:nvSpPr>
        <p:spPr>
          <a:xfrm>
            <a:off x="657225" y="606435"/>
            <a:ext cx="10877550" cy="5603172"/>
          </a:xfrm>
          <a:prstGeom prst="roundRect">
            <a:avLst>
              <a:gd name="adj" fmla="val 10593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8F8D-51DC-4DB9-81A7-BC0BEE4388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9795" y="855052"/>
            <a:ext cx="957155" cy="7620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3DD8B0-355C-408F-8E17-FB5F9FB0959F}"/>
              </a:ext>
            </a:extLst>
          </p:cNvPr>
          <p:cNvSpPr txBox="1"/>
          <p:nvPr/>
        </p:nvSpPr>
        <p:spPr>
          <a:xfrm>
            <a:off x="1729048" y="902029"/>
            <a:ext cx="9405678" cy="1205436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ACA6F8-957B-4AE4-BCB4-3EA6081FCA55}"/>
              </a:ext>
            </a:extLst>
          </p:cNvPr>
          <p:cNvSpPr txBox="1"/>
          <p:nvPr/>
        </p:nvSpPr>
        <p:spPr>
          <a:xfrm>
            <a:off x="1030779" y="2378614"/>
            <a:ext cx="10299468" cy="18066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                                    +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xây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kế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hoạch</a:t>
            </a:r>
            <a:endParaRPr lang="en-US" sz="2400" dirty="0">
              <a:solidFill>
                <a:srgbClr val="000000"/>
              </a:solidFill>
              <a:latin typeface="Noto Serif" panose="02020600060500020200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quy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           +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hiện</a:t>
            </a:r>
            <a:endParaRPr lang="en-US" sz="2400" dirty="0">
              <a:solidFill>
                <a:srgbClr val="000000"/>
              </a:solidFill>
              <a:latin typeface="Noto Serif" panose="02020600060500020200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Noto Serif" panose="02020600060500020200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Noto Serif" panose="02020600060500020200" pitchFamily="18" charset="0"/>
              </a:rPr>
              <a:t>                                                 </a:t>
            </a:r>
            <a:endParaRPr lang="vi-VN" sz="2400" dirty="0">
              <a:solidFill>
                <a:srgbClr val="000000"/>
              </a:solidFill>
              <a:latin typeface="Noto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72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SLIDE_ID_2" val="{5935DA68-248D-4E0C-B796-460D1988B380}"/>
  <p:tag name="GENSWF_ADVANCE_TIME" val="16.18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612</Words>
  <Application>Microsoft Office PowerPoint</Application>
  <PresentationFormat>Widescreen</PresentationFormat>
  <Paragraphs>63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隶书</vt:lpstr>
      <vt:lpstr>Noto Serif</vt:lpstr>
      <vt:lpstr>Times New Roman</vt:lpstr>
      <vt:lpstr>华康雅宋体W9</vt:lpstr>
      <vt:lpstr>Office Theme</vt:lpstr>
      <vt:lpstr>5_Office Theme</vt:lpstr>
      <vt:lpstr>第一PPT，www.1ppt.com</vt:lpstr>
      <vt:lpstr>Office 主题​​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64</cp:revision>
  <dcterms:created xsi:type="dcterms:W3CDTF">2022-11-07T01:39:33Z</dcterms:created>
  <dcterms:modified xsi:type="dcterms:W3CDTF">2023-06-25T03:55:26Z</dcterms:modified>
</cp:coreProperties>
</file>