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599E0-53CB-4713-9390-D4353321260F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A561-7377-4432-970C-74EA8206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20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598E-C42F-4A64-9130-03E05DC3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0795E-5E5A-4414-9BC2-E02034670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75A33-E075-4555-8C58-160466DD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F88A-0ECC-46A9-80D3-9441C059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DAFC-C01C-4ABD-A3B5-B41F6303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0726-2EBB-4C93-888B-1C1E66AB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532DA-8A41-493D-A28F-3E34E787E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D1838-341A-47AA-A808-E608CEF5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E43BC-C6C8-4B94-B13B-65941664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39933-B698-477F-BA08-A6B728F8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09C2A-547A-48D3-AA55-1108956C6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04FB9-C298-4EF5-A097-D9D81F3C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6C2DC-FE2D-48EE-A649-EDF165E1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3FDD-5030-4205-8126-E76B4B2A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289D-E40F-4458-AF3A-DE2C3F44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9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9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5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4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07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0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2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361-E220-4B62-948E-E0A591C7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BE01C-0264-4B61-9877-C0809029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5D524-7745-47C9-8AC7-7ABCE026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1BE0-384C-4FDE-A2ED-AC5F2A4A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EE97-851A-428D-AB55-86B6D3C7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3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8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97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9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DEEF-376C-4AD0-9219-D8985676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590E8-1D8D-45B0-A880-B58BBA2E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D155-3168-4152-A882-14DDBC4E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05FDC-F2B7-46E3-BE5E-66CD43D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E8B9-5047-48BB-9448-06002E1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C731-45BC-45AC-BED5-C4805B48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1796-88A2-4E99-8300-19E2D31B0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2210A-C399-46C4-84DE-9F41B76FA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F748A-04AC-4333-A5D8-472145D9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C609E-232F-41B4-8375-A65E4B40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D45AB-6691-44FD-B424-1BDA0E6A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431E-04F6-4E26-8E35-C7D1147B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73D8C-7DDF-4173-94C5-D87AC7DE2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3357D-19D5-4D54-8674-5AA5E403C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71713-AC00-494E-AA3D-5BFDE0D9D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8C9EB-890F-4AC9-8F29-34039C1BD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B9998-AC06-427E-955D-6580A1DA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8A78B-5CA7-41C1-A310-F85E9DE0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4AFD8-4A1C-4648-A983-60676FDC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5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34A1-A946-474A-ACD6-82741067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BC954-F8AE-4F4A-8258-C75BB20A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1C5D-83FA-463C-BA09-E47A8971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AE974-A261-48E9-947D-ED564916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9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337B7F-A9A1-4365-82C4-36157A21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8C3D1-ACBA-43B5-9652-2B469ED5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B8C6B-E5E5-4B92-B106-76795BED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B763-A7EE-4DF2-98ED-5060451F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B71D-C6F9-4987-86DD-4EC628137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E961D-9DFD-4631-AB95-83196445A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30911-E11D-4D96-B573-C7CC53BA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61BA-667E-43BE-99ED-5F42A89B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79F24-D973-4735-9733-B3BC8B3D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6E86-6481-4091-969F-8909579B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A17F2-E3A2-4392-BF3C-0EB8DDD0A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7F733-7618-4B9B-BFA6-425BB2EBF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C0076-24C9-4CC6-8218-49BA1706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E7476-1D9E-4E5C-A6C8-C8D8B263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35F6F-F359-49CB-9280-AADA9465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DF50E-6D43-4817-8AE5-E049C0DD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EEA12-0406-4DA3-B3B4-9EB93ECA9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361E3-C35D-4941-94E5-25F798B37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6C5F-1E79-49A1-94AB-B3D840212EE4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AA495-7F48-4E86-BAAB-58CF64AFD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D119-CA82-4830-942E-098CB15D4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863A-0EA9-47A6-B418-C7A5FD60B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25/6/2023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DBA93-6373-92C7-878A-568FA6AC9B50}"/>
              </a:ext>
            </a:extLst>
          </p:cNvPr>
          <p:cNvSpPr txBox="1"/>
          <p:nvPr/>
        </p:nvSpPr>
        <p:spPr>
          <a:xfrm>
            <a:off x="3200399" y="397266"/>
            <a:ext cx="691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32"/>
            <a:r>
              <a:rPr lang="vi-VN" sz="1500" b="1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>
                <a:solidFill>
                  <a:prstClr val="black"/>
                </a:solidFill>
                <a:latin typeface="Calibri"/>
              </a:rPr>
              <a:t> </a:t>
            </a:r>
            <a:r>
              <a:rPr lang="vi-VN" sz="2000" b="1">
                <a:solidFill>
                  <a:prstClr val="black"/>
                </a:solidFill>
                <a:latin typeface="Times New Roman" panose="02020603050405020304" pitchFamily="18" charset="0"/>
              </a:rPr>
              <a:t>GIÁO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DỤC VÀ ĐÀO </a:t>
            </a:r>
            <a:r>
              <a:rPr lang="vi-VN" sz="2000" b="1">
                <a:solidFill>
                  <a:prstClr val="black"/>
                </a:solidFill>
                <a:latin typeface="Times New Roman" panose="02020603050405020304" pitchFamily="18" charset="0"/>
              </a:rPr>
              <a:t>TẠO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HUYỆN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GIAO 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THUỶ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defTabSz="685732"/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GIAO YẾN</a:t>
            </a:r>
          </a:p>
          <a:p>
            <a:pPr algn="ctr" defTabSz="685732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2424114" y="2248476"/>
            <a:ext cx="7400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32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685732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ÔN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 VỀ HÌNH HỌC</a:t>
            </a:r>
            <a:endParaRPr lang="en-US" sz="40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24475" y="1143000"/>
            <a:ext cx="21145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4524375" y="4800600"/>
            <a:ext cx="371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32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Dung</a:t>
            </a:r>
          </a:p>
          <a:p>
            <a:pPr defTabSz="685732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sách: Bình Minh</a:t>
            </a:r>
          </a:p>
          <a:p>
            <a:pPr defTabSz="685732"/>
            <a:endParaRPr lang="vi-V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32">
              <a:lnSpc>
                <a:spcPct val="150000"/>
              </a:lnSpc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925512" y="1267767"/>
            <a:ext cx="1843088" cy="1125872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475651"/>
      </p:ext>
    </p:extLst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3F6CD-F605-460F-A417-8521E81D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28" y="183983"/>
            <a:ext cx="9334980" cy="32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5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5819E-3C36-4BFC-8137-94D5C0DF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46" y="242506"/>
            <a:ext cx="9227024" cy="1886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A08E4-03F3-4CE1-9B99-1F0F89F9B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64" y="2128553"/>
            <a:ext cx="9284177" cy="40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2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F51AC-13B0-414A-9301-E75070935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43" y="545952"/>
            <a:ext cx="8979361" cy="288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0F231-CF36-43D8-8374-B5F1F38B9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69" y="3429000"/>
            <a:ext cx="8020462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3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0EAF1-4F49-45E7-8F88-408401291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7" y="915802"/>
            <a:ext cx="9531840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3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7D1EE-E9F2-4B11-9397-5D9D8E885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1" y="608333"/>
            <a:ext cx="8922209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C21E6-3C04-4585-ADB2-27D05D05E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57" y="321278"/>
            <a:ext cx="9334980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2A6A6-D4A1-484B-9007-4B6E64C03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27" y="272129"/>
            <a:ext cx="9646146" cy="1358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0625-FEF3-48D9-B079-BA625240B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55" y="2222269"/>
            <a:ext cx="9525490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AF09E-EEC6-4B68-B721-8D95FFE0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9" y="317580"/>
            <a:ext cx="9011113" cy="2629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AB436-3F6F-40D1-880A-5630258A4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13" y="3063201"/>
            <a:ext cx="9207973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982AE-971E-42AF-B227-F36C1B09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67" y="793355"/>
            <a:ext cx="9227024" cy="997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B16DE0-D0D2-45D5-BF4C-9ED847C9E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64" y="3429000"/>
            <a:ext cx="9169871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</Words>
  <Application>Microsoft Office PowerPoint</Application>
  <PresentationFormat>Widescreen</PresentationFormat>
  <Paragraphs>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thuylinh23310596@gmail.com</dc:creator>
  <cp:lastModifiedBy>Admin</cp:lastModifiedBy>
  <cp:revision>3</cp:revision>
  <dcterms:created xsi:type="dcterms:W3CDTF">2022-03-12T09:05:25Z</dcterms:created>
  <dcterms:modified xsi:type="dcterms:W3CDTF">2023-06-25T14:20:10Z</dcterms:modified>
</cp:coreProperties>
</file>