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710" r:id="rId2"/>
    <p:sldMasterId id="2147483722" r:id="rId3"/>
    <p:sldMasterId id="2147483741" r:id="rId4"/>
    <p:sldMasterId id="2147483755" r:id="rId5"/>
    <p:sldMasterId id="2147483769" r:id="rId6"/>
    <p:sldMasterId id="2147483781" r:id="rId7"/>
    <p:sldMasterId id="2147483794" r:id="rId8"/>
    <p:sldMasterId id="2147483808" r:id="rId9"/>
  </p:sldMasterIdLst>
  <p:notesMasterIdLst>
    <p:notesMasterId r:id="rId42"/>
  </p:notesMasterIdLst>
  <p:handoutMasterIdLst>
    <p:handoutMasterId r:id="rId43"/>
  </p:handoutMasterIdLst>
  <p:sldIdLst>
    <p:sldId id="302" r:id="rId10"/>
    <p:sldId id="303" r:id="rId11"/>
    <p:sldId id="333" r:id="rId12"/>
    <p:sldId id="307" r:id="rId13"/>
    <p:sldId id="311" r:id="rId14"/>
    <p:sldId id="328" r:id="rId15"/>
    <p:sldId id="329" r:id="rId16"/>
    <p:sldId id="309" r:id="rId17"/>
    <p:sldId id="274" r:id="rId18"/>
    <p:sldId id="312" r:id="rId19"/>
    <p:sldId id="275" r:id="rId20"/>
    <p:sldId id="277" r:id="rId21"/>
    <p:sldId id="313" r:id="rId22"/>
    <p:sldId id="279" r:id="rId23"/>
    <p:sldId id="281" r:id="rId24"/>
    <p:sldId id="284" r:id="rId25"/>
    <p:sldId id="286" r:id="rId26"/>
    <p:sldId id="288" r:id="rId27"/>
    <p:sldId id="323" r:id="rId28"/>
    <p:sldId id="324" r:id="rId29"/>
    <p:sldId id="330" r:id="rId30"/>
    <p:sldId id="294" r:id="rId31"/>
    <p:sldId id="295" r:id="rId32"/>
    <p:sldId id="331" r:id="rId33"/>
    <p:sldId id="332" r:id="rId34"/>
    <p:sldId id="296" r:id="rId35"/>
    <p:sldId id="297" r:id="rId36"/>
    <p:sldId id="319" r:id="rId37"/>
    <p:sldId id="320" r:id="rId38"/>
    <p:sldId id="326" r:id="rId39"/>
    <p:sldId id="321" r:id="rId40"/>
    <p:sldId id="33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04" autoAdjust="0"/>
    <p:restoredTop sz="94660"/>
  </p:normalViewPr>
  <p:slideViewPr>
    <p:cSldViewPr snapToGrid="0">
      <p:cViewPr varScale="1">
        <p:scale>
          <a:sx n="73" d="100"/>
          <a:sy n="73" d="100"/>
        </p:scale>
        <p:origin x="-75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C49F2-893F-4DFB-BC1E-02B58EED31A5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5DA0FA-CE98-4F7C-98BC-DC59AE685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179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3ABA0E-F271-41F0-9678-42ADC48264E5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957E87-01EA-48CC-91A4-12070FBB2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124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7E87-01EA-48CC-91A4-12070FBB26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11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50E973-9B0B-4F39-8D13-B383A8BEBC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454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="" xmlns:a16="http://schemas.microsoft.com/office/drawing/2014/main" id="{F952E05E-E5CC-F346-8F25-C15E1C72E0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AE51AE-5B5F-AC40-AEFC-B92D1C68A563}" type="slidenum">
              <a:rPr kumimoji="0" lang="en-US" alt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Slide Image Placeholder 1">
            <a:extLst>
              <a:ext uri="{FF2B5EF4-FFF2-40B4-BE49-F238E27FC236}">
                <a16:creationId xmlns="" xmlns:a16="http://schemas.microsoft.com/office/drawing/2014/main" id="{D2FA20FF-01E1-ED4B-8D1E-C86703FDD4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4" name="Notes Placeholder 2">
            <a:extLst>
              <a:ext uri="{FF2B5EF4-FFF2-40B4-BE49-F238E27FC236}">
                <a16:creationId xmlns="" xmlns:a16="http://schemas.microsoft.com/office/drawing/2014/main" id="{A07C5705-9E6A-8B46-AB2C-DF8D0C88C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x-none" altLang="x-none">
              <a:latin typeface="Arial" panose="020B0604020202020204" pitchFamily="34" charset="0"/>
            </a:endParaRPr>
          </a:p>
        </p:txBody>
      </p:sp>
      <p:sp>
        <p:nvSpPr>
          <p:cNvPr id="25605" name="Slide Number Placeholder 3">
            <a:extLst>
              <a:ext uri="{FF2B5EF4-FFF2-40B4-BE49-F238E27FC236}">
                <a16:creationId xmlns="" xmlns:a16="http://schemas.microsoft.com/office/drawing/2014/main" id="{F30AFB96-0059-BD49-9FDA-B351D03BFE1F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BB672-2378-D245-900A-4F12FC38F383}" type="slidenum">
              <a:rPr kumimoji="0" lang="en-US" alt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904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32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28392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8" y="1267741"/>
            <a:ext cx="9576263" cy="4307951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8"/>
            <a:ext cx="9296400" cy="4034771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1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42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9" y="2091263"/>
            <a:ext cx="9068587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5400" b="0" kern="1200" cap="all" spc="-75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75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 spc="6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67"/>
            <a:ext cx="1554480" cy="527213"/>
          </a:xfrm>
        </p:spPr>
        <p:txBody>
          <a:bodyPr/>
          <a:lstStyle>
            <a:lvl1pPr algn="ctr">
              <a:defRPr sz="975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6F36D248-92D2-484D-8FFA-74C3B9706C60}" type="datetime1">
              <a:rPr lang="en-US" smtClean="0"/>
              <a:t>11/10/2024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9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E3DED1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E3DED1"/>
                </a:solidFill>
              </a:rPr>
              <a:pPr/>
              <a:t>‹#›</a:t>
            </a:fld>
            <a:endParaRPr lang="en-US" dirty="0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775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07D1D1-9390-4C86-9BFE-33AA887651A8}" type="datetime1">
              <a:rPr lang="en-US" smtClean="0">
                <a:solidFill>
                  <a:srgbClr val="E3DED1"/>
                </a:solidFill>
              </a:rPr>
              <a:t>11/10/2024</a:t>
            </a:fld>
            <a:endParaRPr lang="en-US">
              <a:solidFill>
                <a:srgbClr val="E3DED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E3DED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E3DED1"/>
                </a:solidFill>
              </a:rPr>
              <a:pPr/>
              <a:t>‹#›</a:t>
            </a:fld>
            <a:endParaRPr lang="en-US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690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/>
          </p:nvPr>
        </p:nvSpPr>
        <p:spPr>
          <a:xfrm>
            <a:off x="7795767" y="2654872"/>
            <a:ext cx="2394800" cy="797200"/>
          </a:xfrm>
          <a:prstGeom prst="rect">
            <a:avLst/>
          </a:prstGeom>
        </p:spPr>
        <p:txBody>
          <a:bodyPr spcFirstLastPara="1" lIns="91243" tIns="91243" rIns="91243" bIns="91243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7795767" y="3403611"/>
            <a:ext cx="3288800" cy="834800"/>
          </a:xfrm>
          <a:prstGeom prst="rect">
            <a:avLst/>
          </a:prstGeom>
        </p:spPr>
        <p:txBody>
          <a:bodyPr spcFirstLastPara="1" lIns="91243" tIns="91243" rIns="91243" bIns="91243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867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subTitle" idx="2"/>
          </p:nvPr>
        </p:nvSpPr>
        <p:spPr>
          <a:xfrm>
            <a:off x="7795767" y="1687337"/>
            <a:ext cx="2630000" cy="797200"/>
          </a:xfrm>
          <a:prstGeom prst="rect">
            <a:avLst/>
          </a:prstGeom>
        </p:spPr>
        <p:txBody>
          <a:bodyPr spcFirstLastPara="1" lIns="91243" tIns="91243" rIns="91243" bIns="91243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867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title" idx="3"/>
          </p:nvPr>
        </p:nvSpPr>
        <p:spPr>
          <a:xfrm>
            <a:off x="7795767" y="894900"/>
            <a:ext cx="2394800" cy="834800"/>
          </a:xfrm>
          <a:prstGeom prst="rect">
            <a:avLst/>
          </a:prstGeom>
        </p:spPr>
        <p:txBody>
          <a:bodyPr spcFirstLastPara="1" lIns="91243" tIns="91243" rIns="91243" bIns="91243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title" idx="4"/>
          </p:nvPr>
        </p:nvSpPr>
        <p:spPr>
          <a:xfrm>
            <a:off x="7795767" y="4334196"/>
            <a:ext cx="2394800" cy="797200"/>
          </a:xfrm>
          <a:prstGeom prst="rect">
            <a:avLst/>
          </a:prstGeom>
        </p:spPr>
        <p:txBody>
          <a:bodyPr spcFirstLastPara="1" lIns="91243" tIns="91243" rIns="91243" bIns="91243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subTitle" idx="5"/>
          </p:nvPr>
        </p:nvSpPr>
        <p:spPr>
          <a:xfrm>
            <a:off x="7795767" y="5101760"/>
            <a:ext cx="3288800" cy="797200"/>
          </a:xfrm>
          <a:prstGeom prst="rect">
            <a:avLst/>
          </a:prstGeom>
        </p:spPr>
        <p:txBody>
          <a:bodyPr spcFirstLastPara="1" lIns="91243" tIns="91243" rIns="91243" bIns="91243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867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5441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D1208D2-BA1D-42EE-8B2A-D1B2FE37BEDC}" type="datetime1">
              <a:rPr lang="en-US" smtClean="0">
                <a:solidFill>
                  <a:srgbClr val="E3DED1"/>
                </a:solidFill>
              </a:rPr>
              <a:t>11/10/2024</a:t>
            </a:fld>
            <a:endParaRPr lang="en-US">
              <a:solidFill>
                <a:srgbClr val="E3DED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E3DED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E3DED1"/>
                </a:solidFill>
              </a:rPr>
              <a:pPr/>
              <a:t>‹#›</a:t>
            </a:fld>
            <a:endParaRPr lang="en-US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209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5D860-8458-4BAA-B49C-728413C9435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B28A-E7F0-4A24-A43F-900A05D05D5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079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9F3D2-25CD-4CE5-8885-3D404BA166F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B28A-E7F0-4A24-A43F-900A05D05D5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616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45729-4112-45AF-9963-327E73D4F89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B28A-E7F0-4A24-A43F-900A05D05D5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595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94CF-9C12-453B-9CFE-BF396EAF49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B28A-E7F0-4A24-A43F-900A05D05D5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869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C6068-0D66-4003-A02A-E740019E92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B28A-E7F0-4A24-A43F-900A05D05D5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699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597B4-CCF8-48F8-9B5D-27303D5CE49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B28A-E7F0-4A24-A43F-900A05D05D5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015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F285B-9FF9-4BA2-8592-318748F597C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B28A-E7F0-4A24-A43F-900A05D05D5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1450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E543E-90D4-409D-8B7E-93CCC5BADA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B28A-E7F0-4A24-A43F-900A05D05D5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160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35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6F403F4-9AFB-47D2-9AAF-A976C15A22A7}" type="datetime1">
              <a:rPr lang="en-US" smtClean="0">
                <a:solidFill>
                  <a:srgbClr val="E3DED1"/>
                </a:solidFill>
              </a:rPr>
              <a:t>11/10/2024</a:t>
            </a:fld>
            <a:endParaRPr lang="en-US">
              <a:solidFill>
                <a:srgbClr val="E3DED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E3DED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BD5509-DCB5-4261-B64A-0656A6C717F0}" type="slidenum">
              <a:rPr lang="en-US" smtClean="0">
                <a:solidFill>
                  <a:srgbClr val="E3DED1"/>
                </a:solidFill>
              </a:rPr>
              <a:pPr/>
              <a:t>‹#›</a:t>
            </a:fld>
            <a:endParaRPr lang="en-US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6326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9410-D6CC-49F6-8821-47C58C020E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B28A-E7F0-4A24-A43F-900A05D05D5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576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A24E-C7C5-4D6A-993F-7946088EC12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B28A-E7F0-4A24-A43F-900A05D05D5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3184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F2228-555B-4D86-972C-83198DC52A7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3B28A-E7F0-4A24-A43F-900A05D05D5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8267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4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F3BC5E57-16C8-49BD-ABD2-AA3D78385DB0}" type="datetime1">
              <a:rPr lang="en-US" altLang="zh-CN" smtClean="0">
                <a:solidFill>
                  <a:prstClr val="black"/>
                </a:solidFill>
              </a:rPr>
              <a:t>11/10/2024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62607B-C3C5-4423-BE98-0A3E96D36AB8}" type="slidenum">
              <a:rPr lang="zh-CN" alt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76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835E9D-9125-4222-BEC7-1BC6C08477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EF11737-851C-41E2-B9A2-9B931E45E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0868EBF-A8CD-471F-9BF0-878345020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335C4-FF40-4779-AC4E-B9741BA3E3C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9BB5E2-27EB-4441-A721-3EC168480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E2540A-AAC9-4557-8993-FCC28B4C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7295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4BB0F-9EAF-4F53-81BE-03AE12446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FEA7A07-7249-4D56-8A51-2DEAC4F99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0A0C44-5F3F-473C-99DB-0C4D90D27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1D70A-B61A-44AB-8F08-580B1B2B2AC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41A77FD-0DF4-44A7-B117-B7260C462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3868EF-8ED2-4E36-9E54-67A05B4FB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9250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72BCCE-AC85-466B-9C8A-6BFC517A9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9B32E36-6930-4C8B-8D51-70E554313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1BB587-6DA2-4893-9840-C30B6007F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24572-E1BC-4A49-B6E1-059BFBECF84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51B991-F00B-446F-8A1F-A180AB47B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527ADC-78A3-40CB-B707-D275E0631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7130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3D6800-E843-4C4F-BC4A-230FBF8B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0140B2E-412B-431F-BC18-661AEE26F7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29E786D-C106-425E-B0D9-5F3A9342CC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A4E0D88-5D03-4B28-A12E-BEF980B7C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8D6AC-390B-4991-97EC-0609F867699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91256B8-0F0D-4A8D-9B1C-A6617C759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71139F-C768-457F-A6A0-FA2A05055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556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8" y="1267741"/>
            <a:ext cx="9576263" cy="4307951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8"/>
            <a:ext cx="9296400" cy="4034771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1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42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5400" b="0" kern="1200" cap="all" spc="-75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3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1975247" algn="l"/>
              </a:tabLst>
              <a:defRPr sz="1200">
                <a:solidFill>
                  <a:schemeClr val="tx2"/>
                </a:solidFill>
                <a:effectLst/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3"/>
            <a:ext cx="1554480" cy="530352"/>
          </a:xfrm>
        </p:spPr>
        <p:txBody>
          <a:bodyPr/>
          <a:lstStyle>
            <a:lvl1pPr algn="ctr">
              <a:defRPr lang="en-US" sz="975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BB11FEF-25C1-429B-8C1B-AB2D92DBB112}" type="datetime1">
              <a:rPr lang="en-US" smtClean="0"/>
              <a:t>11/10/2024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E3DED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E3DED1"/>
                </a:solidFill>
              </a:rPr>
              <a:pPr/>
              <a:t>‹#›</a:t>
            </a:fld>
            <a:endParaRPr lang="en-US" dirty="0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8126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3227E8-339B-4539-9FAB-5233DF76F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F838118-E3AB-4B91-AA96-EDB5CEF4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6EDD264-C4C4-4A4D-9F43-369335A8E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8F19190-8F51-4F3B-84F0-3747CDF20E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C1EBEDA-8123-4CC2-A040-3FF521CE4F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025C06F-B026-4085-A09A-40C999842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14154-759B-4DF1-BEFC-6BD0D2F4D3A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FE3152F-6B6D-4593-91DB-C343AD05B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DB2DCC0-3319-479B-8516-A7E6826B5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963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F289B9-3FF1-40E0-9C45-256D4FCB2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8BFADE2-4436-44CC-B48A-DA9E0F75A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04B07-3C7D-4B4F-88FE-8A23DCF01C8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6B5DCFE-8EF3-4A24-8F9B-0E3F7DFFC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D640E56-6FDB-4674-B533-2FAAF3EF8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3896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884FDB6-DAD0-4F2C-B2B7-C10BFCA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350A87-CA3F-419E-80A7-03DD7D88B01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9EEEAC3-E109-4F82-8653-ADF13AF83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2DDF47D-0F77-4B2C-81EB-7878E2155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1080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4E4D05-2417-4A0F-8AF3-4A201C9C9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0864FB8-27F1-407A-89A4-5D35E30C3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E4FBA83-184E-44F8-949C-E440F8A932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2032AE-9673-48EA-940C-2BD68DD64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0D8231-FA18-41CD-9DD8-38EE6FD94B4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9ACFE5-4506-45FC-9E6A-7176A866F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5F2CCA8-051B-46C3-AEAD-F96F847B5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4131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C4C637-5CC0-4A30-A404-65F7AF3EC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0C5EC85-25C7-43A9-B4F3-5D691DB56F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FB13073-8533-4EFB-9B43-1E9037B014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16F4E4E-D77B-4502-912B-CAD012356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3880-B35E-4B39-9CCD-F09E96A5C53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6E6FD12-61F1-44C7-BBD9-61995D27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40563A3-A5F8-4A16-A1EB-373085340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2095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E4B2A7-DAD0-431E-90A5-3B2CFEE3A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E8282FA-7865-4D1F-9BFC-8A2D0992B6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3E10A9E-AA88-4EE6-8FBE-65B5342A5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C93FED-374A-421C-8D8C-D9978492EA2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49D308C-7E55-40ED-835B-DBE6C124E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F0F299-15D5-435C-9082-322F41B62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92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D51B65B-DAED-493A-BC1C-864D9FAFCA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09B6ABF-484C-4C20-9ADA-40F60702C3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CF06F6-4A84-4791-AAB0-B917B8390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F8A5B-B144-464E-BD44-50A3FABE975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EB97781-6083-4673-9994-D3EBF6D2B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0BA719-F105-468F-AE4B-DC9316876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5556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7903DB76-30C4-4720-B253-289AC9936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D646DB4F-9445-47D1-B565-1C2C141FBE7C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0" name="矩形: 圆角 9">
              <a:extLst>
                <a:ext uri="{FF2B5EF4-FFF2-40B4-BE49-F238E27FC236}">
                  <a16:creationId xmlns="" xmlns:a16="http://schemas.microsoft.com/office/drawing/2014/main" id="{02EE1CCC-E485-4DC4-BA28-2F3E83BD1E6B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="" xmlns:a16="http://schemas.microsoft.com/office/drawing/2014/main" id="{BABF6A00-01BF-4B9F-8A63-534A0CDA5875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4" name="图片 3" descr="图片包含 物体, 时钟&#10;&#10;描述已自动生成">
            <a:extLst>
              <a:ext uri="{FF2B5EF4-FFF2-40B4-BE49-F238E27FC236}">
                <a16:creationId xmlns="" xmlns:a16="http://schemas.microsoft.com/office/drawing/2014/main" id="{6099520C-3C65-424E-96CE-39DD9650BB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8" name="图片 7" descr="图片包含 玩具, LEGO&#10;&#10;描述已自动生成">
            <a:extLst>
              <a:ext uri="{FF2B5EF4-FFF2-40B4-BE49-F238E27FC236}">
                <a16:creationId xmlns="" xmlns:a16="http://schemas.microsoft.com/office/drawing/2014/main" id="{6AAD9AB6-64DF-4326-AD51-14AACB891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4BDF95A9-A903-4CE7-BCCC-4F4D71713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33C327DB-3B6C-424D-8382-46C26CC494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16" name="图片 15" descr="图片包含 玩具, LEGO&#10;&#10;描述已自动生成">
            <a:extLst>
              <a:ext uri="{FF2B5EF4-FFF2-40B4-BE49-F238E27FC236}">
                <a16:creationId xmlns="" xmlns:a16="http://schemas.microsoft.com/office/drawing/2014/main" id="{97672051-B3FB-4DD2-9966-403692C9D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0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/>
          </p:nvPr>
        </p:nvSpPr>
        <p:spPr>
          <a:xfrm>
            <a:off x="7795767" y="2654872"/>
            <a:ext cx="2394800" cy="797200"/>
          </a:xfrm>
          <a:prstGeom prst="rect">
            <a:avLst/>
          </a:prstGeom>
        </p:spPr>
        <p:txBody>
          <a:bodyPr spcFirstLastPara="1" lIns="91243" tIns="91243" rIns="91243" bIns="91243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7795767" y="3403611"/>
            <a:ext cx="3288800" cy="834800"/>
          </a:xfrm>
          <a:prstGeom prst="rect">
            <a:avLst/>
          </a:prstGeom>
        </p:spPr>
        <p:txBody>
          <a:bodyPr spcFirstLastPara="1" lIns="91243" tIns="91243" rIns="91243" bIns="91243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867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subTitle" idx="2"/>
          </p:nvPr>
        </p:nvSpPr>
        <p:spPr>
          <a:xfrm>
            <a:off x="7795767" y="1687337"/>
            <a:ext cx="2630000" cy="797200"/>
          </a:xfrm>
          <a:prstGeom prst="rect">
            <a:avLst/>
          </a:prstGeom>
        </p:spPr>
        <p:txBody>
          <a:bodyPr spcFirstLastPara="1" lIns="91243" tIns="91243" rIns="91243" bIns="91243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867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title" idx="3"/>
          </p:nvPr>
        </p:nvSpPr>
        <p:spPr>
          <a:xfrm>
            <a:off x="7795767" y="894900"/>
            <a:ext cx="2394800" cy="834800"/>
          </a:xfrm>
          <a:prstGeom prst="rect">
            <a:avLst/>
          </a:prstGeom>
        </p:spPr>
        <p:txBody>
          <a:bodyPr spcFirstLastPara="1" lIns="91243" tIns="91243" rIns="91243" bIns="91243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title" idx="4"/>
          </p:nvPr>
        </p:nvSpPr>
        <p:spPr>
          <a:xfrm>
            <a:off x="7795767" y="4334196"/>
            <a:ext cx="2394800" cy="797200"/>
          </a:xfrm>
          <a:prstGeom prst="rect">
            <a:avLst/>
          </a:prstGeom>
        </p:spPr>
        <p:txBody>
          <a:bodyPr spcFirstLastPara="1" lIns="91243" tIns="91243" rIns="91243" bIns="91243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subTitle" idx="5"/>
          </p:nvPr>
        </p:nvSpPr>
        <p:spPr>
          <a:xfrm>
            <a:off x="7795767" y="5101760"/>
            <a:ext cx="3288800" cy="797200"/>
          </a:xfrm>
          <a:prstGeom prst="rect">
            <a:avLst/>
          </a:prstGeom>
        </p:spPr>
        <p:txBody>
          <a:bodyPr spcFirstLastPara="1" lIns="91243" tIns="91243" rIns="91243" bIns="91243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867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29218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835E9D-9125-4222-BEC7-1BC6C08477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EF11737-851C-41E2-B9A2-9B931E45E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0868EBF-A8CD-471F-9BF0-878345020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A0E9B-7E63-4A92-B759-D0B7E71E23E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9BB5E2-27EB-4441-A721-3EC168480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E2540A-AAC9-4557-8993-FCC28B4C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360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428EAC-33E6-4EBB-9EA8-80A194AF97D7}" type="datetime1">
              <a:rPr lang="en-US" smtClean="0">
                <a:solidFill>
                  <a:srgbClr val="E3DED1"/>
                </a:solidFill>
              </a:rPr>
              <a:t>11/10/2024</a:t>
            </a:fld>
            <a:endParaRPr lang="en-US">
              <a:solidFill>
                <a:srgbClr val="E3DED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E3DED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E3DED1"/>
                </a:solidFill>
              </a:rPr>
              <a:pPr/>
              <a:t>‹#›</a:t>
            </a:fld>
            <a:endParaRPr lang="en-US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2929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4BB0F-9EAF-4F53-81BE-03AE12446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FEA7A07-7249-4D56-8A51-2DEAC4F99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0A0C44-5F3F-473C-99DB-0C4D90D27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B3108-DA97-4F59-AF43-4904BEEA1D9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41A77FD-0DF4-44A7-B117-B7260C462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3868EF-8ED2-4E36-9E54-67A05B4FB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2989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72BCCE-AC85-466B-9C8A-6BFC517A9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9B32E36-6930-4C8B-8D51-70E554313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1BB587-6DA2-4893-9840-C30B6007F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831E3-7173-4B88-928D-7E751E5042F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51B991-F00B-446F-8A1F-A180AB47B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527ADC-78A3-40CB-B707-D275E0631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359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3D6800-E843-4C4F-BC4A-230FBF8B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0140B2E-412B-431F-BC18-661AEE26F7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29E786D-C106-425E-B0D9-5F3A9342CC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A4E0D88-5D03-4B28-A12E-BEF980B7C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B1AA2-FCE4-4AFD-9511-C9026D0DC01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91256B8-0F0D-4A8D-9B1C-A6617C759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71139F-C768-457F-A6A0-FA2A05055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7256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3227E8-339B-4539-9FAB-5233DF76F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F838118-E3AB-4B91-AA96-EDB5CEF4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6EDD264-C4C4-4A4D-9F43-369335A8E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8F19190-8F51-4F3B-84F0-3747CDF20E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C1EBEDA-8123-4CC2-A040-3FF521CE4F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025C06F-B026-4085-A09A-40C999842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B2F752-E142-45DF-96E0-90E03ACF898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FE3152F-6B6D-4593-91DB-C343AD05B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DB2DCC0-3319-479B-8516-A7E6826B5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2429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F289B9-3FF1-40E0-9C45-256D4FCB2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8BFADE2-4436-44CC-B48A-DA9E0F75A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CFEB9-9653-4A12-B008-708C7D9779D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6B5DCFE-8EF3-4A24-8F9B-0E3F7DFFC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D640E56-6FDB-4674-B533-2FAAF3EF8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8475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884FDB6-DAD0-4F2C-B2B7-C10BFCA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6647C9-B741-47AA-993B-00638621064A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9EEEAC3-E109-4F82-8653-ADF13AF83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2DDF47D-0F77-4B2C-81EB-7878E2155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5895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4E4D05-2417-4A0F-8AF3-4A201C9C9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0864FB8-27F1-407A-89A4-5D35E30C3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E4FBA83-184E-44F8-949C-E440F8A932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2032AE-9673-48EA-940C-2BD68DD64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A0313F-68B4-4A03-AF92-B6137BDBC61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9ACFE5-4506-45FC-9E6A-7176A866F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5F2CCA8-051B-46C3-AEAD-F96F847B5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4946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C4C637-5CC0-4A30-A404-65F7AF3EC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0C5EC85-25C7-43A9-B4F3-5D691DB56F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FB13073-8533-4EFB-9B43-1E9037B014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16F4E4E-D77B-4502-912B-CAD012356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B7054-CCA7-4F94-85E6-0F3153FB88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6E6FD12-61F1-44C7-BBD9-61995D27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40563A3-A5F8-4A16-A1EB-373085340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001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E4B2A7-DAD0-431E-90A5-3B2CFEE3A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E8282FA-7865-4D1F-9BFC-8A2D0992B6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3E10A9E-AA88-4EE6-8FBE-65B5342A5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0FF41C-B501-40CE-8585-90EB081BB63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49D308C-7E55-40ED-835B-DBE6C124E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F0F299-15D5-435C-9082-322F41B62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8490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D51B65B-DAED-493A-BC1C-864D9FAFCA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09B6ABF-484C-4C20-9ADA-40F60702C3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CF06F6-4A84-4791-AAB0-B917B8390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227F4F-07C0-4104-86F4-062AFD199D2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EB97781-6083-4673-9994-D3EBF6D2B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0BA719-F105-468F-AE4B-DC9316876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179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5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350" b="0">
                <a:solidFill>
                  <a:schemeClr val="tx2"/>
                </a:solidFill>
                <a:latin typeface="+mn-lt"/>
              </a:defRPr>
            </a:lvl1pPr>
            <a:lvl2pPr marL="342900" indent="0">
              <a:buNone/>
              <a:defRPr sz="135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9"/>
            <a:ext cx="4754880" cy="32004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5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  <a:lvl2pPr marL="342900" indent="0">
              <a:buNone/>
              <a:defRPr sz="135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9E718D0-0893-4AB4-A153-854E60A0ED71}" type="datetime1">
              <a:rPr lang="en-US" smtClean="0">
                <a:solidFill>
                  <a:srgbClr val="E3DED1"/>
                </a:solidFill>
              </a:rPr>
              <a:t>11/10/2024</a:t>
            </a:fld>
            <a:endParaRPr lang="en-US">
              <a:solidFill>
                <a:srgbClr val="E3DED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E3DED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E3DED1"/>
                </a:solidFill>
              </a:rPr>
              <a:pPr/>
              <a:t>‹#›</a:t>
            </a:fld>
            <a:endParaRPr lang="en-US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9652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7903DB76-30C4-4720-B253-289AC9936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D646DB4F-9445-47D1-B565-1C2C141FBE7C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0" name="矩形: 圆角 9">
              <a:extLst>
                <a:ext uri="{FF2B5EF4-FFF2-40B4-BE49-F238E27FC236}">
                  <a16:creationId xmlns="" xmlns:a16="http://schemas.microsoft.com/office/drawing/2014/main" id="{02EE1CCC-E485-4DC4-BA28-2F3E83BD1E6B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="" xmlns:a16="http://schemas.microsoft.com/office/drawing/2014/main" id="{BABF6A00-01BF-4B9F-8A63-534A0CDA5875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4" name="图片 3" descr="图片包含 物体, 时钟&#10;&#10;描述已自动生成">
            <a:extLst>
              <a:ext uri="{FF2B5EF4-FFF2-40B4-BE49-F238E27FC236}">
                <a16:creationId xmlns="" xmlns:a16="http://schemas.microsoft.com/office/drawing/2014/main" id="{6099520C-3C65-424E-96CE-39DD9650BB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8" name="图片 7" descr="图片包含 玩具, LEGO&#10;&#10;描述已自动生成">
            <a:extLst>
              <a:ext uri="{FF2B5EF4-FFF2-40B4-BE49-F238E27FC236}">
                <a16:creationId xmlns="" xmlns:a16="http://schemas.microsoft.com/office/drawing/2014/main" id="{6AAD9AB6-64DF-4326-AD51-14AACB891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4BDF95A9-A903-4CE7-BCCC-4F4D71713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33C327DB-3B6C-424D-8382-46C26CC494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16" name="图片 15" descr="图片包含 玩具, LEGO&#10;&#10;描述已自动生成">
            <a:extLst>
              <a:ext uri="{FF2B5EF4-FFF2-40B4-BE49-F238E27FC236}">
                <a16:creationId xmlns="" xmlns:a16="http://schemas.microsoft.com/office/drawing/2014/main" id="{97672051-B3FB-4DD2-9966-403692C9D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6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/>
          </p:nvPr>
        </p:nvSpPr>
        <p:spPr>
          <a:xfrm>
            <a:off x="7795767" y="2654872"/>
            <a:ext cx="2394800" cy="797200"/>
          </a:xfrm>
          <a:prstGeom prst="rect">
            <a:avLst/>
          </a:prstGeom>
        </p:spPr>
        <p:txBody>
          <a:bodyPr spcFirstLastPara="1" lIns="91243" tIns="91243" rIns="91243" bIns="91243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7795767" y="3403611"/>
            <a:ext cx="3288800" cy="834800"/>
          </a:xfrm>
          <a:prstGeom prst="rect">
            <a:avLst/>
          </a:prstGeom>
        </p:spPr>
        <p:txBody>
          <a:bodyPr spcFirstLastPara="1" lIns="91243" tIns="91243" rIns="91243" bIns="91243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867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subTitle" idx="2"/>
          </p:nvPr>
        </p:nvSpPr>
        <p:spPr>
          <a:xfrm>
            <a:off x="7795767" y="1687337"/>
            <a:ext cx="2630000" cy="797200"/>
          </a:xfrm>
          <a:prstGeom prst="rect">
            <a:avLst/>
          </a:prstGeom>
        </p:spPr>
        <p:txBody>
          <a:bodyPr spcFirstLastPara="1" lIns="91243" tIns="91243" rIns="91243" bIns="91243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867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title" idx="3"/>
          </p:nvPr>
        </p:nvSpPr>
        <p:spPr>
          <a:xfrm>
            <a:off x="7795767" y="894900"/>
            <a:ext cx="2394800" cy="834800"/>
          </a:xfrm>
          <a:prstGeom prst="rect">
            <a:avLst/>
          </a:prstGeom>
        </p:spPr>
        <p:txBody>
          <a:bodyPr spcFirstLastPara="1" lIns="91243" tIns="91243" rIns="91243" bIns="91243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title" idx="4"/>
          </p:nvPr>
        </p:nvSpPr>
        <p:spPr>
          <a:xfrm>
            <a:off x="7795767" y="4334196"/>
            <a:ext cx="2394800" cy="797200"/>
          </a:xfrm>
          <a:prstGeom prst="rect">
            <a:avLst/>
          </a:prstGeom>
        </p:spPr>
        <p:txBody>
          <a:bodyPr spcFirstLastPara="1" lIns="91243" tIns="91243" rIns="91243" bIns="91243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subTitle" idx="5"/>
          </p:nvPr>
        </p:nvSpPr>
        <p:spPr>
          <a:xfrm>
            <a:off x="7795767" y="5101760"/>
            <a:ext cx="3288800" cy="797200"/>
          </a:xfrm>
          <a:prstGeom prst="rect">
            <a:avLst/>
          </a:prstGeom>
        </p:spPr>
        <p:txBody>
          <a:bodyPr spcFirstLastPara="1" lIns="91243" tIns="91243" rIns="91243" bIns="91243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867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55231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2894F-5B7D-4F6F-BB05-3A8ADB803B1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4851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334421-B047-41FE-91E4-19CB01AF07F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7318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D66CF-7293-4D30-9378-A641C607F46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231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6713A-FAFE-45F2-8DD3-08D44AED9EB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8413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C3DCA3-74A9-4DA3-A5C7-6CC24DD0FA6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0343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056F13-CC1F-4EDA-A0E4-0841E8C70EC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7876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E966B-D210-40F2-A581-9753AA96665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8814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1395AF-E3EC-4D87-AA84-92F94930D8C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073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3A7DBD3-E604-4967-B7E2-3D393A8E5802}" type="datetime1">
              <a:rPr lang="en-US" smtClean="0">
                <a:solidFill>
                  <a:srgbClr val="E3DED1"/>
                </a:solidFill>
              </a:rPr>
              <a:t>11/10/2024</a:t>
            </a:fld>
            <a:endParaRPr lang="en-US">
              <a:solidFill>
                <a:srgbClr val="E3DED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E3DED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E3DED1"/>
                </a:solidFill>
              </a:rPr>
              <a:pPr/>
              <a:t>‹#›</a:t>
            </a:fld>
            <a:endParaRPr lang="en-US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709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D10287-B384-43E7-A25E-6842C382B6A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5878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E26070-7A4D-447C-AE56-37A135615B1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9388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F01B-4826-4DCE-9E5E-7773439631E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1443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entury Gothic" pitchFamily="34" charset="0"/>
              </a:defRPr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A9C890-FCC6-4FB1-8413-42DAA7F47B5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entury Gothic" pitchFamily="34" charset="0"/>
              </a:defRPr>
            </a:lvl1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Century Gothic" panose="020B0502020202020204" pitchFamily="34" charset="0"/>
              </a:defRPr>
            </a:lvl1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91D407-ADC2-4F10-A1FE-05A993FA22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3392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entury Gothic" pitchFamily="34" charset="0"/>
              </a:defRPr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D37AF5-9497-4322-A490-33F83BB20A9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entury Gothic" pitchFamily="34" charset="0"/>
              </a:defRPr>
            </a:lvl1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Century Gothic" panose="020B0502020202020204" pitchFamily="34" charset="0"/>
              </a:defRPr>
            </a:lvl1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A40870-BF0C-4063-BDB3-BA5D8A6AAC0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5428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entury Gothic" pitchFamily="34" charset="0"/>
              </a:defRPr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33F8CC-9D11-4719-9450-320F1EAD7F6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entury Gothic" pitchFamily="34" charset="0"/>
              </a:defRPr>
            </a:lvl1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Century Gothic" panose="020B0502020202020204" pitchFamily="34" charset="0"/>
              </a:defRPr>
            </a:lvl1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45F63E-348E-4233-A3F9-FD87CCE2C73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3710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entury Gothic" pitchFamily="34" charset="0"/>
              </a:defRPr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FD4169-8672-4862-A071-C1D89C02FE5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entury Gothic" pitchFamily="34" charset="0"/>
              </a:defRPr>
            </a:lvl1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Century Gothic" panose="020B0502020202020204" pitchFamily="34" charset="0"/>
              </a:defRPr>
            </a:lvl1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AF4F3A-AE72-476D-855F-EA03C53DF31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7059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entury Gothic" pitchFamily="34" charset="0"/>
              </a:defRPr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7E0C8F-D039-482D-A7DE-7C78D727633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entury Gothic" pitchFamily="34" charset="0"/>
              </a:defRPr>
            </a:lvl1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Century Gothic" panose="020B0502020202020204" pitchFamily="34" charset="0"/>
              </a:defRPr>
            </a:lvl1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CB5BF5-BAFC-4769-9007-79DD913D7E1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1259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entury Gothic" pitchFamily="34" charset="0"/>
              </a:defRPr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73077F-B94A-4764-83C9-E8BAFDB2557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entury Gothic" pitchFamily="34" charset="0"/>
              </a:defRPr>
            </a:lvl1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Century Gothic" panose="020B0502020202020204" pitchFamily="34" charset="0"/>
              </a:defRPr>
            </a:lvl1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B16707-69DA-4207-8FBF-2DE5D341875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299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entury Gothic" pitchFamily="34" charset="0"/>
              </a:defRPr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AC9B65-91DE-442B-9495-3C4A4E413CF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entury Gothic" pitchFamily="34" charset="0"/>
              </a:defRPr>
            </a:lvl1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Century Gothic" panose="020B0502020202020204" pitchFamily="34" charset="0"/>
              </a:defRPr>
            </a:lvl1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5C8F36-340A-4110-99BC-2D68B05A8A1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892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4C5AE47-3A2D-4560-875E-AAE6E63C3092}" type="datetime1">
              <a:rPr lang="en-US" smtClean="0">
                <a:solidFill>
                  <a:srgbClr val="E3DED1"/>
                </a:solidFill>
              </a:rPr>
              <a:t>11/10/2024</a:t>
            </a:fld>
            <a:endParaRPr lang="en-US">
              <a:solidFill>
                <a:srgbClr val="E3DED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E3DED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E3DED1"/>
                </a:solidFill>
              </a:rPr>
              <a:pPr/>
              <a:t>‹#›</a:t>
            </a:fld>
            <a:endParaRPr lang="en-US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057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entury Gothic" pitchFamily="34" charset="0"/>
              </a:defRPr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E234DD-C38B-4E56-93EA-6D9A4A298DB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entury Gothic" pitchFamily="34" charset="0"/>
              </a:defRPr>
            </a:lvl1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Century Gothic" panose="020B0502020202020204" pitchFamily="34" charset="0"/>
              </a:defRPr>
            </a:lvl1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155BC7-766C-4D9B-A646-8AECC8C8FD8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9104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entury Gothic" pitchFamily="34" charset="0"/>
              </a:defRPr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5FF912-9F6C-4A43-B471-0BEFDB7986C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entury Gothic" pitchFamily="34" charset="0"/>
              </a:defRPr>
            </a:lvl1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Century Gothic" panose="020B0502020202020204" pitchFamily="34" charset="0"/>
              </a:defRPr>
            </a:lvl1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9CBF08-EC5B-4960-823D-9BBD74E783F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6861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entury Gothic" pitchFamily="34" charset="0"/>
              </a:defRPr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4ABEE5-B6EB-4885-B62A-EB8D0B3B73B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entury Gothic" pitchFamily="34" charset="0"/>
              </a:defRPr>
            </a:lvl1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Century Gothic" panose="020B0502020202020204" pitchFamily="34" charset="0"/>
              </a:defRPr>
            </a:lvl1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6BFD6D-CC91-4979-8FB6-835A6E87482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6174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entury Gothic" pitchFamily="34" charset="0"/>
              </a:defRPr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B248ED-D34A-4772-AE14-3B93EF2E930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entury Gothic" pitchFamily="34" charset="0"/>
              </a:defRPr>
            </a:lvl1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Century Gothic" panose="020B0502020202020204" pitchFamily="34" charset="0"/>
              </a:defRPr>
            </a:lvl1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4FAC4-8C27-4CC0-BBFF-47327D75061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7600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/>
          </p:nvPr>
        </p:nvSpPr>
        <p:spPr>
          <a:xfrm>
            <a:off x="7795767" y="2654872"/>
            <a:ext cx="2394800" cy="797200"/>
          </a:xfrm>
          <a:prstGeom prst="rect">
            <a:avLst/>
          </a:prstGeom>
        </p:spPr>
        <p:txBody>
          <a:bodyPr spcFirstLastPara="1" lIns="91243" tIns="91243" rIns="91243" bIns="91243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7795767" y="3403611"/>
            <a:ext cx="3288800" cy="834800"/>
          </a:xfrm>
          <a:prstGeom prst="rect">
            <a:avLst/>
          </a:prstGeom>
        </p:spPr>
        <p:txBody>
          <a:bodyPr spcFirstLastPara="1" lIns="91243" tIns="91243" rIns="91243" bIns="91243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867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subTitle" idx="2"/>
          </p:nvPr>
        </p:nvSpPr>
        <p:spPr>
          <a:xfrm>
            <a:off x="7795767" y="1687337"/>
            <a:ext cx="2630000" cy="797200"/>
          </a:xfrm>
          <a:prstGeom prst="rect">
            <a:avLst/>
          </a:prstGeom>
        </p:spPr>
        <p:txBody>
          <a:bodyPr spcFirstLastPara="1" lIns="91243" tIns="91243" rIns="91243" bIns="91243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867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title" idx="3"/>
          </p:nvPr>
        </p:nvSpPr>
        <p:spPr>
          <a:xfrm>
            <a:off x="7795767" y="894900"/>
            <a:ext cx="2394800" cy="834800"/>
          </a:xfrm>
          <a:prstGeom prst="rect">
            <a:avLst/>
          </a:prstGeom>
        </p:spPr>
        <p:txBody>
          <a:bodyPr spcFirstLastPara="1" lIns="91243" tIns="91243" rIns="91243" bIns="91243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title" idx="4"/>
          </p:nvPr>
        </p:nvSpPr>
        <p:spPr>
          <a:xfrm>
            <a:off x="7795767" y="4334196"/>
            <a:ext cx="2394800" cy="797200"/>
          </a:xfrm>
          <a:prstGeom prst="rect">
            <a:avLst/>
          </a:prstGeom>
        </p:spPr>
        <p:txBody>
          <a:bodyPr spcFirstLastPara="1" lIns="91243" tIns="91243" rIns="91243" bIns="91243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subTitle" idx="5"/>
          </p:nvPr>
        </p:nvSpPr>
        <p:spPr>
          <a:xfrm>
            <a:off x="7795767" y="5101760"/>
            <a:ext cx="3288800" cy="797200"/>
          </a:xfrm>
          <a:prstGeom prst="rect">
            <a:avLst/>
          </a:prstGeom>
        </p:spPr>
        <p:txBody>
          <a:bodyPr spcFirstLastPara="1" lIns="91243" tIns="91243" rIns="91243" bIns="91243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867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16553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835E9D-9125-4222-BEC7-1BC6C08477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EF11737-851C-41E2-B9A2-9B931E45E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0868EBF-A8CD-471F-9BF0-878345020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058A0-7EE2-4995-A248-33C43650B8E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9BB5E2-27EB-4441-A721-3EC168480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E2540A-AAC9-4557-8993-FCC28B4C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7210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4BB0F-9EAF-4F53-81BE-03AE12446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FEA7A07-7249-4D56-8A51-2DEAC4F99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0A0C44-5F3F-473C-99DB-0C4D90D27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C4BF1-879D-4002-B999-CE466281D56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41A77FD-0DF4-44A7-B117-B7260C462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3868EF-8ED2-4E36-9E54-67A05B4FB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3361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72BCCE-AC85-466B-9C8A-6BFC517A9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9B32E36-6930-4C8B-8D51-70E554313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1BB587-6DA2-4893-9840-C30B6007F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F42BF-AE05-4B42-895C-8D75C926069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51B991-F00B-446F-8A1F-A180AB47B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527ADC-78A3-40CB-B707-D275E0631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1189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3D6800-E843-4C4F-BC4A-230FBF8B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0140B2E-412B-431F-BC18-661AEE26F7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29E786D-C106-425E-B0D9-5F3A9342CC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A4E0D88-5D03-4B28-A12E-BEF980B7C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3657D8-C788-49BF-89BD-10A85C9948D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91256B8-0F0D-4A8D-9B1C-A6617C759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71139F-C768-457F-A6A0-FA2A05055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4892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3227E8-339B-4539-9FAB-5233DF76F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F838118-E3AB-4B91-AA96-EDB5CEF4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6EDD264-C4C4-4A4D-9F43-369335A8E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8F19190-8F51-4F3B-84F0-3747CDF20E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C1EBEDA-8123-4CC2-A040-3FF521CE4F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025C06F-B026-4085-A09A-40C999842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E9F3-D8D7-40FE-BAEF-421D7988534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FE3152F-6B6D-4593-91DB-C343AD05B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DB2DCC0-3319-479B-8516-A7E6826B5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783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702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9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7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3" y="607392"/>
            <a:ext cx="2430780" cy="1645920"/>
          </a:xfrm>
        </p:spPr>
        <p:txBody>
          <a:bodyPr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1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7" y="704851"/>
            <a:ext cx="7562851" cy="5143500"/>
          </a:xfrm>
        </p:spPr>
        <p:txBody>
          <a:bodyPr/>
          <a:lstStyle>
            <a:lvl1pPr>
              <a:defRPr sz="1425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3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B269E0E-1C88-4918-A00F-AC2633B6B88A}" type="datetime1">
              <a:rPr lang="en-US" smtClean="0">
                <a:solidFill>
                  <a:srgbClr val="E3DED1"/>
                </a:solidFill>
              </a:rPr>
              <a:t>11/10/2024</a:t>
            </a:fld>
            <a:endParaRPr lang="en-US">
              <a:solidFill>
                <a:srgbClr val="E3DED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9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E3DED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455F51"/>
                </a:solidFill>
              </a:rPr>
              <a:pPr/>
              <a:t>‹#›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57547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974524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F289B9-3FF1-40E0-9C45-256D4FCB2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8BFADE2-4436-44CC-B48A-DA9E0F75A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748534-3ADB-4694-BA62-0525D0D9D7B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6B5DCFE-8EF3-4A24-8F9B-0E3F7DFFC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D640E56-6FDB-4674-B533-2FAAF3EF8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5755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884FDB6-DAD0-4F2C-B2B7-C10BFCA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D7A4B9-D8CE-4731-A87A-A49B543A987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9EEEAC3-E109-4F82-8653-ADF13AF83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2DDF47D-0F77-4B2C-81EB-7878E2155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2338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4E4D05-2417-4A0F-8AF3-4A201C9C9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0864FB8-27F1-407A-89A4-5D35E30C3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E4FBA83-184E-44F8-949C-E440F8A932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2032AE-9673-48EA-940C-2BD68DD64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AFECF-930B-4B75-B7FF-B7F2207CBC9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9ACFE5-4506-45FC-9E6A-7176A866F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5F2CCA8-051B-46C3-AEAD-F96F847B5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2394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C4C637-5CC0-4A30-A404-65F7AF3EC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0C5EC85-25C7-43A9-B4F3-5D691DB56F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FB13073-8533-4EFB-9B43-1E9037B014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16F4E4E-D77B-4502-912B-CAD012356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F6A946-F199-44B6-AEE6-5952152B4682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6E6FD12-61F1-44C7-BBD9-61995D27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40563A3-A5F8-4A16-A1EB-373085340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4872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E4B2A7-DAD0-431E-90A5-3B2CFEE3A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E8282FA-7865-4D1F-9BFC-8A2D0992B6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3E10A9E-AA88-4EE6-8FBE-65B5342A5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FFC33-C901-40C5-9148-C0F79FCDB08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49D308C-7E55-40ED-835B-DBE6C124E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F0F299-15D5-435C-9082-322F41B62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2518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D51B65B-DAED-493A-BC1C-864D9FAFCA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09B6ABF-484C-4C20-9ADA-40F60702C3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CF06F6-4A84-4791-AAB0-B917B8390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7D2E0D-8DE1-4EF7-ACD0-8EEA02E62EC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EB97781-6083-4673-9994-D3EBF6D2B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0BA719-F105-468F-AE4B-DC9316876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2494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7903DB76-30C4-4720-B253-289AC9936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D646DB4F-9445-47D1-B565-1C2C141FBE7C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0" name="矩形: 圆角 9">
              <a:extLst>
                <a:ext uri="{FF2B5EF4-FFF2-40B4-BE49-F238E27FC236}">
                  <a16:creationId xmlns="" xmlns:a16="http://schemas.microsoft.com/office/drawing/2014/main" id="{02EE1CCC-E485-4DC4-BA28-2F3E83BD1E6B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="" xmlns:a16="http://schemas.microsoft.com/office/drawing/2014/main" id="{BABF6A00-01BF-4B9F-8A63-534A0CDA5875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4" name="图片 3" descr="图片包含 物体, 时钟&#10;&#10;描述已自动生成">
            <a:extLst>
              <a:ext uri="{FF2B5EF4-FFF2-40B4-BE49-F238E27FC236}">
                <a16:creationId xmlns="" xmlns:a16="http://schemas.microsoft.com/office/drawing/2014/main" id="{6099520C-3C65-424E-96CE-39DD9650BB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8" name="图片 7" descr="图片包含 玩具, LEGO&#10;&#10;描述已自动生成">
            <a:extLst>
              <a:ext uri="{FF2B5EF4-FFF2-40B4-BE49-F238E27FC236}">
                <a16:creationId xmlns="" xmlns:a16="http://schemas.microsoft.com/office/drawing/2014/main" id="{6AAD9AB6-64DF-4326-AD51-14AACB891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4BDF95A9-A903-4CE7-BCCC-4F4D71713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33C327DB-3B6C-424D-8382-46C26CC494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16" name="图片 15" descr="图片包含 玩具, LEGO&#10;&#10;描述已自动生成">
            <a:extLst>
              <a:ext uri="{FF2B5EF4-FFF2-40B4-BE49-F238E27FC236}">
                <a16:creationId xmlns="" xmlns:a16="http://schemas.microsoft.com/office/drawing/2014/main" id="{97672051-B3FB-4DD2-9966-403692C9D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7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/>
          </p:nvPr>
        </p:nvSpPr>
        <p:spPr>
          <a:xfrm>
            <a:off x="7795767" y="2654872"/>
            <a:ext cx="2394800" cy="797200"/>
          </a:xfrm>
          <a:prstGeom prst="rect">
            <a:avLst/>
          </a:prstGeom>
        </p:spPr>
        <p:txBody>
          <a:bodyPr spcFirstLastPara="1" lIns="91243" tIns="91243" rIns="91243" bIns="91243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7795767" y="3403611"/>
            <a:ext cx="3288800" cy="834800"/>
          </a:xfrm>
          <a:prstGeom prst="rect">
            <a:avLst/>
          </a:prstGeom>
        </p:spPr>
        <p:txBody>
          <a:bodyPr spcFirstLastPara="1" lIns="91243" tIns="91243" rIns="91243" bIns="91243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867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subTitle" idx="2"/>
          </p:nvPr>
        </p:nvSpPr>
        <p:spPr>
          <a:xfrm>
            <a:off x="7795767" y="1687337"/>
            <a:ext cx="2630000" cy="797200"/>
          </a:xfrm>
          <a:prstGeom prst="rect">
            <a:avLst/>
          </a:prstGeom>
        </p:spPr>
        <p:txBody>
          <a:bodyPr spcFirstLastPara="1" lIns="91243" tIns="91243" rIns="91243" bIns="91243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867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title" idx="3"/>
          </p:nvPr>
        </p:nvSpPr>
        <p:spPr>
          <a:xfrm>
            <a:off x="7795767" y="894900"/>
            <a:ext cx="2394800" cy="834800"/>
          </a:xfrm>
          <a:prstGeom prst="rect">
            <a:avLst/>
          </a:prstGeom>
        </p:spPr>
        <p:txBody>
          <a:bodyPr spcFirstLastPara="1" lIns="91243" tIns="91243" rIns="91243" bIns="91243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title" idx="4"/>
          </p:nvPr>
        </p:nvSpPr>
        <p:spPr>
          <a:xfrm>
            <a:off x="7795767" y="4334196"/>
            <a:ext cx="2394800" cy="797200"/>
          </a:xfrm>
          <a:prstGeom prst="rect">
            <a:avLst/>
          </a:prstGeom>
        </p:spPr>
        <p:txBody>
          <a:bodyPr spcFirstLastPara="1" lIns="91243" tIns="91243" rIns="91243" bIns="91243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subTitle" idx="5"/>
          </p:nvPr>
        </p:nvSpPr>
        <p:spPr>
          <a:xfrm>
            <a:off x="7795767" y="5101760"/>
            <a:ext cx="3288800" cy="797200"/>
          </a:xfrm>
          <a:prstGeom prst="rect">
            <a:avLst/>
          </a:prstGeom>
        </p:spPr>
        <p:txBody>
          <a:bodyPr spcFirstLastPara="1" lIns="91243" tIns="91243" rIns="91243" bIns="91243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867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45736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835E9D-9125-4222-BEC7-1BC6C08477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EF11737-851C-41E2-B9A2-9B931E45E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0868EBF-A8CD-471F-9BF0-878345020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20B47-EA33-49E5-80FF-820DC84D8FC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9BB5E2-27EB-4441-A721-3EC168480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E2540A-AAC9-4557-8993-FCC28B4C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8828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4BB0F-9EAF-4F53-81BE-03AE12446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FEA7A07-7249-4D56-8A51-2DEAC4F99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0A0C44-5F3F-473C-99DB-0C4D90D27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55AEB-04DC-4F3E-9D44-0B207310D5A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41A77FD-0DF4-44A7-B117-B7260C462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3868EF-8ED2-4E36-9E54-67A05B4FB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202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7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7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1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603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600"/>
              </a:spcBef>
              <a:buNone/>
              <a:defRPr sz="1050">
                <a:solidFill>
                  <a:schemeClr val="tx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6F3E025-31B6-473E-AAC6-68863DC0A6A7}" type="datetime1">
              <a:rPr lang="en-US" smtClean="0"/>
              <a:t>11/10/2024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685800" rtl="0" eaLnBrk="1" latinLnBrk="0" hangingPunct="1">
              <a:defRPr lang="en-US" sz="75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>
                <a:solidFill>
                  <a:srgbClr val="E3DED1"/>
                </a:solidFill>
              </a:rPr>
              <a:pPr/>
              <a:t>‹#›</a:t>
            </a:fld>
            <a:endParaRPr lang="en-US" dirty="0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47343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72BCCE-AC85-466B-9C8A-6BFC517A9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9B32E36-6930-4C8B-8D51-70E554313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1BB587-6DA2-4893-9840-C30B6007F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B2F3F-6D47-444B-884C-2F52BE9B0382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51B991-F00B-446F-8A1F-A180AB47B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527ADC-78A3-40CB-B707-D275E0631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8234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3D6800-E843-4C4F-BC4A-230FBF8B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0140B2E-412B-431F-BC18-661AEE26F7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29E786D-C106-425E-B0D9-5F3A9342CC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A4E0D88-5D03-4B28-A12E-BEF980B7C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8CB99C-3B9B-4C70-9507-00A62A0DA24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91256B8-0F0D-4A8D-9B1C-A6617C759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71139F-C768-457F-A6A0-FA2A05055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8164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3227E8-339B-4539-9FAB-5233DF76F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F838118-E3AB-4B91-AA96-EDB5CEF4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6EDD264-C4C4-4A4D-9F43-369335A8E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8F19190-8F51-4F3B-84F0-3747CDF20E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C1EBEDA-8123-4CC2-A040-3FF521CE4F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025C06F-B026-4085-A09A-40C999842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440A5-1109-4B8D-8181-97E8493F8A9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FE3152F-6B6D-4593-91DB-C343AD05B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DB2DCC0-3319-479B-8516-A7E6826B5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96945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F289B9-3FF1-40E0-9C45-256D4FCB2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8BFADE2-4436-44CC-B48A-DA9E0F75A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4B0AFE-FBE0-4036-910A-D35ACDB399D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6B5DCFE-8EF3-4A24-8F9B-0E3F7DFFC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D640E56-6FDB-4674-B533-2FAAF3EF8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2769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884FDB6-DAD0-4F2C-B2B7-C10BFCA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A8640-B373-496F-BDAB-416A35EA8E9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9EEEAC3-E109-4F82-8653-ADF13AF83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2DDF47D-0F77-4B2C-81EB-7878E2155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53777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4E4D05-2417-4A0F-8AF3-4A201C9C9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0864FB8-27F1-407A-89A4-5D35E30C3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E4FBA83-184E-44F8-949C-E440F8A932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2032AE-9673-48EA-940C-2BD68DD64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72F325-846D-4757-B693-DD4A78577AD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9ACFE5-4506-45FC-9E6A-7176A866F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5F2CCA8-051B-46C3-AEAD-F96F847B5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3007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C4C637-5CC0-4A30-A404-65F7AF3EC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0C5EC85-25C7-43A9-B4F3-5D691DB56F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FB13073-8533-4EFB-9B43-1E9037B014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16F4E4E-D77B-4502-912B-CAD012356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40F07F-511E-4799-8A9C-FFBCEDC4B74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6E6FD12-61F1-44C7-BBD9-61995D27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40563A3-A5F8-4A16-A1EB-373085340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555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E4B2A7-DAD0-431E-90A5-3B2CFEE3A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E8282FA-7865-4D1F-9BFC-8A2D0992B6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3E10A9E-AA88-4EE6-8FBE-65B5342A5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DE18B-39A7-4293-B3FC-4D5E7D24247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49D308C-7E55-40ED-835B-DBE6C124E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F0F299-15D5-435C-9082-322F41B62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1344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D51B65B-DAED-493A-BC1C-864D9FAFCA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09B6ABF-484C-4C20-9ADA-40F60702C3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CF06F6-4A84-4791-AAB0-B917B8390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8DED25-4CA7-4C30-A3BE-04AEA9B32D6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EB97781-6083-4673-9994-D3EBF6D2B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0BA719-F105-468F-AE4B-DC9316876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5513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7903DB76-30C4-4720-B253-289AC9936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D646DB4F-9445-47D1-B565-1C2C141FBE7C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0" name="矩形: 圆角 9">
              <a:extLst>
                <a:ext uri="{FF2B5EF4-FFF2-40B4-BE49-F238E27FC236}">
                  <a16:creationId xmlns="" xmlns:a16="http://schemas.microsoft.com/office/drawing/2014/main" id="{02EE1CCC-E485-4DC4-BA28-2F3E83BD1E6B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="" xmlns:a16="http://schemas.microsoft.com/office/drawing/2014/main" id="{BABF6A00-01BF-4B9F-8A63-534A0CDA5875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4" name="图片 3" descr="图片包含 物体, 时钟&#10;&#10;描述已自动生成">
            <a:extLst>
              <a:ext uri="{FF2B5EF4-FFF2-40B4-BE49-F238E27FC236}">
                <a16:creationId xmlns="" xmlns:a16="http://schemas.microsoft.com/office/drawing/2014/main" id="{6099520C-3C65-424E-96CE-39DD9650BB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8" name="图片 7" descr="图片包含 玩具, LEGO&#10;&#10;描述已自动生成">
            <a:extLst>
              <a:ext uri="{FF2B5EF4-FFF2-40B4-BE49-F238E27FC236}">
                <a16:creationId xmlns="" xmlns:a16="http://schemas.microsoft.com/office/drawing/2014/main" id="{6AAD9AB6-64DF-4326-AD51-14AACB891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4BDF95A9-A903-4CE7-BCCC-4F4D71713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33C327DB-3B6C-424D-8382-46C26CC494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16" name="图片 15" descr="图片包含 玩具, LEGO&#10;&#10;描述已自动生成">
            <a:extLst>
              <a:ext uri="{FF2B5EF4-FFF2-40B4-BE49-F238E27FC236}">
                <a16:creationId xmlns="" xmlns:a16="http://schemas.microsoft.com/office/drawing/2014/main" id="{97672051-B3FB-4DD2-9966-403692C9D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9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5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750">
                <a:solidFill>
                  <a:schemeClr val="bg2"/>
                </a:solidFill>
              </a:defRPr>
            </a:lvl1pPr>
          </a:lstStyle>
          <a:p>
            <a:fld id="{EFF85B33-C02D-41F5-A5DC-19A4F6BAFC60}" type="datetime1">
              <a:rPr lang="en-US" smtClean="0">
                <a:solidFill>
                  <a:srgbClr val="455F51"/>
                </a:solidFill>
              </a:rPr>
              <a:t>11/10/2024</a:t>
            </a:fld>
            <a:endParaRPr lang="en-US" dirty="0">
              <a:solidFill>
                <a:srgbClr val="455F5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750">
                <a:solidFill>
                  <a:schemeClr val="bg2"/>
                </a:solidFill>
              </a:defRPr>
            </a:lvl1pPr>
          </a:lstStyle>
          <a:p>
            <a:endParaRPr lang="en-US" dirty="0">
              <a:solidFill>
                <a:srgbClr val="455F5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5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455F51"/>
                </a:solidFill>
              </a:rPr>
              <a:pPr/>
              <a:t>‹#›</a:t>
            </a:fld>
            <a:endParaRPr lang="en-US" dirty="0">
              <a:solidFill>
                <a:srgbClr val="455F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5670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US" sz="36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37160" indent="-137160" algn="l" defTabSz="685800" rtl="0" eaLnBrk="1" latinLnBrk="0" hangingPunct="1">
        <a:lnSpc>
          <a:spcPct val="100000"/>
        </a:lnSpc>
        <a:spcBef>
          <a:spcPts val="675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050" kern="1200">
          <a:solidFill>
            <a:schemeClr val="bg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050" kern="1200">
          <a:solidFill>
            <a:schemeClr val="bg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050" kern="1200">
          <a:solidFill>
            <a:schemeClr val="bg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05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7CCCF-7EB7-4C3C-8A21-89F042C5FDD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3B28A-E7F0-4A24-A43F-900A05D05D5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73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30"/>
          <a:stretch/>
        </p:blipFill>
        <p:spPr>
          <a:xfrm>
            <a:off x="1173" y="0"/>
            <a:ext cx="12189659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777299" y="299488"/>
            <a:ext cx="2545308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Calibri"/>
                <a:cs typeface="+mn-ea"/>
                <a:sym typeface="+mn-lt"/>
              </a:rPr>
              <a:t>添加标题文字内容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27" b="16381"/>
          <a:stretch/>
        </p:blipFill>
        <p:spPr>
          <a:xfrm>
            <a:off x="8721838" y="4800600"/>
            <a:ext cx="3468999" cy="2057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313" y="19324"/>
            <a:ext cx="1334531" cy="111433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7543" y="5"/>
            <a:ext cx="1186055" cy="990355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3048000" y="255183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感谢您下载包图网平台上提供的</a:t>
            </a: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kumimoji="0" lang="en-US" altLang="zh-CN" sz="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810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9C29465-8ADD-46E4-93F4-53FEFB7D5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FD7D2C9-2AC6-4053-9A81-B79639E96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962182-F179-4EF1-BFF3-9CF6A24363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D06C0-4D44-410F-BB60-7ED368884BA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44CB020-C36E-43A4-BCC8-B34F23346B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5563FA-F661-46D9-9559-009CE178D4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95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9C29465-8ADD-46E4-93F4-53FEFB7D5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FD7D2C9-2AC6-4053-9A81-B79639E96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962182-F179-4EF1-BFF3-9CF6A24363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1DB46-04BC-4AA8-8DA9-21B73A2F746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44CB020-C36E-43A4-BCC8-B34F23346B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5563FA-F661-46D9-9559-009CE178D4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217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318BAB-5076-4D74-9657-BC4CAB11B07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634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219128-BD0D-4170-BFBE-4BBC07DA942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1E3DC6-7221-4CB2-BE27-1B1BC85E8BD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84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9C29465-8ADD-46E4-93F4-53FEFB7D5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FD7D2C9-2AC6-4053-9A81-B79639E96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962182-F179-4EF1-BFF3-9CF6A24363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D32E8-0367-4EE5-92EE-9A859C12702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44CB020-C36E-43A4-BCC8-B34F23346B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5563FA-F661-46D9-9559-009CE178D4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55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9C29465-8ADD-46E4-93F4-53FEFB7D5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FD7D2C9-2AC6-4053-9A81-B79639E96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962182-F179-4EF1-BFF3-9CF6A24363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A9B18-3709-43B2-89A8-CAB039C14ED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44CB020-C36E-43A4-BCC8-B34F23346B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5563FA-F661-46D9-9559-009CE178D4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A4EC-ADD5-4468-A3EC-CEECB6C7B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0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0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audio" Target="../media/audio6.wav"/><Relationship Id="rId11" Type="http://schemas.openxmlformats.org/officeDocument/2006/relationships/image" Target="../media/image55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audio" Target="../media/audio6.wav"/><Relationship Id="rId11" Type="http://schemas.openxmlformats.org/officeDocument/2006/relationships/image" Target="../media/image55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audio" Target="../media/audio6.wav"/><Relationship Id="rId11" Type="http://schemas.openxmlformats.org/officeDocument/2006/relationships/image" Target="../media/image55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audio" Target="../media/audio6.wav"/><Relationship Id="rId11" Type="http://schemas.openxmlformats.org/officeDocument/2006/relationships/image" Target="../media/image55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27.pn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26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24.png"/><Relationship Id="rId5" Type="http://schemas.openxmlformats.org/officeDocument/2006/relationships/tags" Target="../tags/tag16.xml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tags" Target="../tags/tag15.xml"/><Relationship Id="rId9" Type="http://schemas.openxmlformats.org/officeDocument/2006/relationships/image" Target="../media/image23.png"/><Relationship Id="rId1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7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5.png"/><Relationship Id="rId5" Type="http://schemas.openxmlformats.org/officeDocument/2006/relationships/tags" Target="../tags/tag5.xml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tags" Target="../tags/tag4.xml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>
          <a:xfrm>
            <a:off x="3873500" y="136524"/>
            <a:ext cx="4495800" cy="533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146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1" y="4587875"/>
            <a:ext cx="2625725" cy="219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725738"/>
            <a:ext cx="2624138" cy="196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4900613"/>
            <a:ext cx="2625725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029200" y="914400"/>
          <a:ext cx="2057400" cy="454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066874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9161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Cẩm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tú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9161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Tulip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9161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9161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79161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bìm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79161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cúc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1471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04801"/>
            <a:ext cx="2667000" cy="211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713" name="AutoShape 8" descr="Hoa Dep Hoa Sen 800x1067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47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565401"/>
            <a:ext cx="26670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715" name="AutoShape 11" descr="Hoa Huong Duong 800x600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471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8" y="392114"/>
            <a:ext cx="2633662" cy="189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3873500" y="1905000"/>
            <a:ext cx="465138" cy="609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9923464" y="1905000"/>
            <a:ext cx="465137" cy="609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3967164" y="6157913"/>
            <a:ext cx="465137" cy="609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Oval 14"/>
          <p:cNvSpPr/>
          <p:nvPr/>
        </p:nvSpPr>
        <p:spPr>
          <a:xfrm>
            <a:off x="3911600" y="3989388"/>
            <a:ext cx="465138" cy="609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9940925" y="6008688"/>
            <a:ext cx="465138" cy="609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7" name="Oval 16"/>
          <p:cNvSpPr/>
          <p:nvPr/>
        </p:nvSpPr>
        <p:spPr>
          <a:xfrm>
            <a:off x="9953625" y="3975100"/>
            <a:ext cx="465138" cy="609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9" name="Straight Arrow Connector 8"/>
          <p:cNvCxnSpPr>
            <a:stCxn id="114692" idx="3"/>
          </p:cNvCxnSpPr>
          <p:nvPr/>
        </p:nvCxnSpPr>
        <p:spPr>
          <a:xfrm flipV="1">
            <a:off x="4376738" y="2286001"/>
            <a:ext cx="652462" cy="1419225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432300" y="2995614"/>
            <a:ext cx="596900" cy="2490787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7086600" y="1676400"/>
            <a:ext cx="762000" cy="1752600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7086600" y="4114800"/>
            <a:ext cx="762000" cy="12700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405314" y="2336800"/>
            <a:ext cx="650875" cy="29098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7086600" y="4686300"/>
            <a:ext cx="820738" cy="5524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33020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39716" y="266451"/>
            <a:ext cx="7344816" cy="6153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HOA BÌM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Rung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rinh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bờ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giậu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hoa bìm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Màu hoa tim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tím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tôi tìm tuổi thơ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Có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con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chuồn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ớt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lơ ngơ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Bay lên bắt nắng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đậu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hờ nhành gai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Có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hồng trĩu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cành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sai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Trưa yên ả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rụng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một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vài tiếng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chim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lục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: 2/2/2,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bát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: 4/4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/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Arial"/>
                <a:cs typeface="Times New Roman"/>
              </a:rPr>
              <a:t> 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Arial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39716" y="5730162"/>
            <a:ext cx="7168244" cy="941796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V</a:t>
            </a:r>
            <a:r>
              <a:rPr kumimoji="0" lang="x-none" sz="4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ề </a:t>
            </a:r>
            <a:r>
              <a:rPr kumimoji="0" lang="x-none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cách</a:t>
            </a:r>
            <a:r>
              <a:rPr kumimoji="0" 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4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n</a:t>
            </a:r>
            <a:r>
              <a:rPr kumimoji="0" lang="en-US" sz="4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Arial"/>
                <a:cs typeface="Times New Roman"/>
              </a:rPr>
              <a:t>gắt</a:t>
            </a:r>
            <a:r>
              <a:rPr kumimoji="0" 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Arial"/>
                <a:cs typeface="Times New Roman"/>
              </a:rPr>
              <a:t> </a:t>
            </a:r>
            <a:r>
              <a:rPr kumimoji="0" lang="en-US" sz="4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Arial"/>
                <a:cs typeface="Times New Roman"/>
              </a:rPr>
              <a:t>nhịp</a:t>
            </a:r>
            <a:endParaRPr kumimoji="0" lang="vi-VN" sz="3600" b="0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/>
              <a:ea typeface="Arial"/>
              <a:cs typeface="Times New Roman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6619733" y="1076486"/>
            <a:ext cx="216024" cy="7920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8025530" y="1076486"/>
            <a:ext cx="216024" cy="7920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227890" y="1787198"/>
            <a:ext cx="216024" cy="7920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8016006" y="2282565"/>
            <a:ext cx="216024" cy="7920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313730" y="2322924"/>
            <a:ext cx="216024" cy="7920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074045" y="2968390"/>
            <a:ext cx="216024" cy="7920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907994" y="3663451"/>
            <a:ext cx="216024" cy="7920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148713" y="3557188"/>
            <a:ext cx="216024" cy="7920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873993" y="4243013"/>
            <a:ext cx="216024" cy="7920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92883E8-94E0-4590-9A06-479228A90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7" y="591121"/>
            <a:ext cx="3895682" cy="607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0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7440" y="0"/>
            <a:ext cx="5976664" cy="6917086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HOA BÌM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Rung rinh bờ giậu hoa 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bìm</a:t>
            </a: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/>
            </a:r>
            <a:b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Màu hoa tim tím tôi 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tìm</a:t>
            </a: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tuổi </a:t>
            </a:r>
            <a:r>
              <a:rPr lang="vi-VN" sz="20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thơ</a:t>
            </a: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/>
            </a:r>
            <a:b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Có con chuồn ớt lơ </a:t>
            </a:r>
            <a:r>
              <a:rPr lang="vi-VN" sz="20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ngơ</a:t>
            </a: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/>
            </a:r>
            <a:b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Bay lên bắt nắng đậu </a:t>
            </a:r>
            <a:r>
              <a:rPr lang="vi-VN" sz="20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hờ</a:t>
            </a: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nhành 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gai</a:t>
            </a: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/>
            </a:r>
            <a:b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Có cây hồng trĩu cành 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sai</a:t>
            </a: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/>
            </a:r>
            <a:b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Trưa yên ả rụng một 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vài</a:t>
            </a: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tiếng </a:t>
            </a:r>
            <a:r>
              <a:rPr lang="vi-VN" sz="20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chim</a:t>
            </a: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/>
            </a:r>
            <a:b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Có con mắt lá lim </a:t>
            </a:r>
            <a:r>
              <a:rPr lang="vi-VN" sz="20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dim</a:t>
            </a: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/>
            </a:r>
            <a:b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Cánh diều ai thả nổi </a:t>
            </a:r>
            <a:r>
              <a:rPr lang="vi-VN" sz="20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chìm</a:t>
            </a: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trên 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mây</a:t>
            </a: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/>
            </a:r>
            <a:b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Bến quê nước đục sông 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gầy</a:t>
            </a: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/>
            </a:r>
            <a:b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Có con thuyền giấy chở 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đầy</a:t>
            </a: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mộng </a:t>
            </a:r>
            <a:r>
              <a:rPr lang="vi-VN" sz="20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mơ</a:t>
            </a: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/>
            </a:r>
            <a:b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Cánh bèo con nhện giăng </a:t>
            </a:r>
            <a:r>
              <a:rPr lang="vi-VN" sz="20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tơ</a:t>
            </a: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/>
            </a:r>
            <a:b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Cào cào tránh nắng đậu </a:t>
            </a:r>
            <a:r>
              <a:rPr lang="vi-VN" sz="20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nhờ</a:t>
            </a: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tàn 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sen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/>
            </a:r>
            <a:br>
              <a:rPr lang="vi-VN" sz="2000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Có ri ri tiếng dế 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mèn</a:t>
            </a: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/>
            </a:r>
            <a:b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Có bầy đom đóm thắp 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đèn</a:t>
            </a: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đêm 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thâu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/>
            </a:r>
            <a:br>
              <a:rPr lang="vi-VN" sz="2000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Có con cuốc ở bờ 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lau</a:t>
            </a: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/>
            </a:r>
            <a:b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Kêu dài ngày hạn, kêu 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nhàu</a:t>
            </a: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ngày </a:t>
            </a:r>
            <a:r>
              <a:rPr lang="vi-VN" sz="20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mư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a</a:t>
            </a: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/>
            </a:r>
            <a:b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Hoa bìm tim tím đong </a:t>
            </a:r>
            <a:r>
              <a:rPr lang="vi-VN" sz="20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đưa</a:t>
            </a: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/>
            </a:r>
            <a:b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Mười năm chốn cũ, em </a:t>
            </a:r>
            <a:r>
              <a:rPr lang="vi-VN" sz="20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chưa</a:t>
            </a: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hẹn về...?</a:t>
            </a:r>
          </a:p>
        </p:txBody>
      </p:sp>
      <p:sp>
        <p:nvSpPr>
          <p:cNvPr id="2" name="Rectangle 1"/>
          <p:cNvSpPr/>
          <p:nvPr/>
        </p:nvSpPr>
        <p:spPr>
          <a:xfrm>
            <a:off x="7477385" y="248370"/>
            <a:ext cx="2527176" cy="1791260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4800" b="1" i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V</a:t>
            </a:r>
            <a:r>
              <a:rPr lang="x-none" sz="4800" b="1" i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ề cách </a:t>
            </a:r>
            <a:endParaRPr lang="en-US" sz="4800" b="1" i="1" dirty="0">
              <a:solidFill>
                <a:srgbClr val="0000CC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</a:pPr>
            <a:r>
              <a:rPr lang="x-none" sz="4800" b="1" i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gieo vần</a:t>
            </a:r>
            <a:endParaRPr lang="vi-VN" sz="3600" i="1" dirty="0">
              <a:solidFill>
                <a:srgbClr val="0000CC"/>
              </a:solidFill>
              <a:latin typeface="Times New Roman"/>
              <a:ea typeface="Arial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65577" y="2746936"/>
            <a:ext cx="469878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alt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bìm-tìm</a:t>
            </a:r>
            <a:r>
              <a:rPr lang="en-US" alt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ngơ-hờ</a:t>
            </a:r>
            <a:r>
              <a:rPr lang="en-US" alt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sai-vài</a:t>
            </a:r>
            <a:r>
              <a:rPr lang="en-US" alt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dim-</a:t>
            </a:r>
            <a:r>
              <a:rPr lang="en-US" altLang="en-US" sz="28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gầy-đầy</a:t>
            </a:r>
            <a:r>
              <a:rPr lang="en-US" alt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tơ-nhờ</a:t>
            </a:r>
            <a:r>
              <a:rPr lang="en-US" altLang="en-US" sz="28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altLang="en-US" sz="28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alt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thơ-ngơ</a:t>
            </a:r>
            <a:r>
              <a:rPr lang="en-US" alt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gai-sai</a:t>
            </a:r>
            <a:r>
              <a:rPr lang="en-US" alt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8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-dim, </a:t>
            </a:r>
            <a:r>
              <a:rPr lang="en-US" altLang="en-US" sz="2800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mây-gầy</a:t>
            </a:r>
            <a:r>
              <a:rPr lang="en-US" altLang="en-US" sz="28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altLang="en-US" sz="28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80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="" xmlns:a16="http://schemas.microsoft.com/office/drawing/2014/main" id="{DCA14D87-0F42-674F-BA40-8C0A3712D49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3998" y="1399820"/>
          <a:ext cx="9036498" cy="500353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20375">
                  <a:extLst>
                    <a:ext uri="{9D8B030D-6E8A-4147-A177-3AD203B41FA5}">
                      <a16:colId xmlns="" xmlns:a16="http://schemas.microsoft.com/office/drawing/2014/main" val="2358433630"/>
                    </a:ext>
                  </a:extLst>
                </a:gridCol>
                <a:gridCol w="786923">
                  <a:extLst>
                    <a:ext uri="{9D8B030D-6E8A-4147-A177-3AD203B41FA5}">
                      <a16:colId xmlns="" xmlns:a16="http://schemas.microsoft.com/office/drawing/2014/main" val="570323477"/>
                    </a:ext>
                  </a:extLst>
                </a:gridCol>
                <a:gridCol w="903650">
                  <a:extLst>
                    <a:ext uri="{9D8B030D-6E8A-4147-A177-3AD203B41FA5}">
                      <a16:colId xmlns="" xmlns:a16="http://schemas.microsoft.com/office/drawing/2014/main" val="874512584"/>
                    </a:ext>
                  </a:extLst>
                </a:gridCol>
                <a:gridCol w="903650">
                  <a:extLst>
                    <a:ext uri="{9D8B030D-6E8A-4147-A177-3AD203B41FA5}">
                      <a16:colId xmlns="" xmlns:a16="http://schemas.microsoft.com/office/drawing/2014/main" val="3321131840"/>
                    </a:ext>
                  </a:extLst>
                </a:gridCol>
                <a:gridCol w="903650">
                  <a:extLst>
                    <a:ext uri="{9D8B030D-6E8A-4147-A177-3AD203B41FA5}">
                      <a16:colId xmlns="" xmlns:a16="http://schemas.microsoft.com/office/drawing/2014/main" val="2011020129"/>
                    </a:ext>
                  </a:extLst>
                </a:gridCol>
                <a:gridCol w="903650">
                  <a:extLst>
                    <a:ext uri="{9D8B030D-6E8A-4147-A177-3AD203B41FA5}">
                      <a16:colId xmlns="" xmlns:a16="http://schemas.microsoft.com/office/drawing/2014/main" val="70342480"/>
                    </a:ext>
                  </a:extLst>
                </a:gridCol>
                <a:gridCol w="903650">
                  <a:extLst>
                    <a:ext uri="{9D8B030D-6E8A-4147-A177-3AD203B41FA5}">
                      <a16:colId xmlns="" xmlns:a16="http://schemas.microsoft.com/office/drawing/2014/main" val="1287533371"/>
                    </a:ext>
                  </a:extLst>
                </a:gridCol>
                <a:gridCol w="903650">
                  <a:extLst>
                    <a:ext uri="{9D8B030D-6E8A-4147-A177-3AD203B41FA5}">
                      <a16:colId xmlns="" xmlns:a16="http://schemas.microsoft.com/office/drawing/2014/main" val="1665705281"/>
                    </a:ext>
                  </a:extLst>
                </a:gridCol>
                <a:gridCol w="903650">
                  <a:extLst>
                    <a:ext uri="{9D8B030D-6E8A-4147-A177-3AD203B41FA5}">
                      <a16:colId xmlns="" xmlns:a16="http://schemas.microsoft.com/office/drawing/2014/main" val="488431637"/>
                    </a:ext>
                  </a:extLst>
                </a:gridCol>
                <a:gridCol w="903650">
                  <a:extLst>
                    <a:ext uri="{9D8B030D-6E8A-4147-A177-3AD203B41FA5}">
                      <a16:colId xmlns="" xmlns:a16="http://schemas.microsoft.com/office/drawing/2014/main" val="1492887358"/>
                    </a:ext>
                  </a:extLst>
                </a:gridCol>
              </a:tblGrid>
              <a:tr h="877053">
                <a:tc>
                  <a:txBody>
                    <a:bodyPr/>
                    <a:lstStyle/>
                    <a:p>
                      <a:pPr algn="ctr"/>
                      <a:r>
                        <a:rPr lang="x-none" sz="2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lang="x-none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x-none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49921655"/>
                  </a:ext>
                </a:extLst>
              </a:tr>
              <a:tr h="1031621"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2/2/2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7017465"/>
                  </a:ext>
                </a:extLst>
              </a:tr>
              <a:tr h="1031621"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4/4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2413494"/>
                  </a:ext>
                </a:extLst>
              </a:tr>
              <a:tr h="1031621"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2/2/2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66145802"/>
                  </a:ext>
                </a:extLst>
              </a:tr>
              <a:tr h="1031621"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4/4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9941677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567608" y="182948"/>
            <a:ext cx="7168244" cy="941796"/>
          </a:xfrm>
          <a:prstGeom prst="rect">
            <a:avLst/>
          </a:prstGeom>
          <a:solidFill>
            <a:srgbClr val="FB9FF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4800" b="1" i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V</a:t>
            </a:r>
            <a:r>
              <a:rPr lang="x-none" sz="4800" b="1" i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ề </a:t>
            </a:r>
            <a:r>
              <a:rPr lang="en-US" sz="4800" b="1" i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thanh điệu</a:t>
            </a:r>
            <a:endParaRPr lang="vi-VN" sz="3600" i="1" dirty="0">
              <a:solidFill>
                <a:srgbClr val="0000CC"/>
              </a:solidFill>
              <a:latin typeface="Times New Roman"/>
              <a:ea typeface="Arial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48359" y="2204864"/>
            <a:ext cx="8435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03712" y="2728084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7" name="Rectangle 6"/>
          <p:cNvSpPr/>
          <p:nvPr/>
        </p:nvSpPr>
        <p:spPr>
          <a:xfrm>
            <a:off x="5148559" y="2204864"/>
            <a:ext cx="8435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giậu</a:t>
            </a:r>
          </a:p>
        </p:txBody>
      </p:sp>
      <p:sp>
        <p:nvSpPr>
          <p:cNvPr id="8" name="Rectangle 7"/>
          <p:cNvSpPr/>
          <p:nvPr/>
        </p:nvSpPr>
        <p:spPr>
          <a:xfrm>
            <a:off x="6978413" y="2185700"/>
            <a:ext cx="784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bìm</a:t>
            </a:r>
          </a:p>
        </p:txBody>
      </p:sp>
      <p:sp>
        <p:nvSpPr>
          <p:cNvPr id="9" name="Rectangle 8"/>
          <p:cNvSpPr/>
          <p:nvPr/>
        </p:nvSpPr>
        <p:spPr>
          <a:xfrm>
            <a:off x="7158750" y="2708920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58551" y="2708920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41370" y="3289448"/>
            <a:ext cx="744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44255" y="3300608"/>
            <a:ext cx="7040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071146" y="3284984"/>
            <a:ext cx="7040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861961" y="3284984"/>
            <a:ext cx="7040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01670" y="3808204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166155" y="3823828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002222" y="3790649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84518" y="3776091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438930" y="4347048"/>
            <a:ext cx="723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245058" y="4345940"/>
            <a:ext cx="6823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021455" y="4347048"/>
            <a:ext cx="763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358551" y="4777988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211408" y="4777988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601670" y="4849160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491864" y="5372380"/>
            <a:ext cx="6431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128638" y="5372380"/>
            <a:ext cx="9444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111222" y="5372380"/>
            <a:ext cx="583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892415" y="5372380"/>
            <a:ext cx="6431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002221" y="5895600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191372" y="5891507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601670" y="5891507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374499" y="5891507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71505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01CB808-BD67-449B-9D7F-21F9F45A5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" y="459912"/>
            <a:ext cx="3896306" cy="60792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0554424-7FD4-4B3B-B227-4F24744902B9}"/>
              </a:ext>
            </a:extLst>
          </p:cNvPr>
          <p:cNvSpPr txBox="1"/>
          <p:nvPr/>
        </p:nvSpPr>
        <p:spPr>
          <a:xfrm>
            <a:off x="4031167" y="1655005"/>
            <a:ext cx="7710259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xen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BE013AB-1055-48DA-8482-193CC6136307}"/>
              </a:ext>
            </a:extLst>
          </p:cNvPr>
          <p:cNvSpPr txBox="1"/>
          <p:nvPr/>
        </p:nvSpPr>
        <p:spPr>
          <a:xfrm>
            <a:off x="4031167" y="2372892"/>
            <a:ext cx="6099716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77E4E7C-4F76-4CC4-815D-953EDDCB6992}"/>
              </a:ext>
            </a:extLst>
          </p:cNvPr>
          <p:cNvSpPr txBox="1"/>
          <p:nvPr/>
        </p:nvSpPr>
        <p:spPr>
          <a:xfrm>
            <a:off x="4106174" y="3003720"/>
            <a:ext cx="7476226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18CCD60-E23B-4C0F-99D5-88EEC8D43954}"/>
              </a:ext>
            </a:extLst>
          </p:cNvPr>
          <p:cNvSpPr txBox="1"/>
          <p:nvPr/>
        </p:nvSpPr>
        <p:spPr>
          <a:xfrm>
            <a:off x="4106173" y="4002480"/>
            <a:ext cx="7476225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45A46C1-BA0C-4401-8C6C-AD9CDC5E7377}"/>
              </a:ext>
            </a:extLst>
          </p:cNvPr>
          <p:cNvSpPr txBox="1"/>
          <p:nvPr/>
        </p:nvSpPr>
        <p:spPr>
          <a:xfrm>
            <a:off x="4031167" y="560205"/>
            <a:ext cx="7800454" cy="11462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thể hiện trong bài thơ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9EDA3DF-AABE-4F44-9CED-FBA5F38E2E99}"/>
              </a:ext>
            </a:extLst>
          </p:cNvPr>
          <p:cNvSpPr txBox="1"/>
          <p:nvPr/>
        </p:nvSpPr>
        <p:spPr>
          <a:xfrm>
            <a:off x="4040396" y="5763790"/>
            <a:ext cx="7701030" cy="1094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8B9D8C5-9F0D-49B6-B072-E981B595272E}"/>
              </a:ext>
            </a:extLst>
          </p:cNvPr>
          <p:cNvSpPr txBox="1"/>
          <p:nvPr/>
        </p:nvSpPr>
        <p:spPr>
          <a:xfrm>
            <a:off x="4031167" y="5045903"/>
            <a:ext cx="6623824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chẵn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4954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47104"/>
            <a:ext cx="8229600" cy="504056"/>
          </a:xfrm>
          <a:solidFill>
            <a:srgbClr val="FFFF99"/>
          </a:solidFill>
        </p:spPr>
        <p:txBody>
          <a:bodyPr>
            <a:no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PHIẾU HỌC TẬP  SỐ 2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5759348"/>
              </p:ext>
            </p:extLst>
          </p:nvPr>
        </p:nvGraphicFramePr>
        <p:xfrm>
          <a:off x="888274" y="2181497"/>
          <a:ext cx="10000147" cy="4428309"/>
        </p:xfrm>
        <a:graphic>
          <a:graphicData uri="http://schemas.openxmlformats.org/drawingml/2006/table">
            <a:tbl>
              <a:tblPr firstRow="1" firstCol="1" bandRow="1"/>
              <a:tblGrid>
                <a:gridCol w="26613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871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95167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2673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Nội</a:t>
                      </a:r>
                      <a:r>
                        <a:rPr lang="en-US" sz="2800" b="1" dirty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 dung</a:t>
                      </a:r>
                      <a:endParaRPr lang="vi-VN" sz="2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2796" marR="62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Chi tiết,</a:t>
                      </a:r>
                      <a:r>
                        <a:rPr lang="en-US" sz="2800" b="1" baseline="0" smtClean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 từ ngữ</a:t>
                      </a:r>
                      <a:endParaRPr lang="vi-VN" sz="2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2796" marR="62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Tác</a:t>
                      </a:r>
                      <a:r>
                        <a:rPr lang="en-US" sz="28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800" b="1" smtClean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dụng,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Tình </a:t>
                      </a:r>
                      <a:r>
                        <a:rPr lang="en-US" sz="28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cảm</a:t>
                      </a:r>
                      <a:r>
                        <a:rPr lang="en-US" sz="2800" b="1" dirty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của</a:t>
                      </a:r>
                      <a:r>
                        <a:rPr lang="en-US" sz="2800" b="1" dirty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tác</a:t>
                      </a:r>
                      <a:r>
                        <a:rPr lang="en-US" sz="2800" b="1" dirty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giả</a:t>
                      </a:r>
                      <a:endParaRPr lang="vi-VN" sz="2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2796" marR="62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263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Hình</a:t>
                      </a:r>
                      <a:r>
                        <a:rPr lang="en-US" sz="2800" b="1" dirty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ảnh</a:t>
                      </a:r>
                      <a:endParaRPr lang="vi-VN" sz="2800" b="1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2796" marR="62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vi-VN" sz="1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2796" marR="62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  <a:p>
                      <a:pPr algn="just">
                        <a:lnSpc>
                          <a:spcPts val="1950"/>
                        </a:lnSpc>
                        <a:spcAft>
                          <a:spcPts val="120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  <a:p>
                      <a:pPr algn="just">
                        <a:lnSpc>
                          <a:spcPts val="1950"/>
                        </a:lnSpc>
                        <a:spcAft>
                          <a:spcPts val="120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 smtClean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 </a:t>
                      </a:r>
                      <a:endParaRPr lang="vi-VN" sz="1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2796" marR="62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673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Màu </a:t>
                      </a:r>
                      <a:r>
                        <a:rPr lang="en-US" sz="28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sắc</a:t>
                      </a:r>
                      <a:r>
                        <a:rPr lang="en-US" sz="2800" b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, </a:t>
                      </a:r>
                      <a:endParaRPr lang="en-US" sz="2800" b="1" dirty="0" err="1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â</a:t>
                      </a:r>
                      <a:r>
                        <a:rPr lang="en-US" sz="2800" b="1" smtClean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m </a:t>
                      </a:r>
                      <a:r>
                        <a:rPr lang="en-US" sz="28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thanh</a:t>
                      </a:r>
                      <a:endParaRPr lang="vi-VN" sz="2800" b="1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2796" marR="62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vi-VN" sz="1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2796" marR="62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673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Biện</a:t>
                      </a:r>
                      <a:r>
                        <a:rPr lang="en-US" sz="2800" b="1" dirty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pháp</a:t>
                      </a:r>
                      <a:r>
                        <a:rPr lang="en-US" sz="2800" b="1" dirty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nghệ</a:t>
                      </a:r>
                      <a:r>
                        <a:rPr lang="en-US" sz="2800" b="1" dirty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thuật</a:t>
                      </a:r>
                      <a:endParaRPr lang="vi-VN" sz="2800" b="1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2796" marR="62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vi-VN" sz="1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2796" marR="62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37001" y="15234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59429" y="984875"/>
            <a:ext cx="86010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51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CUỘC SỐNG MUÔN MÀU: Thơ: Con chuồn chuồn ớt - Tác giả Xuân Nù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AutoShape 4" descr="CUỘC SỐNG MUÔN MÀU: Thơ: Con chuồn chuồn ớt - Tác giả Xuân Nùng"/>
          <p:cNvSpPr>
            <a:spLocks noChangeAspect="1" noChangeArrowheads="1"/>
          </p:cNvSpPr>
          <p:nvPr/>
        </p:nvSpPr>
        <p:spPr bwMode="auto">
          <a:xfrm>
            <a:off x="1831975" y="79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AutoShape 6" descr="Chuồn chuồn hay ớt đỏ? | Tỉnh Dòng Chúa Cứu Thế Việt Nam"/>
          <p:cNvSpPr>
            <a:spLocks noChangeAspect="1" noChangeArrowheads="1"/>
          </p:cNvSpPr>
          <p:nvPr/>
        </p:nvSpPr>
        <p:spPr bwMode="auto">
          <a:xfrm>
            <a:off x="1984375" y="1603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AutoShape 8" descr="Chuồn chuồn hay ớt đỏ? | Tỉnh Dòng Chúa Cứu Thế Việt Nam"/>
          <p:cNvSpPr>
            <a:spLocks noChangeAspect="1" noChangeArrowheads="1"/>
          </p:cNvSpPr>
          <p:nvPr/>
        </p:nvSpPr>
        <p:spPr bwMode="auto">
          <a:xfrm>
            <a:off x="2136775" y="31274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AutoShape 10" descr="Chuồn chuồn hay ớt đỏ? | Tỉnh Dòng Chúa Cứu Thế Việt Nam"/>
          <p:cNvSpPr>
            <a:spLocks noChangeAspect="1" noChangeArrowheads="1"/>
          </p:cNvSpPr>
          <p:nvPr/>
        </p:nvSpPr>
        <p:spPr bwMode="auto">
          <a:xfrm>
            <a:off x="2289175" y="4651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AutoShape 12" descr="Chuồn chuồn hay ớt đỏ? | Tỉnh Dòng Chúa Cứu Thế Việt Nam"/>
          <p:cNvSpPr>
            <a:spLocks noChangeAspect="1" noChangeArrowheads="1"/>
          </p:cNvSpPr>
          <p:nvPr/>
        </p:nvSpPr>
        <p:spPr bwMode="auto">
          <a:xfrm>
            <a:off x="2441575" y="6175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1280" name="Picture 16" descr="Những hình ảnh con chuồn chuồn đẹp nhấ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" y="52249"/>
            <a:ext cx="3009620" cy="287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Nghiên cứu tiếng chim hót của chim để chữa tật khi nói | VTV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107" y="52248"/>
            <a:ext cx="2970266" cy="287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0" descr="Giá Trị Dinh Dưỡng Của Cào Cà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481" y="54282"/>
            <a:ext cx="3054891" cy="294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22" descr="99 hình ảnh hoa sen đẹp – Gia Đình Phật Tử Quảng Trị"/>
          <p:cNvSpPr>
            <a:spLocks noChangeAspect="1" noChangeArrowheads="1"/>
          </p:cNvSpPr>
          <p:nvPr/>
        </p:nvSpPr>
        <p:spPr bwMode="auto">
          <a:xfrm>
            <a:off x="2593975" y="769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1290" name="Picture 26" descr="Muôn vẻ vạn hình về lồng nhốt dế Trung Hoa cổ xưa: Những tạo tác tuyệt vời  của nhân loạ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028" y="41606"/>
            <a:ext cx="2971799" cy="289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Lạc vào khu rừng đom đóm lung linh huyền ảo tựa chốn thần tiê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16" y="3185530"/>
            <a:ext cx="3348317" cy="365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55" y="3185530"/>
            <a:ext cx="3724835" cy="3657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 descr="Chim Cuốc Ăn Gì? Kêu Thế Nào? Làm Món Gì Ngon? Cách Nuôi Chim Quốc Bổi Đơn  Giả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412" y="3200401"/>
            <a:ext cx="3613648" cy="365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2063552" y="1006503"/>
            <a:ext cx="8064896" cy="3384376"/>
          </a:xfrm>
          <a:prstGeom prst="cloud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4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322" y="4725144"/>
            <a:ext cx="2123728" cy="198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8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143" y="0"/>
            <a:ext cx="4909124" cy="3212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 descr="Bèo cái , tác dụng chữa bệnh của Bèo cá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59" y="3212976"/>
            <a:ext cx="3411655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Mộc Châu đẹp lặng lẽ mùa Hoa cỏ L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388" y="3212976"/>
            <a:ext cx="3316437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570" y="2"/>
            <a:ext cx="4444015" cy="3012140"/>
          </a:xfrm>
          <a:prstGeom prst="rect">
            <a:avLst/>
          </a:prstGeom>
        </p:spPr>
      </p:pic>
      <p:pic>
        <p:nvPicPr>
          <p:cNvPr id="12" name="Picture 4" descr="100+ hình ảnh hoa sen tàn - hinhanhsieudep.n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527" y="3211928"/>
            <a:ext cx="3388516" cy="364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063552" y="1006503"/>
            <a:ext cx="8064896" cy="3384376"/>
          </a:xfrm>
          <a:prstGeom prst="cloud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4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322" y="4725144"/>
            <a:ext cx="2123728" cy="198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9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ánh diều xư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0"/>
            <a:ext cx="4330942" cy="365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baotayninh.vn/image/fckeditor/upload/2020/20200216/images/13_tan%20v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788024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Những chiếc thuyền giấy - Truyện ngắn của Hoàng Khánh Du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852" y="3515691"/>
            <a:ext cx="3743510" cy="332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ình ảnh đẹp về con đò và bến sông xư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54" y="3501019"/>
            <a:ext cx="3612417" cy="335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3501019"/>
            <a:ext cx="3532502" cy="3356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 rot="362414">
            <a:off x="2796260" y="1578893"/>
            <a:ext cx="6840760" cy="3384376"/>
          </a:xfrm>
          <a:prstGeom prst="cloudCallou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4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4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4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322" y="4725144"/>
            <a:ext cx="2123728" cy="198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871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2943310"/>
              </p:ext>
            </p:extLst>
          </p:nvPr>
        </p:nvGraphicFramePr>
        <p:xfrm>
          <a:off x="2097741" y="228604"/>
          <a:ext cx="9950824" cy="6368140"/>
        </p:xfrm>
        <a:graphic>
          <a:graphicData uri="http://schemas.openxmlformats.org/drawingml/2006/table">
            <a:tbl>
              <a:tblPr firstRow="1" firstCol="1" bandRow="1"/>
              <a:tblGrid>
                <a:gridCol w="13539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497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47197">
                  <a:extLst>
                    <a:ext uri="{9D8B030D-6E8A-4147-A177-3AD203B41FA5}">
                      <a16:colId xmlns="" xmlns:a16="http://schemas.microsoft.com/office/drawing/2014/main" val="693829857"/>
                    </a:ext>
                  </a:extLst>
                </a:gridCol>
              </a:tblGrid>
              <a:tr h="8418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Nội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 dung</a:t>
                      </a:r>
                      <a:endParaRPr lang="vi-VN" sz="24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2796" marR="62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Xác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định</a:t>
                      </a:r>
                      <a:endParaRPr lang="vi-VN" sz="24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2796" marR="62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Tác</a:t>
                      </a:r>
                      <a:r>
                        <a:rPr lang="en-US" sz="2800" baseline="0" dirty="0" smtClean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dụng</a:t>
                      </a:r>
                      <a:endParaRPr lang="vi-VN" sz="2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2796" marR="62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628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Hình</a:t>
                      </a:r>
                      <a:r>
                        <a:rPr lang="en-US" sz="2400" b="1" baseline="0" dirty="0" smtClean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ảnh</a:t>
                      </a:r>
                      <a:endParaRPr lang="vi-VN" sz="2400" b="1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2796" marR="62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vi-VN" sz="2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2796" marR="62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vi-VN" sz="2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2796" marR="62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70793007"/>
                  </a:ext>
                </a:extLst>
              </a:tr>
              <a:tr h="19210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1" dirty="0" smtClean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Màu</a:t>
                      </a:r>
                      <a:r>
                        <a:rPr lang="en-US" sz="2400" b="1" dirty="0" smtClean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sắc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, </a:t>
                      </a:r>
                      <a:endParaRPr lang="en-US" sz="2400" b="1" dirty="0" smtClean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âm</a:t>
                      </a:r>
                      <a:r>
                        <a:rPr lang="en-US" sz="2400" b="1" dirty="0" smtClean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thanh</a:t>
                      </a:r>
                      <a:endParaRPr lang="vi-VN" sz="2400" b="1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2796" marR="62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vi-VN" sz="1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2796" marR="62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vi-VN" sz="1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2796" marR="62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424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Biện</a:t>
                      </a:r>
                      <a:r>
                        <a:rPr lang="en-US" sz="2400" b="1" dirty="0" smtClean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pháp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nghệ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 b="1" dirty="0" err="1" smtClean="0">
                          <a:effectLst/>
                          <a:latin typeface="Times New Roman"/>
                          <a:ea typeface="Arial"/>
                          <a:cs typeface="Times New Roman"/>
                        </a:rPr>
                        <a:t>thuật</a:t>
                      </a:r>
                      <a:endParaRPr lang="en-US" sz="2400" b="1" dirty="0" smtClean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2796" marR="62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dirty="0" smtClean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dirty="0" smtClean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dirty="0" smtClean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dirty="0" smtClean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vi-VN" sz="1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2796" marR="62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vi-VN" sz="1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2796" marR="62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37001" y="15234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69983" y="2890682"/>
            <a:ext cx="5733399" cy="1479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0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vi-VN" sz="20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Màu sắc: </a:t>
            </a:r>
            <a:r>
              <a:rPr lang="vi-VN" sz="20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màu tím của hoa bìm, màu đỏ của chuồn chuồn ớt, màu hồng của cánh sen…</a:t>
            </a:r>
            <a:endParaRPr lang="vi-VN" sz="2000" dirty="0">
              <a:solidFill>
                <a:prstClr val="black"/>
              </a:solidFill>
              <a:latin typeface="Times New Roman"/>
              <a:ea typeface="Arial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vi-VN" sz="20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lang="vi-VN" sz="20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Âm thanh: </a:t>
            </a:r>
            <a:r>
              <a:rPr lang="vi-VN" sz="20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tiếng chim, tiếng dế “ri ri” và tiếng cuốc kêu</a:t>
            </a:r>
            <a:endParaRPr lang="vi-VN" sz="2000" dirty="0">
              <a:solidFill>
                <a:prstClr val="black"/>
              </a:solidFill>
              <a:latin typeface="Times New Roman"/>
              <a:ea typeface="Arial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77836" y="4943880"/>
            <a:ext cx="6192688" cy="1125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000" dirty="0">
                <a:solidFill>
                  <a:prstClr val="black"/>
                </a:solidFill>
                <a:latin typeface="Times New Roman"/>
                <a:ea typeface="Arial"/>
                <a:cs typeface="Times New Roman"/>
              </a:rPr>
              <a:t>- </a:t>
            </a:r>
            <a:r>
              <a:rPr lang="vi-VN" sz="2000" b="1" dirty="0">
                <a:solidFill>
                  <a:prstClr val="black"/>
                </a:solidFill>
                <a:latin typeface="Times New Roman"/>
                <a:ea typeface="Arial"/>
                <a:cs typeface="Times New Roman"/>
              </a:rPr>
              <a:t>Điệp từ </a:t>
            </a:r>
            <a:r>
              <a:rPr lang="vi-VN" sz="2000" dirty="0">
                <a:solidFill>
                  <a:prstClr val="black"/>
                </a:solidFill>
                <a:latin typeface="Times New Roman"/>
                <a:ea typeface="Arial"/>
                <a:cs typeface="Times New Roman"/>
              </a:rPr>
              <a:t>“</a:t>
            </a:r>
            <a:r>
              <a:rPr lang="vi-VN" sz="2000" i="1" dirty="0">
                <a:solidFill>
                  <a:prstClr val="black"/>
                </a:solidFill>
                <a:latin typeface="Times New Roman"/>
                <a:ea typeface="Arial"/>
                <a:cs typeface="Times New Roman"/>
              </a:rPr>
              <a:t>có</a:t>
            </a:r>
            <a:r>
              <a:rPr lang="vi-VN" sz="2000" dirty="0">
                <a:solidFill>
                  <a:prstClr val="black"/>
                </a:solidFill>
                <a:latin typeface="Times New Roman"/>
                <a:ea typeface="Arial"/>
                <a:cs typeface="Times New Roman"/>
              </a:rPr>
              <a:t>”, liệt kê</a:t>
            </a:r>
          </a:p>
          <a:p>
            <a:pPr algn="just">
              <a:lnSpc>
                <a:spcPct val="115000"/>
              </a:lnSpc>
            </a:pPr>
            <a:r>
              <a:rPr lang="vi-VN" sz="2000" dirty="0">
                <a:solidFill>
                  <a:prstClr val="black"/>
                </a:solidFill>
                <a:latin typeface="Times New Roman"/>
                <a:ea typeface="Arial"/>
                <a:cs typeface="Times New Roman"/>
              </a:rPr>
              <a:t>- </a:t>
            </a:r>
            <a:r>
              <a:rPr lang="vi-VN" sz="20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Hình ảnh độc đáo </a:t>
            </a:r>
            <a:r>
              <a:rPr lang="vi-VN" sz="2000" i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“Có con thuyền giấy chở mộng mơ”: </a:t>
            </a:r>
            <a:endParaRPr lang="vi-VN" sz="2000" i="1" dirty="0">
              <a:solidFill>
                <a:prstClr val="black"/>
              </a:solidFill>
              <a:latin typeface="Times New Roman"/>
              <a:ea typeface="Arial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vi-VN" sz="2000" dirty="0">
                <a:solidFill>
                  <a:prstClr val="black"/>
                </a:solidFill>
                <a:latin typeface="Times New Roman"/>
                <a:ea typeface="Arial"/>
                <a:cs typeface="Times New Roman"/>
              </a:rPr>
              <a:t>- </a:t>
            </a:r>
            <a:r>
              <a:rPr lang="vi-VN" sz="2000" b="1" dirty="0">
                <a:solidFill>
                  <a:prstClr val="black"/>
                </a:solidFill>
                <a:latin typeface="Times New Roman"/>
                <a:ea typeface="Arial"/>
                <a:cs typeface="Times New Roman"/>
              </a:rPr>
              <a:t>Câu hỏi tu từ: </a:t>
            </a:r>
            <a:r>
              <a:rPr lang="vi-VN" sz="2000" dirty="0">
                <a:solidFill>
                  <a:prstClr val="black"/>
                </a:solidFill>
                <a:latin typeface="Times New Roman"/>
                <a:ea typeface="Arial"/>
                <a:cs typeface="Times New Roman"/>
              </a:rPr>
              <a:t>“</a:t>
            </a:r>
            <a:r>
              <a:rPr lang="vi-VN" sz="2000" i="1" dirty="0">
                <a:solidFill>
                  <a:prstClr val="black"/>
                </a:solidFill>
                <a:latin typeface="Times New Roman"/>
                <a:ea typeface="Arial"/>
                <a:cs typeface="Times New Roman"/>
              </a:rPr>
              <a:t>Mười năm chốn cũ, em chưa hẹn về…?</a:t>
            </a:r>
            <a:r>
              <a:rPr lang="vi-VN" sz="2000" dirty="0">
                <a:solidFill>
                  <a:prstClr val="black"/>
                </a:solidFill>
                <a:latin typeface="Times New Roman"/>
                <a:ea typeface="Arial"/>
                <a:cs typeface="Times New Roman"/>
              </a:rPr>
              <a:t>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92883E8-94E0-4590-9A06-479228A90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7666"/>
            <a:ext cx="2097741" cy="60782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ECAD73D-D9C2-47B1-B221-590E40BAB5B6}"/>
              </a:ext>
            </a:extLst>
          </p:cNvPr>
          <p:cNvSpPr txBox="1"/>
          <p:nvPr/>
        </p:nvSpPr>
        <p:spPr>
          <a:xfrm>
            <a:off x="3477836" y="1184359"/>
            <a:ext cx="63323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chuồn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ớt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nhện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dế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cuốc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nhành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gai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bèo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tàn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bến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đáo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2000" i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“Có con thuyền giấy chở mộng mơ</a:t>
            </a:r>
            <a:r>
              <a:rPr lang="vi-VN" sz="2000" i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”</a:t>
            </a:r>
            <a:endParaRPr lang="vi-VN" sz="2000" i="1" dirty="0">
              <a:solidFill>
                <a:prstClr val="black"/>
              </a:solidFill>
              <a:latin typeface="Times New Roman"/>
              <a:ea typeface="Arial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10651" y="1293223"/>
            <a:ext cx="1894115" cy="607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vi-VN" sz="2400" b="1" i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Hình </a:t>
            </a:r>
            <a:r>
              <a:rPr lang="vi-VN" sz="2400" b="1" i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ảnh thiên nhiên tươi đẹp nơi làng quê </a:t>
            </a:r>
            <a:endParaRPr lang="en-US" sz="2400" b="1" i="1" dirty="0">
              <a:solidFill>
                <a:srgbClr val="0000CC"/>
              </a:solidFill>
              <a:latin typeface="Times New Roman"/>
              <a:ea typeface="Times New Roman"/>
              <a:cs typeface="Times New Roman"/>
            </a:endParaRPr>
          </a:p>
          <a:p>
            <a:pPr lvl="0" algn="ctr">
              <a:lnSpc>
                <a:spcPct val="115000"/>
              </a:lnSpc>
              <a:defRPr/>
            </a:pPr>
            <a:r>
              <a:rPr lang="vi-VN" sz="2400" b="1" i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Việt Nam</a:t>
            </a:r>
            <a:r>
              <a:rPr lang="en-US" sz="2400" b="1" i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 </a:t>
            </a:r>
          </a:p>
          <a:p>
            <a:pPr lvl="0" algn="ctr">
              <a:lnSpc>
                <a:spcPct val="115000"/>
              </a:lnSpc>
              <a:defRPr/>
            </a:pPr>
            <a:endParaRPr lang="vi-VN" sz="2400" b="1" i="1" dirty="0">
              <a:solidFill>
                <a:srgbClr val="FF0000"/>
              </a:solidFill>
              <a:latin typeface="Times New Roman"/>
              <a:ea typeface="Arial"/>
              <a:cs typeface="Times New Roman"/>
            </a:endParaRPr>
          </a:p>
          <a:p>
            <a:pPr lvl="0" algn="ctr">
              <a:lnSpc>
                <a:spcPct val="114000"/>
              </a:lnSpc>
              <a:defRPr/>
            </a:pPr>
            <a:r>
              <a:rPr lang="vi-VN" sz="24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=&gt;  </a:t>
            </a:r>
            <a:r>
              <a:rPr lang="vi-VN" sz="2400" b="1" i="1" dirty="0">
                <a:solidFill>
                  <a:srgbClr val="FF0000"/>
                </a:solidFill>
                <a:latin typeface="Times New Roman"/>
                <a:ea typeface="Arial"/>
                <a:cs typeface="Times New Roman"/>
              </a:rPr>
              <a:t>thể hiện nỗi nhớ da diết và mong ước được trở về quê hương</a:t>
            </a:r>
            <a:endParaRPr lang="vi-VN" sz="2400" b="1" i="1" dirty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pPr lvl="0" algn="ctr">
              <a:lnSpc>
                <a:spcPts val="1950"/>
              </a:lnSpc>
              <a:spcAft>
                <a:spcPts val="120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vi-VN" sz="2000" b="1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lvl="0" algn="ctr">
              <a:lnSpc>
                <a:spcPct val="115000"/>
              </a:lnSpc>
            </a:pPr>
            <a:endParaRPr lang="vi-VN" sz="2800" dirty="0">
              <a:solidFill>
                <a:prstClr val="black"/>
              </a:solidFill>
              <a:latin typeface="Times New Roman"/>
              <a:ea typeface="Arial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2577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92883E8-94E0-4590-9A06-479228A90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7493" y="414636"/>
            <a:ext cx="3895682" cy="60782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D282694-6F08-4701-9081-6D17A11D36FA}"/>
              </a:ext>
            </a:extLst>
          </p:cNvPr>
          <p:cNvSpPr txBox="1"/>
          <p:nvPr/>
        </p:nvSpPr>
        <p:spPr>
          <a:xfrm>
            <a:off x="3108535" y="840816"/>
            <a:ext cx="84155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29A4A96-A024-48F5-9E9D-395FF0513977}"/>
              </a:ext>
            </a:extLst>
          </p:cNvPr>
          <p:cNvSpPr txBox="1"/>
          <p:nvPr/>
        </p:nvSpPr>
        <p:spPr>
          <a:xfrm>
            <a:off x="2896307" y="1800258"/>
            <a:ext cx="9143811" cy="55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D307778-C816-4BA6-AEEC-30027B652E65}"/>
              </a:ext>
            </a:extLst>
          </p:cNvPr>
          <p:cNvSpPr txBox="1"/>
          <p:nvPr/>
        </p:nvSpPr>
        <p:spPr>
          <a:xfrm>
            <a:off x="2896307" y="2343834"/>
            <a:ext cx="9447574" cy="10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“rung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1F19BC2-2B7E-494A-9929-4D8C4C5B6FB1}"/>
              </a:ext>
            </a:extLst>
          </p:cNvPr>
          <p:cNvSpPr txBox="1"/>
          <p:nvPr/>
        </p:nvSpPr>
        <p:spPr>
          <a:xfrm>
            <a:off x="3382972" y="105000"/>
            <a:ext cx="6521116" cy="619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34" descr="AG00218_">
            <a:extLst>
              <a:ext uri="{FF2B5EF4-FFF2-40B4-BE49-F238E27FC236}">
                <a16:creationId xmlns="" xmlns:a16="http://schemas.microsoft.com/office/drawing/2014/main" id="{12E384CE-A1AF-4A72-80C6-6848409186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2551061" y="924845"/>
            <a:ext cx="445385" cy="54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866EFC3-2EC0-4C89-B112-1F55A8EFE0D1}"/>
              </a:ext>
            </a:extLst>
          </p:cNvPr>
          <p:cNvSpPr txBox="1"/>
          <p:nvPr/>
        </p:nvSpPr>
        <p:spPr>
          <a:xfrm>
            <a:off x="2664874" y="4487126"/>
            <a:ext cx="9527125" cy="10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3E87229-779C-459D-BCFE-41D1D0EA1E64}"/>
              </a:ext>
            </a:extLst>
          </p:cNvPr>
          <p:cNvSpPr txBox="1"/>
          <p:nvPr/>
        </p:nvSpPr>
        <p:spPr>
          <a:xfrm>
            <a:off x="2773753" y="5599173"/>
            <a:ext cx="9418246" cy="10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2491" y="3408884"/>
            <a:ext cx="82876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Mười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hẹn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854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2" grpId="0"/>
      <p:bldP spid="13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67EC54-B57D-4DB9-9FC9-750182407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837" y="365125"/>
            <a:ext cx="10515600" cy="1325563"/>
          </a:xfrm>
        </p:spPr>
        <p:txBody>
          <a:bodyPr/>
          <a:lstStyle/>
          <a:p>
            <a:r>
              <a:rPr lang="en-US" dirty="0"/>
              <a:t>Ê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E0382C80-E1F6-463F-B65A-2B7044B0A3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98" y="365125"/>
            <a:ext cx="6042104" cy="64928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ED1A2F4-7B98-4A73-B5DA-CFF381E24BA7}"/>
              </a:ext>
            </a:extLst>
          </p:cNvPr>
          <p:cNvSpPr txBox="1"/>
          <p:nvPr/>
        </p:nvSpPr>
        <p:spPr>
          <a:xfrm>
            <a:off x="5407389" y="1220711"/>
            <a:ext cx="69033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 BÌM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Mậu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A998C91-89AB-4E79-BC78-64374BD8E86B}"/>
              </a:ext>
            </a:extLst>
          </p:cNvPr>
          <p:cNvSpPr txBox="1"/>
          <p:nvPr/>
        </p:nvSpPr>
        <p:spPr>
          <a:xfrm>
            <a:off x="3509682" y="198783"/>
            <a:ext cx="8498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38 -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MỞ RỘNG THEO THỂ LOẠI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8429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92883E8-94E0-4590-9A06-479228A90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7493" y="414636"/>
            <a:ext cx="3895682" cy="60782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1F19BC2-2B7E-494A-9929-4D8C4C5B6FB1}"/>
              </a:ext>
            </a:extLst>
          </p:cNvPr>
          <p:cNvSpPr txBox="1"/>
          <p:nvPr/>
        </p:nvSpPr>
        <p:spPr>
          <a:xfrm>
            <a:off x="3382972" y="105000"/>
            <a:ext cx="6521116" cy="619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34" descr="AG00218_">
            <a:extLst>
              <a:ext uri="{FF2B5EF4-FFF2-40B4-BE49-F238E27FC236}">
                <a16:creationId xmlns="" xmlns:a16="http://schemas.microsoft.com/office/drawing/2014/main" id="{12E384CE-A1AF-4A72-80C6-6848409186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2551061" y="924845"/>
            <a:ext cx="445385" cy="54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3615603" y="1225626"/>
            <a:ext cx="8284660" cy="33725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Times New Roman" panose="02020603050405020304" pitchFamily="18" charset="0"/>
              <a:ea typeface="MS Minch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-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giả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hiện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cảm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quê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hương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khi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gợi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nhắc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những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kỉ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niệm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tuổi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thơ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những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ảnh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giản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dị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thường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gắn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cuộc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sống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thường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 Qua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tình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yêu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quê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hương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thiết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và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tâm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nhớ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thương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da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diết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mong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trở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quê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hương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yêu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dấu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của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nhà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thơ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 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1532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</a:t>
            </a:r>
            <a:r>
              <a:rPr lang="en-US" b="1" dirty="0" err="1"/>
              <a:t>Nghệ</a:t>
            </a:r>
            <a:r>
              <a:rPr lang="en-US" b="1" dirty="0"/>
              <a:t> </a:t>
            </a:r>
            <a:r>
              <a:rPr lang="en-US" b="1" dirty="0" err="1" smtClean="0"/>
              <a:t>thuật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just">
              <a:buFont typeface="Wingdings" pitchFamily="2" charset="2"/>
              <a:buChar char="ü"/>
            </a:pPr>
            <a:r>
              <a:rPr lang="en-US" dirty="0" smtClean="0"/>
              <a:t>-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 smtClean="0"/>
              <a:t>bát</a:t>
            </a:r>
            <a:r>
              <a:rPr lang="en-US" dirty="0" smtClean="0"/>
              <a:t>,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ngôn ngữ bình dị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itchFamily="2" charset="2"/>
              <a:buChar char="ü"/>
            </a:pPr>
            <a:r>
              <a:rPr lang="en-US" dirty="0" smtClean="0"/>
              <a:t>-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biện</a:t>
            </a:r>
            <a:r>
              <a:rPr lang="en-US" dirty="0"/>
              <a:t> </a:t>
            </a:r>
            <a:r>
              <a:rPr lang="en-US" dirty="0" err="1"/>
              <a:t>pháp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: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, </a:t>
            </a:r>
            <a:r>
              <a:rPr lang="en-US" dirty="0" err="1"/>
              <a:t>điệp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, </a:t>
            </a:r>
            <a:r>
              <a:rPr lang="en-US" dirty="0" err="1"/>
              <a:t>liệt</a:t>
            </a:r>
            <a:r>
              <a:rPr lang="en-US" dirty="0"/>
              <a:t> </a:t>
            </a:r>
            <a:r>
              <a:rPr lang="en-US" dirty="0" err="1"/>
              <a:t>kê</a:t>
            </a:r>
            <a:r>
              <a:rPr lang="en-US" dirty="0"/>
              <a:t>…</a:t>
            </a:r>
            <a:r>
              <a:rPr lang="en-US" b="1" dirty="0"/>
              <a:t> 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8144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8" descr="an30">
            <a:extLst>
              <a:ext uri="{FF2B5EF4-FFF2-40B4-BE49-F238E27FC236}">
                <a16:creationId xmlns="" xmlns:a16="http://schemas.microsoft.com/office/drawing/2014/main" id="{7F0351D0-646D-6A4D-805E-7C40E6E20C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9" y="548680"/>
            <a:ext cx="111799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WordArt 7">
            <a:extLst>
              <a:ext uri="{FF2B5EF4-FFF2-40B4-BE49-F238E27FC236}">
                <a16:creationId xmlns="" xmlns:a16="http://schemas.microsoft.com/office/drawing/2014/main" id="{9B9DD062-93E9-734C-B245-CD7EC561E64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77816" y="1400179"/>
            <a:ext cx="5189934" cy="45053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83076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3300"/>
              </a:extrusionClr>
              <a:contourClr>
                <a:srgbClr val="FFFF00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2700" b="1" i="0" u="none" strike="noStrike" kern="10" cap="none" spc="0" normalizeH="0" baseline="0" noProof="0">
              <a:ln w="9525">
                <a:round/>
                <a:headEnd/>
                <a:tailEnd/>
              </a:ln>
              <a:solidFill>
                <a:srgbClr val="FFFF00">
                  <a:alpha val="83920"/>
                </a:srgbClr>
              </a:solidFill>
              <a:effectLst/>
              <a:uLnTx/>
              <a:uFillTx/>
              <a:latin typeface="Century Gothic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WordArt 4">
            <a:extLst>
              <a:ext uri="{FF2B5EF4-FFF2-40B4-BE49-F238E27FC236}">
                <a16:creationId xmlns="" xmlns:a16="http://schemas.microsoft.com/office/drawing/2014/main" id="{3B6713DE-0C84-4045-8E27-F9E88FAD8E3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38551" y="685813"/>
            <a:ext cx="4768454" cy="296703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>
                <a:ln w="222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Showcard Gothic"/>
                <a:ea typeface="+mn-ea"/>
                <a:cs typeface="+mn-cs"/>
              </a:rPr>
              <a:t>RUNG CHUÔNG VÀNG</a:t>
            </a:r>
            <a:endParaRPr kumimoji="0" lang="x-none" sz="1800" b="1" i="0" u="none" strike="noStrike" kern="10" cap="none" spc="0" normalizeH="0" baseline="0" noProof="0">
              <a:ln w="22225">
                <a:solidFill>
                  <a:srgbClr val="CC0099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Showcard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586638"/>
      </p:ext>
    </p:extLst>
  </p:cSld>
  <p:clrMapOvr>
    <a:masterClrMapping/>
  </p:clrMapOvr>
  <p:transition spd="slow">
    <p:newsflash/>
    <p:sndAc>
      <p:stSnd>
        <p:snd r:embed="rId3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="" xmlns:a16="http://schemas.microsoft.com/office/drawing/2014/main" id="{7EF61E88-FB17-1949-8D47-D57DE0452C4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423592" y="693532"/>
            <a:ext cx="7330008" cy="1524000"/>
          </a:xfrm>
          <a:prstGeom prst="rect">
            <a:avLst/>
          </a:prstGeom>
          <a:solidFill>
            <a:srgbClr val="CCFF99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x-none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</a:t>
            </a:r>
            <a:endParaRPr lang="en-US" altLang="x-none" sz="36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="" xmlns:a16="http://schemas.microsoft.com/office/drawing/2014/main" id="{5AB2DC18-A65B-2844-90F5-8C50DEE94E9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724150" y="2516910"/>
            <a:ext cx="6743700" cy="3000322"/>
          </a:xfrm>
          <a:prstGeom prst="rect">
            <a:avLst/>
          </a:prstGeom>
          <a:solidFill>
            <a:srgbClr val="CCFF99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altLang="x-none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Nghe </a:t>
            </a:r>
            <a:r>
              <a:rPr lang="en-US" altLang="x-none" sz="4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x-none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x-none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x-none" sz="4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x-none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x-none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x-none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x-none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x-none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x-none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x-none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x-none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altLang="x-none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x-none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x-none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x-none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x-none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x-none" sz="4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x-none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x-none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x-none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x-none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x-none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x-none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x-none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x-none" sz="4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6" name="Rectangle 5">
            <a:extLst>
              <a:ext uri="{FF2B5EF4-FFF2-40B4-BE49-F238E27FC236}">
                <a16:creationId xmlns="" xmlns:a16="http://schemas.microsoft.com/office/drawing/2014/main" id="{3D1BDB6C-617E-5D4A-BAC7-BD7CFD09B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953000"/>
            <a:ext cx="67437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</a:t>
            </a:r>
          </a:p>
        </p:txBody>
      </p:sp>
    </p:spTree>
    <p:extLst>
      <p:ext uri="{BB962C8B-B14F-4D97-AF65-F5344CB8AC3E}">
        <p14:creationId xmlns:p14="http://schemas.microsoft.com/office/powerpoint/2010/main" val="306042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uong d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  <p:bldP spid="3075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="" xmlns:a16="http://schemas.microsoft.com/office/drawing/2014/main" id="{30E1DA8F-130A-934A-A2EE-829CC396A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0245" y="738014"/>
            <a:ext cx="7324227" cy="1466851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eaLnBrk="1" hangingPunct="1">
              <a:defRPr/>
            </a:pPr>
            <a:r>
              <a:rPr lang="vi-VN" sz="2800" b="1" dirty="0" smtClean="0">
                <a:solidFill>
                  <a:srgbClr val="7030A0"/>
                </a:solidFill>
              </a:rPr>
              <a:t>Tác </a:t>
            </a:r>
            <a:r>
              <a:rPr lang="vi-VN" sz="2800" b="1" dirty="0">
                <a:solidFill>
                  <a:srgbClr val="7030A0"/>
                </a:solidFill>
              </a:rPr>
              <a:t>giả của văn bản Hoa bìm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99" name="Group 51">
            <a:extLst>
              <a:ext uri="{FF2B5EF4-FFF2-40B4-BE49-F238E27FC236}">
                <a16:creationId xmlns="" xmlns:a16="http://schemas.microsoft.com/office/drawing/2014/main" id="{D4B141AF-EC71-DC4A-AA0A-2DA8AB8076BC}"/>
              </a:ext>
            </a:extLst>
          </p:cNvPr>
          <p:cNvGrpSpPr>
            <a:grpSpLocks/>
          </p:cNvGrpSpPr>
          <p:nvPr/>
        </p:nvGrpSpPr>
        <p:grpSpPr bwMode="auto">
          <a:xfrm>
            <a:off x="1727227" y="24729"/>
            <a:ext cx="240506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67D735A3-F730-8E4C-924F-53FFE7545EB9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4133" name="Rectangle 10">
              <a:extLst>
                <a:ext uri="{FF2B5EF4-FFF2-40B4-BE49-F238E27FC236}">
                  <a16:creationId xmlns="" xmlns:a16="http://schemas.microsoft.com/office/drawing/2014/main" id="{EB23C406-301D-314B-8D7C-E19E809A3A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altLang="x-none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C9FA73E5-DFE4-B246-BD80-751A8FB97BD2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549E39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="" xmlns:a16="http://schemas.microsoft.com/office/drawing/2014/main" id="{68FAF46E-0BD6-F64D-BFCE-0EF6299BF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4594" y="2372654"/>
            <a:ext cx="5361212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vi-VN" sz="3200" i="1" dirty="0"/>
              <a:t>Nguyễn Đức Mậu</a:t>
            </a:r>
            <a:endParaRPr lang="en-US" sz="3200" dirty="0"/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="" xmlns:a16="http://schemas.microsoft.com/office/drawing/2014/main" id="{7914D836-E1DD-8A4E-BBD0-1EB58D3E4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394" y="2631418"/>
            <a:ext cx="445294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="" xmlns:a16="http://schemas.microsoft.com/office/drawing/2014/main" id="{00E41D0B-F56B-4549-B202-26F780C70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444" y="2461543"/>
            <a:ext cx="120015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="" xmlns:a16="http://schemas.microsoft.com/office/drawing/2014/main" id="{56C2DA9F-A0D1-9847-BC64-D6B81D956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1594" y="2525041"/>
            <a:ext cx="62865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="" xmlns:a16="http://schemas.microsoft.com/office/drawing/2014/main" id="{642F3865-A56D-6C49-9E99-4DF82598FCF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5904" y="2601254"/>
            <a:ext cx="345281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+mn-cs"/>
              </a:rPr>
              <a:t>A</a:t>
            </a:r>
            <a:endParaRPr kumimoji="0" lang="x-none" sz="2700" b="0" i="0" u="none" strike="noStrike" kern="10" cap="none" spc="0" normalizeH="0" baseline="0" noProof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.VnTimeH"/>
              <a:ea typeface="+mn-ea"/>
              <a:cs typeface="+mn-cs"/>
            </a:endParaRPr>
          </a:p>
        </p:txBody>
      </p:sp>
      <p:sp>
        <p:nvSpPr>
          <p:cNvPr id="4" name="AutoShape 51">
            <a:extLst>
              <a:ext uri="{FF2B5EF4-FFF2-40B4-BE49-F238E27FC236}">
                <a16:creationId xmlns="" xmlns:a16="http://schemas.microsoft.com/office/drawing/2014/main" id="{CD518259-EE96-C749-BDCE-CCB1755F8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5784" y="3531518"/>
            <a:ext cx="5360021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vi-VN" sz="3200" i="1" dirty="0"/>
              <a:t>Nguyễn Tiến Tựu</a:t>
            </a:r>
            <a:endParaRPr lang="en-US" sz="3200" dirty="0"/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="" xmlns:a16="http://schemas.microsoft.com/office/drawing/2014/main" id="{22BEDE36-211A-984C-8972-FB4B55894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394" y="3774406"/>
            <a:ext cx="445294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="" xmlns:a16="http://schemas.microsoft.com/office/drawing/2014/main" id="{30AC5B4D-2C9A-594D-B3BE-6622E6848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450" y="3552159"/>
            <a:ext cx="1125141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="" xmlns:a16="http://schemas.microsoft.com/office/drawing/2014/main" id="{2C44FE85-859E-6F4E-862A-A1DC06A1F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1595" y="3668041"/>
            <a:ext cx="613172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="" xmlns:a16="http://schemas.microsoft.com/office/drawing/2014/main" id="{FAD09209-5F7A-424C-B7CB-C672B40997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60672" y="3737897"/>
            <a:ext cx="345281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kern="10" noProof="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  <a:endParaRPr kumimoji="0" lang="x-none" sz="2700" b="0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.VnTimeH"/>
              <a:ea typeface="+mn-ea"/>
              <a:cs typeface="+mn-cs"/>
            </a:endParaRPr>
          </a:p>
        </p:txBody>
      </p:sp>
      <p:sp>
        <p:nvSpPr>
          <p:cNvPr id="9" name="AutoShape 51">
            <a:extLst>
              <a:ext uri="{FF2B5EF4-FFF2-40B4-BE49-F238E27FC236}">
                <a16:creationId xmlns="" xmlns:a16="http://schemas.microsoft.com/office/drawing/2014/main" id="{8556267C-0124-3347-8C64-8FF50E2CC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4594" y="4674530"/>
            <a:ext cx="5361211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vi-VN" sz="3200" i="1" dirty="0"/>
              <a:t>Nguyễn Đình Thi</a:t>
            </a:r>
            <a:endParaRPr lang="en-US" sz="3200" dirty="0"/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="" xmlns:a16="http://schemas.microsoft.com/office/drawing/2014/main" id="{F5161A79-93EA-9B4B-8F6F-88D8F5A7C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394" y="4917418"/>
            <a:ext cx="445294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="" xmlns:a16="http://schemas.microsoft.com/office/drawing/2014/main" id="{F30FB39F-3DAF-B344-A459-0ABEF659D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450" y="4695168"/>
            <a:ext cx="1125141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="" xmlns:a16="http://schemas.microsoft.com/office/drawing/2014/main" id="{60C5F11A-90F0-CD47-8436-E7A356B86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1595" y="4734856"/>
            <a:ext cx="61317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="" xmlns:a16="http://schemas.microsoft.com/office/drawing/2014/main" id="{976F16DB-0C51-A547-B22B-660809E0A4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5904" y="4880904"/>
            <a:ext cx="345281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+mn-cs"/>
              </a:rPr>
              <a:t>c</a:t>
            </a:r>
            <a:endParaRPr kumimoji="0" lang="x-none" sz="2700" b="0" i="0" u="none" strike="noStrike" kern="10" cap="none" spc="0" normalizeH="0" baseline="0" noProof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.VnTimeH"/>
              <a:ea typeface="+mn-ea"/>
              <a:cs typeface="+mn-cs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="" xmlns:a16="http://schemas.microsoft.com/office/drawing/2014/main" id="{26D8CF90-36E7-8B40-84A5-961F3EBA8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8694" y="848641"/>
            <a:ext cx="97155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="" xmlns:a16="http://schemas.microsoft.com/office/drawing/2014/main" id="{33DA4A08-BD0B-0D49-AEE3-03304F219FF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34444" y="1305841"/>
            <a:ext cx="40005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0" cap="none" spc="0" normalizeH="0" baseline="0" noProof="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700" b="1" i="0" u="none" strike="noStrike" kern="10" cap="none" spc="0" normalizeH="0" baseline="0" noProof="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0" noProof="0" dirty="0" smtClean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x-none" sz="2700" b="1" i="0" u="none" strike="noStrike" kern="10" cap="none" spc="0" normalizeH="0" baseline="0" noProof="0">
              <a:ln w="19050">
                <a:solidFill>
                  <a:srgbClr val="00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17" name="Picture 29" descr="Picture1">
            <a:extLst>
              <a:ext uri="{FF2B5EF4-FFF2-40B4-BE49-F238E27FC236}">
                <a16:creationId xmlns="" xmlns:a16="http://schemas.microsoft.com/office/drawing/2014/main" id="{FD62297B-1F25-D946-AC9D-89A350585217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62841"/>
            <a:ext cx="64008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="" xmlns:a16="http://schemas.microsoft.com/office/drawing/2014/main" id="{AB491784-DD43-9744-8C16-E9915A26E075}"/>
              </a:ext>
            </a:extLst>
          </p:cNvPr>
          <p:cNvGrpSpPr>
            <a:grpSpLocks/>
          </p:cNvGrpSpPr>
          <p:nvPr/>
        </p:nvGrpSpPr>
        <p:grpSpPr bwMode="auto">
          <a:xfrm>
            <a:off x="9171755" y="4817631"/>
            <a:ext cx="1028700" cy="1371600"/>
            <a:chOff x="4320" y="2928"/>
            <a:chExt cx="1104" cy="1104"/>
          </a:xfrm>
        </p:grpSpPr>
        <p:sp>
          <p:nvSpPr>
            <p:cNvPr id="4130" name="AutoShape 34">
              <a:extLst>
                <a:ext uri="{FF2B5EF4-FFF2-40B4-BE49-F238E27FC236}">
                  <a16:creationId xmlns="" xmlns:a16="http://schemas.microsoft.com/office/drawing/2014/main" id="{A154B34F-FB69-5E4E-9171-8486F3750A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altLang="x-none" sz="45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4131" name="WordArt 35">
              <a:extLst>
                <a:ext uri="{FF2B5EF4-FFF2-40B4-BE49-F238E27FC236}">
                  <a16:creationId xmlns="" xmlns:a16="http://schemas.microsoft.com/office/drawing/2014/main" id="{788D0F69-5583-ED45-9241-AE736C91D80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 giờ</a:t>
              </a:r>
              <a:endParaRPr kumimoji="0" lang="x-none" sz="21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="" xmlns:a16="http://schemas.microsoft.com/office/drawing/2014/main" id="{23EF2DE9-BFAB-B14D-9900-707B9D5E26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00364" y="5122444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="" xmlns:a16="http://schemas.microsoft.com/office/drawing/2014/main" id="{F7F9D09A-A459-D74A-9A37-A319C55285C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4651" y="5122444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="" xmlns:a16="http://schemas.microsoft.com/office/drawing/2014/main" id="{62CDCB18-90E5-914F-819E-59EB6DAEE3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4651" y="5141493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="" xmlns:a16="http://schemas.microsoft.com/office/drawing/2014/main" id="{D209E43F-72BA-5C4D-A4ED-F1B65CBD1C6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4651" y="5122444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="" xmlns:a16="http://schemas.microsoft.com/office/drawing/2014/main" id="{3941D0A6-8200-424A-8333-EE01F3A994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4651" y="5122444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="" xmlns:a16="http://schemas.microsoft.com/office/drawing/2014/main" id="{3D32F7A2-BCF4-824F-A944-FA9007C363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00364" y="5122444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="" xmlns:a16="http://schemas.microsoft.com/office/drawing/2014/main" id="{85F5DEBB-3C5E-814E-9401-61E9EACCC36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4651" y="5122444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="" xmlns:a16="http://schemas.microsoft.com/office/drawing/2014/main" id="{679712D2-B737-4B4A-9147-E74D1BE76C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4651" y="5122444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="" xmlns:a16="http://schemas.microsoft.com/office/drawing/2014/main" id="{2AEDC8AF-2185-7943-81F7-77A0CB9E3B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57514" y="5122444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="" xmlns:a16="http://schemas.microsoft.com/office/drawing/2014/main" id="{6CF9DBE0-8885-3D46-9E9D-B143C82A37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1801" y="5141493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="" xmlns:a16="http://schemas.microsoft.com/office/drawing/2014/main" id="{5A3C73EA-12A6-B44D-8048-FAB70BFEDA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4651" y="5141493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41" name="AutoShape 51">
            <a:extLst>
              <a:ext uri="{FF2B5EF4-FFF2-40B4-BE49-F238E27FC236}">
                <a16:creationId xmlns="" xmlns:a16="http://schemas.microsoft.com/office/drawing/2014/main" id="{41CB02E3-05FB-3641-B07C-527B34045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7123" y="5796119"/>
            <a:ext cx="5358682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vi-VN" sz="3200" i="1" dirty="0"/>
              <a:t>Nguyễn </a:t>
            </a:r>
            <a:r>
              <a:rPr lang="vi-VN" sz="3200" i="1" dirty="0" smtClean="0"/>
              <a:t>Thi</a:t>
            </a:r>
            <a:endParaRPr lang="en-US" sz="3200" dirty="0"/>
          </a:p>
        </p:txBody>
      </p:sp>
      <p:pic>
        <p:nvPicPr>
          <p:cNvPr id="42" name="Picture 37" descr="Blue_chapterlist">
            <a:extLst>
              <a:ext uri="{FF2B5EF4-FFF2-40B4-BE49-F238E27FC236}">
                <a16:creationId xmlns="" xmlns:a16="http://schemas.microsoft.com/office/drawing/2014/main" id="{7259BFA2-C991-1C43-B86C-C3335F85E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923" y="6039007"/>
            <a:ext cx="445294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9" descr="Classicmode">
            <a:extLst>
              <a:ext uri="{FF2B5EF4-FFF2-40B4-BE49-F238E27FC236}">
                <a16:creationId xmlns="" xmlns:a16="http://schemas.microsoft.com/office/drawing/2014/main" id="{85F6C10C-98A0-9341-91AA-033EA78B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979" y="5816757"/>
            <a:ext cx="1125141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="" xmlns:a16="http://schemas.microsoft.com/office/drawing/2014/main" id="{93AF8F79-B14F-D244-BE3A-333CB3032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4124" y="5856445"/>
            <a:ext cx="61317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45" name="WordArt 226">
            <a:extLst>
              <a:ext uri="{FF2B5EF4-FFF2-40B4-BE49-F238E27FC236}">
                <a16:creationId xmlns="" xmlns:a16="http://schemas.microsoft.com/office/drawing/2014/main" id="{7C20FA5A-854B-7C46-82C1-FA125FB01D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8433" y="6002493"/>
            <a:ext cx="345281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  <a:endParaRPr kumimoji="0" lang="x-none" sz="2700" b="0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.VnTimeH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773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6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7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8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4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5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6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7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3" grpId="0" animBg="1"/>
      <p:bldP spid="6171" grpId="0" animBg="1"/>
      <p:bldP spid="617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="" xmlns:a16="http://schemas.microsoft.com/office/drawing/2014/main" id="{30E1DA8F-130A-934A-A2EE-829CC396A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0245" y="738014"/>
            <a:ext cx="7324227" cy="1466851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eaLnBrk="1" hangingPunct="1">
              <a:defRPr/>
            </a:pPr>
            <a:r>
              <a:rPr lang="vi-VN" sz="2800" b="1" dirty="0">
                <a:solidFill>
                  <a:srgbClr val="7030A0"/>
                </a:solidFill>
              </a:rPr>
              <a:t>Hình ảnh nào sau đây </a:t>
            </a:r>
            <a:r>
              <a:rPr lang="vi-VN" sz="2800" b="1" dirty="0" smtClean="0">
                <a:solidFill>
                  <a:srgbClr val="7030A0"/>
                </a:solidFill>
              </a:rPr>
              <a:t>không</a:t>
            </a:r>
            <a:endParaRPr lang="en-US" sz="2800" b="1" dirty="0" smtClean="0">
              <a:solidFill>
                <a:srgbClr val="7030A0"/>
              </a:solidFill>
            </a:endParaRPr>
          </a:p>
          <a:p>
            <a:pPr lvl="0" algn="ctr" eaLnBrk="1" hangingPunct="1">
              <a:defRPr/>
            </a:pPr>
            <a:r>
              <a:rPr lang="vi-VN" sz="2800" b="1" dirty="0" smtClean="0">
                <a:solidFill>
                  <a:srgbClr val="7030A0"/>
                </a:solidFill>
              </a:rPr>
              <a:t> </a:t>
            </a:r>
            <a:r>
              <a:rPr lang="vi-VN" sz="2800" b="1" dirty="0">
                <a:solidFill>
                  <a:srgbClr val="7030A0"/>
                </a:solidFill>
              </a:rPr>
              <a:t>có trong văn bản Hoa Bìm</a:t>
            </a: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99" name="Group 51">
            <a:extLst>
              <a:ext uri="{FF2B5EF4-FFF2-40B4-BE49-F238E27FC236}">
                <a16:creationId xmlns="" xmlns:a16="http://schemas.microsoft.com/office/drawing/2014/main" id="{D4B141AF-EC71-DC4A-AA0A-2DA8AB8076BC}"/>
              </a:ext>
            </a:extLst>
          </p:cNvPr>
          <p:cNvGrpSpPr>
            <a:grpSpLocks/>
          </p:cNvGrpSpPr>
          <p:nvPr/>
        </p:nvGrpSpPr>
        <p:grpSpPr bwMode="auto">
          <a:xfrm>
            <a:off x="1727227" y="24729"/>
            <a:ext cx="240506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67D735A3-F730-8E4C-924F-53FFE7545EB9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4133" name="Rectangle 10">
              <a:extLst>
                <a:ext uri="{FF2B5EF4-FFF2-40B4-BE49-F238E27FC236}">
                  <a16:creationId xmlns="" xmlns:a16="http://schemas.microsoft.com/office/drawing/2014/main" id="{EB23C406-301D-314B-8D7C-E19E809A3A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altLang="x-none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C9FA73E5-DFE4-B246-BD80-751A8FB97BD2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549E39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="" xmlns:a16="http://schemas.microsoft.com/office/drawing/2014/main" id="{68FAF46E-0BD6-F64D-BFCE-0EF6299BF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4594" y="2372654"/>
            <a:ext cx="5361212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vi-VN" sz="3200" b="1" i="1" dirty="0"/>
              <a:t>trâu tha thẩn gặm cỏ </a:t>
            </a:r>
            <a:endParaRPr lang="en-US" sz="3200" dirty="0"/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="" xmlns:a16="http://schemas.microsoft.com/office/drawing/2014/main" id="{7914D836-E1DD-8A4E-BBD0-1EB58D3E4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394" y="2631418"/>
            <a:ext cx="445294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="" xmlns:a16="http://schemas.microsoft.com/office/drawing/2014/main" id="{00E41D0B-F56B-4549-B202-26F780C70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444" y="2461543"/>
            <a:ext cx="120015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="" xmlns:a16="http://schemas.microsoft.com/office/drawing/2014/main" id="{56C2DA9F-A0D1-9847-BC64-D6B81D956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1594" y="2525041"/>
            <a:ext cx="62865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="" xmlns:a16="http://schemas.microsoft.com/office/drawing/2014/main" id="{642F3865-A56D-6C49-9E99-4DF82598FCF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5904" y="2601254"/>
            <a:ext cx="345281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+mn-cs"/>
              </a:rPr>
              <a:t>A</a:t>
            </a:r>
            <a:endParaRPr kumimoji="0" lang="x-none" sz="2700" b="0" i="0" u="none" strike="noStrike" kern="10" cap="none" spc="0" normalizeH="0" baseline="0" noProof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.VnTimeH"/>
              <a:ea typeface="+mn-ea"/>
              <a:cs typeface="+mn-cs"/>
            </a:endParaRPr>
          </a:p>
        </p:txBody>
      </p:sp>
      <p:sp>
        <p:nvSpPr>
          <p:cNvPr id="4" name="AutoShape 51">
            <a:extLst>
              <a:ext uri="{FF2B5EF4-FFF2-40B4-BE49-F238E27FC236}">
                <a16:creationId xmlns="" xmlns:a16="http://schemas.microsoft.com/office/drawing/2014/main" id="{CD518259-EE96-C749-BDCE-CCB1755F8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5784" y="3531518"/>
            <a:ext cx="5360021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vi-VN" sz="3200" i="1" dirty="0"/>
              <a:t>thuyền giấy</a:t>
            </a:r>
            <a:endParaRPr lang="en-US" sz="3200" dirty="0"/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="" xmlns:a16="http://schemas.microsoft.com/office/drawing/2014/main" id="{22BEDE36-211A-984C-8972-FB4B55894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394" y="3774406"/>
            <a:ext cx="445294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="" xmlns:a16="http://schemas.microsoft.com/office/drawing/2014/main" id="{30AC5B4D-2C9A-594D-B3BE-6622E6848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450" y="3552159"/>
            <a:ext cx="1125141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="" xmlns:a16="http://schemas.microsoft.com/office/drawing/2014/main" id="{2C44FE85-859E-6F4E-862A-A1DC06A1F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1595" y="3668041"/>
            <a:ext cx="613172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="" xmlns:a16="http://schemas.microsoft.com/office/drawing/2014/main" id="{FAD09209-5F7A-424C-B7CB-C672B40997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60672" y="3737897"/>
            <a:ext cx="345281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kern="10" noProof="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  <a:endParaRPr kumimoji="0" lang="x-none" sz="2700" b="0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.VnTimeH"/>
              <a:ea typeface="+mn-ea"/>
              <a:cs typeface="+mn-cs"/>
            </a:endParaRPr>
          </a:p>
        </p:txBody>
      </p:sp>
      <p:sp>
        <p:nvSpPr>
          <p:cNvPr id="9" name="AutoShape 51">
            <a:extLst>
              <a:ext uri="{FF2B5EF4-FFF2-40B4-BE49-F238E27FC236}">
                <a16:creationId xmlns="" xmlns:a16="http://schemas.microsoft.com/office/drawing/2014/main" id="{8556267C-0124-3347-8C64-8FF50E2CC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4594" y="4674530"/>
            <a:ext cx="5361211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vi-VN" sz="3200" i="1" dirty="0"/>
              <a:t>chuồn ớt</a:t>
            </a:r>
            <a:endParaRPr lang="en-US" sz="3200" dirty="0"/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="" xmlns:a16="http://schemas.microsoft.com/office/drawing/2014/main" id="{F5161A79-93EA-9B4B-8F6F-88D8F5A7C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394" y="4917418"/>
            <a:ext cx="445294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="" xmlns:a16="http://schemas.microsoft.com/office/drawing/2014/main" id="{F30FB39F-3DAF-B344-A459-0ABEF659D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450" y="4695168"/>
            <a:ext cx="1125141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="" xmlns:a16="http://schemas.microsoft.com/office/drawing/2014/main" id="{60C5F11A-90F0-CD47-8436-E7A356B86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1595" y="4734856"/>
            <a:ext cx="61317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="" xmlns:a16="http://schemas.microsoft.com/office/drawing/2014/main" id="{976F16DB-0C51-A547-B22B-660809E0A4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5904" y="4880904"/>
            <a:ext cx="345281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+mn-cs"/>
              </a:rPr>
              <a:t>c</a:t>
            </a:r>
            <a:endParaRPr kumimoji="0" lang="x-none" sz="2700" b="0" i="0" u="none" strike="noStrike" kern="10" cap="none" spc="0" normalizeH="0" baseline="0" noProof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.VnTimeH"/>
              <a:ea typeface="+mn-ea"/>
              <a:cs typeface="+mn-cs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="" xmlns:a16="http://schemas.microsoft.com/office/drawing/2014/main" id="{26D8CF90-36E7-8B40-84A5-961F3EBA8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8694" y="848641"/>
            <a:ext cx="97155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="" xmlns:a16="http://schemas.microsoft.com/office/drawing/2014/main" id="{33DA4A08-BD0B-0D49-AEE3-03304F219FF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34444" y="1305841"/>
            <a:ext cx="40005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0" cap="none" spc="0" normalizeH="0" baseline="0" noProof="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700" b="1" i="0" u="none" strike="noStrike" kern="10" cap="none" spc="0" normalizeH="0" baseline="0" noProof="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x-none" sz="2700" b="1" i="0" u="none" strike="noStrike" kern="10" cap="none" spc="0" normalizeH="0" baseline="0" noProof="0">
              <a:ln w="19050">
                <a:solidFill>
                  <a:srgbClr val="00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17" name="Picture 29" descr="Picture1">
            <a:extLst>
              <a:ext uri="{FF2B5EF4-FFF2-40B4-BE49-F238E27FC236}">
                <a16:creationId xmlns="" xmlns:a16="http://schemas.microsoft.com/office/drawing/2014/main" id="{FD62297B-1F25-D946-AC9D-89A350585217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62841"/>
            <a:ext cx="64008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="" xmlns:a16="http://schemas.microsoft.com/office/drawing/2014/main" id="{AB491784-DD43-9744-8C16-E9915A26E075}"/>
              </a:ext>
            </a:extLst>
          </p:cNvPr>
          <p:cNvGrpSpPr>
            <a:grpSpLocks/>
          </p:cNvGrpSpPr>
          <p:nvPr/>
        </p:nvGrpSpPr>
        <p:grpSpPr bwMode="auto">
          <a:xfrm>
            <a:off x="9171755" y="4817631"/>
            <a:ext cx="1028700" cy="1371600"/>
            <a:chOff x="4320" y="2928"/>
            <a:chExt cx="1104" cy="1104"/>
          </a:xfrm>
        </p:grpSpPr>
        <p:sp>
          <p:nvSpPr>
            <p:cNvPr id="4130" name="AutoShape 34">
              <a:extLst>
                <a:ext uri="{FF2B5EF4-FFF2-40B4-BE49-F238E27FC236}">
                  <a16:creationId xmlns="" xmlns:a16="http://schemas.microsoft.com/office/drawing/2014/main" id="{A154B34F-FB69-5E4E-9171-8486F3750A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altLang="x-none" sz="45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4131" name="WordArt 35">
              <a:extLst>
                <a:ext uri="{FF2B5EF4-FFF2-40B4-BE49-F238E27FC236}">
                  <a16:creationId xmlns="" xmlns:a16="http://schemas.microsoft.com/office/drawing/2014/main" id="{788D0F69-5583-ED45-9241-AE736C91D80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 giờ</a:t>
              </a:r>
              <a:endParaRPr kumimoji="0" lang="x-none" sz="21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="" xmlns:a16="http://schemas.microsoft.com/office/drawing/2014/main" id="{23EF2DE9-BFAB-B14D-9900-707B9D5E26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00364" y="5122444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="" xmlns:a16="http://schemas.microsoft.com/office/drawing/2014/main" id="{F7F9D09A-A459-D74A-9A37-A319C55285C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4651" y="5122444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="" xmlns:a16="http://schemas.microsoft.com/office/drawing/2014/main" id="{62CDCB18-90E5-914F-819E-59EB6DAEE3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4651" y="5141493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="" xmlns:a16="http://schemas.microsoft.com/office/drawing/2014/main" id="{D209E43F-72BA-5C4D-A4ED-F1B65CBD1C6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4651" y="5122444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="" xmlns:a16="http://schemas.microsoft.com/office/drawing/2014/main" id="{3941D0A6-8200-424A-8333-EE01F3A994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4651" y="5122444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="" xmlns:a16="http://schemas.microsoft.com/office/drawing/2014/main" id="{3D32F7A2-BCF4-824F-A944-FA9007C363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00364" y="5122444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="" xmlns:a16="http://schemas.microsoft.com/office/drawing/2014/main" id="{85F5DEBB-3C5E-814E-9401-61E9EACCC36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4651" y="5122444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="" xmlns:a16="http://schemas.microsoft.com/office/drawing/2014/main" id="{679712D2-B737-4B4A-9147-E74D1BE76C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4651" y="5122444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="" xmlns:a16="http://schemas.microsoft.com/office/drawing/2014/main" id="{2AEDC8AF-2185-7943-81F7-77A0CB9E3B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57514" y="5122444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="" xmlns:a16="http://schemas.microsoft.com/office/drawing/2014/main" id="{6CF9DBE0-8885-3D46-9E9D-B143C82A37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1801" y="5141493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="" xmlns:a16="http://schemas.microsoft.com/office/drawing/2014/main" id="{5A3C73EA-12A6-B44D-8048-FAB70BFEDA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4651" y="5141493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41" name="AutoShape 51">
            <a:extLst>
              <a:ext uri="{FF2B5EF4-FFF2-40B4-BE49-F238E27FC236}">
                <a16:creationId xmlns="" xmlns:a16="http://schemas.microsoft.com/office/drawing/2014/main" id="{41CB02E3-05FB-3641-B07C-527B34045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7123" y="5796119"/>
            <a:ext cx="5358682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vi-VN" sz="3200" i="1" dirty="0"/>
              <a:t>Con nhện giăng tơ</a:t>
            </a:r>
            <a:endParaRPr lang="en-US" sz="3200" dirty="0"/>
          </a:p>
        </p:txBody>
      </p:sp>
      <p:pic>
        <p:nvPicPr>
          <p:cNvPr id="42" name="Picture 37" descr="Blue_chapterlist">
            <a:extLst>
              <a:ext uri="{FF2B5EF4-FFF2-40B4-BE49-F238E27FC236}">
                <a16:creationId xmlns="" xmlns:a16="http://schemas.microsoft.com/office/drawing/2014/main" id="{7259BFA2-C991-1C43-B86C-C3335F85E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923" y="6039007"/>
            <a:ext cx="445294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9" descr="Classicmode">
            <a:extLst>
              <a:ext uri="{FF2B5EF4-FFF2-40B4-BE49-F238E27FC236}">
                <a16:creationId xmlns="" xmlns:a16="http://schemas.microsoft.com/office/drawing/2014/main" id="{85F6C10C-98A0-9341-91AA-033EA78B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979" y="5816757"/>
            <a:ext cx="1125141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="" xmlns:a16="http://schemas.microsoft.com/office/drawing/2014/main" id="{93AF8F79-B14F-D244-BE3A-333CB3032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4124" y="5856445"/>
            <a:ext cx="61317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45" name="WordArt 226">
            <a:extLst>
              <a:ext uri="{FF2B5EF4-FFF2-40B4-BE49-F238E27FC236}">
                <a16:creationId xmlns="" xmlns:a16="http://schemas.microsoft.com/office/drawing/2014/main" id="{7C20FA5A-854B-7C46-82C1-FA125FB01D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8433" y="6002493"/>
            <a:ext cx="345281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  <a:endParaRPr kumimoji="0" lang="x-none" sz="2700" b="0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.VnTimeH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082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6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7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8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4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5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6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7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3" grpId="0" animBg="1"/>
      <p:bldP spid="6171" grpId="0" animBg="1"/>
      <p:bldP spid="617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="" xmlns:a16="http://schemas.microsoft.com/office/drawing/2014/main" id="{30E1DA8F-130A-934A-A2EE-829CC396A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0245" y="738014"/>
            <a:ext cx="7324227" cy="1466851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2800" dirty="0">
              <a:solidFill>
                <a:srgbClr val="7030A0"/>
              </a:solidFill>
            </a:endParaRPr>
          </a:p>
          <a:p>
            <a:pPr lvl="0" algn="ctr" eaLnBrk="1" hangingPunct="1">
              <a:defRPr/>
            </a:pPr>
            <a:r>
              <a:rPr lang="en-US" altLang="x-none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x-none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defRPr/>
            </a:pP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vi-VN" alt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x-none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099" name="Group 51">
            <a:extLst>
              <a:ext uri="{FF2B5EF4-FFF2-40B4-BE49-F238E27FC236}">
                <a16:creationId xmlns="" xmlns:a16="http://schemas.microsoft.com/office/drawing/2014/main" id="{D4B141AF-EC71-DC4A-AA0A-2DA8AB8076BC}"/>
              </a:ext>
            </a:extLst>
          </p:cNvPr>
          <p:cNvGrpSpPr>
            <a:grpSpLocks/>
          </p:cNvGrpSpPr>
          <p:nvPr/>
        </p:nvGrpSpPr>
        <p:grpSpPr bwMode="auto">
          <a:xfrm>
            <a:off x="1727227" y="24729"/>
            <a:ext cx="240506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67D735A3-F730-8E4C-924F-53FFE7545EB9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4133" name="Rectangle 10">
              <a:extLst>
                <a:ext uri="{FF2B5EF4-FFF2-40B4-BE49-F238E27FC236}">
                  <a16:creationId xmlns="" xmlns:a16="http://schemas.microsoft.com/office/drawing/2014/main" id="{EB23C406-301D-314B-8D7C-E19E809A3A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altLang="x-none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C9FA73E5-DFE4-B246-BD80-751A8FB97BD2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549E39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="" xmlns:a16="http://schemas.microsoft.com/office/drawing/2014/main" id="{68FAF46E-0BD6-F64D-BFCE-0EF6299BF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4594" y="2372654"/>
            <a:ext cx="5361212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x-none" sz="30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altLang="x-none" sz="30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0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x-none" sz="30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x-none" sz="30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altLang="x-none" sz="30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0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altLang="x-none" sz="30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x-none" sz="30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x-none" sz="30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0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x-none" sz="30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0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altLang="x-none" sz="30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0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kumimoji="0" lang="en-US" altLang="x-none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="" xmlns:a16="http://schemas.microsoft.com/office/drawing/2014/main" id="{7914D836-E1DD-8A4E-BBD0-1EB58D3E4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394" y="2631418"/>
            <a:ext cx="445294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="" xmlns:a16="http://schemas.microsoft.com/office/drawing/2014/main" id="{00E41D0B-F56B-4549-B202-26F780C70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444" y="2461543"/>
            <a:ext cx="120015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="" xmlns:a16="http://schemas.microsoft.com/office/drawing/2014/main" id="{56C2DA9F-A0D1-9847-BC64-D6B81D956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1594" y="2525041"/>
            <a:ext cx="62865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="" xmlns:a16="http://schemas.microsoft.com/office/drawing/2014/main" id="{642F3865-A56D-6C49-9E99-4DF82598FCF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5904" y="2601254"/>
            <a:ext cx="345281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+mn-cs"/>
              </a:rPr>
              <a:t>A</a:t>
            </a:r>
            <a:endParaRPr kumimoji="0" lang="x-none" sz="2700" b="0" i="0" u="none" strike="noStrike" kern="10" cap="none" spc="0" normalizeH="0" baseline="0" noProof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.VnTimeH"/>
              <a:ea typeface="+mn-ea"/>
              <a:cs typeface="+mn-cs"/>
            </a:endParaRPr>
          </a:p>
        </p:txBody>
      </p:sp>
      <p:sp>
        <p:nvSpPr>
          <p:cNvPr id="4" name="AutoShape 51">
            <a:extLst>
              <a:ext uri="{FF2B5EF4-FFF2-40B4-BE49-F238E27FC236}">
                <a16:creationId xmlns="" xmlns:a16="http://schemas.microsoft.com/office/drawing/2014/main" id="{CD518259-EE96-C749-BDCE-CCB1755F8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5784" y="3531518"/>
            <a:ext cx="5360021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x-none" sz="3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altLang="x-none" sz="3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x-none" sz="3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altLang="x-none" sz="3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x-none" sz="3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x-none" sz="3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x-none" sz="3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kumimoji="0" lang="en-US" altLang="x-none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="" xmlns:a16="http://schemas.microsoft.com/office/drawing/2014/main" id="{22BEDE36-211A-984C-8972-FB4B55894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394" y="3774406"/>
            <a:ext cx="445294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="" xmlns:a16="http://schemas.microsoft.com/office/drawing/2014/main" id="{30AC5B4D-2C9A-594D-B3BE-6622E6848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450" y="3552159"/>
            <a:ext cx="1125141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="" xmlns:a16="http://schemas.microsoft.com/office/drawing/2014/main" id="{2C44FE85-859E-6F4E-862A-A1DC06A1F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1595" y="3668041"/>
            <a:ext cx="613172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="" xmlns:a16="http://schemas.microsoft.com/office/drawing/2014/main" id="{FAD09209-5F7A-424C-B7CB-C672B40997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60672" y="3737897"/>
            <a:ext cx="345281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kern="10" noProof="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  <a:endParaRPr kumimoji="0" lang="x-none" sz="2700" b="0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.VnTimeH"/>
              <a:ea typeface="+mn-ea"/>
              <a:cs typeface="+mn-cs"/>
            </a:endParaRPr>
          </a:p>
        </p:txBody>
      </p:sp>
      <p:sp>
        <p:nvSpPr>
          <p:cNvPr id="9" name="AutoShape 51">
            <a:extLst>
              <a:ext uri="{FF2B5EF4-FFF2-40B4-BE49-F238E27FC236}">
                <a16:creationId xmlns="" xmlns:a16="http://schemas.microsoft.com/office/drawing/2014/main" id="{8556267C-0124-3347-8C64-8FF50E2CC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4594" y="4674530"/>
            <a:ext cx="5361211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Liệt</a:t>
            </a:r>
            <a:r>
              <a:rPr kumimoji="0" lang="en-US" altLang="x-none" sz="3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x-none" sz="3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kê</a:t>
            </a:r>
            <a:r>
              <a:rPr kumimoji="0" lang="en-US" altLang="x-none" sz="3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x-none" sz="3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x-none" sz="3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x-none" sz="3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altLang="x-none" sz="3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x-none" sz="3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</a:t>
            </a:r>
            <a:r>
              <a:rPr kumimoji="0" lang="en-US" altLang="x-none" sz="3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x-none" sz="3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endParaRPr kumimoji="0" lang="en-US" altLang="x-none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="" xmlns:a16="http://schemas.microsoft.com/office/drawing/2014/main" id="{F5161A79-93EA-9B4B-8F6F-88D8F5A7C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394" y="4917418"/>
            <a:ext cx="445294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="" xmlns:a16="http://schemas.microsoft.com/office/drawing/2014/main" id="{F30FB39F-3DAF-B344-A459-0ABEF659D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450" y="4695168"/>
            <a:ext cx="1125141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="" xmlns:a16="http://schemas.microsoft.com/office/drawing/2014/main" id="{60C5F11A-90F0-CD47-8436-E7A356B86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1595" y="4734856"/>
            <a:ext cx="61317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="" xmlns:a16="http://schemas.microsoft.com/office/drawing/2014/main" id="{976F16DB-0C51-A547-B22B-660809E0A4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5904" y="4880904"/>
            <a:ext cx="345281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+mn-cs"/>
              </a:rPr>
              <a:t>c</a:t>
            </a:r>
            <a:endParaRPr kumimoji="0" lang="x-none" sz="2700" b="0" i="0" u="none" strike="noStrike" kern="10" cap="none" spc="0" normalizeH="0" baseline="0" noProof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.VnTimeH"/>
              <a:ea typeface="+mn-ea"/>
              <a:cs typeface="+mn-cs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="" xmlns:a16="http://schemas.microsoft.com/office/drawing/2014/main" id="{26D8CF90-36E7-8B40-84A5-961F3EBA8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8694" y="848641"/>
            <a:ext cx="97155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="" xmlns:a16="http://schemas.microsoft.com/office/drawing/2014/main" id="{33DA4A08-BD0B-0D49-AEE3-03304F219FF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34444" y="1305841"/>
            <a:ext cx="40005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0" cap="none" spc="0" normalizeH="0" baseline="0" noProof="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700" b="1" i="0" u="none" strike="noStrike" kern="10" cap="none" spc="0" normalizeH="0" baseline="0" noProof="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0" cap="none" spc="0" normalizeH="0" baseline="0" noProof="0" dirty="0" smtClean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x-none" sz="2700" b="1" i="0" u="none" strike="noStrike" kern="10" cap="none" spc="0" normalizeH="0" baseline="0" noProof="0">
              <a:ln w="19050">
                <a:solidFill>
                  <a:srgbClr val="00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17" name="Picture 29" descr="Picture1">
            <a:extLst>
              <a:ext uri="{FF2B5EF4-FFF2-40B4-BE49-F238E27FC236}">
                <a16:creationId xmlns="" xmlns:a16="http://schemas.microsoft.com/office/drawing/2014/main" id="{FD62297B-1F25-D946-AC9D-89A350585217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62841"/>
            <a:ext cx="64008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="" xmlns:a16="http://schemas.microsoft.com/office/drawing/2014/main" id="{AB491784-DD43-9744-8C16-E9915A26E075}"/>
              </a:ext>
            </a:extLst>
          </p:cNvPr>
          <p:cNvGrpSpPr>
            <a:grpSpLocks/>
          </p:cNvGrpSpPr>
          <p:nvPr/>
        </p:nvGrpSpPr>
        <p:grpSpPr bwMode="auto">
          <a:xfrm>
            <a:off x="9171755" y="4817631"/>
            <a:ext cx="1028700" cy="1371600"/>
            <a:chOff x="4320" y="2928"/>
            <a:chExt cx="1104" cy="1104"/>
          </a:xfrm>
        </p:grpSpPr>
        <p:sp>
          <p:nvSpPr>
            <p:cNvPr id="4130" name="AutoShape 34">
              <a:extLst>
                <a:ext uri="{FF2B5EF4-FFF2-40B4-BE49-F238E27FC236}">
                  <a16:creationId xmlns="" xmlns:a16="http://schemas.microsoft.com/office/drawing/2014/main" id="{A154B34F-FB69-5E4E-9171-8486F3750A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altLang="x-none" sz="45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4131" name="WordArt 35">
              <a:extLst>
                <a:ext uri="{FF2B5EF4-FFF2-40B4-BE49-F238E27FC236}">
                  <a16:creationId xmlns="" xmlns:a16="http://schemas.microsoft.com/office/drawing/2014/main" id="{788D0F69-5583-ED45-9241-AE736C91D80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 giờ</a:t>
              </a:r>
              <a:endParaRPr kumimoji="0" lang="x-none" sz="21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="" xmlns:a16="http://schemas.microsoft.com/office/drawing/2014/main" id="{23EF2DE9-BFAB-B14D-9900-707B9D5E26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00364" y="5122444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="" xmlns:a16="http://schemas.microsoft.com/office/drawing/2014/main" id="{F7F9D09A-A459-D74A-9A37-A319C55285C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4651" y="5122444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="" xmlns:a16="http://schemas.microsoft.com/office/drawing/2014/main" id="{62CDCB18-90E5-914F-819E-59EB6DAEE3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4651" y="5141493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="" xmlns:a16="http://schemas.microsoft.com/office/drawing/2014/main" id="{D209E43F-72BA-5C4D-A4ED-F1B65CBD1C6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4651" y="5122444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="" xmlns:a16="http://schemas.microsoft.com/office/drawing/2014/main" id="{3941D0A6-8200-424A-8333-EE01F3A994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4651" y="5122444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="" xmlns:a16="http://schemas.microsoft.com/office/drawing/2014/main" id="{3D32F7A2-BCF4-824F-A944-FA9007C363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00364" y="5122444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="" xmlns:a16="http://schemas.microsoft.com/office/drawing/2014/main" id="{85F5DEBB-3C5E-814E-9401-61E9EACCC36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4651" y="5122444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="" xmlns:a16="http://schemas.microsoft.com/office/drawing/2014/main" id="{679712D2-B737-4B4A-9147-E74D1BE76C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4651" y="5122444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="" xmlns:a16="http://schemas.microsoft.com/office/drawing/2014/main" id="{2AEDC8AF-2185-7943-81F7-77A0CB9E3B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57514" y="5122444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="" xmlns:a16="http://schemas.microsoft.com/office/drawing/2014/main" id="{6CF9DBE0-8885-3D46-9E9D-B143C82A37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1801" y="5141493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="" xmlns:a16="http://schemas.microsoft.com/office/drawing/2014/main" id="{5A3C73EA-12A6-B44D-8048-FAB70BFEDA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4651" y="5141493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41" name="AutoShape 51">
            <a:extLst>
              <a:ext uri="{FF2B5EF4-FFF2-40B4-BE49-F238E27FC236}">
                <a16:creationId xmlns="" xmlns:a16="http://schemas.microsoft.com/office/drawing/2014/main" id="{41CB02E3-05FB-3641-B07C-527B34045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7123" y="5796119"/>
            <a:ext cx="5358682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x-none" sz="3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x-none" sz="3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altLang="x-none" sz="3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x-none" sz="3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liệt</a:t>
            </a:r>
            <a:r>
              <a:rPr kumimoji="0" lang="en-US" altLang="x-none" sz="3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x-none" sz="3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kê</a:t>
            </a:r>
            <a:r>
              <a:rPr kumimoji="0" lang="en-US" altLang="x-none" sz="3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so </a:t>
            </a:r>
            <a:r>
              <a:rPr kumimoji="0" lang="en-US" altLang="x-none" sz="3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endParaRPr kumimoji="0" lang="en-US" altLang="x-none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2" name="Picture 37" descr="Blue_chapterlist">
            <a:extLst>
              <a:ext uri="{FF2B5EF4-FFF2-40B4-BE49-F238E27FC236}">
                <a16:creationId xmlns="" xmlns:a16="http://schemas.microsoft.com/office/drawing/2014/main" id="{7259BFA2-C991-1C43-B86C-C3335F85E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923" y="6039007"/>
            <a:ext cx="445294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9" descr="Classicmode">
            <a:extLst>
              <a:ext uri="{FF2B5EF4-FFF2-40B4-BE49-F238E27FC236}">
                <a16:creationId xmlns="" xmlns:a16="http://schemas.microsoft.com/office/drawing/2014/main" id="{85F6C10C-98A0-9341-91AA-033EA78B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979" y="5816757"/>
            <a:ext cx="1125141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="" xmlns:a16="http://schemas.microsoft.com/office/drawing/2014/main" id="{93AF8F79-B14F-D244-BE3A-333CB3032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4124" y="5856445"/>
            <a:ext cx="61317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45" name="WordArt 226">
            <a:extLst>
              <a:ext uri="{FF2B5EF4-FFF2-40B4-BE49-F238E27FC236}">
                <a16:creationId xmlns="" xmlns:a16="http://schemas.microsoft.com/office/drawing/2014/main" id="{7C20FA5A-854B-7C46-82C1-FA125FB01D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8433" y="6002493"/>
            <a:ext cx="345281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  <a:endParaRPr kumimoji="0" lang="x-none" sz="2700" b="0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.VnTimeH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461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6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7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8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4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5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6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7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3" grpId="0" animBg="1"/>
      <p:bldP spid="6171" grpId="0" animBg="1"/>
      <p:bldP spid="617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="" xmlns:a16="http://schemas.microsoft.com/office/drawing/2014/main" id="{30E1DA8F-130A-934A-A2EE-829CC396A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0245" y="666006"/>
            <a:ext cx="7352852" cy="1466851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x-none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x-none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x-none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altLang="x-none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x-none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x-none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x-none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x-none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x-none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x-none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x-none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x-non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099" name="Group 51">
            <a:extLst>
              <a:ext uri="{FF2B5EF4-FFF2-40B4-BE49-F238E27FC236}">
                <a16:creationId xmlns="" xmlns:a16="http://schemas.microsoft.com/office/drawing/2014/main" id="{D4B141AF-EC71-DC4A-AA0A-2DA8AB8076BC}"/>
              </a:ext>
            </a:extLst>
          </p:cNvPr>
          <p:cNvGrpSpPr>
            <a:grpSpLocks/>
          </p:cNvGrpSpPr>
          <p:nvPr/>
        </p:nvGrpSpPr>
        <p:grpSpPr bwMode="auto">
          <a:xfrm>
            <a:off x="1727227" y="24729"/>
            <a:ext cx="240506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67D735A3-F730-8E4C-924F-53FFE7545EB9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4133" name="Rectangle 10">
              <a:extLst>
                <a:ext uri="{FF2B5EF4-FFF2-40B4-BE49-F238E27FC236}">
                  <a16:creationId xmlns="" xmlns:a16="http://schemas.microsoft.com/office/drawing/2014/main" id="{EB23C406-301D-314B-8D7C-E19E809A3A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altLang="x-none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C9FA73E5-DFE4-B246-BD80-751A8FB97BD2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549E39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="" xmlns:a16="http://schemas.microsoft.com/office/drawing/2014/main" id="{68FAF46E-0BD6-F64D-BFCE-0EF6299BF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4594" y="2372654"/>
            <a:ext cx="4142608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x-none" sz="3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x-none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altLang="x-none" sz="3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x-none" sz="3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làng</a:t>
            </a:r>
            <a:r>
              <a:rPr kumimoji="0" lang="en-US" altLang="x-none" sz="3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x-none" sz="3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endParaRPr kumimoji="0" lang="en-US" altLang="x-none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="" xmlns:a16="http://schemas.microsoft.com/office/drawing/2014/main" id="{7914D836-E1DD-8A4E-BBD0-1EB58D3E4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394" y="2631418"/>
            <a:ext cx="445294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="" xmlns:a16="http://schemas.microsoft.com/office/drawing/2014/main" id="{00E41D0B-F56B-4549-B202-26F780C70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444" y="2461543"/>
            <a:ext cx="120015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="" xmlns:a16="http://schemas.microsoft.com/office/drawing/2014/main" id="{56C2DA9F-A0D1-9847-BC64-D6B81D956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1594" y="2525041"/>
            <a:ext cx="62865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="" xmlns:a16="http://schemas.microsoft.com/office/drawing/2014/main" id="{642F3865-A56D-6C49-9E99-4DF82598FCF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5904" y="2601254"/>
            <a:ext cx="345281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+mn-cs"/>
              </a:rPr>
              <a:t>A</a:t>
            </a:r>
            <a:endParaRPr kumimoji="0" lang="x-none" sz="2700" b="0" i="0" u="none" strike="noStrike" kern="10" cap="none" spc="0" normalizeH="0" baseline="0" noProof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.VnTimeH"/>
              <a:ea typeface="+mn-ea"/>
              <a:cs typeface="+mn-cs"/>
            </a:endParaRPr>
          </a:p>
        </p:txBody>
      </p:sp>
      <p:sp>
        <p:nvSpPr>
          <p:cNvPr id="4" name="AutoShape 51">
            <a:extLst>
              <a:ext uri="{FF2B5EF4-FFF2-40B4-BE49-F238E27FC236}">
                <a16:creationId xmlns="" xmlns:a16="http://schemas.microsoft.com/office/drawing/2014/main" id="{CD518259-EE96-C749-BDCE-CCB1755F8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5785" y="3531518"/>
            <a:ext cx="4142608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x-none" sz="3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x-none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altLang="x-none" sz="3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x-none" sz="3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phố</a:t>
            </a:r>
            <a:r>
              <a:rPr kumimoji="0" lang="en-US" altLang="x-none" sz="3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x-none" sz="3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phường</a:t>
            </a:r>
            <a:endParaRPr kumimoji="0" lang="en-US" altLang="x-none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="" xmlns:a16="http://schemas.microsoft.com/office/drawing/2014/main" id="{22BEDE36-211A-984C-8972-FB4B55894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394" y="3774406"/>
            <a:ext cx="445294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="" xmlns:a16="http://schemas.microsoft.com/office/drawing/2014/main" id="{30AC5B4D-2C9A-594D-B3BE-6622E6848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450" y="3552159"/>
            <a:ext cx="1125141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="" xmlns:a16="http://schemas.microsoft.com/office/drawing/2014/main" id="{2C44FE85-859E-6F4E-862A-A1DC06A1F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1595" y="3668041"/>
            <a:ext cx="613172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="" xmlns:a16="http://schemas.microsoft.com/office/drawing/2014/main" id="{FAD09209-5F7A-424C-B7CB-C672B40997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60672" y="3737897"/>
            <a:ext cx="345281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  <a:endParaRPr kumimoji="0" lang="x-none" sz="2700" b="0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.VnTimeH"/>
              <a:ea typeface="+mn-ea"/>
              <a:cs typeface="+mn-cs"/>
            </a:endParaRPr>
          </a:p>
        </p:txBody>
      </p:sp>
      <p:sp>
        <p:nvSpPr>
          <p:cNvPr id="9" name="AutoShape 51">
            <a:extLst>
              <a:ext uri="{FF2B5EF4-FFF2-40B4-BE49-F238E27FC236}">
                <a16:creationId xmlns="" xmlns:a16="http://schemas.microsoft.com/office/drawing/2014/main" id="{8556267C-0124-3347-8C64-8FF50E2CC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4594" y="4674530"/>
            <a:ext cx="4145308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x-none" sz="3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x-none" sz="3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ột</a:t>
            </a:r>
            <a:r>
              <a:rPr lang="en-US" altLang="x-none" sz="3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0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x-none" sz="30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0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x-none" sz="30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0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x-none" sz="30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0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kumimoji="0" lang="en-US" altLang="x-none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="" xmlns:a16="http://schemas.microsoft.com/office/drawing/2014/main" id="{F5161A79-93EA-9B4B-8F6F-88D8F5A7C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394" y="4917418"/>
            <a:ext cx="445294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="" xmlns:a16="http://schemas.microsoft.com/office/drawing/2014/main" id="{F30FB39F-3DAF-B344-A459-0ABEF659D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450" y="4695168"/>
            <a:ext cx="1125141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="" xmlns:a16="http://schemas.microsoft.com/office/drawing/2014/main" id="{60C5F11A-90F0-CD47-8436-E7A356B86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1595" y="4734856"/>
            <a:ext cx="61317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="" xmlns:a16="http://schemas.microsoft.com/office/drawing/2014/main" id="{976F16DB-0C51-A547-B22B-660809E0A4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5904" y="4880904"/>
            <a:ext cx="345281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+mn-cs"/>
              </a:rPr>
              <a:t>c</a:t>
            </a:r>
            <a:endParaRPr kumimoji="0" lang="x-none" sz="2700" b="0" i="0" u="none" strike="noStrike" kern="10" cap="none" spc="0" normalizeH="0" baseline="0" noProof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.VnTimeH"/>
              <a:ea typeface="+mn-ea"/>
              <a:cs typeface="+mn-cs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="" xmlns:a16="http://schemas.microsoft.com/office/drawing/2014/main" id="{26D8CF90-36E7-8B40-84A5-961F3EBA8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8694" y="848641"/>
            <a:ext cx="97155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="" xmlns:a16="http://schemas.microsoft.com/office/drawing/2014/main" id="{33DA4A08-BD0B-0D49-AEE3-03304F219FF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34444" y="1305841"/>
            <a:ext cx="40005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0" cap="none" spc="0" normalizeH="0" baseline="0" noProof="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700" b="1" i="0" u="none" strike="noStrike" kern="10" cap="none" spc="0" normalizeH="0" baseline="0" noProof="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0" cap="none" spc="0" normalizeH="0" baseline="0" noProof="0" dirty="0" smtClean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x-none" sz="2700" b="1" i="0" u="none" strike="noStrike" kern="10" cap="none" spc="0" normalizeH="0" baseline="0" noProof="0" dirty="0">
              <a:ln w="19050">
                <a:solidFill>
                  <a:srgbClr val="00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17" name="Picture 29" descr="Picture1">
            <a:extLst>
              <a:ext uri="{FF2B5EF4-FFF2-40B4-BE49-F238E27FC236}">
                <a16:creationId xmlns="" xmlns:a16="http://schemas.microsoft.com/office/drawing/2014/main" id="{FD62297B-1F25-D946-AC9D-89A350585217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62841"/>
            <a:ext cx="64008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="" xmlns:a16="http://schemas.microsoft.com/office/drawing/2014/main" id="{AB491784-DD43-9744-8C16-E9915A26E075}"/>
              </a:ext>
            </a:extLst>
          </p:cNvPr>
          <p:cNvGrpSpPr>
            <a:grpSpLocks/>
          </p:cNvGrpSpPr>
          <p:nvPr/>
        </p:nvGrpSpPr>
        <p:grpSpPr bwMode="auto">
          <a:xfrm>
            <a:off x="9171755" y="4817631"/>
            <a:ext cx="1028700" cy="1371600"/>
            <a:chOff x="4320" y="2928"/>
            <a:chExt cx="1104" cy="1104"/>
          </a:xfrm>
        </p:grpSpPr>
        <p:sp>
          <p:nvSpPr>
            <p:cNvPr id="4130" name="AutoShape 34">
              <a:extLst>
                <a:ext uri="{FF2B5EF4-FFF2-40B4-BE49-F238E27FC236}">
                  <a16:creationId xmlns="" xmlns:a16="http://schemas.microsoft.com/office/drawing/2014/main" id="{A154B34F-FB69-5E4E-9171-8486F3750A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altLang="x-none" sz="45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4131" name="WordArt 35">
              <a:extLst>
                <a:ext uri="{FF2B5EF4-FFF2-40B4-BE49-F238E27FC236}">
                  <a16:creationId xmlns="" xmlns:a16="http://schemas.microsoft.com/office/drawing/2014/main" id="{788D0F69-5583-ED45-9241-AE736C91D80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 giờ</a:t>
              </a:r>
              <a:endParaRPr kumimoji="0" lang="x-none" sz="21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="" xmlns:a16="http://schemas.microsoft.com/office/drawing/2014/main" id="{23EF2DE9-BFAB-B14D-9900-707B9D5E26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00364" y="5122444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="" xmlns:a16="http://schemas.microsoft.com/office/drawing/2014/main" id="{F7F9D09A-A459-D74A-9A37-A319C55285C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4651" y="5122444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="" xmlns:a16="http://schemas.microsoft.com/office/drawing/2014/main" id="{62CDCB18-90E5-914F-819E-59EB6DAEE3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4651" y="5141493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="" xmlns:a16="http://schemas.microsoft.com/office/drawing/2014/main" id="{D209E43F-72BA-5C4D-A4ED-F1B65CBD1C6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4651" y="5122444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="" xmlns:a16="http://schemas.microsoft.com/office/drawing/2014/main" id="{3941D0A6-8200-424A-8333-EE01F3A994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4651" y="5122444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="" xmlns:a16="http://schemas.microsoft.com/office/drawing/2014/main" id="{3D32F7A2-BCF4-824F-A944-FA9007C363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00364" y="5122444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="" xmlns:a16="http://schemas.microsoft.com/office/drawing/2014/main" id="{85F5DEBB-3C5E-814E-9401-61E9EACCC36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4651" y="5122444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="" xmlns:a16="http://schemas.microsoft.com/office/drawing/2014/main" id="{679712D2-B737-4B4A-9147-E74D1BE76C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4651" y="5122444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="" xmlns:a16="http://schemas.microsoft.com/office/drawing/2014/main" id="{2AEDC8AF-2185-7943-81F7-77A0CB9E3B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57514" y="5122444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="" xmlns:a16="http://schemas.microsoft.com/office/drawing/2014/main" id="{6CF9DBE0-8885-3D46-9E9D-B143C82A37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1801" y="5141493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="" xmlns:a16="http://schemas.microsoft.com/office/drawing/2014/main" id="{5A3C73EA-12A6-B44D-8048-FAB70BFEDA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4651" y="5141493"/>
            <a:ext cx="500063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41" name="AutoShape 51">
            <a:extLst>
              <a:ext uri="{FF2B5EF4-FFF2-40B4-BE49-F238E27FC236}">
                <a16:creationId xmlns="" xmlns:a16="http://schemas.microsoft.com/office/drawing/2014/main" id="{41CB02E3-05FB-3641-B07C-527B34045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7123" y="5796119"/>
            <a:ext cx="4145308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x-none" sz="3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x-none" sz="3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x-none" sz="3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x-none" sz="3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x-none" sz="3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x-none" sz="3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x-none" sz="3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kumimoji="0" lang="en-US" altLang="x-none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2" name="Picture 37" descr="Blue_chapterlist">
            <a:extLst>
              <a:ext uri="{FF2B5EF4-FFF2-40B4-BE49-F238E27FC236}">
                <a16:creationId xmlns="" xmlns:a16="http://schemas.microsoft.com/office/drawing/2014/main" id="{7259BFA2-C991-1C43-B86C-C3335F85E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923" y="6039007"/>
            <a:ext cx="445294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9" descr="Classicmode">
            <a:extLst>
              <a:ext uri="{FF2B5EF4-FFF2-40B4-BE49-F238E27FC236}">
                <a16:creationId xmlns="" xmlns:a16="http://schemas.microsoft.com/office/drawing/2014/main" id="{85F6C10C-98A0-9341-91AA-033EA78B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979" y="5816757"/>
            <a:ext cx="1125141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="" xmlns:a16="http://schemas.microsoft.com/office/drawing/2014/main" id="{93AF8F79-B14F-D244-BE3A-333CB3032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4124" y="5856445"/>
            <a:ext cx="61317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45" name="WordArt 226">
            <a:extLst>
              <a:ext uri="{FF2B5EF4-FFF2-40B4-BE49-F238E27FC236}">
                <a16:creationId xmlns="" xmlns:a16="http://schemas.microsoft.com/office/drawing/2014/main" id="{7C20FA5A-854B-7C46-82C1-FA125FB01D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8433" y="6002493"/>
            <a:ext cx="345281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  <a:endParaRPr kumimoji="0" lang="x-none" sz="2700" b="0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.VnTimeH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759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6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7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8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4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5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6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7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3" grpId="0" animBg="1"/>
      <p:bldP spid="6171" grpId="0" animBg="1"/>
      <p:bldP spid="617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"/>
          <p:cNvSpPr>
            <a:spLocks noGrp="1"/>
          </p:cNvSpPr>
          <p:nvPr>
            <p:ph type="title"/>
          </p:nvPr>
        </p:nvSpPr>
        <p:spPr>
          <a:xfrm>
            <a:off x="3733800" y="152400"/>
            <a:ext cx="48006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</a:t>
            </a:r>
            <a:endParaRPr lang="en-US" altLang="en-US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8534400" y="265838"/>
            <a:ext cx="3635375" cy="63246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nhịp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gieo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9051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9051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9051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9051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xét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9028" name="Rectangle 6"/>
          <p:cNvSpPr>
            <a:spLocks noChangeArrowheads="1"/>
          </p:cNvSpPr>
          <p:nvPr/>
        </p:nvSpPr>
        <p:spPr bwMode="auto">
          <a:xfrm>
            <a:off x="2829197" y="1925786"/>
            <a:ext cx="54864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THẦY ĐỌC THƠ</a:t>
            </a:r>
            <a:endParaRPr kumimoji="0" lang="vi-VN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  </a:t>
            </a:r>
            <a:r>
              <a:rPr kumimoji="0" lang="vi-V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Em nghe thầy đọc bao ngày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   Tiếng thơ đỏ nắng xanh cây quê nhà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   Mái chèo nghe vọng sông xa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   Êm êm như tiếng của bà năm xưa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   Nghe trăng thuở động tàu dừa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   Rào rào nghe chuyển cơn mưa giữa trời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   Thêm yêu tiếng hát mẹ cười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   Yêu thơ em thấy đất trời đẹp ra…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                                </a:t>
            </a:r>
            <a:r>
              <a:rPr kumimoji="0" lang="vi-VN" alt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 Đăng Khoa</a:t>
            </a:r>
            <a:endParaRPr kumimoji="0" lang="vi-VN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92883E8-94E0-4590-9A06-479228A90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9761"/>
            <a:ext cx="3390900" cy="607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0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390900" y="389482"/>
            <a:ext cx="8425543" cy="1077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136" y="1802674"/>
            <a:ext cx="8839200" cy="4720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92883E8-94E0-4590-9A06-479228A90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9761"/>
            <a:ext cx="3390900" cy="607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76234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ttps://img-cache.coccoc.com/image2?i=4&amp;l=55/57747190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905" y="540749"/>
            <a:ext cx="4466846" cy="2916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hoa bim bi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615" y="540749"/>
            <a:ext cx="4185431" cy="2916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Jacquemontia glaucescens Choisy (15535311626)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905" y="3612995"/>
            <a:ext cx="4466846" cy="2921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https://img-cache.coccoc.com/image?url=https://upload.wikimedia.org/wikipedia/commons/a/a7/Starr_040711-0402_Ipomoea_imperati.jpg&amp;f=w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454" y="3969702"/>
            <a:ext cx="3991787" cy="2564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82346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A_mask 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71" y="7938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A_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9" t="9259" r="56876" b="50555"/>
          <a:stretch>
            <a:fillRect/>
          </a:stretch>
        </p:blipFill>
        <p:spPr bwMode="auto">
          <a:xfrm>
            <a:off x="2659900" y="865485"/>
            <a:ext cx="23241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A_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0" t="35741" r="76042" b="33519"/>
          <a:stretch>
            <a:fillRect/>
          </a:stretch>
        </p:blipFill>
        <p:spPr bwMode="auto">
          <a:xfrm rot="21020551">
            <a:off x="1713209" y="2612541"/>
            <a:ext cx="18796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A_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7407" r="44479" b="52037"/>
          <a:stretch>
            <a:fillRect/>
          </a:stretch>
        </p:blipFill>
        <p:spPr bwMode="auto">
          <a:xfrm>
            <a:off x="4298575" y="433685"/>
            <a:ext cx="19812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A_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6" t="15926" r="33646" b="54630"/>
          <a:stretch>
            <a:fillRect/>
          </a:stretch>
        </p:blipFill>
        <p:spPr bwMode="auto">
          <a:xfrm>
            <a:off x="5823496" y="527346"/>
            <a:ext cx="1701800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A_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0" t="14444" r="19688" b="50000"/>
          <a:stretch>
            <a:fillRect/>
          </a:stretch>
        </p:blipFill>
        <p:spPr bwMode="auto">
          <a:xfrm>
            <a:off x="7119271" y="994569"/>
            <a:ext cx="20193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A_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33" t="27408" r="7709" b="42223"/>
          <a:stretch>
            <a:fillRect/>
          </a:stretch>
        </p:blipFill>
        <p:spPr bwMode="auto">
          <a:xfrm rot="1996178">
            <a:off x="8635170" y="2224384"/>
            <a:ext cx="17018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34871" y="3261045"/>
            <a:ext cx="5553635" cy="23083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29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D18116-B7EE-424A-BED2-0314F9C9A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80A2AC0-F556-4317-9A02-2019C6A3D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BF1F08E-D5C6-4832-A64F-735B6770D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0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1AFA1DDE-F7D5-47D9-BDD2-9C8CB4F16C14}"/>
              </a:ext>
            </a:extLst>
          </p:cNvPr>
          <p:cNvSpPr/>
          <p:nvPr/>
        </p:nvSpPr>
        <p:spPr>
          <a:xfrm>
            <a:off x="3023684" y="1786603"/>
            <a:ext cx="6144632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zh-CN" sz="8800" b="1" i="1" spc="-300" dirty="0">
                <a:solidFill>
                  <a:srgbClr val="002060"/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Chúc các em </a:t>
            </a:r>
          </a:p>
          <a:p>
            <a:pPr algn="ctr"/>
            <a:r>
              <a:rPr lang="vi-VN" altLang="zh-CN" sz="8800" b="1" i="1" spc="-300" dirty="0">
                <a:solidFill>
                  <a:srgbClr val="002060"/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học tốt nhé!</a:t>
            </a:r>
            <a:endParaRPr lang="zh-CN" altLang="en-US" sz="8800" b="1" i="1" spc="-300" dirty="0">
              <a:solidFill>
                <a:srgbClr val="002060"/>
              </a:solidFill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17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0763" y="2654301"/>
            <a:ext cx="1795462" cy="798513"/>
          </a:xfrm>
        </p:spPr>
        <p:txBody>
          <a:bodyPr rtlCol="0"/>
          <a:lstStyle/>
          <a:p>
            <a:pPr eaLnBrk="1" fontAlgn="auto" hangingPunct="1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70764" y="3403601"/>
            <a:ext cx="2466975" cy="835025"/>
          </a:xfrm>
        </p:spPr>
        <p:txBody>
          <a:bodyPr rtlCol="0"/>
          <a:lstStyle/>
          <a:p>
            <a:pPr eaLnBrk="1" fontAlgn="auto" hangingPunct="1">
              <a:defRPr/>
            </a:pPr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>
          <a:xfrm>
            <a:off x="7370763" y="1687514"/>
            <a:ext cx="1973262" cy="796925"/>
          </a:xfrm>
        </p:spPr>
        <p:txBody>
          <a:bodyPr rtlCol="0"/>
          <a:lstStyle/>
          <a:p>
            <a:pPr eaLnBrk="1" fontAlgn="auto" hangingPunct="1">
              <a:defRPr/>
            </a:pP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3"/>
          </p:nvPr>
        </p:nvSpPr>
        <p:spPr>
          <a:xfrm>
            <a:off x="7370763" y="895351"/>
            <a:ext cx="1795462" cy="835025"/>
          </a:xfrm>
        </p:spPr>
        <p:txBody>
          <a:bodyPr rtlCol="0"/>
          <a:lstStyle/>
          <a:p>
            <a:pPr eaLnBrk="1" fontAlgn="auto" hangingPunct="1">
              <a:defRPr/>
            </a:pP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idx="4"/>
          </p:nvPr>
        </p:nvSpPr>
        <p:spPr>
          <a:xfrm>
            <a:off x="7370763" y="4333876"/>
            <a:ext cx="1795462" cy="796925"/>
          </a:xfrm>
        </p:spPr>
        <p:txBody>
          <a:bodyPr rtlCol="0"/>
          <a:lstStyle/>
          <a:p>
            <a:pPr eaLnBrk="1" fontAlgn="auto" hangingPunct="1">
              <a:defRPr/>
            </a:pPr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>
          <a:xfrm>
            <a:off x="7370764" y="5102226"/>
            <a:ext cx="2466975" cy="796925"/>
          </a:xfrm>
        </p:spPr>
        <p:txBody>
          <a:bodyPr rtlCol="0"/>
          <a:lstStyle/>
          <a:p>
            <a:pPr eaLnBrk="1" fontAlgn="auto" hangingPunct="1">
              <a:defRPr/>
            </a:pPr>
            <a:endParaRPr lang="en-US" dirty="0"/>
          </a:p>
        </p:txBody>
      </p:sp>
      <p:sp>
        <p:nvSpPr>
          <p:cNvPr id="118792" name="AutoShape 2" descr="Để trẻ nhỏ đến với Thầy nhờ Giáo lý minh họa - Vatican News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8793" name="AutoShape 4" descr="Để trẻ nhỏ đến với Thầy nhờ Giáo lý minh họa - Vatican News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1" name="PA_mask 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938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A_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0" t="35741" r="76042" b="33519"/>
          <a:stretch>
            <a:fillRect/>
          </a:stretch>
        </p:blipFill>
        <p:spPr bwMode="auto">
          <a:xfrm rot="20533615">
            <a:off x="1882775" y="2836863"/>
            <a:ext cx="18796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A_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9" t="9259" r="56876" b="50555"/>
          <a:stretch>
            <a:fillRect/>
          </a:stretch>
        </p:blipFill>
        <p:spPr bwMode="auto">
          <a:xfrm>
            <a:off x="2857500" y="1228725"/>
            <a:ext cx="23241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A_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7407" r="44479" b="52037"/>
          <a:stretch>
            <a:fillRect/>
          </a:stretch>
        </p:blipFill>
        <p:spPr bwMode="auto">
          <a:xfrm>
            <a:off x="4572000" y="695325"/>
            <a:ext cx="19812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A_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6" t="15926" r="33646" b="54630"/>
          <a:stretch>
            <a:fillRect/>
          </a:stretch>
        </p:blipFill>
        <p:spPr bwMode="auto">
          <a:xfrm>
            <a:off x="6151535" y="697290"/>
            <a:ext cx="1701800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A_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33" t="27408" r="7709" b="42223"/>
          <a:stretch>
            <a:fillRect/>
          </a:stretch>
        </p:blipFill>
        <p:spPr bwMode="auto">
          <a:xfrm rot="1996178">
            <a:off x="8813800" y="2438400"/>
            <a:ext cx="17018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A_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0" t="14444" r="19688" b="50000"/>
          <a:stretch>
            <a:fillRect/>
          </a:stretch>
        </p:blipFill>
        <p:spPr bwMode="auto">
          <a:xfrm>
            <a:off x="7412038" y="973139"/>
            <a:ext cx="20193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505200" y="3500438"/>
            <a:ext cx="5676900" cy="2062162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 DẪN ĐỌC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Đọc diễn cảm, đúng nhịp điệu thể hiện được tình cảm của người viết thông qua ngôn từ, hình ảnh.</a:t>
            </a:r>
            <a:endParaRPr kumimoji="0" lang="en-US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36252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9169C46-62B8-4F7C-BE4B-5855C636A427}"/>
              </a:ext>
            </a:extLst>
          </p:cNvPr>
          <p:cNvSpPr txBox="1"/>
          <p:nvPr/>
        </p:nvSpPr>
        <p:spPr>
          <a:xfrm>
            <a:off x="4525294" y="848626"/>
            <a:ext cx="9378462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	</a:t>
            </a: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Rung rinh bờ giậu hoa bìm</a:t>
            </a:r>
            <a:b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      </a:t>
            </a: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 hoa tim tím tôi tìm tuổi thơ</a:t>
            </a:r>
            <a:b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	</a:t>
            </a: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 con chuồn ớt lơ ngơ</a:t>
            </a:r>
            <a:b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      </a:t>
            </a: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lên bắt nắng đậu hờ nhành gai</a:t>
            </a:r>
            <a:b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	</a:t>
            </a: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 cây hồng trĩu cành sai</a:t>
            </a:r>
            <a:b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      </a:t>
            </a: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Trưa yên ả rụng một vài tiếng chim</a:t>
            </a:r>
            <a:b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	</a:t>
            </a: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 con mắt lá lim dim</a:t>
            </a:r>
            <a:b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      </a:t>
            </a: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 diều ai thả nổi chìm trên mây</a:t>
            </a:r>
            <a:b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	</a:t>
            </a: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Bến quê nước đục sông gầy</a:t>
            </a:r>
            <a:b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       </a:t>
            </a: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 con thuyền giấy chở đầy mộng mơ</a:t>
            </a:r>
            <a:b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	</a:t>
            </a: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 bèo con nhện giăng tơ</a:t>
            </a:r>
            <a:b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      </a:t>
            </a: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Cào cào tránh nắng đậu nhờ tàn sen</a:t>
            </a:r>
            <a:b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	</a:t>
            </a: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 ri ri tiếng dế mèn</a:t>
            </a:r>
            <a:b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      </a:t>
            </a: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 bầy đom đóm thắp đèn đêm thâu</a:t>
            </a:r>
            <a:b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	</a:t>
            </a: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 con cuốc ở bờ lau</a:t>
            </a:r>
            <a:b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      </a:t>
            </a: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Kêu dài ngày hạn, kêu nhàu ngày mưa</a:t>
            </a:r>
            <a:b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	</a:t>
            </a: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Hoa bìm tim tím đong đưa</a:t>
            </a:r>
            <a:b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      </a:t>
            </a: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Mười năm chốn cũ, em chưa hẹn về...?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      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lục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NXB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2007)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01CB808-BD67-449B-9D7F-21F9F45A5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8766"/>
            <a:ext cx="3896306" cy="60792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A8FA10A-607F-4051-B557-6A53F1B1C7D6}"/>
              </a:ext>
            </a:extLst>
          </p:cNvPr>
          <p:cNvSpPr txBox="1"/>
          <p:nvPr/>
        </p:nvSpPr>
        <p:spPr>
          <a:xfrm>
            <a:off x="5306427" y="132435"/>
            <a:ext cx="3271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bìm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14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89907" y="104502"/>
            <a:ext cx="87608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err="1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3200" b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41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mở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rộng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HOA BÌM.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Nguyễn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Mậu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69" y="2508069"/>
            <a:ext cx="3513908" cy="3422468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6370318" y="1674162"/>
            <a:ext cx="5660573" cy="309378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Mậu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9086" y="1201783"/>
            <a:ext cx="44674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Tìm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hiểu chung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5029200" y="2508069"/>
            <a:ext cx="6185461" cy="241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(1948)</a:t>
            </a:r>
          </a:p>
          <a:p>
            <a:pPr defTabSz="457200" fontAlgn="base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Nam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Nam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 fontAlgn="base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262709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89907" y="104502"/>
            <a:ext cx="87608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err="1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3200" b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41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mở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rộng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HOA BÌM.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Nguyễn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Mậu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16" y="1418857"/>
            <a:ext cx="3513908" cy="34224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18104" y="1418857"/>
            <a:ext cx="7417014" cy="491354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386840" algn="l"/>
              </a:tabLst>
              <a:defRPr/>
            </a:pP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riêng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141414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38684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Thơ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”.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386840" algn="l"/>
              </a:tabLst>
              <a:defRPr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38684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Hành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trình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bầy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ong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   -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Nấm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mộ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trầm</a:t>
            </a: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rgbClr val="141414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386840" algn="l"/>
              </a:tabLst>
              <a:defRPr/>
            </a:pPr>
            <a:r>
              <a:rPr lang="en-US" sz="2800" baseline="0" dirty="0" smtClean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baseline="0" dirty="0" err="1" smtClean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dirty="0" smtClean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tướng</a:t>
            </a:r>
            <a:r>
              <a:rPr lang="en-US" sz="2800" dirty="0" smtClean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hưu</a:t>
            </a:r>
            <a:r>
              <a:rPr lang="en-US" sz="2800" dirty="0" smtClean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- </a:t>
            </a:r>
            <a:r>
              <a:rPr lang="en-US" sz="2800" dirty="0" err="1" smtClean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 smtClean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30 </a:t>
            </a:r>
            <a:r>
              <a:rPr lang="en-US" sz="2800" dirty="0" err="1" smtClean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tháng</a:t>
            </a:r>
            <a:r>
              <a:rPr lang="en-US" sz="2800" dirty="0" smtClean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38684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Áo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lính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sư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đoàn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              -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Đom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đóm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141414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25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89907" y="104502"/>
            <a:ext cx="916577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err="1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lang="en-US" sz="3200" b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41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mở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rộng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thể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loại</a:t>
            </a:r>
            <a:endParaRPr kumimoji="0" lang="en-US" sz="3200" b="1" i="0" u="none" strike="noStrike" kern="1200" cap="none" spc="0" normalizeH="0" noProof="0" dirty="0" smtClean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Times New Roman" panose="02020603050405020304" pitchFamily="18" charset="0"/>
              <a:ea typeface="MS Mincho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HOA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BÌM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                                              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Nguyễn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Mậu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Cloud 3"/>
          <p:cNvSpPr/>
          <p:nvPr/>
        </p:nvSpPr>
        <p:spPr>
          <a:xfrm>
            <a:off x="6370318" y="1674162"/>
            <a:ext cx="5660573" cy="309378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80061" y="1461920"/>
            <a:ext cx="7380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Tìm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hiểu chung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97477" y="2585210"/>
            <a:ext cx="34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777139" y="3308580"/>
            <a:ext cx="9253752" cy="2260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5000"/>
              </a:lnSpc>
              <a:buFont typeface="Arial" pitchFamily="34" charset="0"/>
              <a:buNone/>
            </a:pPr>
            <a:r>
              <a:rPr lang="en-US" sz="3600" dirty="0" smtClean="0">
                <a:latin typeface="Times New Roman"/>
                <a:ea typeface="Arial"/>
                <a:cs typeface="Times New Roman"/>
              </a:rPr>
              <a:t>- </a:t>
            </a:r>
            <a:r>
              <a:rPr lang="en-US" sz="3600" dirty="0" err="1" smtClean="0">
                <a:latin typeface="Times New Roman"/>
                <a:ea typeface="Arial"/>
                <a:cs typeface="Times New Roman"/>
              </a:rPr>
              <a:t>Thể</a:t>
            </a:r>
            <a:r>
              <a:rPr lang="en-US" sz="3600" dirty="0" smtClean="0">
                <a:latin typeface="Times New Roman"/>
                <a:ea typeface="Arial"/>
                <a:cs typeface="Times New Roman"/>
              </a:rPr>
              <a:t> </a:t>
            </a:r>
            <a:r>
              <a:rPr lang="en-US" sz="3600" dirty="0" err="1" smtClean="0">
                <a:latin typeface="Times New Roman"/>
                <a:ea typeface="Arial"/>
                <a:cs typeface="Times New Roman"/>
              </a:rPr>
              <a:t>thơ</a:t>
            </a:r>
            <a:r>
              <a:rPr lang="en-US" sz="3600" dirty="0" smtClean="0">
                <a:latin typeface="Times New Roman"/>
                <a:ea typeface="Arial"/>
                <a:cs typeface="Times New Roman"/>
              </a:rPr>
              <a:t>: </a:t>
            </a:r>
            <a:r>
              <a:rPr lang="en-US" sz="3600" dirty="0" err="1" smtClean="0">
                <a:latin typeface="Times New Roman"/>
                <a:ea typeface="Arial"/>
                <a:cs typeface="Times New Roman"/>
              </a:rPr>
              <a:t>Lục</a:t>
            </a:r>
            <a:r>
              <a:rPr lang="en-US" sz="3600" dirty="0" smtClean="0">
                <a:latin typeface="Times New Roman"/>
                <a:ea typeface="Arial"/>
                <a:cs typeface="Times New Roman"/>
              </a:rPr>
              <a:t> </a:t>
            </a:r>
            <a:r>
              <a:rPr lang="en-US" sz="3600" dirty="0" err="1" smtClean="0">
                <a:latin typeface="Times New Roman"/>
                <a:ea typeface="Arial"/>
                <a:cs typeface="Times New Roman"/>
              </a:rPr>
              <a:t>bát</a:t>
            </a:r>
            <a:r>
              <a:rPr lang="en-US" sz="3600" dirty="0" smtClean="0">
                <a:latin typeface="Times New Roman"/>
                <a:ea typeface="Arial"/>
                <a:cs typeface="Times New Roman"/>
              </a:rPr>
              <a:t>.</a:t>
            </a:r>
            <a:endParaRPr lang="vi-VN" sz="3600" dirty="0" smtClean="0">
              <a:latin typeface="Times New Roman"/>
              <a:ea typeface="Arial"/>
              <a:cs typeface="Times New Roman"/>
            </a:endParaRPr>
          </a:p>
          <a:p>
            <a:pPr marL="0" indent="0" algn="just">
              <a:lnSpc>
                <a:spcPct val="115000"/>
              </a:lnSpc>
              <a:buFont typeface="Arial" pitchFamily="34" charset="0"/>
              <a:buNone/>
            </a:pPr>
            <a:r>
              <a:rPr lang="en-US" sz="3600" dirty="0" smtClean="0">
                <a:latin typeface="Times New Roman"/>
                <a:ea typeface="Arial"/>
                <a:cs typeface="Times New Roman"/>
              </a:rPr>
              <a:t>- </a:t>
            </a:r>
            <a:r>
              <a:rPr lang="en-US" sz="3600" dirty="0" err="1" smtClean="0">
                <a:latin typeface="Times New Roman"/>
                <a:ea typeface="Arial"/>
                <a:cs typeface="Times New Roman"/>
              </a:rPr>
              <a:t>Xuất</a:t>
            </a:r>
            <a:r>
              <a:rPr lang="en-US" sz="3600" dirty="0" smtClean="0">
                <a:latin typeface="Times New Roman"/>
                <a:ea typeface="Arial"/>
                <a:cs typeface="Times New Roman"/>
              </a:rPr>
              <a:t> </a:t>
            </a:r>
            <a:r>
              <a:rPr lang="en-US" sz="3600" dirty="0" err="1" smtClean="0">
                <a:latin typeface="Times New Roman"/>
                <a:ea typeface="Arial"/>
                <a:cs typeface="Times New Roman"/>
              </a:rPr>
              <a:t>xứ</a:t>
            </a:r>
            <a:r>
              <a:rPr lang="en-US" sz="3600" dirty="0" smtClean="0">
                <a:latin typeface="Times New Roman"/>
                <a:ea typeface="Arial"/>
                <a:cs typeface="Times New Roman"/>
              </a:rPr>
              <a:t>: NXB </a:t>
            </a:r>
            <a:r>
              <a:rPr lang="en-US" sz="3600" dirty="0" err="1" smtClean="0">
                <a:latin typeface="Times New Roman"/>
                <a:ea typeface="Arial"/>
                <a:cs typeface="Times New Roman"/>
              </a:rPr>
              <a:t>Quân</a:t>
            </a:r>
            <a:r>
              <a:rPr lang="en-US" sz="3600" dirty="0" smtClean="0">
                <a:latin typeface="Times New Roman"/>
                <a:ea typeface="Arial"/>
                <a:cs typeface="Times New Roman"/>
              </a:rPr>
              <a:t> </a:t>
            </a:r>
            <a:r>
              <a:rPr lang="en-US" sz="3600" dirty="0" err="1" smtClean="0">
                <a:latin typeface="Times New Roman"/>
                <a:ea typeface="Arial"/>
                <a:cs typeface="Times New Roman"/>
              </a:rPr>
              <a:t>đội</a:t>
            </a:r>
            <a:r>
              <a:rPr lang="en-US" sz="3600" dirty="0" smtClean="0">
                <a:latin typeface="Times New Roman"/>
                <a:ea typeface="Arial"/>
                <a:cs typeface="Times New Roman"/>
              </a:rPr>
              <a:t> </a:t>
            </a:r>
            <a:r>
              <a:rPr lang="en-US" sz="3600" dirty="0" err="1" smtClean="0">
                <a:latin typeface="Times New Roman"/>
                <a:ea typeface="Arial"/>
                <a:cs typeface="Times New Roman"/>
              </a:rPr>
              <a:t>nhân</a:t>
            </a:r>
            <a:r>
              <a:rPr lang="en-US" sz="3600" dirty="0" smtClean="0">
                <a:latin typeface="Times New Roman"/>
                <a:ea typeface="Arial"/>
                <a:cs typeface="Times New Roman"/>
              </a:rPr>
              <a:t> </a:t>
            </a:r>
            <a:r>
              <a:rPr lang="en-US" sz="3600" dirty="0" err="1" smtClean="0">
                <a:latin typeface="Times New Roman"/>
                <a:ea typeface="Arial"/>
                <a:cs typeface="Times New Roman"/>
              </a:rPr>
              <a:t>dân</a:t>
            </a:r>
            <a:r>
              <a:rPr lang="en-US" sz="3600" dirty="0" smtClean="0">
                <a:latin typeface="Times New Roman"/>
                <a:ea typeface="Arial"/>
                <a:cs typeface="Times New Roman"/>
              </a:rPr>
              <a:t>, 2007.</a:t>
            </a:r>
            <a:endParaRPr lang="vi-VN" sz="3600" dirty="0" smtClean="0">
              <a:latin typeface="Times New Roman"/>
              <a:ea typeface="Arial"/>
              <a:cs typeface="Times New Roman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3600" dirty="0" smtClean="0">
                <a:latin typeface="Times New Roman"/>
                <a:ea typeface="Arial"/>
              </a:rPr>
              <a:t>- PTBĐ </a:t>
            </a:r>
            <a:r>
              <a:rPr lang="en-US" sz="3600" dirty="0" err="1" smtClean="0">
                <a:latin typeface="Times New Roman"/>
                <a:ea typeface="Arial"/>
              </a:rPr>
              <a:t>chính</a:t>
            </a:r>
            <a:r>
              <a:rPr lang="en-US" sz="3600" dirty="0" smtClean="0">
                <a:latin typeface="Times New Roman"/>
                <a:ea typeface="Arial"/>
              </a:rPr>
              <a:t>: </a:t>
            </a:r>
            <a:r>
              <a:rPr lang="en-US" sz="3600" dirty="0" err="1" smtClean="0">
                <a:latin typeface="Times New Roman"/>
                <a:ea typeface="Arial"/>
              </a:rPr>
              <a:t>Biểu</a:t>
            </a:r>
            <a:r>
              <a:rPr lang="en-US" sz="3600" dirty="0" smtClean="0">
                <a:latin typeface="Times New Roman"/>
                <a:ea typeface="Arial"/>
              </a:rPr>
              <a:t> </a:t>
            </a:r>
            <a:r>
              <a:rPr lang="en-US" sz="3600" dirty="0" err="1" smtClean="0">
                <a:latin typeface="Times New Roman"/>
                <a:ea typeface="Arial"/>
              </a:rPr>
              <a:t>cảm</a:t>
            </a:r>
            <a:r>
              <a:rPr lang="en-US" sz="3600" dirty="0" smtClean="0">
                <a:latin typeface="Times New Roman"/>
                <a:ea typeface="Arial"/>
              </a:rPr>
              <a:t>.</a:t>
            </a:r>
            <a:endParaRPr lang="vi-VN" sz="3600" dirty="0">
              <a:latin typeface="Times New Roman"/>
              <a:ea typeface="Arial"/>
              <a:cs typeface="Times New Roman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92883E8-94E0-4590-9A06-479228A90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3274"/>
            <a:ext cx="2680061" cy="607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3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" grpId="0"/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504" y="346646"/>
            <a:ext cx="5763098" cy="706090"/>
          </a:xfrm>
          <a:solidFill>
            <a:srgbClr val="CCFF99"/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PHIẾU HỌC TẬP SỐ 1</a:t>
            </a:r>
            <a:endParaRPr lang="vi-VN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673250"/>
              </p:ext>
            </p:extLst>
          </p:nvPr>
        </p:nvGraphicFramePr>
        <p:xfrm>
          <a:off x="470263" y="3427563"/>
          <a:ext cx="11051177" cy="3137152"/>
        </p:xfrm>
        <a:graphic>
          <a:graphicData uri="http://schemas.openxmlformats.org/drawingml/2006/table">
            <a:tbl>
              <a:tblPr firstRow="1" firstCol="1" bandRow="1"/>
              <a:tblGrid>
                <a:gridCol w="29074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437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982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Về</a:t>
                      </a:r>
                      <a:r>
                        <a:rPr lang="en-US" sz="2800" b="1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b="1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số</a:t>
                      </a:r>
                      <a:r>
                        <a:rPr lang="en-US" sz="2800" b="1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b="1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tiếng</a:t>
                      </a:r>
                      <a:endParaRPr lang="vi-VN" sz="1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65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20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</a:t>
                      </a:r>
                      <a:r>
                        <a:rPr lang="x-none" sz="28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ề cách </a:t>
                      </a:r>
                      <a:endParaRPr lang="en-US" sz="2800" b="1" kern="120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x-none" sz="2800" b="1" kern="120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gieo </a:t>
                      </a:r>
                      <a:r>
                        <a:rPr lang="x-none" sz="28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vần</a:t>
                      </a:r>
                      <a:endParaRPr lang="vi-VN" sz="1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vi-VN" sz="14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287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x-none" sz="28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Về </a:t>
                      </a:r>
                      <a:r>
                        <a:rPr lang="x-none" sz="28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ngắt nhịp</a:t>
                      </a:r>
                      <a:endParaRPr lang="vi-VN" sz="1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vi-VN" sz="14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287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x-none" sz="28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Về </a:t>
                      </a:r>
                      <a:r>
                        <a:rPr lang="en-US" sz="2800" b="1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thanh</a:t>
                      </a:r>
                      <a:r>
                        <a:rPr lang="en-US" sz="28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điệu</a:t>
                      </a:r>
                      <a:endParaRPr lang="vi-VN" sz="18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vi-VN" sz="1400" dirty="0">
                        <a:effectLst/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514748" y="2325797"/>
            <a:ext cx="2295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0263" y="1209098"/>
            <a:ext cx="115998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chia.</a:t>
            </a:r>
          </a:p>
          <a:p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bìm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9581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avon" id="{1306E473-ED32-493B-A2D0-240A757EDD34}" vid="{6728D11B-929E-4324-91B0-4A4DA4CAC3DD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自定义 1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2A1C7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686</TotalTime>
  <Words>1399</Words>
  <Application>Microsoft Office PowerPoint</Application>
  <PresentationFormat>Custom</PresentationFormat>
  <Paragraphs>303</Paragraphs>
  <Slides>32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Savon</vt:lpstr>
      <vt:lpstr>2_Office Theme</vt:lpstr>
      <vt:lpstr>3_Office Theme</vt:lpstr>
      <vt:lpstr>Office Theme</vt:lpstr>
      <vt:lpstr>1_Office Theme</vt:lpstr>
      <vt:lpstr>6_Office Theme</vt:lpstr>
      <vt:lpstr>7_Office Theme</vt:lpstr>
      <vt:lpstr>4_Office Theme</vt:lpstr>
      <vt:lpstr>8_Office Theme</vt:lpstr>
      <vt:lpstr>KHỞI ĐỘNG</vt:lpstr>
      <vt:lpstr>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PHIẾU HỌC TẬP SỐ 1</vt:lpstr>
      <vt:lpstr>PowerPoint Presentation</vt:lpstr>
      <vt:lpstr>PowerPoint Presentation</vt:lpstr>
      <vt:lpstr>PowerPoint Presentation</vt:lpstr>
      <vt:lpstr>PowerPoint Presentation</vt:lpstr>
      <vt:lpstr>PHIẾU HỌC TẬP  SỐ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Nghệ thuật</vt:lpstr>
      <vt:lpstr>PowerPoint Presentation</vt:lpstr>
      <vt:lpstr>HƯỚNG DẪN</vt:lpstr>
      <vt:lpstr>PowerPoint Presentation</vt:lpstr>
      <vt:lpstr>PowerPoint Presentation</vt:lpstr>
      <vt:lpstr>PowerPoint Presentation</vt:lpstr>
      <vt:lpstr>PowerPoint Presentation</vt:lpstr>
      <vt:lpstr>II. LUYỆN T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dc:creator>Windows User</dc:creator>
  <cp:lastModifiedBy>AutoBVT</cp:lastModifiedBy>
  <cp:revision>41</cp:revision>
  <cp:lastPrinted>2024-11-10T16:14:14Z</cp:lastPrinted>
  <dcterms:created xsi:type="dcterms:W3CDTF">2021-11-14T02:08:08Z</dcterms:created>
  <dcterms:modified xsi:type="dcterms:W3CDTF">2024-11-10T16:17:03Z</dcterms:modified>
</cp:coreProperties>
</file>