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325" r:id="rId2"/>
    <p:sldId id="286" r:id="rId3"/>
    <p:sldId id="264" r:id="rId4"/>
    <p:sldId id="266" r:id="rId5"/>
    <p:sldId id="983" r:id="rId6"/>
    <p:sldId id="984" r:id="rId7"/>
    <p:sldId id="996" r:id="rId8"/>
    <p:sldId id="997" r:id="rId9"/>
    <p:sldId id="998" r:id="rId10"/>
    <p:sldId id="999" r:id="rId11"/>
    <p:sldId id="1000" r:id="rId12"/>
    <p:sldId id="1001" r:id="rId13"/>
    <p:sldId id="1002" r:id="rId14"/>
    <p:sldId id="1003" r:id="rId15"/>
    <p:sldId id="1004" r:id="rId16"/>
    <p:sldId id="1005" r:id="rId17"/>
    <p:sldId id="1020" r:id="rId18"/>
    <p:sldId id="1006" r:id="rId19"/>
    <p:sldId id="1007" r:id="rId20"/>
    <p:sldId id="1015" r:id="rId21"/>
    <p:sldId id="1012" r:id="rId22"/>
    <p:sldId id="1017" r:id="rId23"/>
    <p:sldId id="1016" r:id="rId24"/>
    <p:sldId id="276" r:id="rId25"/>
    <p:sldId id="1021" r:id="rId26"/>
    <p:sldId id="941" r:id="rId27"/>
    <p:sldId id="1022" r:id="rId28"/>
    <p:sldId id="1072" r:id="rId29"/>
    <p:sldId id="1171" r:id="rId30"/>
    <p:sldId id="1172" r:id="rId31"/>
    <p:sldId id="1173" r:id="rId32"/>
    <p:sldId id="1164" r:id="rId33"/>
    <p:sldId id="1174" r:id="rId34"/>
    <p:sldId id="1175" r:id="rId35"/>
    <p:sldId id="1176" r:id="rId36"/>
    <p:sldId id="1161" r:id="rId37"/>
    <p:sldId id="1177" r:id="rId38"/>
    <p:sldId id="1181" r:id="rId39"/>
    <p:sldId id="1182" r:id="rId40"/>
    <p:sldId id="1183" r:id="rId41"/>
    <p:sldId id="1184" r:id="rId42"/>
    <p:sldId id="1180" r:id="rId43"/>
    <p:sldId id="274" r:id="rId44"/>
    <p:sldId id="940" r:id="rId45"/>
    <p:sldId id="27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6" autoAdjust="0"/>
    <p:restoredTop sz="87892" autoAdjust="0"/>
  </p:normalViewPr>
  <p:slideViewPr>
    <p:cSldViewPr snapToGrid="0">
      <p:cViewPr varScale="1">
        <p:scale>
          <a:sx n="64" d="100"/>
          <a:sy n="64" d="100"/>
        </p:scale>
        <p:origin x="-89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C978E-EB64-4F3A-8410-43C4D6D146E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0C535-0091-446A-ACE2-D987B3AFC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894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FDE45-4C73-4427-9000-64D70BF8828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D649C-1896-4414-A388-F3A98A2AD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7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D649C-1896-4414-A388-F3A98A2AD0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51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75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7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1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4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82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19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6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8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4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9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8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8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gif"/><Relationship Id="rId5" Type="http://schemas.openxmlformats.org/officeDocument/2006/relationships/image" Target="../media/image121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11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9.sv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13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31.svg"/><Relationship Id="rId4" Type="http://schemas.openxmlformats.org/officeDocument/2006/relationships/image" Target="../media/image41.png"/><Relationship Id="rId9" Type="http://schemas.openxmlformats.org/officeDocument/2006/relationships/image" Target="../media/image11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35.svg"/><Relationship Id="rId7" Type="http://schemas.openxmlformats.org/officeDocument/2006/relationships/image" Target="../media/image139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37.svg"/><Relationship Id="rId4" Type="http://schemas.openxmlformats.org/officeDocument/2006/relationships/image" Target="../media/image44.png"/><Relationship Id="rId9" Type="http://schemas.openxmlformats.org/officeDocument/2006/relationships/image" Target="../media/image14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9.xml"/><Relationship Id="rId7" Type="http://schemas.openxmlformats.org/officeDocument/2006/relationships/slide" Target="slide30.xml"/><Relationship Id="rId12" Type="http://schemas.openxmlformats.org/officeDocument/2006/relationships/slide" Target="slide40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slide" Target="slide34.xml"/><Relationship Id="rId5" Type="http://schemas.openxmlformats.org/officeDocument/2006/relationships/image" Target="../media/image49.png"/><Relationship Id="rId10" Type="http://schemas.openxmlformats.org/officeDocument/2006/relationships/slide" Target="slide38.xml"/><Relationship Id="rId4" Type="http://schemas.openxmlformats.org/officeDocument/2006/relationships/image" Target="../media/image48.png"/><Relationship Id="rId9" Type="http://schemas.openxmlformats.org/officeDocument/2006/relationships/slide" Target="slide3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svg"/><Relationship Id="rId11" Type="http://schemas.openxmlformats.org/officeDocument/2006/relationships/slide" Target="slide28.xml"/><Relationship Id="rId5" Type="http://schemas.openxmlformats.org/officeDocument/2006/relationships/image" Target="../media/image50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jp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slide" Target="slide27.xml"/><Relationship Id="rId4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17" Type="http://schemas.openxmlformats.org/officeDocument/2006/relationships/image" Target="../media/image38.svg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30.sv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svg"/><Relationship Id="rId11" Type="http://schemas.openxmlformats.org/officeDocument/2006/relationships/slide" Target="slide27.xml"/><Relationship Id="rId5" Type="http://schemas.openxmlformats.org/officeDocument/2006/relationships/image" Target="../media/image59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4.gi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svg"/><Relationship Id="rId11" Type="http://schemas.openxmlformats.org/officeDocument/2006/relationships/slide" Target="slide27.xml"/><Relationship Id="rId5" Type="http://schemas.openxmlformats.org/officeDocument/2006/relationships/image" Target="../media/image50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slide" Target="slide27.xml"/><Relationship Id="rId4" Type="http://schemas.openxmlformats.org/officeDocument/2006/relationships/image" Target="../media/image56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svg"/><Relationship Id="rId11" Type="http://schemas.openxmlformats.org/officeDocument/2006/relationships/slide" Target="slide27.xml"/><Relationship Id="rId5" Type="http://schemas.openxmlformats.org/officeDocument/2006/relationships/image" Target="../media/image62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3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slide" Target="slide27.xml"/><Relationship Id="rId4" Type="http://schemas.openxmlformats.org/officeDocument/2006/relationships/image" Target="../media/image56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svg"/><Relationship Id="rId11" Type="http://schemas.openxmlformats.org/officeDocument/2006/relationships/slide" Target="slide27.xml"/><Relationship Id="rId5" Type="http://schemas.openxmlformats.org/officeDocument/2006/relationships/image" Target="../media/image64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slide" Target="slide27.xml"/><Relationship Id="rId4" Type="http://schemas.openxmlformats.org/officeDocument/2006/relationships/image" Target="../media/image56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svg"/><Relationship Id="rId11" Type="http://schemas.openxmlformats.org/officeDocument/2006/relationships/slide" Target="slide27.xml"/><Relationship Id="rId5" Type="http://schemas.openxmlformats.org/officeDocument/2006/relationships/image" Target="../media/image64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slide" Target="slide27.xml"/><Relationship Id="rId4" Type="http://schemas.openxmlformats.org/officeDocument/2006/relationships/image" Target="../media/image5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4.svg"/><Relationship Id="rId18" Type="http://schemas.openxmlformats.org/officeDocument/2006/relationships/image" Target="../media/image21.png"/><Relationship Id="rId3" Type="http://schemas.openxmlformats.org/officeDocument/2006/relationships/image" Target="../media/image28.svg"/><Relationship Id="rId7" Type="http://schemas.openxmlformats.org/officeDocument/2006/relationships/image" Target="../media/image24.svg"/><Relationship Id="rId12" Type="http://schemas.openxmlformats.org/officeDocument/2006/relationships/image" Target="../media/image18.png"/><Relationship Id="rId17" Type="http://schemas.openxmlformats.org/officeDocument/2006/relationships/image" Target="../media/image36.svg"/><Relationship Id="rId2" Type="http://schemas.openxmlformats.org/officeDocument/2006/relationships/image" Target="../media/image1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8.svg"/><Relationship Id="rId5" Type="http://schemas.openxmlformats.org/officeDocument/2006/relationships/image" Target="../media/image30.svg"/><Relationship Id="rId15" Type="http://schemas.openxmlformats.org/officeDocument/2006/relationships/image" Target="../media/image32.sv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26.svg"/><Relationship Id="rId1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svg"/><Relationship Id="rId11" Type="http://schemas.openxmlformats.org/officeDocument/2006/relationships/slide" Target="slide27.xml"/><Relationship Id="rId5" Type="http://schemas.openxmlformats.org/officeDocument/2006/relationships/image" Target="../media/image64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jp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slide" Target="slide27.xml"/><Relationship Id="rId4" Type="http://schemas.openxmlformats.org/officeDocument/2006/relationships/image" Target="../media/image56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35.svg"/><Relationship Id="rId7" Type="http://schemas.openxmlformats.org/officeDocument/2006/relationships/image" Target="../media/image139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37.svg"/><Relationship Id="rId4" Type="http://schemas.openxmlformats.org/officeDocument/2006/relationships/image" Target="../media/image44.png"/><Relationship Id="rId9" Type="http://schemas.openxmlformats.org/officeDocument/2006/relationships/image" Target="../media/image141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35.svg"/><Relationship Id="rId7" Type="http://schemas.openxmlformats.org/officeDocument/2006/relationships/image" Target="../media/image139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37.svg"/><Relationship Id="rId4" Type="http://schemas.openxmlformats.org/officeDocument/2006/relationships/image" Target="../media/image44.png"/><Relationship Id="rId9" Type="http://schemas.openxmlformats.org/officeDocument/2006/relationships/image" Target="../media/image141.sv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41068" y="5301047"/>
            <a:ext cx="13272251" cy="3136399"/>
          </a:xfrm>
          <a:custGeom>
            <a:avLst/>
            <a:gdLst/>
            <a:ahLst/>
            <a:cxnLst/>
            <a:rect l="l" t="t" r="r" b="b"/>
            <a:pathLst>
              <a:path w="19908376" h="4704598">
                <a:moveTo>
                  <a:pt x="0" y="0"/>
                </a:moveTo>
                <a:lnTo>
                  <a:pt x="19908376" y="0"/>
                </a:lnTo>
                <a:lnTo>
                  <a:pt x="19908376" y="4704599"/>
                </a:lnTo>
                <a:lnTo>
                  <a:pt x="0" y="47045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091" b="-2424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5400000" flipH="1">
            <a:off x="5414573" y="-150558"/>
            <a:ext cx="3930500" cy="6072502"/>
          </a:xfrm>
          <a:custGeom>
            <a:avLst/>
            <a:gdLst/>
            <a:ahLst/>
            <a:cxnLst/>
            <a:rect l="l" t="t" r="r" b="b"/>
            <a:pathLst>
              <a:path w="5895750" h="9108753">
                <a:moveTo>
                  <a:pt x="5895750" y="0"/>
                </a:moveTo>
                <a:lnTo>
                  <a:pt x="0" y="0"/>
                </a:lnTo>
                <a:lnTo>
                  <a:pt x="0" y="9108753"/>
                </a:lnTo>
                <a:lnTo>
                  <a:pt x="5895750" y="9108753"/>
                </a:lnTo>
                <a:lnTo>
                  <a:pt x="5895750" y="0"/>
                </a:lnTo>
                <a:close/>
              </a:path>
            </a:pathLst>
          </a:custGeom>
          <a:blipFill>
            <a:blip r:embed="rId4"/>
            <a:stretch>
              <a:fillRect l="-59911" t="-221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 rot="-8891241">
            <a:off x="4324511" y="1893456"/>
            <a:ext cx="11805531" cy="5352975"/>
            <a:chOff x="0" y="0"/>
            <a:chExt cx="22879738" cy="10152884"/>
          </a:xfrm>
        </p:grpSpPr>
        <p:grpSp>
          <p:nvGrpSpPr>
            <p:cNvPr id="6" name="Group 6"/>
            <p:cNvGrpSpPr/>
            <p:nvPr/>
          </p:nvGrpSpPr>
          <p:grpSpPr>
            <a:xfrm>
              <a:off x="13160761" y="389178"/>
              <a:ext cx="9374566" cy="9374529"/>
              <a:chOff x="0" y="0"/>
              <a:chExt cx="6350000" cy="63499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6943" t="-17163" r="-31520" b="-38329"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 rot="5400000">
              <a:off x="6363427" y="-6363427"/>
              <a:ext cx="10152884" cy="22879738"/>
            </a:xfrm>
            <a:custGeom>
              <a:avLst/>
              <a:gdLst/>
              <a:ahLst/>
              <a:cxnLst/>
              <a:rect l="l" t="t" r="r" b="b"/>
              <a:pathLst>
                <a:path w="10152884" h="22879738">
                  <a:moveTo>
                    <a:pt x="0" y="0"/>
                  </a:moveTo>
                  <a:lnTo>
                    <a:pt x="10152884" y="0"/>
                  </a:lnTo>
                  <a:lnTo>
                    <a:pt x="10152884" y="22879738"/>
                  </a:lnTo>
                  <a:lnTo>
                    <a:pt x="0" y="22879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285954" y="2162427"/>
            <a:ext cx="41877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1918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29721" y="685800"/>
            <a:ext cx="2770632" cy="5486400"/>
          </a:xfrm>
          <a:custGeom>
            <a:avLst/>
            <a:gdLst/>
            <a:ahLst/>
            <a:cxnLst/>
            <a:rect l="l" t="t" r="r" b="b"/>
            <a:pathLst>
              <a:path w="4155948" h="8229600">
                <a:moveTo>
                  <a:pt x="0" y="0"/>
                </a:moveTo>
                <a:lnTo>
                  <a:pt x="4155948" y="0"/>
                </a:lnTo>
                <a:lnTo>
                  <a:pt x="41559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EAF3192D-520E-F851-4264-B1D81143F72A}"/>
              </a:ext>
            </a:extLst>
          </p:cNvPr>
          <p:cNvSpPr/>
          <p:nvPr/>
        </p:nvSpPr>
        <p:spPr>
          <a:xfrm>
            <a:off x="834190" y="629131"/>
            <a:ext cx="10812378" cy="5599738"/>
          </a:xfrm>
          <a:custGeom>
            <a:avLst/>
            <a:gdLst/>
            <a:ahLst/>
            <a:cxnLst/>
            <a:rect l="l" t="t" r="r" b="b"/>
            <a:pathLst>
              <a:path w="7315200" h="3968496">
                <a:moveTo>
                  <a:pt x="0" y="0"/>
                </a:moveTo>
                <a:lnTo>
                  <a:pt x="7315200" y="0"/>
                </a:lnTo>
                <a:lnTo>
                  <a:pt x="7315200" y="3968496"/>
                </a:lnTo>
                <a:lnTo>
                  <a:pt x="0" y="3968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D1C4F868-0DAB-FB9F-5349-CCBD4D910A81}"/>
              </a:ext>
            </a:extLst>
          </p:cNvPr>
          <p:cNvSpPr txBox="1"/>
          <p:nvPr/>
        </p:nvSpPr>
        <p:spPr>
          <a:xfrm>
            <a:off x="1072184" y="1082454"/>
            <a:ext cx="9850511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KĨ THUẬT “</a:t>
            </a:r>
            <a:r>
              <a:rPr lang="en-US" sz="34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ngoại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Mỹ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5402ABC4-3732-3B9B-BCCC-24D3714335DC}"/>
              </a:ext>
            </a:extLst>
          </p:cNvPr>
          <p:cNvSpPr txBox="1"/>
          <p:nvPr/>
        </p:nvSpPr>
        <p:spPr>
          <a:xfrm>
            <a:off x="1393518" y="3722778"/>
            <a:ext cx="44060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1,2: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34BE2799-D028-188F-A9C8-36FDB31F8300}"/>
              </a:ext>
            </a:extLst>
          </p:cNvPr>
          <p:cNvSpPr txBox="1"/>
          <p:nvPr/>
        </p:nvSpPr>
        <p:spPr>
          <a:xfrm>
            <a:off x="6237962" y="3722778"/>
            <a:ext cx="44060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3,4: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A222FE1B-D49F-C3F7-3B83-DCDB5774FA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58452" y="0"/>
            <a:ext cx="1933548" cy="1440493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5DC8AB8C-D132-A28A-0B7C-954875467D51}"/>
              </a:ext>
            </a:extLst>
          </p:cNvPr>
          <p:cNvSpPr/>
          <p:nvPr/>
        </p:nvSpPr>
        <p:spPr>
          <a:xfrm>
            <a:off x="3974487" y="4859763"/>
            <a:ext cx="4045906" cy="2048005"/>
          </a:xfrm>
          <a:custGeom>
            <a:avLst/>
            <a:gdLst/>
            <a:ahLst/>
            <a:cxnLst/>
            <a:rect l="l" t="t" r="r" b="b"/>
            <a:pathLst>
              <a:path w="16230600" h="7628382">
                <a:moveTo>
                  <a:pt x="0" y="0"/>
                </a:moveTo>
                <a:lnTo>
                  <a:pt x="16230600" y="0"/>
                </a:lnTo>
                <a:lnTo>
                  <a:pt x="16230600" y="7628382"/>
                </a:lnTo>
                <a:lnTo>
                  <a:pt x="0" y="76283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5 Minutes timer (Đồng hồ đếm ngược 5 phút) (1)">
            <a:hlinkClick r:id="" action="ppaction://media"/>
            <a:extLst>
              <a:ext uri="{FF2B5EF4-FFF2-40B4-BE49-F238E27FC236}">
                <a16:creationId xmlns:a16="http://schemas.microsoft.com/office/drawing/2014/main" xmlns="" id="{83DE0EA2-AB04-E0C4-F9F1-0948D90BCA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2120" y="2737304"/>
            <a:ext cx="1590638" cy="89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30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7BAB29D7-366D-1DDC-E018-601CF2497C09}"/>
              </a:ext>
            </a:extLst>
          </p:cNvPr>
          <p:cNvSpPr/>
          <p:nvPr/>
        </p:nvSpPr>
        <p:spPr>
          <a:xfrm>
            <a:off x="322159" y="1746612"/>
            <a:ext cx="4026572" cy="2725180"/>
          </a:xfrm>
          <a:custGeom>
            <a:avLst/>
            <a:gdLst/>
            <a:ahLst/>
            <a:cxnLst/>
            <a:rect l="l" t="t" r="r" b="b"/>
            <a:pathLst>
              <a:path w="5795493" h="4114800">
                <a:moveTo>
                  <a:pt x="0" y="0"/>
                </a:moveTo>
                <a:lnTo>
                  <a:pt x="5795492" y="0"/>
                </a:lnTo>
                <a:lnTo>
                  <a:pt x="5795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7ECEFE5B-EC7B-9B84-D09E-8CE6BF412B28}"/>
              </a:ext>
            </a:extLst>
          </p:cNvPr>
          <p:cNvSpPr txBox="1"/>
          <p:nvPr/>
        </p:nvSpPr>
        <p:spPr>
          <a:xfrm>
            <a:off x="648799" y="2627787"/>
            <a:ext cx="3373291" cy="1085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 SÁCH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NỘI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F2A3E7E0-A6A9-EA23-DB89-391DAFE2930D}"/>
              </a:ext>
            </a:extLst>
          </p:cNvPr>
          <p:cNvGrpSpPr/>
          <p:nvPr/>
        </p:nvGrpSpPr>
        <p:grpSpPr>
          <a:xfrm>
            <a:off x="4675371" y="1077691"/>
            <a:ext cx="7315200" cy="1337842"/>
            <a:chOff x="4554641" y="541062"/>
            <a:chExt cx="7315200" cy="1337842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xmlns="" id="{2C9E787A-ECF5-7722-94AA-FB9EB8ED2B71}"/>
                </a:ext>
              </a:extLst>
            </p:cNvPr>
            <p:cNvSpPr/>
            <p:nvPr/>
          </p:nvSpPr>
          <p:spPr>
            <a:xfrm>
              <a:off x="4554641" y="541062"/>
              <a:ext cx="7315200" cy="1337842"/>
            </a:xfrm>
            <a:custGeom>
              <a:avLst/>
              <a:gdLst/>
              <a:ahLst/>
              <a:cxnLst/>
              <a:rect l="l" t="t" r="r" b="b"/>
              <a:pathLst>
                <a:path w="7315200" h="1664208">
                  <a:moveTo>
                    <a:pt x="0" y="0"/>
                  </a:moveTo>
                  <a:lnTo>
                    <a:pt x="7315200" y="0"/>
                  </a:lnTo>
                  <a:lnTo>
                    <a:pt x="7315200" y="1664208"/>
                  </a:lnTo>
                  <a:lnTo>
                    <a:pt x="0" y="1664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xmlns="" id="{4FC1A233-EF1E-BC43-582D-64E089F17BF0}"/>
                </a:ext>
              </a:extLst>
            </p:cNvPr>
            <p:cNvSpPr txBox="1"/>
            <p:nvPr/>
          </p:nvSpPr>
          <p:spPr>
            <a:xfrm>
              <a:off x="4716377" y="628278"/>
              <a:ext cx="6914148" cy="10469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XX,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Đảng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nắm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endPara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06A257A8-5130-B827-725D-8C6F19C21D32}"/>
              </a:ext>
            </a:extLst>
          </p:cNvPr>
          <p:cNvGrpSpPr/>
          <p:nvPr/>
        </p:nvGrpSpPr>
        <p:grpSpPr>
          <a:xfrm>
            <a:off x="4675371" y="2627787"/>
            <a:ext cx="7315200" cy="1337842"/>
            <a:chOff x="4554641" y="2091158"/>
            <a:chExt cx="7315200" cy="1337842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xmlns="" id="{24A1302C-75E1-ADF7-47FE-0510B89D304C}"/>
                </a:ext>
              </a:extLst>
            </p:cNvPr>
            <p:cNvSpPr/>
            <p:nvPr/>
          </p:nvSpPr>
          <p:spPr>
            <a:xfrm>
              <a:off x="4554641" y="2091158"/>
              <a:ext cx="7315200" cy="1337842"/>
            </a:xfrm>
            <a:custGeom>
              <a:avLst/>
              <a:gdLst/>
              <a:ahLst/>
              <a:cxnLst/>
              <a:rect l="l" t="t" r="r" b="b"/>
              <a:pathLst>
                <a:path w="7315200" h="1664208">
                  <a:moveTo>
                    <a:pt x="0" y="0"/>
                  </a:moveTo>
                  <a:lnTo>
                    <a:pt x="7315200" y="0"/>
                  </a:lnTo>
                  <a:lnTo>
                    <a:pt x="7315200" y="1664208"/>
                  </a:lnTo>
                  <a:lnTo>
                    <a:pt x="0" y="1664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3C23D848-8F15-508B-27C7-F07DF21A2CD0}"/>
                </a:ext>
              </a:extLst>
            </p:cNvPr>
            <p:cNvSpPr txBox="1"/>
            <p:nvPr/>
          </p:nvSpPr>
          <p:spPr>
            <a:xfrm>
              <a:off x="4716377" y="2226254"/>
              <a:ext cx="7032734" cy="10469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1930,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Đảng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giành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phiếu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xmlns="" id="{2789EFE9-3C6C-863A-8853-B2D4CBB6F1C0}"/>
              </a:ext>
            </a:extLst>
          </p:cNvPr>
          <p:cNvGrpSpPr/>
          <p:nvPr/>
        </p:nvGrpSpPr>
        <p:grpSpPr>
          <a:xfrm>
            <a:off x="4675371" y="4177883"/>
            <a:ext cx="7315200" cy="1337842"/>
            <a:chOff x="4554641" y="3641254"/>
            <a:chExt cx="7315200" cy="1337842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xmlns="" id="{A513D085-5F1E-2BEA-2CEB-62972F098AC3}"/>
                </a:ext>
              </a:extLst>
            </p:cNvPr>
            <p:cNvSpPr/>
            <p:nvPr/>
          </p:nvSpPr>
          <p:spPr>
            <a:xfrm>
              <a:off x="4554641" y="3641254"/>
              <a:ext cx="7315200" cy="1337842"/>
            </a:xfrm>
            <a:custGeom>
              <a:avLst/>
              <a:gdLst/>
              <a:ahLst/>
              <a:cxnLst/>
              <a:rect l="l" t="t" r="r" b="b"/>
              <a:pathLst>
                <a:path w="7315200" h="1664208">
                  <a:moveTo>
                    <a:pt x="0" y="0"/>
                  </a:moveTo>
                  <a:lnTo>
                    <a:pt x="7315200" y="0"/>
                  </a:lnTo>
                  <a:lnTo>
                    <a:pt x="7315200" y="1664208"/>
                  </a:lnTo>
                  <a:lnTo>
                    <a:pt x="0" y="1664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EC197124-451B-093F-DE3B-2FD777C2C9C1}"/>
                </a:ext>
              </a:extLst>
            </p:cNvPr>
            <p:cNvSpPr txBox="1"/>
            <p:nvPr/>
          </p:nvSpPr>
          <p:spPr>
            <a:xfrm>
              <a:off x="4716377" y="3786698"/>
              <a:ext cx="6914148" cy="10469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1932, Ph. Ru-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dơ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ven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209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7BAB29D7-366D-1DDC-E018-601CF2497C09}"/>
              </a:ext>
            </a:extLst>
          </p:cNvPr>
          <p:cNvSpPr/>
          <p:nvPr/>
        </p:nvSpPr>
        <p:spPr>
          <a:xfrm>
            <a:off x="322159" y="1746612"/>
            <a:ext cx="4026572" cy="2725180"/>
          </a:xfrm>
          <a:custGeom>
            <a:avLst/>
            <a:gdLst/>
            <a:ahLst/>
            <a:cxnLst/>
            <a:rect l="l" t="t" r="r" b="b"/>
            <a:pathLst>
              <a:path w="5795493" h="4114800">
                <a:moveTo>
                  <a:pt x="0" y="0"/>
                </a:moveTo>
                <a:lnTo>
                  <a:pt x="5795492" y="0"/>
                </a:lnTo>
                <a:lnTo>
                  <a:pt x="5795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7ECEFE5B-EC7B-9B84-D09E-8CE6BF412B28}"/>
              </a:ext>
            </a:extLst>
          </p:cNvPr>
          <p:cNvSpPr txBox="1"/>
          <p:nvPr/>
        </p:nvSpPr>
        <p:spPr>
          <a:xfrm>
            <a:off x="654372" y="2554902"/>
            <a:ext cx="3373291" cy="1085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 SÁCH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NGOẠI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F2A3E7E0-A6A9-EA23-DB89-391DAFE2930D}"/>
              </a:ext>
            </a:extLst>
          </p:cNvPr>
          <p:cNvGrpSpPr/>
          <p:nvPr/>
        </p:nvGrpSpPr>
        <p:grpSpPr>
          <a:xfrm>
            <a:off x="4554641" y="696009"/>
            <a:ext cx="7315200" cy="1337842"/>
            <a:chOff x="4554641" y="541062"/>
            <a:chExt cx="7315200" cy="1337842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xmlns="" id="{2C9E787A-ECF5-7722-94AA-FB9EB8ED2B71}"/>
                </a:ext>
              </a:extLst>
            </p:cNvPr>
            <p:cNvSpPr/>
            <p:nvPr/>
          </p:nvSpPr>
          <p:spPr>
            <a:xfrm>
              <a:off x="4554641" y="541062"/>
              <a:ext cx="7315200" cy="1337842"/>
            </a:xfrm>
            <a:custGeom>
              <a:avLst/>
              <a:gdLst/>
              <a:ahLst/>
              <a:cxnLst/>
              <a:rect l="l" t="t" r="r" b="b"/>
              <a:pathLst>
                <a:path w="7315200" h="1664208">
                  <a:moveTo>
                    <a:pt x="0" y="0"/>
                  </a:moveTo>
                  <a:lnTo>
                    <a:pt x="7315200" y="0"/>
                  </a:lnTo>
                  <a:lnTo>
                    <a:pt x="7315200" y="1664208"/>
                  </a:lnTo>
                  <a:lnTo>
                    <a:pt x="0" y="1664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xmlns="" id="{4FC1A233-EF1E-BC43-582D-64E089F17BF0}"/>
                </a:ext>
              </a:extLst>
            </p:cNvPr>
            <p:cNvSpPr txBox="1"/>
            <p:nvPr/>
          </p:nvSpPr>
          <p:spPr>
            <a:xfrm>
              <a:off x="4680944" y="932984"/>
              <a:ext cx="6914148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đuổi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Liên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06A257A8-5130-B827-725D-8C6F19C21D32}"/>
              </a:ext>
            </a:extLst>
          </p:cNvPr>
          <p:cNvGrpSpPr/>
          <p:nvPr/>
        </p:nvGrpSpPr>
        <p:grpSpPr>
          <a:xfrm>
            <a:off x="4554641" y="2158830"/>
            <a:ext cx="7315200" cy="1900743"/>
            <a:chOff x="4554641" y="2091158"/>
            <a:chExt cx="7315200" cy="1337842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xmlns="" id="{24A1302C-75E1-ADF7-47FE-0510B89D304C}"/>
                </a:ext>
              </a:extLst>
            </p:cNvPr>
            <p:cNvSpPr/>
            <p:nvPr/>
          </p:nvSpPr>
          <p:spPr>
            <a:xfrm>
              <a:off x="4554641" y="2091158"/>
              <a:ext cx="7315200" cy="1337842"/>
            </a:xfrm>
            <a:custGeom>
              <a:avLst/>
              <a:gdLst/>
              <a:ahLst/>
              <a:cxnLst/>
              <a:rect l="l" t="t" r="r" b="b"/>
              <a:pathLst>
                <a:path w="7315200" h="1664208">
                  <a:moveTo>
                    <a:pt x="0" y="0"/>
                  </a:moveTo>
                  <a:lnTo>
                    <a:pt x="7315200" y="0"/>
                  </a:lnTo>
                  <a:lnTo>
                    <a:pt x="7315200" y="1664208"/>
                  </a:lnTo>
                  <a:lnTo>
                    <a:pt x="0" y="1664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3C23D848-8F15-508B-27C7-F07DF21A2CD0}"/>
                </a:ext>
              </a:extLst>
            </p:cNvPr>
            <p:cNvSpPr txBox="1"/>
            <p:nvPr/>
          </p:nvSpPr>
          <p:spPr>
            <a:xfrm>
              <a:off x="4680944" y="2178493"/>
              <a:ext cx="7030892" cy="1084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Mơn-rô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bành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trướng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can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thiệp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La-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84985172-03E8-1EEB-9401-6DFCF2D23A04}"/>
              </a:ext>
            </a:extLst>
          </p:cNvPr>
          <p:cNvGrpSpPr/>
          <p:nvPr/>
        </p:nvGrpSpPr>
        <p:grpSpPr>
          <a:xfrm>
            <a:off x="4554641" y="4240831"/>
            <a:ext cx="7315200" cy="1900743"/>
            <a:chOff x="4554641" y="2091158"/>
            <a:chExt cx="7315200" cy="1337842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xmlns="" id="{672B19E2-A384-AB76-086C-25D73F723237}"/>
                </a:ext>
              </a:extLst>
            </p:cNvPr>
            <p:cNvSpPr/>
            <p:nvPr/>
          </p:nvSpPr>
          <p:spPr>
            <a:xfrm>
              <a:off x="4554641" y="2091158"/>
              <a:ext cx="7315200" cy="1337842"/>
            </a:xfrm>
            <a:custGeom>
              <a:avLst/>
              <a:gdLst/>
              <a:ahLst/>
              <a:cxnLst/>
              <a:rect l="l" t="t" r="r" b="b"/>
              <a:pathLst>
                <a:path w="7315200" h="1664208">
                  <a:moveTo>
                    <a:pt x="0" y="0"/>
                  </a:moveTo>
                  <a:lnTo>
                    <a:pt x="7315200" y="0"/>
                  </a:lnTo>
                  <a:lnTo>
                    <a:pt x="7315200" y="1664208"/>
                  </a:lnTo>
                  <a:lnTo>
                    <a:pt x="0" y="1664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xmlns="" id="{76F13882-2F13-E0A5-EA92-E11F4C9B5C4D}"/>
                </a:ext>
              </a:extLst>
            </p:cNvPr>
            <p:cNvSpPr txBox="1"/>
            <p:nvPr/>
          </p:nvSpPr>
          <p:spPr>
            <a:xfrm>
              <a:off x="4680944" y="2253720"/>
              <a:ext cx="7030892" cy="10165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1933,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đặt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quan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hệ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ngoại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giao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với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Liên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Xô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“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láng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giềng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thân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thiện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”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với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nước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Mỹ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La-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tinh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56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A5416BF9-DF1E-F0A7-40BB-A3085D691871}"/>
              </a:ext>
            </a:extLst>
          </p:cNvPr>
          <p:cNvSpPr/>
          <p:nvPr/>
        </p:nvSpPr>
        <p:spPr>
          <a:xfrm>
            <a:off x="75156" y="450938"/>
            <a:ext cx="6801633" cy="5404981"/>
          </a:xfrm>
          <a:custGeom>
            <a:avLst/>
            <a:gdLst/>
            <a:ahLst/>
            <a:cxnLst/>
            <a:rect l="l" t="t" r="r" b="b"/>
            <a:pathLst>
              <a:path w="5705095" h="4114800">
                <a:moveTo>
                  <a:pt x="0" y="0"/>
                </a:moveTo>
                <a:lnTo>
                  <a:pt x="5705096" y="0"/>
                </a:lnTo>
                <a:lnTo>
                  <a:pt x="57050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A07026AD-63F9-3D45-94FE-C74225A8FCD4}"/>
              </a:ext>
            </a:extLst>
          </p:cNvPr>
          <p:cNvSpPr txBox="1"/>
          <p:nvPr/>
        </p:nvSpPr>
        <p:spPr>
          <a:xfrm>
            <a:off x="2196888" y="1204774"/>
            <a:ext cx="439180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Ph.Ru-dơ-ven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Quan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2.5,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Ph. Ru-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(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  <a:endParaRPr lang="en-US" sz="3600" dirty="0"/>
          </a:p>
        </p:txBody>
      </p:sp>
      <p:pic>
        <p:nvPicPr>
          <p:cNvPr id="5" name="Hình ảnh 4" descr="Ảnh có chứa Mặt người, trang phục, đám tang, đàn ông&#10;&#10;Mô tả được tạo tự động">
            <a:extLst>
              <a:ext uri="{FF2B5EF4-FFF2-40B4-BE49-F238E27FC236}">
                <a16:creationId xmlns:a16="http://schemas.microsoft.com/office/drawing/2014/main" xmlns="" id="{7E9CDAA9-CB0E-D157-7FB8-5ABCBF33E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66" y="1487195"/>
            <a:ext cx="4935857" cy="374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816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288C6B4-AFC3-407F-A595-EFFD38D4CC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xmlns="" id="{CF236821-17FE-429B-8D2C-08E13A64EA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xmlns="" id="{C0BDBCD2-E081-43AB-9119-C55465E59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8E79BE4-34FE-485A-98A5-92CE8F7C4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BED40C4-D1BE-A863-779B-D801CD35252F}"/>
              </a:ext>
            </a:extLst>
          </p:cNvPr>
          <p:cNvSpPr txBox="1"/>
          <p:nvPr/>
        </p:nvSpPr>
        <p:spPr>
          <a:xfrm>
            <a:off x="267679" y="1999789"/>
            <a:ext cx="3798979" cy="40223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algn="just"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20. Trong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 </a:t>
            </a:r>
          </a:p>
        </p:txBody>
      </p:sp>
      <p:pic>
        <p:nvPicPr>
          <p:cNvPr id="3" name="Hình ảnh 2" descr="Ảnh có chứa Mặt người, trang phục, đám tang, đàn ông&#10;&#10;Mô tả được tạo tự động">
            <a:extLst>
              <a:ext uri="{FF2B5EF4-FFF2-40B4-BE49-F238E27FC236}">
                <a16:creationId xmlns:a16="http://schemas.microsoft.com/office/drawing/2014/main" xmlns="" id="{A1374833-04C6-4615-F551-6E7404B2A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84" y="848929"/>
            <a:ext cx="6922008" cy="526072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039BB4F5-0E0D-5298-ABB5-3A3AC31A8B9F}"/>
              </a:ext>
            </a:extLst>
          </p:cNvPr>
          <p:cNvSpPr txBox="1"/>
          <p:nvPr/>
        </p:nvSpPr>
        <p:spPr>
          <a:xfrm>
            <a:off x="200896" y="1538124"/>
            <a:ext cx="4044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Ph. Ru-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(1882 - 1945)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5444244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A5416BF9-DF1E-F0A7-40BB-A3085D691871}"/>
              </a:ext>
            </a:extLst>
          </p:cNvPr>
          <p:cNvSpPr/>
          <p:nvPr/>
        </p:nvSpPr>
        <p:spPr>
          <a:xfrm>
            <a:off x="-150312" y="438412"/>
            <a:ext cx="6801633" cy="5404981"/>
          </a:xfrm>
          <a:custGeom>
            <a:avLst/>
            <a:gdLst/>
            <a:ahLst/>
            <a:cxnLst/>
            <a:rect l="l" t="t" r="r" b="b"/>
            <a:pathLst>
              <a:path w="5705095" h="4114800">
                <a:moveTo>
                  <a:pt x="0" y="0"/>
                </a:moveTo>
                <a:lnTo>
                  <a:pt x="5705096" y="0"/>
                </a:lnTo>
                <a:lnTo>
                  <a:pt x="57050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A07026AD-63F9-3D45-94FE-C74225A8FCD4}"/>
              </a:ext>
            </a:extLst>
          </p:cNvPr>
          <p:cNvSpPr txBox="1"/>
          <p:nvPr/>
        </p:nvSpPr>
        <p:spPr>
          <a:xfrm>
            <a:off x="2163925" y="1555852"/>
            <a:ext cx="401140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Mơn-rô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(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2)</a:t>
            </a:r>
            <a:endParaRPr kumimoji="0" lang="en-US" sz="6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1" descr="A group of men standing next to a sign&#10;&#10;Description automatically generated">
            <a:extLst>
              <a:ext uri="{FF2B5EF4-FFF2-40B4-BE49-F238E27FC236}">
                <a16:creationId xmlns:a16="http://schemas.microsoft.com/office/drawing/2014/main" xmlns="" id="{DBCD2FF5-DB67-58DC-98A7-2B883AD09C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529" y="1426306"/>
            <a:ext cx="5211353" cy="3387328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5ADC102-6401-9E9A-7515-910A13F66916}"/>
              </a:ext>
            </a:extLst>
          </p:cNvPr>
          <p:cNvSpPr txBox="1"/>
          <p:nvPr/>
        </p:nvSpPr>
        <p:spPr>
          <a:xfrm>
            <a:off x="7151580" y="4763530"/>
            <a:ext cx="4411249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Mơn-rô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4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E45CA849-654C-4173-AD99-B3A2528275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E23A947-2D45-4208-AE2B-64948C87A3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group of men standing next to a sign&#10;&#10;Description automatically generated">
            <a:extLst>
              <a:ext uri="{FF2B5EF4-FFF2-40B4-BE49-F238E27FC236}">
                <a16:creationId xmlns:a16="http://schemas.microsoft.com/office/drawing/2014/main" xmlns="" id="{EA0D4D65-F6F6-36CB-CD34-B263FFCDC7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0" b="-1"/>
          <a:stretch/>
        </p:blipFill>
        <p:spPr>
          <a:xfrm>
            <a:off x="429768" y="1721922"/>
            <a:ext cx="6704891" cy="4520559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E5BBB0F9-6A59-4D02-A9C7-A2D6516684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07CBE8DD-870E-7B63-E358-BDD0DDEECC58}"/>
              </a:ext>
            </a:extLst>
          </p:cNvPr>
          <p:cNvSpPr txBox="1"/>
          <p:nvPr/>
        </p:nvSpPr>
        <p:spPr>
          <a:xfrm>
            <a:off x="7616891" y="1936550"/>
            <a:ext cx="4022148" cy="4091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nhận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Châu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B4F2256-214C-A733-6A03-BF1CEBE0B1D7}"/>
              </a:ext>
            </a:extLst>
          </p:cNvPr>
          <p:cNvSpPr txBox="1"/>
          <p:nvPr/>
        </p:nvSpPr>
        <p:spPr>
          <a:xfrm>
            <a:off x="1424329" y="6242481"/>
            <a:ext cx="4411249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Mơn-rô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82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7BAB29D7-366D-1DDC-E018-601CF2497C09}"/>
              </a:ext>
            </a:extLst>
          </p:cNvPr>
          <p:cNvSpPr/>
          <p:nvPr/>
        </p:nvSpPr>
        <p:spPr>
          <a:xfrm>
            <a:off x="253320" y="279339"/>
            <a:ext cx="4026572" cy="2725180"/>
          </a:xfrm>
          <a:custGeom>
            <a:avLst/>
            <a:gdLst/>
            <a:ahLst/>
            <a:cxnLst/>
            <a:rect l="l" t="t" r="r" b="b"/>
            <a:pathLst>
              <a:path w="5795493" h="4114800">
                <a:moveTo>
                  <a:pt x="0" y="0"/>
                </a:moveTo>
                <a:lnTo>
                  <a:pt x="5795492" y="0"/>
                </a:lnTo>
                <a:lnTo>
                  <a:pt x="5795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7ECEFE5B-EC7B-9B84-D09E-8CE6BF412B28}"/>
              </a:ext>
            </a:extLst>
          </p:cNvPr>
          <p:cNvSpPr txBox="1"/>
          <p:nvPr/>
        </p:nvSpPr>
        <p:spPr>
          <a:xfrm>
            <a:off x="585533" y="1087629"/>
            <a:ext cx="3373291" cy="1085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 SÁCH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NỘI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2C9E787A-ECF5-7722-94AA-FB9EB8ED2B71}"/>
              </a:ext>
            </a:extLst>
          </p:cNvPr>
          <p:cNvSpPr/>
          <p:nvPr/>
        </p:nvSpPr>
        <p:spPr>
          <a:xfrm>
            <a:off x="253321" y="3428999"/>
            <a:ext cx="2040700" cy="2875547"/>
          </a:xfrm>
          <a:custGeom>
            <a:avLst/>
            <a:gdLst/>
            <a:ahLst/>
            <a:cxnLst/>
            <a:rect l="l" t="t" r="r" b="b"/>
            <a:pathLst>
              <a:path w="7315200" h="1664208">
                <a:moveTo>
                  <a:pt x="0" y="0"/>
                </a:moveTo>
                <a:lnTo>
                  <a:pt x="7315200" y="0"/>
                </a:lnTo>
                <a:lnTo>
                  <a:pt x="7315200" y="1664208"/>
                </a:lnTo>
                <a:lnTo>
                  <a:pt x="0" y="1664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3A4EE918-278D-11B1-2A63-8E67314F556B}"/>
              </a:ext>
            </a:extLst>
          </p:cNvPr>
          <p:cNvSpPr/>
          <p:nvPr/>
        </p:nvSpPr>
        <p:spPr>
          <a:xfrm>
            <a:off x="2431474" y="3428998"/>
            <a:ext cx="2124484" cy="2875547"/>
          </a:xfrm>
          <a:custGeom>
            <a:avLst/>
            <a:gdLst/>
            <a:ahLst/>
            <a:cxnLst/>
            <a:rect l="l" t="t" r="r" b="b"/>
            <a:pathLst>
              <a:path w="7315200" h="1664208">
                <a:moveTo>
                  <a:pt x="0" y="0"/>
                </a:moveTo>
                <a:lnTo>
                  <a:pt x="7315200" y="0"/>
                </a:lnTo>
                <a:lnTo>
                  <a:pt x="7315200" y="1664208"/>
                </a:lnTo>
                <a:lnTo>
                  <a:pt x="0" y="1664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F0B1AD6E-5A9C-BDD2-561E-444E68F4F0D6}"/>
              </a:ext>
            </a:extLst>
          </p:cNvPr>
          <p:cNvSpPr/>
          <p:nvPr/>
        </p:nvSpPr>
        <p:spPr>
          <a:xfrm>
            <a:off x="6509742" y="279339"/>
            <a:ext cx="4026572" cy="2725180"/>
          </a:xfrm>
          <a:custGeom>
            <a:avLst/>
            <a:gdLst/>
            <a:ahLst/>
            <a:cxnLst/>
            <a:rect l="l" t="t" r="r" b="b"/>
            <a:pathLst>
              <a:path w="5795493" h="4114800">
                <a:moveTo>
                  <a:pt x="0" y="0"/>
                </a:moveTo>
                <a:lnTo>
                  <a:pt x="5795492" y="0"/>
                </a:lnTo>
                <a:lnTo>
                  <a:pt x="5795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24A18509-CA8E-A629-A34D-023D657F7571}"/>
              </a:ext>
            </a:extLst>
          </p:cNvPr>
          <p:cNvSpPr txBox="1"/>
          <p:nvPr/>
        </p:nvSpPr>
        <p:spPr>
          <a:xfrm>
            <a:off x="6841955" y="1087629"/>
            <a:ext cx="3373291" cy="1085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 SÁCH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NGOẠI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BB069E44-6B26-9D43-E508-0C75C99EA50B}"/>
              </a:ext>
            </a:extLst>
          </p:cNvPr>
          <p:cNvSpPr/>
          <p:nvPr/>
        </p:nvSpPr>
        <p:spPr>
          <a:xfrm>
            <a:off x="5198734" y="3428998"/>
            <a:ext cx="2124484" cy="2875547"/>
          </a:xfrm>
          <a:custGeom>
            <a:avLst/>
            <a:gdLst/>
            <a:ahLst/>
            <a:cxnLst/>
            <a:rect l="l" t="t" r="r" b="b"/>
            <a:pathLst>
              <a:path w="7315200" h="1664208">
                <a:moveTo>
                  <a:pt x="0" y="0"/>
                </a:moveTo>
                <a:lnTo>
                  <a:pt x="7315200" y="0"/>
                </a:lnTo>
                <a:lnTo>
                  <a:pt x="7315200" y="1664208"/>
                </a:lnTo>
                <a:lnTo>
                  <a:pt x="0" y="1664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E23BF560-5BDB-6C3F-EA1C-81AD521824E4}"/>
              </a:ext>
            </a:extLst>
          </p:cNvPr>
          <p:cNvSpPr/>
          <p:nvPr/>
        </p:nvSpPr>
        <p:spPr>
          <a:xfrm>
            <a:off x="7508797" y="3428998"/>
            <a:ext cx="2124484" cy="2875547"/>
          </a:xfrm>
          <a:custGeom>
            <a:avLst/>
            <a:gdLst/>
            <a:ahLst/>
            <a:cxnLst/>
            <a:rect l="l" t="t" r="r" b="b"/>
            <a:pathLst>
              <a:path w="7315200" h="1664208">
                <a:moveTo>
                  <a:pt x="0" y="0"/>
                </a:moveTo>
                <a:lnTo>
                  <a:pt x="7315200" y="0"/>
                </a:lnTo>
                <a:lnTo>
                  <a:pt x="7315200" y="1664208"/>
                </a:lnTo>
                <a:lnTo>
                  <a:pt x="0" y="1664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xmlns="" id="{86C7F4C4-CC1A-E527-13D2-186D291CC249}"/>
              </a:ext>
            </a:extLst>
          </p:cNvPr>
          <p:cNvSpPr/>
          <p:nvPr/>
        </p:nvSpPr>
        <p:spPr>
          <a:xfrm>
            <a:off x="9855614" y="3428997"/>
            <a:ext cx="2124484" cy="2875547"/>
          </a:xfrm>
          <a:custGeom>
            <a:avLst/>
            <a:gdLst/>
            <a:ahLst/>
            <a:cxnLst/>
            <a:rect l="l" t="t" r="r" b="b"/>
            <a:pathLst>
              <a:path w="7315200" h="1664208">
                <a:moveTo>
                  <a:pt x="0" y="0"/>
                </a:moveTo>
                <a:lnTo>
                  <a:pt x="7315200" y="0"/>
                </a:lnTo>
                <a:lnTo>
                  <a:pt x="7315200" y="1664208"/>
                </a:lnTo>
                <a:lnTo>
                  <a:pt x="0" y="1664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EDB9C891-D746-93A6-0024-E642BA874F36}"/>
              </a:ext>
            </a:extLst>
          </p:cNvPr>
          <p:cNvSpPr txBox="1"/>
          <p:nvPr/>
        </p:nvSpPr>
        <p:spPr>
          <a:xfrm>
            <a:off x="253320" y="3737653"/>
            <a:ext cx="20407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Đảng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Cộng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hòa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Đảng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chủ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thay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cầm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quyền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757B87F6-55ED-1956-044C-BE93E955F1F6}"/>
              </a:ext>
            </a:extLst>
          </p:cNvPr>
          <p:cNvSpPr txBox="1"/>
          <p:nvPr/>
        </p:nvSpPr>
        <p:spPr>
          <a:xfrm>
            <a:off x="2439379" y="3778326"/>
            <a:ext cx="211657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1932, Ph. Ru-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ven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Tổng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thống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A4C1440D-0CF1-9B3D-5398-D0A3C183DCB6}"/>
              </a:ext>
            </a:extLst>
          </p:cNvPr>
          <p:cNvSpPr txBox="1"/>
          <p:nvPr/>
        </p:nvSpPr>
        <p:spPr>
          <a:xfrm>
            <a:off x="5289336" y="3699593"/>
            <a:ext cx="17990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Chống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Liên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Xô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14D4B1AE-652F-A67C-2D50-333DA56756F3}"/>
              </a:ext>
            </a:extLst>
          </p:cNvPr>
          <p:cNvSpPr txBox="1"/>
          <p:nvPr/>
        </p:nvSpPr>
        <p:spPr>
          <a:xfrm>
            <a:off x="7608627" y="3699593"/>
            <a:ext cx="201212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trướng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can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thiệp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vực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La –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AE950A4D-83AA-4A2F-47AC-B93FDBCA6B76}"/>
              </a:ext>
            </a:extLst>
          </p:cNvPr>
          <p:cNvSpPr txBox="1"/>
          <p:nvPr/>
        </p:nvSpPr>
        <p:spPr>
          <a:xfrm>
            <a:off x="9911046" y="3699593"/>
            <a:ext cx="193857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1933,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hệ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ngoại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Liên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“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giềng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thiện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”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La-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xmlns="" id="{AB323022-AA4B-0337-69AD-E5538CD5CE5E}"/>
              </a:ext>
            </a:extLst>
          </p:cNvPr>
          <p:cNvSpPr/>
          <p:nvPr/>
        </p:nvSpPr>
        <p:spPr>
          <a:xfrm>
            <a:off x="10536314" y="5649237"/>
            <a:ext cx="1766224" cy="1452551"/>
          </a:xfrm>
          <a:custGeom>
            <a:avLst/>
            <a:gdLst/>
            <a:ahLst/>
            <a:cxnLst/>
            <a:rect l="l" t="t" r="r" b="b"/>
            <a:pathLst>
              <a:path w="4490357" h="4114800">
                <a:moveTo>
                  <a:pt x="0" y="0"/>
                </a:moveTo>
                <a:lnTo>
                  <a:pt x="4490358" y="0"/>
                </a:lnTo>
                <a:lnTo>
                  <a:pt x="44903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065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8" grpId="0" animBg="1"/>
      <p:bldP spid="9" grpId="0" animBg="1"/>
      <p:bldP spid="12" grpId="0"/>
      <p:bldP spid="15" grpId="0" animBg="1"/>
      <p:bldP spid="16" grpId="0" animBg="1"/>
      <p:bldP spid="17" grpId="0" animBg="1"/>
      <p:bldP spid="21" grpId="0"/>
      <p:bldP spid="23" grpId="0"/>
      <p:bldP spid="25" grpId="0"/>
      <p:bldP spid="27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8" y="374752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57227" y="1625338"/>
            <a:ext cx="930958" cy="91742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E1922695-8452-6CED-713E-5C899CA106BA}"/>
              </a:ext>
            </a:extLst>
          </p:cNvPr>
          <p:cNvSpPr txBox="1"/>
          <p:nvPr/>
        </p:nvSpPr>
        <p:spPr>
          <a:xfrm>
            <a:off x="2187493" y="1784509"/>
            <a:ext cx="88767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xmlns="" id="{11FA2F28-16ED-BBB1-FF4C-8610F78FC36A}"/>
              </a:ext>
            </a:extLst>
          </p:cNvPr>
          <p:cNvSpPr txBox="1"/>
          <p:nvPr/>
        </p:nvSpPr>
        <p:spPr>
          <a:xfrm>
            <a:off x="1423405" y="1760885"/>
            <a:ext cx="49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3ED72668-F60E-EC62-ABEE-C18B008CCFCF}"/>
              </a:ext>
            </a:extLst>
          </p:cNvPr>
          <p:cNvSpPr txBox="1"/>
          <p:nvPr/>
        </p:nvSpPr>
        <p:spPr>
          <a:xfrm>
            <a:off x="1127791" y="396389"/>
            <a:ext cx="993641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2: CHÂU ÂU VÀ NƯỚC MỸ TỪ NĂM 1918 ĐẾN NĂM 1945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AAA31D6F-9C0F-70A6-7EB8-673731D41995}"/>
              </a:ext>
            </a:extLst>
          </p:cNvPr>
          <p:cNvSpPr txBox="1"/>
          <p:nvPr/>
        </p:nvSpPr>
        <p:spPr>
          <a:xfrm>
            <a:off x="2088185" y="2478596"/>
            <a:ext cx="5716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triển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k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63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D5CC2968-4721-7D54-7DC7-3762E115A7A9}"/>
              </a:ext>
            </a:extLst>
          </p:cNvPr>
          <p:cNvSpPr/>
          <p:nvPr/>
        </p:nvSpPr>
        <p:spPr>
          <a:xfrm>
            <a:off x="0" y="-466871"/>
            <a:ext cx="12192000" cy="7202904"/>
          </a:xfrm>
          <a:custGeom>
            <a:avLst/>
            <a:gdLst/>
            <a:ahLst/>
            <a:cxnLst/>
            <a:rect l="l" t="t" r="r" b="b"/>
            <a:pathLst>
              <a:path w="5541818" h="4114800">
                <a:moveTo>
                  <a:pt x="0" y="0"/>
                </a:moveTo>
                <a:lnTo>
                  <a:pt x="5541818" y="0"/>
                </a:lnTo>
                <a:lnTo>
                  <a:pt x="554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222FE1B-D49F-C3F7-3B83-DCDB5774FA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58452" y="0"/>
            <a:ext cx="1933548" cy="144049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D1C4F868-0DAB-FB9F-5349-CCBD4D910A81}"/>
              </a:ext>
            </a:extLst>
          </p:cNvPr>
          <p:cNvSpPr txBox="1"/>
          <p:nvPr/>
        </p:nvSpPr>
        <p:spPr>
          <a:xfrm>
            <a:off x="2487627" y="1191890"/>
            <a:ext cx="806676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  <a:r>
              <a:rPr lang="en-US" sz="4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KĨ THUẬT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THINK, PAIR, SHARE”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4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4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5DC8AB8C-D132-A28A-0B7C-954875467D51}"/>
              </a:ext>
            </a:extLst>
          </p:cNvPr>
          <p:cNvSpPr/>
          <p:nvPr/>
        </p:nvSpPr>
        <p:spPr>
          <a:xfrm>
            <a:off x="3974487" y="4859763"/>
            <a:ext cx="4045906" cy="2048005"/>
          </a:xfrm>
          <a:custGeom>
            <a:avLst/>
            <a:gdLst/>
            <a:ahLst/>
            <a:cxnLst/>
            <a:rect l="l" t="t" r="r" b="b"/>
            <a:pathLst>
              <a:path w="16230600" h="7628382">
                <a:moveTo>
                  <a:pt x="0" y="0"/>
                </a:moveTo>
                <a:lnTo>
                  <a:pt x="16230600" y="0"/>
                </a:lnTo>
                <a:lnTo>
                  <a:pt x="16230600" y="7628382"/>
                </a:lnTo>
                <a:lnTo>
                  <a:pt x="0" y="7628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80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4330" y="1162583"/>
            <a:ext cx="2005665" cy="1144395"/>
          </a:xfrm>
          <a:custGeom>
            <a:avLst/>
            <a:gdLst/>
            <a:ahLst/>
            <a:cxnLst/>
            <a:rect l="l" t="t" r="r" b="b"/>
            <a:pathLst>
              <a:path w="3008498" h="1716593">
                <a:moveTo>
                  <a:pt x="0" y="0"/>
                </a:moveTo>
                <a:lnTo>
                  <a:pt x="3008498" y="0"/>
                </a:lnTo>
                <a:lnTo>
                  <a:pt x="3008498" y="1716593"/>
                </a:lnTo>
                <a:lnTo>
                  <a:pt x="0" y="17165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8187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29287" y="461079"/>
            <a:ext cx="11511145" cy="6189763"/>
            <a:chOff x="0" y="0"/>
            <a:chExt cx="23022289" cy="123795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413654" cy="12379525"/>
            </a:xfrm>
            <a:custGeom>
              <a:avLst/>
              <a:gdLst/>
              <a:ahLst/>
              <a:cxnLst/>
              <a:rect l="l" t="t" r="r" b="b"/>
              <a:pathLst>
                <a:path w="17413654" h="12379525">
                  <a:moveTo>
                    <a:pt x="0" y="0"/>
                  </a:moveTo>
                  <a:lnTo>
                    <a:pt x="17413654" y="0"/>
                  </a:lnTo>
                  <a:lnTo>
                    <a:pt x="17413654" y="12379525"/>
                  </a:lnTo>
                  <a:lnTo>
                    <a:pt x="0" y="12379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5608636" y="0"/>
              <a:ext cx="17413654" cy="12379525"/>
            </a:xfrm>
            <a:custGeom>
              <a:avLst/>
              <a:gdLst/>
              <a:ahLst/>
              <a:cxnLst/>
              <a:rect l="l" t="t" r="r" b="b"/>
              <a:pathLst>
                <a:path w="17413654" h="12379525">
                  <a:moveTo>
                    <a:pt x="0" y="0"/>
                  </a:moveTo>
                  <a:lnTo>
                    <a:pt x="17413653" y="0"/>
                  </a:lnTo>
                  <a:lnTo>
                    <a:pt x="17413653" y="12379525"/>
                  </a:lnTo>
                  <a:lnTo>
                    <a:pt x="0" y="12379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6952784">
            <a:off x="10368925" y="4691492"/>
            <a:ext cx="832552" cy="1208787"/>
          </a:xfrm>
          <a:custGeom>
            <a:avLst/>
            <a:gdLst/>
            <a:ahLst/>
            <a:cxnLst/>
            <a:rect l="l" t="t" r="r" b="b"/>
            <a:pathLst>
              <a:path w="1248828" h="1813180">
                <a:moveTo>
                  <a:pt x="0" y="0"/>
                </a:moveTo>
                <a:lnTo>
                  <a:pt x="1248828" y="0"/>
                </a:lnTo>
                <a:lnTo>
                  <a:pt x="1248828" y="1813180"/>
                </a:lnTo>
                <a:lnTo>
                  <a:pt x="0" y="1813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134946" y="717856"/>
            <a:ext cx="1145113" cy="777246"/>
          </a:xfrm>
          <a:custGeom>
            <a:avLst/>
            <a:gdLst/>
            <a:ahLst/>
            <a:cxnLst/>
            <a:rect l="l" t="t" r="r" b="b"/>
            <a:pathLst>
              <a:path w="1717670" h="1165869">
                <a:moveTo>
                  <a:pt x="0" y="0"/>
                </a:moveTo>
                <a:lnTo>
                  <a:pt x="1717670" y="0"/>
                </a:lnTo>
                <a:lnTo>
                  <a:pt x="1717670" y="1165868"/>
                </a:lnTo>
                <a:lnTo>
                  <a:pt x="0" y="11658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27575" y="1162583"/>
            <a:ext cx="3174579" cy="9168458"/>
          </a:xfrm>
          <a:custGeom>
            <a:avLst/>
            <a:gdLst/>
            <a:ahLst/>
            <a:cxnLst/>
            <a:rect l="l" t="t" r="r" b="b"/>
            <a:pathLst>
              <a:path w="4761868" h="13752687">
                <a:moveTo>
                  <a:pt x="0" y="0"/>
                </a:moveTo>
                <a:lnTo>
                  <a:pt x="4761867" y="0"/>
                </a:lnTo>
                <a:lnTo>
                  <a:pt x="4761867" y="13752686"/>
                </a:lnTo>
                <a:lnTo>
                  <a:pt x="0" y="137526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1725142" y="5563288"/>
            <a:ext cx="3272798" cy="1294713"/>
          </a:xfrm>
          <a:custGeom>
            <a:avLst/>
            <a:gdLst/>
            <a:ahLst/>
            <a:cxnLst/>
            <a:rect l="l" t="t" r="r" b="b"/>
            <a:pathLst>
              <a:path w="4909197" h="1942069">
                <a:moveTo>
                  <a:pt x="0" y="0"/>
                </a:moveTo>
                <a:lnTo>
                  <a:pt x="4909198" y="0"/>
                </a:lnTo>
                <a:lnTo>
                  <a:pt x="4909198" y="1942069"/>
                </a:lnTo>
                <a:lnTo>
                  <a:pt x="0" y="19420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b="-1118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xmlns="" id="{EC17E984-D187-1774-D522-77EDC3FB7FDD}"/>
              </a:ext>
            </a:extLst>
          </p:cNvPr>
          <p:cNvSpPr txBox="1"/>
          <p:nvPr/>
        </p:nvSpPr>
        <p:spPr>
          <a:xfrm>
            <a:off x="4417446" y="2303893"/>
            <a:ext cx="688022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CHÂU ÂU VÀ NƯỚC MỸ TỪ NĂM 1918 ĐẾN NĂM 1945</a:t>
            </a: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0628" y="311472"/>
            <a:ext cx="11511145" cy="6189763"/>
            <a:chOff x="0" y="0"/>
            <a:chExt cx="23022289" cy="12379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13654" cy="12379525"/>
            </a:xfrm>
            <a:custGeom>
              <a:avLst/>
              <a:gdLst/>
              <a:ahLst/>
              <a:cxnLst/>
              <a:rect l="l" t="t" r="r" b="b"/>
              <a:pathLst>
                <a:path w="17413654" h="12379525">
                  <a:moveTo>
                    <a:pt x="0" y="0"/>
                  </a:moveTo>
                  <a:lnTo>
                    <a:pt x="17413654" y="0"/>
                  </a:lnTo>
                  <a:lnTo>
                    <a:pt x="17413654" y="12379525"/>
                  </a:lnTo>
                  <a:lnTo>
                    <a:pt x="0" y="12379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5608636" y="0"/>
              <a:ext cx="17413654" cy="12379525"/>
            </a:xfrm>
            <a:custGeom>
              <a:avLst/>
              <a:gdLst/>
              <a:ahLst/>
              <a:cxnLst/>
              <a:rect l="l" t="t" r="r" b="b"/>
              <a:pathLst>
                <a:path w="17413654" h="12379525">
                  <a:moveTo>
                    <a:pt x="0" y="0"/>
                  </a:moveTo>
                  <a:lnTo>
                    <a:pt x="17413653" y="0"/>
                  </a:lnTo>
                  <a:lnTo>
                    <a:pt x="17413653" y="12379525"/>
                  </a:lnTo>
                  <a:lnTo>
                    <a:pt x="0" y="12379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7759" y="1160058"/>
            <a:ext cx="3615846" cy="1625860"/>
            <a:chOff x="0" y="0"/>
            <a:chExt cx="979774" cy="4371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9774" cy="437141"/>
            </a:xfrm>
            <a:custGeom>
              <a:avLst/>
              <a:gdLst/>
              <a:ahLst/>
              <a:cxnLst/>
              <a:rect l="l" t="t" r="r" b="b"/>
              <a:pathLst>
                <a:path w="979774" h="437141">
                  <a:moveTo>
                    <a:pt x="33968" y="0"/>
                  </a:moveTo>
                  <a:lnTo>
                    <a:pt x="945805" y="0"/>
                  </a:lnTo>
                  <a:cubicBezTo>
                    <a:pt x="964565" y="0"/>
                    <a:pt x="979774" y="15208"/>
                    <a:pt x="979774" y="33968"/>
                  </a:cubicBezTo>
                  <a:lnTo>
                    <a:pt x="979774" y="403172"/>
                  </a:lnTo>
                  <a:cubicBezTo>
                    <a:pt x="979774" y="412181"/>
                    <a:pt x="976195" y="420821"/>
                    <a:pt x="969825" y="427192"/>
                  </a:cubicBezTo>
                  <a:cubicBezTo>
                    <a:pt x="963454" y="433562"/>
                    <a:pt x="954814" y="437141"/>
                    <a:pt x="945805" y="437141"/>
                  </a:cubicBezTo>
                  <a:lnTo>
                    <a:pt x="33968" y="437141"/>
                  </a:lnTo>
                  <a:cubicBezTo>
                    <a:pt x="24959" y="437141"/>
                    <a:pt x="16319" y="433562"/>
                    <a:pt x="9949" y="427192"/>
                  </a:cubicBezTo>
                  <a:cubicBezTo>
                    <a:pt x="3579" y="420821"/>
                    <a:pt x="0" y="412181"/>
                    <a:pt x="0" y="403172"/>
                  </a:cubicBezTo>
                  <a:lnTo>
                    <a:pt x="0" y="33968"/>
                  </a:lnTo>
                  <a:cubicBezTo>
                    <a:pt x="0" y="24959"/>
                    <a:pt x="3579" y="16319"/>
                    <a:pt x="9949" y="9949"/>
                  </a:cubicBezTo>
                  <a:cubicBezTo>
                    <a:pt x="16319" y="3579"/>
                    <a:pt x="24959" y="0"/>
                    <a:pt x="3396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979774" cy="45619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18159" y="4077221"/>
            <a:ext cx="3615847" cy="1696713"/>
            <a:chOff x="0" y="0"/>
            <a:chExt cx="979774" cy="4371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9774" cy="437141"/>
            </a:xfrm>
            <a:custGeom>
              <a:avLst/>
              <a:gdLst/>
              <a:ahLst/>
              <a:cxnLst/>
              <a:rect l="l" t="t" r="r" b="b"/>
              <a:pathLst>
                <a:path w="979774" h="437141">
                  <a:moveTo>
                    <a:pt x="33968" y="0"/>
                  </a:moveTo>
                  <a:lnTo>
                    <a:pt x="945805" y="0"/>
                  </a:lnTo>
                  <a:cubicBezTo>
                    <a:pt x="964565" y="0"/>
                    <a:pt x="979774" y="15208"/>
                    <a:pt x="979774" y="33968"/>
                  </a:cubicBezTo>
                  <a:lnTo>
                    <a:pt x="979774" y="403172"/>
                  </a:lnTo>
                  <a:cubicBezTo>
                    <a:pt x="979774" y="412181"/>
                    <a:pt x="976195" y="420821"/>
                    <a:pt x="969825" y="427192"/>
                  </a:cubicBezTo>
                  <a:cubicBezTo>
                    <a:pt x="963454" y="433562"/>
                    <a:pt x="954814" y="437141"/>
                    <a:pt x="945805" y="437141"/>
                  </a:cubicBezTo>
                  <a:lnTo>
                    <a:pt x="33968" y="437141"/>
                  </a:lnTo>
                  <a:cubicBezTo>
                    <a:pt x="24959" y="437141"/>
                    <a:pt x="16319" y="433562"/>
                    <a:pt x="9949" y="427192"/>
                  </a:cubicBezTo>
                  <a:cubicBezTo>
                    <a:pt x="3579" y="420821"/>
                    <a:pt x="0" y="412181"/>
                    <a:pt x="0" y="403172"/>
                  </a:cubicBezTo>
                  <a:lnTo>
                    <a:pt x="0" y="33968"/>
                  </a:lnTo>
                  <a:cubicBezTo>
                    <a:pt x="0" y="24959"/>
                    <a:pt x="3579" y="16319"/>
                    <a:pt x="9949" y="9949"/>
                  </a:cubicBezTo>
                  <a:cubicBezTo>
                    <a:pt x="16319" y="3579"/>
                    <a:pt x="24959" y="0"/>
                    <a:pt x="3396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979774" cy="45619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39645" y="789765"/>
            <a:ext cx="6614596" cy="1027134"/>
            <a:chOff x="0" y="0"/>
            <a:chExt cx="979774" cy="4371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9774" cy="437141"/>
            </a:xfrm>
            <a:custGeom>
              <a:avLst/>
              <a:gdLst/>
              <a:ahLst/>
              <a:cxnLst/>
              <a:rect l="l" t="t" r="r" b="b"/>
              <a:pathLst>
                <a:path w="979774" h="437141">
                  <a:moveTo>
                    <a:pt x="33968" y="0"/>
                  </a:moveTo>
                  <a:lnTo>
                    <a:pt x="945805" y="0"/>
                  </a:lnTo>
                  <a:cubicBezTo>
                    <a:pt x="964565" y="0"/>
                    <a:pt x="979774" y="15208"/>
                    <a:pt x="979774" y="33968"/>
                  </a:cubicBezTo>
                  <a:lnTo>
                    <a:pt x="979774" y="403172"/>
                  </a:lnTo>
                  <a:cubicBezTo>
                    <a:pt x="979774" y="412181"/>
                    <a:pt x="976195" y="420821"/>
                    <a:pt x="969825" y="427192"/>
                  </a:cubicBezTo>
                  <a:cubicBezTo>
                    <a:pt x="963454" y="433562"/>
                    <a:pt x="954814" y="437141"/>
                    <a:pt x="945805" y="437141"/>
                  </a:cubicBezTo>
                  <a:lnTo>
                    <a:pt x="33968" y="437141"/>
                  </a:lnTo>
                  <a:cubicBezTo>
                    <a:pt x="24959" y="437141"/>
                    <a:pt x="16319" y="433562"/>
                    <a:pt x="9949" y="427192"/>
                  </a:cubicBezTo>
                  <a:cubicBezTo>
                    <a:pt x="3579" y="420821"/>
                    <a:pt x="0" y="412181"/>
                    <a:pt x="0" y="403172"/>
                  </a:cubicBezTo>
                  <a:lnTo>
                    <a:pt x="0" y="33968"/>
                  </a:lnTo>
                  <a:cubicBezTo>
                    <a:pt x="0" y="24959"/>
                    <a:pt x="3579" y="16319"/>
                    <a:pt x="9949" y="9949"/>
                  </a:cubicBezTo>
                  <a:cubicBezTo>
                    <a:pt x="16319" y="3579"/>
                    <a:pt x="24959" y="0"/>
                    <a:pt x="3396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979774" cy="45619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839645" y="1972988"/>
            <a:ext cx="6614596" cy="1071895"/>
            <a:chOff x="0" y="0"/>
            <a:chExt cx="979774" cy="43714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79774" cy="437141"/>
            </a:xfrm>
            <a:custGeom>
              <a:avLst/>
              <a:gdLst/>
              <a:ahLst/>
              <a:cxnLst/>
              <a:rect l="l" t="t" r="r" b="b"/>
              <a:pathLst>
                <a:path w="979774" h="437141">
                  <a:moveTo>
                    <a:pt x="33968" y="0"/>
                  </a:moveTo>
                  <a:lnTo>
                    <a:pt x="945805" y="0"/>
                  </a:lnTo>
                  <a:cubicBezTo>
                    <a:pt x="964565" y="0"/>
                    <a:pt x="979774" y="15208"/>
                    <a:pt x="979774" y="33968"/>
                  </a:cubicBezTo>
                  <a:lnTo>
                    <a:pt x="979774" y="403172"/>
                  </a:lnTo>
                  <a:cubicBezTo>
                    <a:pt x="979774" y="412181"/>
                    <a:pt x="976195" y="420821"/>
                    <a:pt x="969825" y="427192"/>
                  </a:cubicBezTo>
                  <a:cubicBezTo>
                    <a:pt x="963454" y="433562"/>
                    <a:pt x="954814" y="437141"/>
                    <a:pt x="945805" y="437141"/>
                  </a:cubicBezTo>
                  <a:lnTo>
                    <a:pt x="33968" y="437141"/>
                  </a:lnTo>
                  <a:cubicBezTo>
                    <a:pt x="24959" y="437141"/>
                    <a:pt x="16319" y="433562"/>
                    <a:pt x="9949" y="427192"/>
                  </a:cubicBezTo>
                  <a:cubicBezTo>
                    <a:pt x="3579" y="420821"/>
                    <a:pt x="0" y="412181"/>
                    <a:pt x="0" y="403172"/>
                  </a:cubicBezTo>
                  <a:lnTo>
                    <a:pt x="0" y="33968"/>
                  </a:lnTo>
                  <a:cubicBezTo>
                    <a:pt x="0" y="24959"/>
                    <a:pt x="3579" y="16319"/>
                    <a:pt x="9949" y="9949"/>
                  </a:cubicBezTo>
                  <a:cubicBezTo>
                    <a:pt x="16319" y="3579"/>
                    <a:pt x="24959" y="0"/>
                    <a:pt x="3396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979774" cy="45619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xmlns="" id="{80BAFDBF-E8EB-7281-3B70-ABBEAEFC9481}"/>
              </a:ext>
            </a:extLst>
          </p:cNvPr>
          <p:cNvGrpSpPr/>
          <p:nvPr/>
        </p:nvGrpSpPr>
        <p:grpSpPr>
          <a:xfrm>
            <a:off x="4774584" y="3367326"/>
            <a:ext cx="6614596" cy="878997"/>
            <a:chOff x="0" y="0"/>
            <a:chExt cx="979774" cy="437141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BE46CEF7-E5A5-25DD-7F67-38F2855460C3}"/>
                </a:ext>
              </a:extLst>
            </p:cNvPr>
            <p:cNvSpPr/>
            <p:nvPr/>
          </p:nvSpPr>
          <p:spPr>
            <a:xfrm>
              <a:off x="0" y="0"/>
              <a:ext cx="979774" cy="437141"/>
            </a:xfrm>
            <a:custGeom>
              <a:avLst/>
              <a:gdLst/>
              <a:ahLst/>
              <a:cxnLst/>
              <a:rect l="l" t="t" r="r" b="b"/>
              <a:pathLst>
                <a:path w="979774" h="437141">
                  <a:moveTo>
                    <a:pt x="33968" y="0"/>
                  </a:moveTo>
                  <a:lnTo>
                    <a:pt x="945805" y="0"/>
                  </a:lnTo>
                  <a:cubicBezTo>
                    <a:pt x="964565" y="0"/>
                    <a:pt x="979774" y="15208"/>
                    <a:pt x="979774" y="33968"/>
                  </a:cubicBezTo>
                  <a:lnTo>
                    <a:pt x="979774" y="403172"/>
                  </a:lnTo>
                  <a:cubicBezTo>
                    <a:pt x="979774" y="412181"/>
                    <a:pt x="976195" y="420821"/>
                    <a:pt x="969825" y="427192"/>
                  </a:cubicBezTo>
                  <a:cubicBezTo>
                    <a:pt x="963454" y="433562"/>
                    <a:pt x="954814" y="437141"/>
                    <a:pt x="945805" y="437141"/>
                  </a:cubicBezTo>
                  <a:lnTo>
                    <a:pt x="33968" y="437141"/>
                  </a:lnTo>
                  <a:cubicBezTo>
                    <a:pt x="24959" y="437141"/>
                    <a:pt x="16319" y="433562"/>
                    <a:pt x="9949" y="427192"/>
                  </a:cubicBezTo>
                  <a:cubicBezTo>
                    <a:pt x="3579" y="420821"/>
                    <a:pt x="0" y="412181"/>
                    <a:pt x="0" y="403172"/>
                  </a:cubicBezTo>
                  <a:lnTo>
                    <a:pt x="0" y="33968"/>
                  </a:lnTo>
                  <a:cubicBezTo>
                    <a:pt x="0" y="24959"/>
                    <a:pt x="3579" y="16319"/>
                    <a:pt x="9949" y="9949"/>
                  </a:cubicBezTo>
                  <a:cubicBezTo>
                    <a:pt x="16319" y="3579"/>
                    <a:pt x="24959" y="0"/>
                    <a:pt x="3396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xmlns="" id="{E90D4B4A-C1A7-1574-7552-1B7036C76CAA}"/>
                </a:ext>
              </a:extLst>
            </p:cNvPr>
            <p:cNvSpPr txBox="1"/>
            <p:nvPr/>
          </p:nvSpPr>
          <p:spPr>
            <a:xfrm>
              <a:off x="0" y="-19050"/>
              <a:ext cx="979774" cy="45619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8">
            <a:extLst>
              <a:ext uri="{FF2B5EF4-FFF2-40B4-BE49-F238E27FC236}">
                <a16:creationId xmlns:a16="http://schemas.microsoft.com/office/drawing/2014/main" xmlns="" id="{2152FABB-CCB2-4A92-9BA3-1C78D4A1015B}"/>
              </a:ext>
            </a:extLst>
          </p:cNvPr>
          <p:cNvGrpSpPr/>
          <p:nvPr/>
        </p:nvGrpSpPr>
        <p:grpSpPr>
          <a:xfrm>
            <a:off x="4774584" y="4429326"/>
            <a:ext cx="6614596" cy="1858739"/>
            <a:chOff x="0" y="0"/>
            <a:chExt cx="979774" cy="437141"/>
          </a:xfrm>
        </p:grpSpPr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xmlns="" id="{3AE3C4E8-BFFB-3BC6-3A3A-636C6F1FCAE8}"/>
                </a:ext>
              </a:extLst>
            </p:cNvPr>
            <p:cNvSpPr/>
            <p:nvPr/>
          </p:nvSpPr>
          <p:spPr>
            <a:xfrm>
              <a:off x="0" y="0"/>
              <a:ext cx="979774" cy="437141"/>
            </a:xfrm>
            <a:custGeom>
              <a:avLst/>
              <a:gdLst/>
              <a:ahLst/>
              <a:cxnLst/>
              <a:rect l="l" t="t" r="r" b="b"/>
              <a:pathLst>
                <a:path w="979774" h="437141">
                  <a:moveTo>
                    <a:pt x="33968" y="0"/>
                  </a:moveTo>
                  <a:lnTo>
                    <a:pt x="945805" y="0"/>
                  </a:lnTo>
                  <a:cubicBezTo>
                    <a:pt x="964565" y="0"/>
                    <a:pt x="979774" y="15208"/>
                    <a:pt x="979774" y="33968"/>
                  </a:cubicBezTo>
                  <a:lnTo>
                    <a:pt x="979774" y="403172"/>
                  </a:lnTo>
                  <a:cubicBezTo>
                    <a:pt x="979774" y="412181"/>
                    <a:pt x="976195" y="420821"/>
                    <a:pt x="969825" y="427192"/>
                  </a:cubicBezTo>
                  <a:cubicBezTo>
                    <a:pt x="963454" y="433562"/>
                    <a:pt x="954814" y="437141"/>
                    <a:pt x="945805" y="437141"/>
                  </a:cubicBezTo>
                  <a:lnTo>
                    <a:pt x="33968" y="437141"/>
                  </a:lnTo>
                  <a:cubicBezTo>
                    <a:pt x="24959" y="437141"/>
                    <a:pt x="16319" y="433562"/>
                    <a:pt x="9949" y="427192"/>
                  </a:cubicBezTo>
                  <a:cubicBezTo>
                    <a:pt x="3579" y="420821"/>
                    <a:pt x="0" y="412181"/>
                    <a:pt x="0" y="403172"/>
                  </a:cubicBezTo>
                  <a:lnTo>
                    <a:pt x="0" y="33968"/>
                  </a:lnTo>
                  <a:cubicBezTo>
                    <a:pt x="0" y="24959"/>
                    <a:pt x="3579" y="16319"/>
                    <a:pt x="9949" y="9949"/>
                  </a:cubicBezTo>
                  <a:cubicBezTo>
                    <a:pt x="16319" y="3579"/>
                    <a:pt x="24959" y="0"/>
                    <a:pt x="33968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xmlns="" id="{4F52C64C-B9CD-9AA7-F489-8BE3A3F108BA}"/>
                </a:ext>
              </a:extLst>
            </p:cNvPr>
            <p:cNvSpPr txBox="1"/>
            <p:nvPr/>
          </p:nvSpPr>
          <p:spPr>
            <a:xfrm>
              <a:off x="0" y="-19050"/>
              <a:ext cx="979774" cy="45619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3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069464C3-6F2F-11C7-29E4-99272CA9DB93}"/>
              </a:ext>
            </a:extLst>
          </p:cNvPr>
          <p:cNvSpPr txBox="1"/>
          <p:nvPr/>
        </p:nvSpPr>
        <p:spPr>
          <a:xfrm>
            <a:off x="718159" y="1160058"/>
            <a:ext cx="3596247" cy="1653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XX,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BD7CAB56-7080-48F0-6EB3-65B5BEB05D5C}"/>
              </a:ext>
            </a:extLst>
          </p:cNvPr>
          <p:cNvSpPr txBox="1"/>
          <p:nvPr/>
        </p:nvSpPr>
        <p:spPr>
          <a:xfrm>
            <a:off x="777252" y="4448523"/>
            <a:ext cx="34780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khủng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28A2F48B-20D9-E032-7EE0-42E84FD39360}"/>
              </a:ext>
            </a:extLst>
          </p:cNvPr>
          <p:cNvSpPr txBox="1"/>
          <p:nvPr/>
        </p:nvSpPr>
        <p:spPr>
          <a:xfrm>
            <a:off x="4904755" y="893601"/>
            <a:ext cx="635425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- 1923 – 1929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69%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5E362AAB-C9E7-BA7A-C66B-EAE1F1300982}"/>
              </a:ext>
            </a:extLst>
          </p:cNvPr>
          <p:cNvSpPr txBox="1"/>
          <p:nvPr/>
        </p:nvSpPr>
        <p:spPr>
          <a:xfrm>
            <a:off x="4894955" y="2053954"/>
            <a:ext cx="6484425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- 1929,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48%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C4B16B90-027B-1688-84A9-1FDAEF24F1F3}"/>
              </a:ext>
            </a:extLst>
          </p:cNvPr>
          <p:cNvSpPr txBox="1"/>
          <p:nvPr/>
        </p:nvSpPr>
        <p:spPr>
          <a:xfrm>
            <a:off x="4839645" y="3567216"/>
            <a:ext cx="6419364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14272EEB-A404-4F43-1A61-ABA46F2453F8}"/>
              </a:ext>
            </a:extLst>
          </p:cNvPr>
          <p:cNvSpPr txBox="1"/>
          <p:nvPr/>
        </p:nvSpPr>
        <p:spPr>
          <a:xfrm>
            <a:off x="4774584" y="4497543"/>
            <a:ext cx="6469428" cy="16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Ph. Ru-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646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  <p:bldP spid="30" grpId="0"/>
      <p:bldP spid="32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8" y="374752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57227" y="1625338"/>
            <a:ext cx="930958" cy="91742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E1922695-8452-6CED-713E-5C899CA106BA}"/>
              </a:ext>
            </a:extLst>
          </p:cNvPr>
          <p:cNvSpPr txBox="1"/>
          <p:nvPr/>
        </p:nvSpPr>
        <p:spPr>
          <a:xfrm>
            <a:off x="2187493" y="1784509"/>
            <a:ext cx="88767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xmlns="" id="{11FA2F28-16ED-BBB1-FF4C-8610F78FC36A}"/>
              </a:ext>
            </a:extLst>
          </p:cNvPr>
          <p:cNvSpPr txBox="1"/>
          <p:nvPr/>
        </p:nvSpPr>
        <p:spPr>
          <a:xfrm>
            <a:off x="1423405" y="1760885"/>
            <a:ext cx="49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3ED72668-F60E-EC62-ABEE-C18B008CCFCF}"/>
              </a:ext>
            </a:extLst>
          </p:cNvPr>
          <p:cNvSpPr txBox="1"/>
          <p:nvPr/>
        </p:nvSpPr>
        <p:spPr>
          <a:xfrm>
            <a:off x="1127791" y="396389"/>
            <a:ext cx="993641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2: CHÂU ÂU VÀ NƯỚC MỸ TỪ NĂM 1918 ĐẾN NĂM 1945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3550B180-119C-70F5-410C-B7E957FAB035}"/>
              </a:ext>
            </a:extLst>
          </p:cNvPr>
          <p:cNvSpPr txBox="1"/>
          <p:nvPr/>
        </p:nvSpPr>
        <p:spPr>
          <a:xfrm>
            <a:off x="2088185" y="2478596"/>
            <a:ext cx="5716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triển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k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288B20EA-F363-AA01-A67C-3163541DC6F1}"/>
              </a:ext>
            </a:extLst>
          </p:cNvPr>
          <p:cNvSpPr/>
          <p:nvPr/>
        </p:nvSpPr>
        <p:spPr>
          <a:xfrm>
            <a:off x="-1" y="3189095"/>
            <a:ext cx="5912285" cy="3668905"/>
          </a:xfrm>
          <a:custGeom>
            <a:avLst/>
            <a:gdLst/>
            <a:ahLst/>
            <a:cxnLst/>
            <a:rect l="l" t="t" r="r" b="b"/>
            <a:pathLst>
              <a:path w="7315200" h="3182112">
                <a:moveTo>
                  <a:pt x="0" y="0"/>
                </a:moveTo>
                <a:lnTo>
                  <a:pt x="7315200" y="0"/>
                </a:lnTo>
                <a:lnTo>
                  <a:pt x="7315200" y="3182112"/>
                </a:lnTo>
                <a:lnTo>
                  <a:pt x="0" y="3182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5A197131-3FDB-918A-A0A8-DDEACADA6DDB}"/>
              </a:ext>
            </a:extLst>
          </p:cNvPr>
          <p:cNvSpPr txBox="1"/>
          <p:nvPr/>
        </p:nvSpPr>
        <p:spPr>
          <a:xfrm>
            <a:off x="1015057" y="3998805"/>
            <a:ext cx="44337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2.6,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400" dirty="0"/>
          </a:p>
        </p:txBody>
      </p:sp>
      <p:pic>
        <p:nvPicPr>
          <p:cNvPr id="13" name="Hình ảnh 12" descr="Ảnh có chứa văn bản, con người, ngoài trời, người&#10;&#10;Mô tả được tạo tự động">
            <a:extLst>
              <a:ext uri="{FF2B5EF4-FFF2-40B4-BE49-F238E27FC236}">
                <a16:creationId xmlns:a16="http://schemas.microsoft.com/office/drawing/2014/main" xmlns="" id="{988A054B-5188-2FEF-3047-4B2AC13D6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80" y="3284888"/>
            <a:ext cx="4993854" cy="331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12671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8A8EAB8-D2FF-444D-B34B-7D32F106AD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EA38897-7BA3-4408-8083-3235339C4A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3080251-2DBE-508E-0852-D0FBED67AE5C}"/>
              </a:ext>
            </a:extLst>
          </p:cNvPr>
          <p:cNvSpPr txBox="1"/>
          <p:nvPr/>
        </p:nvSpPr>
        <p:spPr>
          <a:xfrm>
            <a:off x="640663" y="2044596"/>
            <a:ext cx="5100723" cy="36505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R="0" algn="just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tồi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1933,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25%.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11AD06B-AB20-4097-8606-5DA00DBACE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Hình ảnh 1" descr="Ảnh có chứa văn bản, con người, ngoài trời, người&#10;&#10;Mô tả được tạo tự động">
            <a:extLst>
              <a:ext uri="{FF2B5EF4-FFF2-40B4-BE49-F238E27FC236}">
                <a16:creationId xmlns:a16="http://schemas.microsoft.com/office/drawing/2014/main" xmlns="" id="{A3AF8910-4C1B-5C40-AE75-F92AF43E2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53" y="1431542"/>
            <a:ext cx="5666547" cy="399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0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8" y="374752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57227" y="1625338"/>
            <a:ext cx="930958" cy="91742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E1922695-8452-6CED-713E-5C899CA106BA}"/>
              </a:ext>
            </a:extLst>
          </p:cNvPr>
          <p:cNvSpPr txBox="1"/>
          <p:nvPr/>
        </p:nvSpPr>
        <p:spPr>
          <a:xfrm>
            <a:off x="2187493" y="1784509"/>
            <a:ext cx="88767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xmlns="" id="{11FA2F28-16ED-BBB1-FF4C-8610F78FC36A}"/>
              </a:ext>
            </a:extLst>
          </p:cNvPr>
          <p:cNvSpPr txBox="1"/>
          <p:nvPr/>
        </p:nvSpPr>
        <p:spPr>
          <a:xfrm>
            <a:off x="1423405" y="1760885"/>
            <a:ext cx="49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3ED72668-F60E-EC62-ABEE-C18B008CCFCF}"/>
              </a:ext>
            </a:extLst>
          </p:cNvPr>
          <p:cNvSpPr txBox="1"/>
          <p:nvPr/>
        </p:nvSpPr>
        <p:spPr>
          <a:xfrm>
            <a:off x="1127791" y="396389"/>
            <a:ext cx="993641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2: CHÂU ÂU VÀ NƯỚC MỸ TỪ NĂM 1918 ĐẾN NĂM 1945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288B20EA-F363-AA01-A67C-3163541DC6F1}"/>
              </a:ext>
            </a:extLst>
          </p:cNvPr>
          <p:cNvSpPr/>
          <p:nvPr/>
        </p:nvSpPr>
        <p:spPr>
          <a:xfrm>
            <a:off x="-1" y="3101413"/>
            <a:ext cx="5912285" cy="3668905"/>
          </a:xfrm>
          <a:custGeom>
            <a:avLst/>
            <a:gdLst/>
            <a:ahLst/>
            <a:cxnLst/>
            <a:rect l="l" t="t" r="r" b="b"/>
            <a:pathLst>
              <a:path w="7315200" h="3182112">
                <a:moveTo>
                  <a:pt x="0" y="0"/>
                </a:moveTo>
                <a:lnTo>
                  <a:pt x="7315200" y="0"/>
                </a:lnTo>
                <a:lnTo>
                  <a:pt x="7315200" y="3182112"/>
                </a:lnTo>
                <a:lnTo>
                  <a:pt x="0" y="3182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5A197131-3FDB-918A-A0A8-DDEACADA6DDB}"/>
              </a:ext>
            </a:extLst>
          </p:cNvPr>
          <p:cNvSpPr txBox="1"/>
          <p:nvPr/>
        </p:nvSpPr>
        <p:spPr>
          <a:xfrm>
            <a:off x="1015057" y="3911123"/>
            <a:ext cx="44337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2.7,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nhận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Hình ảnh 9" descr="Ảnh có chứa bản phác thảo, hình vẽ, Nghệ thuật vẽ nét đơn, đàn ông&#10;&#10;Mô tả được tạo tự động">
            <a:extLst>
              <a:ext uri="{FF2B5EF4-FFF2-40B4-BE49-F238E27FC236}">
                <a16:creationId xmlns:a16="http://schemas.microsoft.com/office/drawing/2014/main" xmlns="" id="{AFD5BBE4-267F-AA71-ED09-E01151343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85" y="2980064"/>
            <a:ext cx="4617926" cy="339045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607CA33C-1FB5-6C0A-921B-946DA9A05FB4}"/>
              </a:ext>
            </a:extLst>
          </p:cNvPr>
          <p:cNvSpPr txBox="1"/>
          <p:nvPr/>
        </p:nvSpPr>
        <p:spPr>
          <a:xfrm>
            <a:off x="6083473" y="6330621"/>
            <a:ext cx="5653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2.7.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Bức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đường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thời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mô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tả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Chính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sách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mới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Mỹ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khổng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lồ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tượng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trưng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)</a:t>
            </a:r>
            <a:endParaRPr lang="en-US" sz="1000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6012267B-394A-BBB8-DD69-A09826A02E4B}"/>
              </a:ext>
            </a:extLst>
          </p:cNvPr>
          <p:cNvSpPr txBox="1"/>
          <p:nvPr/>
        </p:nvSpPr>
        <p:spPr>
          <a:xfrm>
            <a:off x="2088185" y="2430840"/>
            <a:ext cx="5716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triển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k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61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8" y="374752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9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068877" y="1858134"/>
            <a:ext cx="8691890" cy="789683"/>
            <a:chOff x="0" y="0"/>
            <a:chExt cx="17132064" cy="14657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132064" cy="1465738"/>
            </a:xfrm>
            <a:custGeom>
              <a:avLst/>
              <a:gdLst/>
              <a:ahLst/>
              <a:cxnLst/>
              <a:rect l="l" t="t" r="r" b="b"/>
              <a:pathLst>
                <a:path w="17132064" h="1465738">
                  <a:moveTo>
                    <a:pt x="17007604" y="1465737"/>
                  </a:moveTo>
                  <a:lnTo>
                    <a:pt x="124460" y="1465737"/>
                  </a:lnTo>
                  <a:cubicBezTo>
                    <a:pt x="55880" y="1465737"/>
                    <a:pt x="0" y="1409858"/>
                    <a:pt x="0" y="13412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007604" y="0"/>
                  </a:lnTo>
                  <a:cubicBezTo>
                    <a:pt x="17076184" y="0"/>
                    <a:pt x="17132064" y="55880"/>
                    <a:pt x="17132064" y="124460"/>
                  </a:cubicBezTo>
                  <a:lnTo>
                    <a:pt x="17132064" y="1341278"/>
                  </a:lnTo>
                  <a:cubicBezTo>
                    <a:pt x="17132064" y="1409858"/>
                    <a:pt x="17076184" y="1465738"/>
                    <a:pt x="17007604" y="1465738"/>
                  </a:cubicBezTo>
                  <a:close/>
                </a:path>
              </a:pathLst>
            </a:custGeom>
            <a:solidFill>
              <a:srgbClr val="FDD8D8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072015" y="5083349"/>
            <a:ext cx="8688752" cy="752388"/>
            <a:chOff x="0" y="0"/>
            <a:chExt cx="17125881" cy="13965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125882" cy="1396515"/>
            </a:xfrm>
            <a:custGeom>
              <a:avLst/>
              <a:gdLst/>
              <a:ahLst/>
              <a:cxnLst/>
              <a:rect l="l" t="t" r="r" b="b"/>
              <a:pathLst>
                <a:path w="17125882" h="1396515">
                  <a:moveTo>
                    <a:pt x="17001421" y="1396514"/>
                  </a:moveTo>
                  <a:lnTo>
                    <a:pt x="124460" y="1396514"/>
                  </a:lnTo>
                  <a:cubicBezTo>
                    <a:pt x="55880" y="1396514"/>
                    <a:pt x="0" y="1340634"/>
                    <a:pt x="0" y="12720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001421" y="0"/>
                  </a:lnTo>
                  <a:cubicBezTo>
                    <a:pt x="17070001" y="0"/>
                    <a:pt x="17125882" y="55880"/>
                    <a:pt x="17125882" y="124460"/>
                  </a:cubicBezTo>
                  <a:lnTo>
                    <a:pt x="17125882" y="1272055"/>
                  </a:lnTo>
                  <a:cubicBezTo>
                    <a:pt x="17125882" y="1340634"/>
                    <a:pt x="17070001" y="1396515"/>
                    <a:pt x="17001421" y="1396515"/>
                  </a:cubicBezTo>
                  <a:close/>
                </a:path>
              </a:pathLst>
            </a:custGeom>
            <a:solidFill>
              <a:srgbClr val="F8D4B7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068877" y="2800217"/>
            <a:ext cx="8691890" cy="988869"/>
            <a:chOff x="0" y="0"/>
            <a:chExt cx="17132064" cy="18354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132064" cy="1835449"/>
            </a:xfrm>
            <a:custGeom>
              <a:avLst/>
              <a:gdLst/>
              <a:ahLst/>
              <a:cxnLst/>
              <a:rect l="l" t="t" r="r" b="b"/>
              <a:pathLst>
                <a:path w="17132064" h="1835449">
                  <a:moveTo>
                    <a:pt x="17007604" y="1835449"/>
                  </a:moveTo>
                  <a:lnTo>
                    <a:pt x="124460" y="1835449"/>
                  </a:lnTo>
                  <a:cubicBezTo>
                    <a:pt x="55880" y="1835449"/>
                    <a:pt x="0" y="1779569"/>
                    <a:pt x="0" y="17109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007604" y="0"/>
                  </a:lnTo>
                  <a:cubicBezTo>
                    <a:pt x="17076184" y="0"/>
                    <a:pt x="17132064" y="55880"/>
                    <a:pt x="17132064" y="124460"/>
                  </a:cubicBezTo>
                  <a:lnTo>
                    <a:pt x="17132064" y="1710989"/>
                  </a:lnTo>
                  <a:cubicBezTo>
                    <a:pt x="17132064" y="1779569"/>
                    <a:pt x="17076184" y="1835449"/>
                    <a:pt x="17007604" y="1835449"/>
                  </a:cubicBezTo>
                  <a:close/>
                </a:path>
              </a:pathLst>
            </a:custGeom>
            <a:solidFill>
              <a:srgbClr val="BBE1F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072015" y="3941485"/>
            <a:ext cx="8688752" cy="988869"/>
            <a:chOff x="0" y="0"/>
            <a:chExt cx="17125881" cy="183544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125882" cy="1835449"/>
            </a:xfrm>
            <a:custGeom>
              <a:avLst/>
              <a:gdLst/>
              <a:ahLst/>
              <a:cxnLst/>
              <a:rect l="l" t="t" r="r" b="b"/>
              <a:pathLst>
                <a:path w="17125882" h="1835449">
                  <a:moveTo>
                    <a:pt x="17001421" y="1835449"/>
                  </a:moveTo>
                  <a:lnTo>
                    <a:pt x="124460" y="1835449"/>
                  </a:lnTo>
                  <a:cubicBezTo>
                    <a:pt x="55880" y="1835449"/>
                    <a:pt x="0" y="1779569"/>
                    <a:pt x="0" y="17109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001421" y="0"/>
                  </a:lnTo>
                  <a:cubicBezTo>
                    <a:pt x="17070001" y="0"/>
                    <a:pt x="17125882" y="55880"/>
                    <a:pt x="17125882" y="124460"/>
                  </a:cubicBezTo>
                  <a:lnTo>
                    <a:pt x="17125882" y="1710989"/>
                  </a:lnTo>
                  <a:cubicBezTo>
                    <a:pt x="17125882" y="1779569"/>
                    <a:pt x="17070001" y="1835449"/>
                    <a:pt x="17001421" y="1835449"/>
                  </a:cubicBezTo>
                  <a:close/>
                </a:path>
              </a:pathLst>
            </a:custGeom>
            <a:solidFill>
              <a:srgbClr val="BEEBD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31234" y="1858134"/>
            <a:ext cx="2464368" cy="3977603"/>
            <a:chOff x="0" y="0"/>
            <a:chExt cx="5747767" cy="231917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747767" cy="2319173"/>
            </a:xfrm>
            <a:custGeom>
              <a:avLst/>
              <a:gdLst/>
              <a:ahLst/>
              <a:cxnLst/>
              <a:rect l="l" t="t" r="r" b="b"/>
              <a:pathLst>
                <a:path w="5747767" h="2319173">
                  <a:moveTo>
                    <a:pt x="5623307" y="2319173"/>
                  </a:moveTo>
                  <a:lnTo>
                    <a:pt x="124460" y="2319173"/>
                  </a:lnTo>
                  <a:cubicBezTo>
                    <a:pt x="55880" y="2319173"/>
                    <a:pt x="0" y="2263293"/>
                    <a:pt x="0" y="219471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3308" y="0"/>
                  </a:lnTo>
                  <a:cubicBezTo>
                    <a:pt x="5691887" y="0"/>
                    <a:pt x="5747767" y="55880"/>
                    <a:pt x="5747767" y="124460"/>
                  </a:cubicBezTo>
                  <a:lnTo>
                    <a:pt x="5747767" y="2194713"/>
                  </a:lnTo>
                  <a:cubicBezTo>
                    <a:pt x="5747767" y="2263293"/>
                    <a:pt x="5691887" y="2319173"/>
                    <a:pt x="5623308" y="2319173"/>
                  </a:cubicBezTo>
                  <a:close/>
                </a:path>
              </a:pathLst>
            </a:custGeom>
            <a:solidFill>
              <a:srgbClr val="FAB885"/>
            </a:solidFill>
          </p:spPr>
          <p:txBody>
            <a:bodyPr/>
            <a:lstStyle/>
            <a:p>
              <a:pPr algn="just" defTabSz="609630"/>
              <a:endPara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B8F81548-A301-3B77-D10A-320E199EA4CF}"/>
              </a:ext>
            </a:extLst>
          </p:cNvPr>
          <p:cNvSpPr txBox="1"/>
          <p:nvPr/>
        </p:nvSpPr>
        <p:spPr>
          <a:xfrm>
            <a:off x="1206419" y="348481"/>
            <a:ext cx="103553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C42C1EFC-730B-766C-25B6-62A2FE34ED28}"/>
              </a:ext>
            </a:extLst>
          </p:cNvPr>
          <p:cNvSpPr txBox="1"/>
          <p:nvPr/>
        </p:nvSpPr>
        <p:spPr>
          <a:xfrm>
            <a:off x="4734372" y="1960077"/>
            <a:ext cx="60275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xmlns="" id="{A68D3F64-7C5D-9BBA-918B-743A7255EA50}"/>
              </a:ext>
            </a:extLst>
          </p:cNvPr>
          <p:cNvSpPr txBox="1"/>
          <p:nvPr/>
        </p:nvSpPr>
        <p:spPr>
          <a:xfrm>
            <a:off x="5684719" y="2964867"/>
            <a:ext cx="3726044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2D9AC9BA-B36C-C97D-FCCB-FEDB7522EADB}"/>
              </a:ext>
            </a:extLst>
          </p:cNvPr>
          <p:cNvSpPr txBox="1"/>
          <p:nvPr/>
        </p:nvSpPr>
        <p:spPr>
          <a:xfrm>
            <a:off x="4533956" y="4071403"/>
            <a:ext cx="6027571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85B76C49-F050-FB4D-29E1-39D6863EE46A}"/>
              </a:ext>
            </a:extLst>
          </p:cNvPr>
          <p:cNvSpPr txBox="1"/>
          <p:nvPr/>
        </p:nvSpPr>
        <p:spPr>
          <a:xfrm>
            <a:off x="4734372" y="5149208"/>
            <a:ext cx="6027571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xmlns="" id="{10564503-776A-D8E4-C49A-F4EE29823330}"/>
              </a:ext>
            </a:extLst>
          </p:cNvPr>
          <p:cNvSpPr txBox="1"/>
          <p:nvPr/>
        </p:nvSpPr>
        <p:spPr>
          <a:xfrm>
            <a:off x="431232" y="2569662"/>
            <a:ext cx="246436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xmlns="" id="{EEC08549-5409-3F1A-E896-BB2C563C8238}"/>
              </a:ext>
            </a:extLst>
          </p:cNvPr>
          <p:cNvSpPr txBox="1"/>
          <p:nvPr/>
        </p:nvSpPr>
        <p:spPr>
          <a:xfrm>
            <a:off x="431232" y="5866382"/>
            <a:ext cx="11329535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33764EBC-44CB-A598-FA40-836C1E575D8F}"/>
              </a:ext>
            </a:extLst>
          </p:cNvPr>
          <p:cNvSpPr/>
          <p:nvPr/>
        </p:nvSpPr>
        <p:spPr>
          <a:xfrm>
            <a:off x="0" y="4809995"/>
            <a:ext cx="4045906" cy="2048005"/>
          </a:xfrm>
          <a:custGeom>
            <a:avLst/>
            <a:gdLst/>
            <a:ahLst/>
            <a:cxnLst/>
            <a:rect l="l" t="t" r="r" b="b"/>
            <a:pathLst>
              <a:path w="16230600" h="7628382">
                <a:moveTo>
                  <a:pt x="0" y="0"/>
                </a:moveTo>
                <a:lnTo>
                  <a:pt x="16230600" y="0"/>
                </a:lnTo>
                <a:lnTo>
                  <a:pt x="16230600" y="7628382"/>
                </a:lnTo>
                <a:lnTo>
                  <a:pt x="0" y="7628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E4091DB3-3F7C-4EF3-F57B-83E47D0381A8}"/>
              </a:ext>
            </a:extLst>
          </p:cNvPr>
          <p:cNvSpPr/>
          <p:nvPr/>
        </p:nvSpPr>
        <p:spPr>
          <a:xfrm>
            <a:off x="375783" y="1728591"/>
            <a:ext cx="3169083" cy="2818357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B2A27A52-2231-5AA1-4D07-878403FE66F5}"/>
              </a:ext>
            </a:extLst>
          </p:cNvPr>
          <p:cNvSpPr txBox="1"/>
          <p:nvPr/>
        </p:nvSpPr>
        <p:spPr>
          <a:xfrm>
            <a:off x="552024" y="2228670"/>
            <a:ext cx="2816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b.Sự</a:t>
            </a:r>
            <a:r>
              <a:rPr lang="en-US" sz="36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A491DC22-7534-479A-7E74-738F6F5FB194}"/>
              </a:ext>
            </a:extLst>
          </p:cNvPr>
          <p:cNvSpPr/>
          <p:nvPr/>
        </p:nvSpPr>
        <p:spPr>
          <a:xfrm>
            <a:off x="3801978" y="125260"/>
            <a:ext cx="8390024" cy="2485281"/>
          </a:xfrm>
          <a:custGeom>
            <a:avLst/>
            <a:gdLst/>
            <a:ahLst/>
            <a:cxnLst/>
            <a:rect l="l" t="t" r="r" b="b"/>
            <a:pathLst>
              <a:path w="7315200" h="2112264">
                <a:moveTo>
                  <a:pt x="0" y="0"/>
                </a:moveTo>
                <a:lnTo>
                  <a:pt x="7315200" y="0"/>
                </a:lnTo>
                <a:lnTo>
                  <a:pt x="7315200" y="2112264"/>
                </a:lnTo>
                <a:lnTo>
                  <a:pt x="0" y="21122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4AE66AEC-CBD2-3555-F965-AF084DDCB614}"/>
              </a:ext>
            </a:extLst>
          </p:cNvPr>
          <p:cNvSpPr/>
          <p:nvPr/>
        </p:nvSpPr>
        <p:spPr>
          <a:xfrm>
            <a:off x="3801978" y="2171919"/>
            <a:ext cx="8390021" cy="2514161"/>
          </a:xfrm>
          <a:custGeom>
            <a:avLst/>
            <a:gdLst/>
            <a:ahLst/>
            <a:cxnLst/>
            <a:rect l="l" t="t" r="r" b="b"/>
            <a:pathLst>
              <a:path w="7315200" h="2112264">
                <a:moveTo>
                  <a:pt x="0" y="0"/>
                </a:moveTo>
                <a:lnTo>
                  <a:pt x="7315200" y="0"/>
                </a:lnTo>
                <a:lnTo>
                  <a:pt x="7315200" y="2112264"/>
                </a:lnTo>
                <a:lnTo>
                  <a:pt x="0" y="21122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C120F148-7597-5E35-DE98-F30E4490E9E0}"/>
              </a:ext>
            </a:extLst>
          </p:cNvPr>
          <p:cNvSpPr/>
          <p:nvPr/>
        </p:nvSpPr>
        <p:spPr>
          <a:xfrm>
            <a:off x="3801976" y="4343839"/>
            <a:ext cx="8390024" cy="2514161"/>
          </a:xfrm>
          <a:custGeom>
            <a:avLst/>
            <a:gdLst/>
            <a:ahLst/>
            <a:cxnLst/>
            <a:rect l="l" t="t" r="r" b="b"/>
            <a:pathLst>
              <a:path w="7315200" h="2112264">
                <a:moveTo>
                  <a:pt x="0" y="0"/>
                </a:moveTo>
                <a:lnTo>
                  <a:pt x="7315200" y="0"/>
                </a:lnTo>
                <a:lnTo>
                  <a:pt x="7315200" y="2112264"/>
                </a:lnTo>
                <a:lnTo>
                  <a:pt x="0" y="21122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E1902C5-FB67-0D78-BFFB-4B9B145EA5EB}"/>
              </a:ext>
            </a:extLst>
          </p:cNvPr>
          <p:cNvSpPr txBox="1"/>
          <p:nvPr/>
        </p:nvSpPr>
        <p:spPr>
          <a:xfrm>
            <a:off x="5823284" y="1041195"/>
            <a:ext cx="6096000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XX,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hoàng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AFC247A3-0D4A-A4A7-2850-C4DD387273D1}"/>
              </a:ext>
            </a:extLst>
          </p:cNvPr>
          <p:cNvSpPr txBox="1"/>
          <p:nvPr/>
        </p:nvSpPr>
        <p:spPr>
          <a:xfrm>
            <a:off x="5823284" y="2986118"/>
            <a:ext cx="6096000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10/1929,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C14EF8AE-8D7F-419D-B0F2-1B7DBD2F4E7B}"/>
              </a:ext>
            </a:extLst>
          </p:cNvPr>
          <p:cNvSpPr txBox="1"/>
          <p:nvPr/>
        </p:nvSpPr>
        <p:spPr>
          <a:xfrm>
            <a:off x="5823284" y="5158038"/>
            <a:ext cx="6096000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Ph.Ru-dơ-ven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khủng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xmlns="" id="{D58A98FC-E265-3E26-977B-53A3FBE58F3F}"/>
              </a:ext>
            </a:extLst>
          </p:cNvPr>
          <p:cNvSpPr/>
          <p:nvPr/>
        </p:nvSpPr>
        <p:spPr>
          <a:xfrm>
            <a:off x="10772384" y="5649147"/>
            <a:ext cx="1530154" cy="1452642"/>
          </a:xfrm>
          <a:custGeom>
            <a:avLst/>
            <a:gdLst/>
            <a:ahLst/>
            <a:cxnLst/>
            <a:rect l="l" t="t" r="r" b="b"/>
            <a:pathLst>
              <a:path w="4490357" h="4114800">
                <a:moveTo>
                  <a:pt x="0" y="0"/>
                </a:moveTo>
                <a:lnTo>
                  <a:pt x="4490358" y="0"/>
                </a:lnTo>
                <a:lnTo>
                  <a:pt x="44903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358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65489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40965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139569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517714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80369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39352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39234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499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-302378" y="2400300"/>
            <a:ext cx="12796755" cy="2057400"/>
            <a:chOff x="0" y="0"/>
            <a:chExt cx="5055508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0768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24996" y="2514368"/>
            <a:ext cx="10820400" cy="164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40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HỘP QUÀ MAY MẮ</a:t>
            </a:r>
            <a:r>
              <a:rPr lang="en-US" sz="8000" b="1" spc="520" dirty="0">
                <a:solidFill>
                  <a:srgbClr val="FFFFFF"/>
                </a:solidFill>
                <a:latin typeface="Calibri"/>
                <a:cs typeface="Times New Roman" panose="02020603050405020304" pitchFamily="18" charset="0"/>
              </a:rPr>
              <a:t>N</a:t>
            </a:r>
            <a:endParaRPr kumimoji="0" lang="en-US" sz="8000" b="1" i="0" u="none" strike="noStrike" kern="1200" cap="none" spc="5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76107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714464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66785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62124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574636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1145708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323736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5223111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flipH="1">
            <a:off x="7208859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flipH="1">
            <a:off x="9194607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118035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125161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73413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3432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-23022" y="0"/>
            <a:ext cx="12192000" cy="6858000"/>
          </a:xfrm>
          <a:prstGeom prst="rect">
            <a:avLst/>
          </a:prstGeom>
        </p:spPr>
      </p:pic>
      <p:sp>
        <p:nvSpPr>
          <p:cNvPr id="16" name="Freeform 16">
            <a:hlinkClick r:id="rId3" action="ppaction://hlinksldjump"/>
          </p:cNvPr>
          <p:cNvSpPr/>
          <p:nvPr/>
        </p:nvSpPr>
        <p:spPr>
          <a:xfrm>
            <a:off x="-98011" y="-104141"/>
            <a:ext cx="1279728" cy="1441075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986470"/>
            <a:ext cx="1451631" cy="117247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xmlns="" id="{C074A380-2DEB-216B-B6CB-19AF22507FA6}"/>
              </a:ext>
            </a:extLst>
          </p:cNvPr>
          <p:cNvSpPr/>
          <p:nvPr/>
        </p:nvSpPr>
        <p:spPr>
          <a:xfrm>
            <a:off x="284046" y="1232793"/>
            <a:ext cx="2282686" cy="2643280"/>
          </a:xfrm>
          <a:custGeom>
            <a:avLst/>
            <a:gdLst/>
            <a:ahLst/>
            <a:cxnLst/>
            <a:rect l="l" t="t" r="r" b="b"/>
            <a:pathLst>
              <a:path w="7272909" h="8229600">
                <a:moveTo>
                  <a:pt x="0" y="0"/>
                </a:moveTo>
                <a:lnTo>
                  <a:pt x="7272909" y="0"/>
                </a:lnTo>
                <a:lnTo>
                  <a:pt x="7272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Freeform 5">
            <a:extLst>
              <a:ext uri="{FF2B5EF4-FFF2-40B4-BE49-F238E27FC236}">
                <a16:creationId xmlns:a16="http://schemas.microsoft.com/office/drawing/2014/main" xmlns="" id="{D827C843-621E-D7F0-6E47-7BA6D12127B1}"/>
              </a:ext>
            </a:extLst>
          </p:cNvPr>
          <p:cNvSpPr/>
          <p:nvPr/>
        </p:nvSpPr>
        <p:spPr>
          <a:xfrm>
            <a:off x="3570943" y="1127496"/>
            <a:ext cx="2282686" cy="2643280"/>
          </a:xfrm>
          <a:custGeom>
            <a:avLst/>
            <a:gdLst/>
            <a:ahLst/>
            <a:cxnLst/>
            <a:rect l="l" t="t" r="r" b="b"/>
            <a:pathLst>
              <a:path w="7272909" h="8229600">
                <a:moveTo>
                  <a:pt x="0" y="0"/>
                </a:moveTo>
                <a:lnTo>
                  <a:pt x="7272909" y="0"/>
                </a:lnTo>
                <a:lnTo>
                  <a:pt x="7272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Freeform 5">
            <a:extLst>
              <a:ext uri="{FF2B5EF4-FFF2-40B4-BE49-F238E27FC236}">
                <a16:creationId xmlns:a16="http://schemas.microsoft.com/office/drawing/2014/main" xmlns="" id="{FDFA77A6-2FDA-D2AB-C4D1-5E0024D03C28}"/>
              </a:ext>
            </a:extLst>
          </p:cNvPr>
          <p:cNvSpPr/>
          <p:nvPr/>
        </p:nvSpPr>
        <p:spPr>
          <a:xfrm>
            <a:off x="6839912" y="1143152"/>
            <a:ext cx="2282686" cy="2643280"/>
          </a:xfrm>
          <a:custGeom>
            <a:avLst/>
            <a:gdLst/>
            <a:ahLst/>
            <a:cxnLst/>
            <a:rect l="l" t="t" r="r" b="b"/>
            <a:pathLst>
              <a:path w="7272909" h="8229600">
                <a:moveTo>
                  <a:pt x="0" y="0"/>
                </a:moveTo>
                <a:lnTo>
                  <a:pt x="7272909" y="0"/>
                </a:lnTo>
                <a:lnTo>
                  <a:pt x="7272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Freeform 5">
            <a:extLst>
              <a:ext uri="{FF2B5EF4-FFF2-40B4-BE49-F238E27FC236}">
                <a16:creationId xmlns:a16="http://schemas.microsoft.com/office/drawing/2014/main" xmlns="" id="{1BA7A2FD-6680-245D-F32F-23A574C15798}"/>
              </a:ext>
            </a:extLst>
          </p:cNvPr>
          <p:cNvSpPr/>
          <p:nvPr/>
        </p:nvSpPr>
        <p:spPr>
          <a:xfrm>
            <a:off x="1732457" y="3832033"/>
            <a:ext cx="2282686" cy="2643280"/>
          </a:xfrm>
          <a:custGeom>
            <a:avLst/>
            <a:gdLst/>
            <a:ahLst/>
            <a:cxnLst/>
            <a:rect l="l" t="t" r="r" b="b"/>
            <a:pathLst>
              <a:path w="7272909" h="8229600">
                <a:moveTo>
                  <a:pt x="0" y="0"/>
                </a:moveTo>
                <a:lnTo>
                  <a:pt x="7272909" y="0"/>
                </a:lnTo>
                <a:lnTo>
                  <a:pt x="7272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Freeform 5">
            <a:extLst>
              <a:ext uri="{FF2B5EF4-FFF2-40B4-BE49-F238E27FC236}">
                <a16:creationId xmlns:a16="http://schemas.microsoft.com/office/drawing/2014/main" xmlns="" id="{043E0C29-B6F1-8CB9-6D64-B75B24F1131B}"/>
              </a:ext>
            </a:extLst>
          </p:cNvPr>
          <p:cNvSpPr/>
          <p:nvPr/>
        </p:nvSpPr>
        <p:spPr>
          <a:xfrm>
            <a:off x="5291483" y="3802088"/>
            <a:ext cx="2282686" cy="2643280"/>
          </a:xfrm>
          <a:custGeom>
            <a:avLst/>
            <a:gdLst/>
            <a:ahLst/>
            <a:cxnLst/>
            <a:rect l="l" t="t" r="r" b="b"/>
            <a:pathLst>
              <a:path w="7272909" h="8229600">
                <a:moveTo>
                  <a:pt x="0" y="0"/>
                </a:moveTo>
                <a:lnTo>
                  <a:pt x="7272909" y="0"/>
                </a:lnTo>
                <a:lnTo>
                  <a:pt x="7272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>
            <a:hlinkClick r:id="rId6" action="ppaction://hlinksldjump"/>
            <a:extLst>
              <a:ext uri="{FF2B5EF4-FFF2-40B4-BE49-F238E27FC236}">
                <a16:creationId xmlns:a16="http://schemas.microsoft.com/office/drawing/2014/main" xmlns="" id="{A386D361-5B0A-E2A4-622F-7891780C3A74}"/>
              </a:ext>
            </a:extLst>
          </p:cNvPr>
          <p:cNvSpPr txBox="1"/>
          <p:nvPr/>
        </p:nvSpPr>
        <p:spPr>
          <a:xfrm>
            <a:off x="1181717" y="2340905"/>
            <a:ext cx="8923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>
            <a:hlinkClick r:id="rId7" action="ppaction://hlinksldjump"/>
            <a:extLst>
              <a:ext uri="{FF2B5EF4-FFF2-40B4-BE49-F238E27FC236}">
                <a16:creationId xmlns:a16="http://schemas.microsoft.com/office/drawing/2014/main" xmlns="" id="{7414D2A3-BFAC-0A2F-7AB7-26F7C3989D2C}"/>
              </a:ext>
            </a:extLst>
          </p:cNvPr>
          <p:cNvSpPr txBox="1"/>
          <p:nvPr/>
        </p:nvSpPr>
        <p:spPr>
          <a:xfrm>
            <a:off x="4540272" y="2266763"/>
            <a:ext cx="8923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>
            <a:hlinkClick r:id="rId8" action="ppaction://hlinksldjump"/>
            <a:extLst>
              <a:ext uri="{FF2B5EF4-FFF2-40B4-BE49-F238E27FC236}">
                <a16:creationId xmlns:a16="http://schemas.microsoft.com/office/drawing/2014/main" xmlns="" id="{6DCCEF59-0976-C852-6015-43A3A247858F}"/>
              </a:ext>
            </a:extLst>
          </p:cNvPr>
          <p:cNvSpPr txBox="1"/>
          <p:nvPr/>
        </p:nvSpPr>
        <p:spPr>
          <a:xfrm>
            <a:off x="7858916" y="2272093"/>
            <a:ext cx="8923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hlinkClick r:id="rId9" action="ppaction://hlinksldjump"/>
            <a:extLst>
              <a:ext uri="{FF2B5EF4-FFF2-40B4-BE49-F238E27FC236}">
                <a16:creationId xmlns:a16="http://schemas.microsoft.com/office/drawing/2014/main" xmlns="" id="{36D1F1B3-81D7-E29E-9129-3685742C9966}"/>
              </a:ext>
            </a:extLst>
          </p:cNvPr>
          <p:cNvSpPr txBox="1"/>
          <p:nvPr/>
        </p:nvSpPr>
        <p:spPr>
          <a:xfrm>
            <a:off x="2669179" y="5031684"/>
            <a:ext cx="8923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Box 5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C0FD611-5F10-C936-9DF9-2150C4464E84}"/>
              </a:ext>
            </a:extLst>
          </p:cNvPr>
          <p:cNvSpPr txBox="1"/>
          <p:nvPr/>
        </p:nvSpPr>
        <p:spPr>
          <a:xfrm>
            <a:off x="6213029" y="4957542"/>
            <a:ext cx="8923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xmlns="" id="{9C86ADE6-A98E-BA51-AB7E-5A53228003AB}"/>
              </a:ext>
            </a:extLst>
          </p:cNvPr>
          <p:cNvSpPr/>
          <p:nvPr/>
        </p:nvSpPr>
        <p:spPr>
          <a:xfrm>
            <a:off x="9803168" y="1127496"/>
            <a:ext cx="2282686" cy="2643280"/>
          </a:xfrm>
          <a:custGeom>
            <a:avLst/>
            <a:gdLst/>
            <a:ahLst/>
            <a:cxnLst/>
            <a:rect l="l" t="t" r="r" b="b"/>
            <a:pathLst>
              <a:path w="7272909" h="8229600">
                <a:moveTo>
                  <a:pt x="0" y="0"/>
                </a:moveTo>
                <a:lnTo>
                  <a:pt x="7272909" y="0"/>
                </a:lnTo>
                <a:lnTo>
                  <a:pt x="7272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3DBF98D7-2072-D765-8130-0DD54F74C907}"/>
              </a:ext>
            </a:extLst>
          </p:cNvPr>
          <p:cNvSpPr txBox="1"/>
          <p:nvPr/>
        </p:nvSpPr>
        <p:spPr>
          <a:xfrm>
            <a:off x="10788906" y="2266763"/>
            <a:ext cx="8923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A17AA5FC-8FEE-C2A2-607C-165BE3D6252C}"/>
              </a:ext>
            </a:extLst>
          </p:cNvPr>
          <p:cNvSpPr/>
          <p:nvPr/>
        </p:nvSpPr>
        <p:spPr>
          <a:xfrm>
            <a:off x="8578701" y="3770776"/>
            <a:ext cx="2282686" cy="2643280"/>
          </a:xfrm>
          <a:custGeom>
            <a:avLst/>
            <a:gdLst/>
            <a:ahLst/>
            <a:cxnLst/>
            <a:rect l="l" t="t" r="r" b="b"/>
            <a:pathLst>
              <a:path w="7272909" h="8229600">
                <a:moveTo>
                  <a:pt x="0" y="0"/>
                </a:moveTo>
                <a:lnTo>
                  <a:pt x="7272909" y="0"/>
                </a:lnTo>
                <a:lnTo>
                  <a:pt x="7272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EF1D24E6-4164-8BD6-6891-6DE43B46F66D}"/>
              </a:ext>
            </a:extLst>
          </p:cNvPr>
          <p:cNvSpPr txBox="1"/>
          <p:nvPr/>
        </p:nvSpPr>
        <p:spPr>
          <a:xfrm>
            <a:off x="9500247" y="4926230"/>
            <a:ext cx="8923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0" y="-113973"/>
            <a:ext cx="12192000" cy="704663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DEF51DB-D58D-F8CF-937C-9BD751F78B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18529" y="1883768"/>
            <a:ext cx="5435087" cy="3603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F88B30-B1F1-CB75-F123-F378B2921297}"/>
              </a:ext>
            </a:extLst>
          </p:cNvPr>
          <p:cNvSpPr txBox="1"/>
          <p:nvPr/>
        </p:nvSpPr>
        <p:spPr>
          <a:xfrm>
            <a:off x="651357" y="2246406"/>
            <a:ext cx="5246531" cy="2878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(1914 – 1918)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5FD569C-C2D1-4AA9-7254-EFFBBE5ABAF7}"/>
              </a:ext>
            </a:extLst>
          </p:cNvPr>
          <p:cNvSpPr/>
          <p:nvPr/>
        </p:nvSpPr>
        <p:spPr>
          <a:xfrm>
            <a:off x="6382952" y="5040487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D7E62A9-A2F7-6661-AB70-2739AEB0A9AE}"/>
              </a:ext>
            </a:extLst>
          </p:cNvPr>
          <p:cNvSpPr/>
          <p:nvPr/>
        </p:nvSpPr>
        <p:spPr>
          <a:xfrm>
            <a:off x="6362633" y="1956669"/>
            <a:ext cx="5157691" cy="1500725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AC3948-72DE-0102-4401-DFC15FB72626}"/>
              </a:ext>
            </a:extLst>
          </p:cNvPr>
          <p:cNvSpPr/>
          <p:nvPr/>
        </p:nvSpPr>
        <p:spPr>
          <a:xfrm>
            <a:off x="6382952" y="3710376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3F6F56D-92A2-CB51-A672-37ACCD276BE4}"/>
              </a:ext>
            </a:extLst>
          </p:cNvPr>
          <p:cNvSpPr/>
          <p:nvPr/>
        </p:nvSpPr>
        <p:spPr>
          <a:xfrm>
            <a:off x="6354659" y="567493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9E811D9-BB7B-48F6-B161-CEB8B8FDCA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018" y="5528035"/>
            <a:ext cx="812889" cy="762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811703D-DF21-86B2-7A88-791C341E00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824501" y="4204628"/>
            <a:ext cx="751112" cy="671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518E3C7-78FD-DC8C-BF05-F5E7765DD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901" y="1039399"/>
            <a:ext cx="895384" cy="727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2660CAA-03E2-B8C3-EABA-E30BB17235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268" y="2574194"/>
            <a:ext cx="812889" cy="794818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xmlns="" id="{20D477E2-6D2E-53B7-F811-B01C6F7D90D4}"/>
              </a:ext>
            </a:extLst>
          </p:cNvPr>
          <p:cNvSpPr txBox="1"/>
          <p:nvPr/>
        </p:nvSpPr>
        <p:spPr>
          <a:xfrm>
            <a:off x="-412960" y="-405400"/>
            <a:ext cx="1197823" cy="96013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485CE1E6-A7EB-005B-70C0-352A2C0F60E6}"/>
              </a:ext>
            </a:extLst>
          </p:cNvPr>
          <p:cNvSpPr/>
          <p:nvPr/>
        </p:nvSpPr>
        <p:spPr>
          <a:xfrm>
            <a:off x="-84283" y="-113973"/>
            <a:ext cx="1883573" cy="2164567"/>
          </a:xfrm>
          <a:custGeom>
            <a:avLst/>
            <a:gdLst/>
            <a:ahLst/>
            <a:cxnLst/>
            <a:rect l="l" t="t" r="r" b="b"/>
            <a:pathLst>
              <a:path w="7272909" h="8229600">
                <a:moveTo>
                  <a:pt x="0" y="0"/>
                </a:moveTo>
                <a:lnTo>
                  <a:pt x="7272909" y="0"/>
                </a:lnTo>
                <a:lnTo>
                  <a:pt x="7272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CD62448-90E4-9729-357A-929A3D2D217D}"/>
              </a:ext>
            </a:extLst>
          </p:cNvPr>
          <p:cNvSpPr txBox="1"/>
          <p:nvPr/>
        </p:nvSpPr>
        <p:spPr>
          <a:xfrm>
            <a:off x="579300" y="714980"/>
            <a:ext cx="7363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308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90A8A99-E94E-BE43-9EBA-9854229648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26848" y="-1749510"/>
            <a:ext cx="5843016" cy="8229600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xmlns="" id="{CB758C1F-0388-59FA-8B18-B8421B1A8060}"/>
              </a:ext>
            </a:extLst>
          </p:cNvPr>
          <p:cNvSpPr/>
          <p:nvPr/>
        </p:nvSpPr>
        <p:spPr>
          <a:xfrm>
            <a:off x="4045089" y="1884405"/>
            <a:ext cx="4645528" cy="4973595"/>
          </a:xfrm>
          <a:custGeom>
            <a:avLst/>
            <a:gdLst/>
            <a:ahLst/>
            <a:cxnLst/>
            <a:rect l="l" t="t" r="r" b="b"/>
            <a:pathLst>
              <a:path w="7396353" h="8229600">
                <a:moveTo>
                  <a:pt x="0" y="0"/>
                </a:moveTo>
                <a:lnTo>
                  <a:pt x="7396353" y="0"/>
                </a:lnTo>
                <a:lnTo>
                  <a:pt x="7396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FA8E71AA-80B8-42D6-D5B2-C7692A34CD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53646" y="1136824"/>
            <a:ext cx="6789420" cy="7908324"/>
          </a:xfrm>
          <a:prstGeom prst="rect">
            <a:avLst/>
          </a:prstGeom>
        </p:spPr>
      </p:pic>
      <p:sp>
        <p:nvSpPr>
          <p:cNvPr id="5" name="Freeform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8DF6EE32-F2BA-549C-0887-5F4B580B4E18}"/>
              </a:ext>
            </a:extLst>
          </p:cNvPr>
          <p:cNvSpPr/>
          <p:nvPr/>
        </p:nvSpPr>
        <p:spPr>
          <a:xfrm>
            <a:off x="-914400" y="2965619"/>
            <a:ext cx="5153026" cy="5511113"/>
          </a:xfrm>
          <a:custGeom>
            <a:avLst/>
            <a:gdLst/>
            <a:ahLst/>
            <a:cxnLst/>
            <a:rect l="l" t="t" r="r" b="b"/>
            <a:pathLst>
              <a:path w="7715250" h="8229600">
                <a:moveTo>
                  <a:pt x="0" y="0"/>
                </a:moveTo>
                <a:lnTo>
                  <a:pt x="7715250" y="0"/>
                </a:lnTo>
                <a:lnTo>
                  <a:pt x="77152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close-up of a lollipop&#10;&#10;Description automatically generated">
            <a:extLst>
              <a:ext uri="{FF2B5EF4-FFF2-40B4-BE49-F238E27FC236}">
                <a16:creationId xmlns:a16="http://schemas.microsoft.com/office/drawing/2014/main" xmlns="" id="{8BABB593-4E4B-D493-D38B-E7F99BB77E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88" y="2075937"/>
            <a:ext cx="2802819" cy="239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53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8" y="2400300"/>
            <a:ext cx="12796755" cy="2057400"/>
            <a:chOff x="0" y="0"/>
            <a:chExt cx="5055508" cy="812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9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86679" y="2872559"/>
            <a:ext cx="893585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60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VẤN ĐỀ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357542" y="4616279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2826651" y="0"/>
                </a:moveTo>
                <a:lnTo>
                  <a:pt x="0" y="0"/>
                </a:lnTo>
                <a:lnTo>
                  <a:pt x="0" y="2137654"/>
                </a:lnTo>
                <a:lnTo>
                  <a:pt x="2826651" y="2137654"/>
                </a:lnTo>
                <a:lnTo>
                  <a:pt x="28266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498467" y="5849197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0" y="0"/>
                </a:moveTo>
                <a:lnTo>
                  <a:pt x="2826651" y="0"/>
                </a:lnTo>
                <a:lnTo>
                  <a:pt x="2826651" y="2137655"/>
                </a:lnTo>
                <a:lnTo>
                  <a:pt x="0" y="213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6639392" y="5849197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2826650" y="0"/>
                </a:moveTo>
                <a:lnTo>
                  <a:pt x="0" y="0"/>
                </a:lnTo>
                <a:lnTo>
                  <a:pt x="0" y="2137655"/>
                </a:lnTo>
                <a:lnTo>
                  <a:pt x="2826650" y="2137655"/>
                </a:lnTo>
                <a:lnTo>
                  <a:pt x="28266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780317" y="4616279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0" y="0"/>
                </a:moveTo>
                <a:lnTo>
                  <a:pt x="2826651" y="0"/>
                </a:lnTo>
                <a:lnTo>
                  <a:pt x="2826651" y="2137654"/>
                </a:lnTo>
                <a:lnTo>
                  <a:pt x="0" y="21376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57542" y="776101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0" y="0"/>
                </a:moveTo>
                <a:lnTo>
                  <a:pt x="2826651" y="0"/>
                </a:lnTo>
                <a:lnTo>
                  <a:pt x="2826651" y="2137655"/>
                </a:lnTo>
                <a:lnTo>
                  <a:pt x="0" y="2137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3498467" y="-416300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2826651" y="0"/>
                </a:moveTo>
                <a:lnTo>
                  <a:pt x="0" y="0"/>
                </a:lnTo>
                <a:lnTo>
                  <a:pt x="0" y="2137655"/>
                </a:lnTo>
                <a:lnTo>
                  <a:pt x="2826651" y="2137655"/>
                </a:lnTo>
                <a:lnTo>
                  <a:pt x="282665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639392" y="-416300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0" y="0"/>
                </a:moveTo>
                <a:lnTo>
                  <a:pt x="2826650" y="0"/>
                </a:lnTo>
                <a:lnTo>
                  <a:pt x="2826650" y="2137655"/>
                </a:lnTo>
                <a:lnTo>
                  <a:pt x="0" y="2137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9780317" y="776101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2826651" y="0"/>
                </a:moveTo>
                <a:lnTo>
                  <a:pt x="0" y="0"/>
                </a:lnTo>
                <a:lnTo>
                  <a:pt x="0" y="2137655"/>
                </a:lnTo>
                <a:lnTo>
                  <a:pt x="2826651" y="2137655"/>
                </a:lnTo>
                <a:lnTo>
                  <a:pt x="28266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2712906" y="1008804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1155235" y="0"/>
                </a:moveTo>
                <a:lnTo>
                  <a:pt x="0" y="0"/>
                </a:lnTo>
                <a:lnTo>
                  <a:pt x="0" y="1439545"/>
                </a:lnTo>
                <a:lnTo>
                  <a:pt x="1155235" y="1439545"/>
                </a:lnTo>
                <a:lnTo>
                  <a:pt x="115523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8708938" y="1008804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0" y="0"/>
                </a:moveTo>
                <a:lnTo>
                  <a:pt x="1155235" y="0"/>
                </a:lnTo>
                <a:lnTo>
                  <a:pt x="1155235" y="1439545"/>
                </a:lnTo>
                <a:lnTo>
                  <a:pt x="0" y="14395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 rot="4851067">
            <a:off x="11121188" y="-160224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0" y="0"/>
                </a:moveTo>
                <a:lnTo>
                  <a:pt x="1155235" y="0"/>
                </a:lnTo>
                <a:lnTo>
                  <a:pt x="1155235" y="1439545"/>
                </a:lnTo>
                <a:lnTo>
                  <a:pt x="0" y="14395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-4849566" flipH="1">
            <a:off x="300788" y="-227331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1155235" y="0"/>
                </a:moveTo>
                <a:lnTo>
                  <a:pt x="0" y="0"/>
                </a:lnTo>
                <a:lnTo>
                  <a:pt x="0" y="1439545"/>
                </a:lnTo>
                <a:lnTo>
                  <a:pt x="1155235" y="1439545"/>
                </a:lnTo>
                <a:lnTo>
                  <a:pt x="1155235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10800000" flipH="1">
            <a:off x="8708938" y="4804199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1155235" y="0"/>
                </a:moveTo>
                <a:lnTo>
                  <a:pt x="0" y="0"/>
                </a:lnTo>
                <a:lnTo>
                  <a:pt x="0" y="1439545"/>
                </a:lnTo>
                <a:lnTo>
                  <a:pt x="1155235" y="1439545"/>
                </a:lnTo>
                <a:lnTo>
                  <a:pt x="115523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-10800000">
            <a:off x="2712906" y="4804199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0" y="0"/>
                </a:moveTo>
                <a:lnTo>
                  <a:pt x="1155235" y="0"/>
                </a:lnTo>
                <a:lnTo>
                  <a:pt x="1155235" y="1439545"/>
                </a:lnTo>
                <a:lnTo>
                  <a:pt x="0" y="14395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-5948932">
            <a:off x="300656" y="6038972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0" y="0"/>
                </a:moveTo>
                <a:lnTo>
                  <a:pt x="1155235" y="0"/>
                </a:lnTo>
                <a:lnTo>
                  <a:pt x="1155235" y="1439545"/>
                </a:lnTo>
                <a:lnTo>
                  <a:pt x="0" y="14395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5950433" flipH="1">
            <a:off x="11121056" y="6106080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1155235" y="0"/>
                </a:moveTo>
                <a:lnTo>
                  <a:pt x="0" y="0"/>
                </a:lnTo>
                <a:lnTo>
                  <a:pt x="0" y="1439545"/>
                </a:lnTo>
                <a:lnTo>
                  <a:pt x="1155235" y="1439545"/>
                </a:lnTo>
                <a:lnTo>
                  <a:pt x="1155235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DEF51DB-D58D-F8CF-937C-9BD751F78B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19834" y="2019209"/>
            <a:ext cx="5576166" cy="3496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F88B30-B1F1-CB75-F123-F378B2921297}"/>
              </a:ext>
            </a:extLst>
          </p:cNvPr>
          <p:cNvSpPr txBox="1"/>
          <p:nvPr/>
        </p:nvSpPr>
        <p:spPr>
          <a:xfrm>
            <a:off x="784863" y="2774654"/>
            <a:ext cx="4919446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11- 1918 ở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5FD569C-C2D1-4AA9-7254-EFFBBE5ABAF7}"/>
              </a:ext>
            </a:extLst>
          </p:cNvPr>
          <p:cNvSpPr/>
          <p:nvPr/>
        </p:nvSpPr>
        <p:spPr>
          <a:xfrm>
            <a:off x="6382952" y="4783854"/>
            <a:ext cx="5157691" cy="101568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D7E62A9-A2F7-6661-AB70-2739AEB0A9AE}"/>
              </a:ext>
            </a:extLst>
          </p:cNvPr>
          <p:cNvSpPr/>
          <p:nvPr/>
        </p:nvSpPr>
        <p:spPr>
          <a:xfrm>
            <a:off x="6380462" y="2240742"/>
            <a:ext cx="5157691" cy="1015686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AC3948-72DE-0102-4401-DFC15FB72626}"/>
              </a:ext>
            </a:extLst>
          </p:cNvPr>
          <p:cNvSpPr/>
          <p:nvPr/>
        </p:nvSpPr>
        <p:spPr>
          <a:xfrm>
            <a:off x="6382952" y="3538913"/>
            <a:ext cx="5155201" cy="10156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Thành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3F6F56D-92A2-CB51-A672-37ACCD276BE4}"/>
              </a:ext>
            </a:extLst>
          </p:cNvPr>
          <p:cNvSpPr/>
          <p:nvPr/>
        </p:nvSpPr>
        <p:spPr>
          <a:xfrm>
            <a:off x="6382952" y="1058459"/>
            <a:ext cx="5155201" cy="95785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9E811D9-BB7B-48F6-B161-CEB8B8FDCA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018" y="5090466"/>
            <a:ext cx="812889" cy="762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811703D-DF21-86B2-7A88-791C341E00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90565" y="3849411"/>
            <a:ext cx="847588" cy="671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518E3C7-78FD-DC8C-BF05-F5E7765DD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302" y="1248064"/>
            <a:ext cx="895384" cy="727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2660CAA-03E2-B8C3-EABA-E30BB17235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787" y="2459407"/>
            <a:ext cx="812889" cy="794818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xmlns="" id="{FA7796B2-D9FD-6946-CD25-59F52223881A}"/>
              </a:ext>
            </a:extLst>
          </p:cNvPr>
          <p:cNvSpPr txBox="1"/>
          <p:nvPr/>
        </p:nvSpPr>
        <p:spPr>
          <a:xfrm>
            <a:off x="-412960" y="-405400"/>
            <a:ext cx="1197823" cy="96013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A57FD6D9-5228-61AC-7CEC-3F97B19D17C2}"/>
              </a:ext>
            </a:extLst>
          </p:cNvPr>
          <p:cNvSpPr/>
          <p:nvPr/>
        </p:nvSpPr>
        <p:spPr>
          <a:xfrm>
            <a:off x="-84283" y="-113973"/>
            <a:ext cx="1883573" cy="2164567"/>
          </a:xfrm>
          <a:custGeom>
            <a:avLst/>
            <a:gdLst/>
            <a:ahLst/>
            <a:cxnLst/>
            <a:rect l="l" t="t" r="r" b="b"/>
            <a:pathLst>
              <a:path w="7272909" h="8229600">
                <a:moveTo>
                  <a:pt x="0" y="0"/>
                </a:moveTo>
                <a:lnTo>
                  <a:pt x="7272909" y="0"/>
                </a:lnTo>
                <a:lnTo>
                  <a:pt x="7272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9C117E3-26F7-4207-681E-2F8EE1955470}"/>
              </a:ext>
            </a:extLst>
          </p:cNvPr>
          <p:cNvSpPr txBox="1"/>
          <p:nvPr/>
        </p:nvSpPr>
        <p:spPr>
          <a:xfrm>
            <a:off x="579300" y="714980"/>
            <a:ext cx="7363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517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90A8A99-E94E-BE43-9EBA-9854229648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26848" y="-1749510"/>
            <a:ext cx="5843016" cy="8229600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xmlns="" id="{CB758C1F-0388-59FA-8B18-B8421B1A8060}"/>
              </a:ext>
            </a:extLst>
          </p:cNvPr>
          <p:cNvSpPr/>
          <p:nvPr/>
        </p:nvSpPr>
        <p:spPr>
          <a:xfrm>
            <a:off x="4045089" y="1884405"/>
            <a:ext cx="4645528" cy="4973595"/>
          </a:xfrm>
          <a:custGeom>
            <a:avLst/>
            <a:gdLst/>
            <a:ahLst/>
            <a:cxnLst/>
            <a:rect l="l" t="t" r="r" b="b"/>
            <a:pathLst>
              <a:path w="7396353" h="8229600">
                <a:moveTo>
                  <a:pt x="0" y="0"/>
                </a:moveTo>
                <a:lnTo>
                  <a:pt x="7396353" y="0"/>
                </a:lnTo>
                <a:lnTo>
                  <a:pt x="7396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FA8E71AA-80B8-42D6-D5B2-C7692A34CD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53646" y="1136824"/>
            <a:ext cx="6789420" cy="7908324"/>
          </a:xfrm>
          <a:prstGeom prst="rect">
            <a:avLst/>
          </a:prstGeom>
        </p:spPr>
      </p:pic>
      <p:sp>
        <p:nvSpPr>
          <p:cNvPr id="5" name="Freeform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8DF6EE32-F2BA-549C-0887-5F4B580B4E18}"/>
              </a:ext>
            </a:extLst>
          </p:cNvPr>
          <p:cNvSpPr/>
          <p:nvPr/>
        </p:nvSpPr>
        <p:spPr>
          <a:xfrm>
            <a:off x="-914400" y="2965619"/>
            <a:ext cx="5153026" cy="5511113"/>
          </a:xfrm>
          <a:custGeom>
            <a:avLst/>
            <a:gdLst/>
            <a:ahLst/>
            <a:cxnLst/>
            <a:rect l="l" t="t" r="r" b="b"/>
            <a:pathLst>
              <a:path w="7715250" h="8229600">
                <a:moveTo>
                  <a:pt x="0" y="0"/>
                </a:moveTo>
                <a:lnTo>
                  <a:pt x="7715250" y="0"/>
                </a:lnTo>
                <a:lnTo>
                  <a:pt x="77152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bag of onion rings&#10;&#10;Description automatically generated">
            <a:extLst>
              <a:ext uri="{FF2B5EF4-FFF2-40B4-BE49-F238E27FC236}">
                <a16:creationId xmlns:a16="http://schemas.microsoft.com/office/drawing/2014/main" xmlns="" id="{BD444D33-1FBD-FB33-006D-32D5EFE42E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54" y="1097654"/>
            <a:ext cx="3366224" cy="336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94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DEF51DB-D58D-F8CF-937C-9BD751F78B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18529" y="2061708"/>
            <a:ext cx="5435087" cy="3603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F88B30-B1F1-CB75-F123-F378B2921297}"/>
              </a:ext>
            </a:extLst>
          </p:cNvPr>
          <p:cNvSpPr txBox="1"/>
          <p:nvPr/>
        </p:nvSpPr>
        <p:spPr>
          <a:xfrm>
            <a:off x="669592" y="2672086"/>
            <a:ext cx="5168752" cy="2312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1918 - 1923 ở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5FD569C-C2D1-4AA9-7254-EFFBBE5ABAF7}"/>
              </a:ext>
            </a:extLst>
          </p:cNvPr>
          <p:cNvSpPr/>
          <p:nvPr/>
        </p:nvSpPr>
        <p:spPr>
          <a:xfrm>
            <a:off x="6382952" y="5040487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D7E62A9-A2F7-6661-AB70-2739AEB0A9AE}"/>
              </a:ext>
            </a:extLst>
          </p:cNvPr>
          <p:cNvSpPr/>
          <p:nvPr/>
        </p:nvSpPr>
        <p:spPr>
          <a:xfrm>
            <a:off x="6382952" y="3593863"/>
            <a:ext cx="5157691" cy="12347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AC3948-72DE-0102-4401-DFC15FB72626}"/>
              </a:ext>
            </a:extLst>
          </p:cNvPr>
          <p:cNvSpPr/>
          <p:nvPr/>
        </p:nvSpPr>
        <p:spPr>
          <a:xfrm>
            <a:off x="6367207" y="2210362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3F6F56D-92A2-CB51-A672-37ACCD276BE4}"/>
              </a:ext>
            </a:extLst>
          </p:cNvPr>
          <p:cNvSpPr/>
          <p:nvPr/>
        </p:nvSpPr>
        <p:spPr>
          <a:xfrm>
            <a:off x="6368987" y="714636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9E811D9-BB7B-48F6-B161-CEB8B8FDCA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018" y="5528035"/>
            <a:ext cx="812889" cy="762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811703D-DF21-86B2-7A88-791C341E00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808756" y="2704614"/>
            <a:ext cx="751112" cy="671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518E3C7-78FD-DC8C-BF05-F5E7765DD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29" y="1186542"/>
            <a:ext cx="895384" cy="727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2660CAA-03E2-B8C3-EABA-E30BB17235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532" y="4060576"/>
            <a:ext cx="812889" cy="762472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xmlns="" id="{7D2A8339-FDFB-8BA7-7BCE-A4A755D7B866}"/>
              </a:ext>
            </a:extLst>
          </p:cNvPr>
          <p:cNvSpPr txBox="1"/>
          <p:nvPr/>
        </p:nvSpPr>
        <p:spPr>
          <a:xfrm>
            <a:off x="-412960" y="-405400"/>
            <a:ext cx="1197823" cy="96013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xmlns="" id="{2E2C4078-B31B-1919-74D9-B9FE9C85464B}"/>
              </a:ext>
            </a:extLst>
          </p:cNvPr>
          <p:cNvSpPr/>
          <p:nvPr/>
        </p:nvSpPr>
        <p:spPr>
          <a:xfrm>
            <a:off x="-84283" y="-113973"/>
            <a:ext cx="1883573" cy="2164567"/>
          </a:xfrm>
          <a:custGeom>
            <a:avLst/>
            <a:gdLst/>
            <a:ahLst/>
            <a:cxnLst/>
            <a:rect l="l" t="t" r="r" b="b"/>
            <a:pathLst>
              <a:path w="7272909" h="8229600">
                <a:moveTo>
                  <a:pt x="0" y="0"/>
                </a:moveTo>
                <a:lnTo>
                  <a:pt x="7272909" y="0"/>
                </a:lnTo>
                <a:lnTo>
                  <a:pt x="7272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9FA236D-6170-6C3B-8826-BDEBAD0E913C}"/>
              </a:ext>
            </a:extLst>
          </p:cNvPr>
          <p:cNvSpPr txBox="1"/>
          <p:nvPr/>
        </p:nvSpPr>
        <p:spPr>
          <a:xfrm>
            <a:off x="579300" y="714980"/>
            <a:ext cx="7363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758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90A8A99-E94E-BE43-9EBA-9854229648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26848" y="-1749510"/>
            <a:ext cx="5843016" cy="8229600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xmlns="" id="{CB758C1F-0388-59FA-8B18-B8421B1A8060}"/>
              </a:ext>
            </a:extLst>
          </p:cNvPr>
          <p:cNvSpPr/>
          <p:nvPr/>
        </p:nvSpPr>
        <p:spPr>
          <a:xfrm>
            <a:off x="4045089" y="1884405"/>
            <a:ext cx="4645528" cy="4973595"/>
          </a:xfrm>
          <a:custGeom>
            <a:avLst/>
            <a:gdLst/>
            <a:ahLst/>
            <a:cxnLst/>
            <a:rect l="l" t="t" r="r" b="b"/>
            <a:pathLst>
              <a:path w="7396353" h="8229600">
                <a:moveTo>
                  <a:pt x="0" y="0"/>
                </a:moveTo>
                <a:lnTo>
                  <a:pt x="7396353" y="0"/>
                </a:lnTo>
                <a:lnTo>
                  <a:pt x="7396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FA8E71AA-80B8-42D6-D5B2-C7692A34CD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53646" y="1136824"/>
            <a:ext cx="6789420" cy="7908324"/>
          </a:xfrm>
          <a:prstGeom prst="rect">
            <a:avLst/>
          </a:prstGeom>
        </p:spPr>
      </p:pic>
      <p:sp>
        <p:nvSpPr>
          <p:cNvPr id="5" name="Freeform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8DF6EE32-F2BA-549C-0887-5F4B580B4E18}"/>
              </a:ext>
            </a:extLst>
          </p:cNvPr>
          <p:cNvSpPr/>
          <p:nvPr/>
        </p:nvSpPr>
        <p:spPr>
          <a:xfrm>
            <a:off x="-914400" y="2965619"/>
            <a:ext cx="5153026" cy="5511113"/>
          </a:xfrm>
          <a:custGeom>
            <a:avLst/>
            <a:gdLst/>
            <a:ahLst/>
            <a:cxnLst/>
            <a:rect l="l" t="t" r="r" b="b"/>
            <a:pathLst>
              <a:path w="7715250" h="8229600">
                <a:moveTo>
                  <a:pt x="0" y="0"/>
                </a:moveTo>
                <a:lnTo>
                  <a:pt x="7715250" y="0"/>
                </a:lnTo>
                <a:lnTo>
                  <a:pt x="77152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blue pen with a cap&#10;&#10;Description automatically generated">
            <a:extLst>
              <a:ext uri="{FF2B5EF4-FFF2-40B4-BE49-F238E27FC236}">
                <a16:creationId xmlns:a16="http://schemas.microsoft.com/office/drawing/2014/main" xmlns="" id="{2E88FD22-664B-774C-FCC2-B25BDD009C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079" y="1344845"/>
            <a:ext cx="3241548" cy="32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60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DEF51DB-D58D-F8CF-937C-9BD751F78B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0848" y="2317066"/>
            <a:ext cx="5435087" cy="31809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F88B30-B1F1-CB75-F123-F378B2921297}"/>
              </a:ext>
            </a:extLst>
          </p:cNvPr>
          <p:cNvSpPr txBox="1"/>
          <p:nvPr/>
        </p:nvSpPr>
        <p:spPr>
          <a:xfrm>
            <a:off x="608043" y="2998348"/>
            <a:ext cx="5133173" cy="1637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5FD569C-C2D1-4AA9-7254-EFFBBE5ABAF7}"/>
              </a:ext>
            </a:extLst>
          </p:cNvPr>
          <p:cNvSpPr/>
          <p:nvPr/>
        </p:nvSpPr>
        <p:spPr>
          <a:xfrm>
            <a:off x="6349259" y="2220713"/>
            <a:ext cx="5157691" cy="117478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D7E62A9-A2F7-6661-AB70-2739AEB0A9AE}"/>
              </a:ext>
            </a:extLst>
          </p:cNvPr>
          <p:cNvSpPr/>
          <p:nvPr/>
        </p:nvSpPr>
        <p:spPr>
          <a:xfrm>
            <a:off x="6337174" y="859145"/>
            <a:ext cx="5157691" cy="117478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AC3948-72DE-0102-4401-DFC15FB72626}"/>
              </a:ext>
            </a:extLst>
          </p:cNvPr>
          <p:cNvSpPr/>
          <p:nvPr/>
        </p:nvSpPr>
        <p:spPr>
          <a:xfrm>
            <a:off x="6351749" y="3544779"/>
            <a:ext cx="5155201" cy="134955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Bôn-sê-vích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3F6F56D-92A2-CB51-A672-37ACCD276BE4}"/>
              </a:ext>
            </a:extLst>
          </p:cNvPr>
          <p:cNvSpPr/>
          <p:nvPr/>
        </p:nvSpPr>
        <p:spPr>
          <a:xfrm>
            <a:off x="6368987" y="5049794"/>
            <a:ext cx="5155201" cy="115571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9E811D9-BB7B-48F6-B161-CEB8B8FDCA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25" y="2686419"/>
            <a:ext cx="812889" cy="762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811703D-DF21-86B2-7A88-791C341E00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59362" y="4189143"/>
            <a:ext cx="847588" cy="671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518E3C7-78FD-DC8C-BF05-F5E7765DD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600" y="5379688"/>
            <a:ext cx="895384" cy="877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2660CAA-03E2-B8C3-EABA-E30BB17235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327" y="1336110"/>
            <a:ext cx="812889" cy="794818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xmlns="" id="{015A03C2-7A40-0580-FC53-B0C9C29C9AA1}"/>
              </a:ext>
            </a:extLst>
          </p:cNvPr>
          <p:cNvSpPr txBox="1"/>
          <p:nvPr/>
        </p:nvSpPr>
        <p:spPr>
          <a:xfrm>
            <a:off x="-412960" y="-405400"/>
            <a:ext cx="1197823" cy="96013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xmlns="" id="{F56F6425-EB37-05E6-FDA3-45D4CA54697B}"/>
              </a:ext>
            </a:extLst>
          </p:cNvPr>
          <p:cNvSpPr/>
          <p:nvPr/>
        </p:nvSpPr>
        <p:spPr>
          <a:xfrm>
            <a:off x="-84283" y="-113973"/>
            <a:ext cx="1883573" cy="2164567"/>
          </a:xfrm>
          <a:custGeom>
            <a:avLst/>
            <a:gdLst/>
            <a:ahLst/>
            <a:cxnLst/>
            <a:rect l="l" t="t" r="r" b="b"/>
            <a:pathLst>
              <a:path w="7272909" h="8229600">
                <a:moveTo>
                  <a:pt x="0" y="0"/>
                </a:moveTo>
                <a:lnTo>
                  <a:pt x="7272909" y="0"/>
                </a:lnTo>
                <a:lnTo>
                  <a:pt x="7272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845BD137-947E-409F-3C7B-C5156BBC556C}"/>
              </a:ext>
            </a:extLst>
          </p:cNvPr>
          <p:cNvSpPr txBox="1"/>
          <p:nvPr/>
        </p:nvSpPr>
        <p:spPr>
          <a:xfrm>
            <a:off x="579300" y="714980"/>
            <a:ext cx="7363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514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90A8A99-E94E-BE43-9EBA-9854229648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26848" y="-1749510"/>
            <a:ext cx="5843016" cy="8229600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xmlns="" id="{CB758C1F-0388-59FA-8B18-B8421B1A8060}"/>
              </a:ext>
            </a:extLst>
          </p:cNvPr>
          <p:cNvSpPr/>
          <p:nvPr/>
        </p:nvSpPr>
        <p:spPr>
          <a:xfrm>
            <a:off x="4045089" y="1884405"/>
            <a:ext cx="4645528" cy="4973595"/>
          </a:xfrm>
          <a:custGeom>
            <a:avLst/>
            <a:gdLst/>
            <a:ahLst/>
            <a:cxnLst/>
            <a:rect l="l" t="t" r="r" b="b"/>
            <a:pathLst>
              <a:path w="7396353" h="8229600">
                <a:moveTo>
                  <a:pt x="0" y="0"/>
                </a:moveTo>
                <a:lnTo>
                  <a:pt x="7396353" y="0"/>
                </a:lnTo>
                <a:lnTo>
                  <a:pt x="7396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FA8E71AA-80B8-42D6-D5B2-C7692A34CD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53646" y="1136824"/>
            <a:ext cx="6789420" cy="7908324"/>
          </a:xfrm>
          <a:prstGeom prst="rect">
            <a:avLst/>
          </a:prstGeom>
        </p:spPr>
      </p:pic>
      <p:sp>
        <p:nvSpPr>
          <p:cNvPr id="5" name="Freeform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8DF6EE32-F2BA-549C-0887-5F4B580B4E18}"/>
              </a:ext>
            </a:extLst>
          </p:cNvPr>
          <p:cNvSpPr/>
          <p:nvPr/>
        </p:nvSpPr>
        <p:spPr>
          <a:xfrm>
            <a:off x="-914400" y="2965619"/>
            <a:ext cx="5153026" cy="5511113"/>
          </a:xfrm>
          <a:custGeom>
            <a:avLst/>
            <a:gdLst/>
            <a:ahLst/>
            <a:cxnLst/>
            <a:rect l="l" t="t" r="r" b="b"/>
            <a:pathLst>
              <a:path w="7715250" h="8229600">
                <a:moveTo>
                  <a:pt x="0" y="0"/>
                </a:moveTo>
                <a:lnTo>
                  <a:pt x="7715250" y="0"/>
                </a:lnTo>
                <a:lnTo>
                  <a:pt x="77152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bag of food on a white background&#10;&#10;Description automatically generated">
            <a:extLst>
              <a:ext uri="{FF2B5EF4-FFF2-40B4-BE49-F238E27FC236}">
                <a16:creationId xmlns:a16="http://schemas.microsoft.com/office/drawing/2014/main" xmlns="" id="{F98EFCCF-9350-CCA3-6B07-2C4922F054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r="13447"/>
          <a:stretch/>
        </p:blipFill>
        <p:spPr>
          <a:xfrm>
            <a:off x="4758532" y="1136824"/>
            <a:ext cx="3194844" cy="327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945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DEF51DB-D58D-F8CF-937C-9BD751F78B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18529" y="1879993"/>
            <a:ext cx="5435087" cy="38442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F88B30-B1F1-CB75-F123-F378B2921297}"/>
              </a:ext>
            </a:extLst>
          </p:cNvPr>
          <p:cNvSpPr txBox="1"/>
          <p:nvPr/>
        </p:nvSpPr>
        <p:spPr>
          <a:xfrm>
            <a:off x="759167" y="2691104"/>
            <a:ext cx="4944498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5FD569C-C2D1-4AA9-7254-EFFBBE5ABAF7}"/>
              </a:ext>
            </a:extLst>
          </p:cNvPr>
          <p:cNvSpPr/>
          <p:nvPr/>
        </p:nvSpPr>
        <p:spPr>
          <a:xfrm>
            <a:off x="6368987" y="2073743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D7E62A9-A2F7-6661-AB70-2739AEB0A9AE}"/>
              </a:ext>
            </a:extLst>
          </p:cNvPr>
          <p:cNvSpPr/>
          <p:nvPr/>
        </p:nvSpPr>
        <p:spPr>
          <a:xfrm>
            <a:off x="6382952" y="4831015"/>
            <a:ext cx="5157691" cy="135889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Giai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AC3948-72DE-0102-4401-DFC15FB72626}"/>
              </a:ext>
            </a:extLst>
          </p:cNvPr>
          <p:cNvSpPr/>
          <p:nvPr/>
        </p:nvSpPr>
        <p:spPr>
          <a:xfrm>
            <a:off x="6382952" y="3481763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3F6F56D-92A2-CB51-A672-37ACCD276BE4}"/>
              </a:ext>
            </a:extLst>
          </p:cNvPr>
          <p:cNvSpPr/>
          <p:nvPr/>
        </p:nvSpPr>
        <p:spPr>
          <a:xfrm>
            <a:off x="6368987" y="922134"/>
            <a:ext cx="5155201" cy="95785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Giai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9E811D9-BB7B-48F6-B161-CEB8B8FDCA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53" y="2561291"/>
            <a:ext cx="812889" cy="762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811703D-DF21-86B2-7A88-791C341E00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747715" y="3963711"/>
            <a:ext cx="847588" cy="671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518E3C7-78FD-DC8C-BF05-F5E7765DD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29" y="1186542"/>
            <a:ext cx="895384" cy="727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2660CAA-03E2-B8C3-EABA-E30BB17235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277" y="5297330"/>
            <a:ext cx="812889" cy="794818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xmlns="" id="{CE025349-B44E-4753-40F1-94B9B970D266}"/>
              </a:ext>
            </a:extLst>
          </p:cNvPr>
          <p:cNvSpPr txBox="1"/>
          <p:nvPr/>
        </p:nvSpPr>
        <p:spPr>
          <a:xfrm>
            <a:off x="-412960" y="-405400"/>
            <a:ext cx="1197823" cy="96013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F36C2321-FD3C-3C59-8E35-A33B38DD564E}"/>
              </a:ext>
            </a:extLst>
          </p:cNvPr>
          <p:cNvSpPr/>
          <p:nvPr/>
        </p:nvSpPr>
        <p:spPr>
          <a:xfrm>
            <a:off x="-84283" y="-113973"/>
            <a:ext cx="1883573" cy="2164567"/>
          </a:xfrm>
          <a:custGeom>
            <a:avLst/>
            <a:gdLst/>
            <a:ahLst/>
            <a:cxnLst/>
            <a:rect l="l" t="t" r="r" b="b"/>
            <a:pathLst>
              <a:path w="7272909" h="8229600">
                <a:moveTo>
                  <a:pt x="0" y="0"/>
                </a:moveTo>
                <a:lnTo>
                  <a:pt x="7272909" y="0"/>
                </a:lnTo>
                <a:lnTo>
                  <a:pt x="7272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B98A283-A666-3114-E7B7-4443694B3217}"/>
              </a:ext>
            </a:extLst>
          </p:cNvPr>
          <p:cNvSpPr txBox="1"/>
          <p:nvPr/>
        </p:nvSpPr>
        <p:spPr>
          <a:xfrm>
            <a:off x="579300" y="714980"/>
            <a:ext cx="7363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455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90A8A99-E94E-BE43-9EBA-9854229648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26848" y="-1749510"/>
            <a:ext cx="5843016" cy="8229600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xmlns="" id="{CB758C1F-0388-59FA-8B18-B8421B1A8060}"/>
              </a:ext>
            </a:extLst>
          </p:cNvPr>
          <p:cNvSpPr/>
          <p:nvPr/>
        </p:nvSpPr>
        <p:spPr>
          <a:xfrm>
            <a:off x="4045089" y="1884405"/>
            <a:ext cx="4645528" cy="4973595"/>
          </a:xfrm>
          <a:custGeom>
            <a:avLst/>
            <a:gdLst/>
            <a:ahLst/>
            <a:cxnLst/>
            <a:rect l="l" t="t" r="r" b="b"/>
            <a:pathLst>
              <a:path w="7396353" h="8229600">
                <a:moveTo>
                  <a:pt x="0" y="0"/>
                </a:moveTo>
                <a:lnTo>
                  <a:pt x="7396353" y="0"/>
                </a:lnTo>
                <a:lnTo>
                  <a:pt x="7396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FA8E71AA-80B8-42D6-D5B2-C7692A34CD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53646" y="1136824"/>
            <a:ext cx="6789420" cy="7908324"/>
          </a:xfrm>
          <a:prstGeom prst="rect">
            <a:avLst/>
          </a:prstGeom>
        </p:spPr>
      </p:pic>
      <p:sp>
        <p:nvSpPr>
          <p:cNvPr id="5" name="Freeform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8DF6EE32-F2BA-549C-0887-5F4B580B4E18}"/>
              </a:ext>
            </a:extLst>
          </p:cNvPr>
          <p:cNvSpPr/>
          <p:nvPr/>
        </p:nvSpPr>
        <p:spPr>
          <a:xfrm>
            <a:off x="-914400" y="2965619"/>
            <a:ext cx="5153026" cy="5511113"/>
          </a:xfrm>
          <a:custGeom>
            <a:avLst/>
            <a:gdLst/>
            <a:ahLst/>
            <a:cxnLst/>
            <a:rect l="l" t="t" r="r" b="b"/>
            <a:pathLst>
              <a:path w="7715250" h="8229600">
                <a:moveTo>
                  <a:pt x="0" y="0"/>
                </a:moveTo>
                <a:lnTo>
                  <a:pt x="7715250" y="0"/>
                </a:lnTo>
                <a:lnTo>
                  <a:pt x="77152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bag of corn on the cob&#10;&#10;Description automatically generated">
            <a:extLst>
              <a:ext uri="{FF2B5EF4-FFF2-40B4-BE49-F238E27FC236}">
                <a16:creationId xmlns:a16="http://schemas.microsoft.com/office/drawing/2014/main" xmlns="" id="{69B40237-46D4-C375-5819-FE4099BD3A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2" t="9008" r="12166" b="10271"/>
          <a:stretch/>
        </p:blipFill>
        <p:spPr>
          <a:xfrm>
            <a:off x="4959337" y="1434156"/>
            <a:ext cx="2866767" cy="306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11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DEF51DB-D58D-F8CF-937C-9BD751F78B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18529" y="1879993"/>
            <a:ext cx="5435087" cy="38442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F88B30-B1F1-CB75-F123-F378B2921297}"/>
              </a:ext>
            </a:extLst>
          </p:cNvPr>
          <p:cNvSpPr txBox="1"/>
          <p:nvPr/>
        </p:nvSpPr>
        <p:spPr>
          <a:xfrm>
            <a:off x="708455" y="2772747"/>
            <a:ext cx="5072312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1933,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5FD569C-C2D1-4AA9-7254-EFFBBE5ABAF7}"/>
              </a:ext>
            </a:extLst>
          </p:cNvPr>
          <p:cNvSpPr/>
          <p:nvPr/>
        </p:nvSpPr>
        <p:spPr>
          <a:xfrm>
            <a:off x="6382952" y="4859916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D7E62A9-A2F7-6661-AB70-2739AEB0A9AE}"/>
              </a:ext>
            </a:extLst>
          </p:cNvPr>
          <p:cNvSpPr/>
          <p:nvPr/>
        </p:nvSpPr>
        <p:spPr>
          <a:xfrm>
            <a:off x="6366319" y="2084258"/>
            <a:ext cx="5157691" cy="107740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AC3948-72DE-0102-4401-DFC15FB72626}"/>
              </a:ext>
            </a:extLst>
          </p:cNvPr>
          <p:cNvSpPr/>
          <p:nvPr/>
        </p:nvSpPr>
        <p:spPr>
          <a:xfrm>
            <a:off x="6382952" y="3481763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3F6F56D-92A2-CB51-A672-37ACCD276BE4}"/>
              </a:ext>
            </a:extLst>
          </p:cNvPr>
          <p:cNvSpPr/>
          <p:nvPr/>
        </p:nvSpPr>
        <p:spPr>
          <a:xfrm>
            <a:off x="6368987" y="922134"/>
            <a:ext cx="5155201" cy="95785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9E811D9-BB7B-48F6-B161-CEB8B8FDCA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018" y="5347464"/>
            <a:ext cx="812889" cy="762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811703D-DF21-86B2-7A88-791C341E00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747715" y="3963711"/>
            <a:ext cx="847588" cy="671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518E3C7-78FD-DC8C-BF05-F5E7765DD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29" y="1186542"/>
            <a:ext cx="895384" cy="727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2660CAA-03E2-B8C3-EABA-E30BB17235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822" y="2507474"/>
            <a:ext cx="812889" cy="794818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xmlns="" id="{CE025349-B44E-4753-40F1-94B9B970D266}"/>
              </a:ext>
            </a:extLst>
          </p:cNvPr>
          <p:cNvSpPr txBox="1"/>
          <p:nvPr/>
        </p:nvSpPr>
        <p:spPr>
          <a:xfrm>
            <a:off x="-412960" y="-405400"/>
            <a:ext cx="1197823" cy="96013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F36C2321-FD3C-3C59-8E35-A33B38DD564E}"/>
              </a:ext>
            </a:extLst>
          </p:cNvPr>
          <p:cNvSpPr/>
          <p:nvPr/>
        </p:nvSpPr>
        <p:spPr>
          <a:xfrm>
            <a:off x="-84283" y="-113973"/>
            <a:ext cx="1883573" cy="2164567"/>
          </a:xfrm>
          <a:custGeom>
            <a:avLst/>
            <a:gdLst/>
            <a:ahLst/>
            <a:cxnLst/>
            <a:rect l="l" t="t" r="r" b="b"/>
            <a:pathLst>
              <a:path w="7272909" h="8229600">
                <a:moveTo>
                  <a:pt x="0" y="0"/>
                </a:moveTo>
                <a:lnTo>
                  <a:pt x="7272909" y="0"/>
                </a:lnTo>
                <a:lnTo>
                  <a:pt x="7272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B98A283-A666-3114-E7B7-4443694B3217}"/>
              </a:ext>
            </a:extLst>
          </p:cNvPr>
          <p:cNvSpPr txBox="1"/>
          <p:nvPr/>
        </p:nvSpPr>
        <p:spPr>
          <a:xfrm>
            <a:off x="579300" y="714980"/>
            <a:ext cx="7363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436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90A8A99-E94E-BE43-9EBA-9854229648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26848" y="-1749510"/>
            <a:ext cx="5843016" cy="8229600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xmlns="" id="{CB758C1F-0388-59FA-8B18-B8421B1A8060}"/>
              </a:ext>
            </a:extLst>
          </p:cNvPr>
          <p:cNvSpPr/>
          <p:nvPr/>
        </p:nvSpPr>
        <p:spPr>
          <a:xfrm>
            <a:off x="4045089" y="1884405"/>
            <a:ext cx="4645528" cy="4973595"/>
          </a:xfrm>
          <a:custGeom>
            <a:avLst/>
            <a:gdLst/>
            <a:ahLst/>
            <a:cxnLst/>
            <a:rect l="l" t="t" r="r" b="b"/>
            <a:pathLst>
              <a:path w="7396353" h="8229600">
                <a:moveTo>
                  <a:pt x="0" y="0"/>
                </a:moveTo>
                <a:lnTo>
                  <a:pt x="7396353" y="0"/>
                </a:lnTo>
                <a:lnTo>
                  <a:pt x="7396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FA8E71AA-80B8-42D6-D5B2-C7692A34CD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53646" y="1136824"/>
            <a:ext cx="6789420" cy="7908324"/>
          </a:xfrm>
          <a:prstGeom prst="rect">
            <a:avLst/>
          </a:prstGeom>
        </p:spPr>
      </p:pic>
      <p:sp>
        <p:nvSpPr>
          <p:cNvPr id="5" name="Freeform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8DF6EE32-F2BA-549C-0887-5F4B580B4E18}"/>
              </a:ext>
            </a:extLst>
          </p:cNvPr>
          <p:cNvSpPr/>
          <p:nvPr/>
        </p:nvSpPr>
        <p:spPr>
          <a:xfrm>
            <a:off x="-914400" y="2965619"/>
            <a:ext cx="5153026" cy="5511113"/>
          </a:xfrm>
          <a:custGeom>
            <a:avLst/>
            <a:gdLst/>
            <a:ahLst/>
            <a:cxnLst/>
            <a:rect l="l" t="t" r="r" b="b"/>
            <a:pathLst>
              <a:path w="7715250" h="8229600">
                <a:moveTo>
                  <a:pt x="0" y="0"/>
                </a:moveTo>
                <a:lnTo>
                  <a:pt x="7715250" y="0"/>
                </a:lnTo>
                <a:lnTo>
                  <a:pt x="77152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blue pen with a cap&#10;&#10;Description automatically generated">
            <a:extLst>
              <a:ext uri="{FF2B5EF4-FFF2-40B4-BE49-F238E27FC236}">
                <a16:creationId xmlns:a16="http://schemas.microsoft.com/office/drawing/2014/main" xmlns="" id="{042D2CF4-2AB0-7D26-C588-534B9B87B8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079" y="1344845"/>
            <a:ext cx="3241548" cy="32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11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0992" y="-383027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0" y="0"/>
                </a:moveTo>
                <a:lnTo>
                  <a:pt x="2826651" y="0"/>
                </a:lnTo>
                <a:lnTo>
                  <a:pt x="2826651" y="2137655"/>
                </a:lnTo>
                <a:lnTo>
                  <a:pt x="0" y="2137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3266800" y="329525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2826651" y="0"/>
                </a:moveTo>
                <a:lnTo>
                  <a:pt x="0" y="0"/>
                </a:lnTo>
                <a:lnTo>
                  <a:pt x="0" y="2137655"/>
                </a:lnTo>
                <a:lnTo>
                  <a:pt x="2826651" y="2137655"/>
                </a:lnTo>
                <a:lnTo>
                  <a:pt x="28266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472608" y="-383027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0" y="0"/>
                </a:moveTo>
                <a:lnTo>
                  <a:pt x="2826651" y="0"/>
                </a:lnTo>
                <a:lnTo>
                  <a:pt x="2826651" y="2137655"/>
                </a:lnTo>
                <a:lnTo>
                  <a:pt x="0" y="2137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9678416" y="329525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2826651" y="0"/>
                </a:moveTo>
                <a:lnTo>
                  <a:pt x="0" y="0"/>
                </a:lnTo>
                <a:lnTo>
                  <a:pt x="0" y="2137655"/>
                </a:lnTo>
                <a:lnTo>
                  <a:pt x="2826651" y="2137655"/>
                </a:lnTo>
                <a:lnTo>
                  <a:pt x="282665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-302378" y="1371600"/>
            <a:ext cx="12796755" cy="1703632"/>
            <a:chOff x="0" y="0"/>
            <a:chExt cx="5055508" cy="812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9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2221035" y="-279571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1155235" y="0"/>
                </a:moveTo>
                <a:lnTo>
                  <a:pt x="0" y="0"/>
                </a:lnTo>
                <a:lnTo>
                  <a:pt x="0" y="1439545"/>
                </a:lnTo>
                <a:lnTo>
                  <a:pt x="1155235" y="1439545"/>
                </a:lnTo>
                <a:lnTo>
                  <a:pt x="115523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08260" y="-279571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0" y="0"/>
                </a:moveTo>
                <a:lnTo>
                  <a:pt x="1155235" y="0"/>
                </a:lnTo>
                <a:lnTo>
                  <a:pt x="1155235" y="1439545"/>
                </a:lnTo>
                <a:lnTo>
                  <a:pt x="0" y="14395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0172667" flipH="1">
            <a:off x="5231920" y="20466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1155235" y="0"/>
                </a:moveTo>
                <a:lnTo>
                  <a:pt x="0" y="0"/>
                </a:lnTo>
                <a:lnTo>
                  <a:pt x="0" y="1439545"/>
                </a:lnTo>
                <a:lnTo>
                  <a:pt x="1155235" y="1439545"/>
                </a:lnTo>
                <a:lnTo>
                  <a:pt x="115523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10172667" flipH="1">
            <a:off x="11643536" y="-150324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1155235" y="0"/>
                </a:moveTo>
                <a:lnTo>
                  <a:pt x="0" y="0"/>
                </a:lnTo>
                <a:lnTo>
                  <a:pt x="0" y="1439545"/>
                </a:lnTo>
                <a:lnTo>
                  <a:pt x="1155235" y="1439545"/>
                </a:lnTo>
                <a:lnTo>
                  <a:pt x="1155235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xmlns="" id="{B2D15E80-E720-9A0E-AEF6-484FCDD4D41A}"/>
              </a:ext>
            </a:extLst>
          </p:cNvPr>
          <p:cNvSpPr txBox="1"/>
          <p:nvPr/>
        </p:nvSpPr>
        <p:spPr>
          <a:xfrm>
            <a:off x="686905" y="1453445"/>
            <a:ext cx="1100752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8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nhận </a:t>
            </a:r>
            <a:r>
              <a:rPr lang="en-US" sz="48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cap="none" spc="52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3765CB-287B-4121-127A-0A2411A4EBB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18"/>
          <a:stretch/>
        </p:blipFill>
        <p:spPr>
          <a:xfrm>
            <a:off x="1798881" y="3324897"/>
            <a:ext cx="4673728" cy="336271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DEF51DB-D58D-F8CF-937C-9BD751F78B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18529" y="1879993"/>
            <a:ext cx="5435087" cy="38442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F88B30-B1F1-CB75-F123-F378B2921297}"/>
              </a:ext>
            </a:extLst>
          </p:cNvPr>
          <p:cNvSpPr txBox="1"/>
          <p:nvPr/>
        </p:nvSpPr>
        <p:spPr>
          <a:xfrm>
            <a:off x="733092" y="2590369"/>
            <a:ext cx="4970573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5FD569C-C2D1-4AA9-7254-EFFBBE5ABAF7}"/>
              </a:ext>
            </a:extLst>
          </p:cNvPr>
          <p:cNvSpPr/>
          <p:nvPr/>
        </p:nvSpPr>
        <p:spPr>
          <a:xfrm>
            <a:off x="6368987" y="2073743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D7E62A9-A2F7-6661-AB70-2739AEB0A9AE}"/>
              </a:ext>
            </a:extLst>
          </p:cNvPr>
          <p:cNvSpPr/>
          <p:nvPr/>
        </p:nvSpPr>
        <p:spPr>
          <a:xfrm>
            <a:off x="6350241" y="3429000"/>
            <a:ext cx="515769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AC3948-72DE-0102-4401-DFC15FB72626}"/>
              </a:ext>
            </a:extLst>
          </p:cNvPr>
          <p:cNvSpPr/>
          <p:nvPr/>
        </p:nvSpPr>
        <p:spPr>
          <a:xfrm>
            <a:off x="6360806" y="4811111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3F6F56D-92A2-CB51-A672-37ACCD276BE4}"/>
              </a:ext>
            </a:extLst>
          </p:cNvPr>
          <p:cNvSpPr/>
          <p:nvPr/>
        </p:nvSpPr>
        <p:spPr>
          <a:xfrm>
            <a:off x="6368987" y="922134"/>
            <a:ext cx="5155201" cy="95785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9E811D9-BB7B-48F6-B161-CEB8B8FDCA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53" y="2561291"/>
            <a:ext cx="812889" cy="762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811703D-DF21-86B2-7A88-791C341E00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725569" y="5293059"/>
            <a:ext cx="847588" cy="671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518E3C7-78FD-DC8C-BF05-F5E7765DD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29" y="1186542"/>
            <a:ext cx="895384" cy="727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2660CAA-03E2-B8C3-EABA-E30BB17235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53" y="3737845"/>
            <a:ext cx="812889" cy="794818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xmlns="" id="{CE025349-B44E-4753-40F1-94B9B970D266}"/>
              </a:ext>
            </a:extLst>
          </p:cNvPr>
          <p:cNvSpPr txBox="1"/>
          <p:nvPr/>
        </p:nvSpPr>
        <p:spPr>
          <a:xfrm>
            <a:off x="-412960" y="-405400"/>
            <a:ext cx="1197823" cy="96013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F36C2321-FD3C-3C59-8E35-A33B38DD564E}"/>
              </a:ext>
            </a:extLst>
          </p:cNvPr>
          <p:cNvSpPr/>
          <p:nvPr/>
        </p:nvSpPr>
        <p:spPr>
          <a:xfrm>
            <a:off x="-84283" y="-113973"/>
            <a:ext cx="1883573" cy="2164567"/>
          </a:xfrm>
          <a:custGeom>
            <a:avLst/>
            <a:gdLst/>
            <a:ahLst/>
            <a:cxnLst/>
            <a:rect l="l" t="t" r="r" b="b"/>
            <a:pathLst>
              <a:path w="7272909" h="8229600">
                <a:moveTo>
                  <a:pt x="0" y="0"/>
                </a:moveTo>
                <a:lnTo>
                  <a:pt x="7272909" y="0"/>
                </a:lnTo>
                <a:lnTo>
                  <a:pt x="7272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B98A283-A666-3114-E7B7-4443694B3217}"/>
              </a:ext>
            </a:extLst>
          </p:cNvPr>
          <p:cNvSpPr txBox="1"/>
          <p:nvPr/>
        </p:nvSpPr>
        <p:spPr>
          <a:xfrm>
            <a:off x="579300" y="714980"/>
            <a:ext cx="7363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199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90A8A99-E94E-BE43-9EBA-9854229648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26848" y="-1749510"/>
            <a:ext cx="5843016" cy="8229600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xmlns="" id="{CB758C1F-0388-59FA-8B18-B8421B1A8060}"/>
              </a:ext>
            </a:extLst>
          </p:cNvPr>
          <p:cNvSpPr/>
          <p:nvPr/>
        </p:nvSpPr>
        <p:spPr>
          <a:xfrm>
            <a:off x="4045089" y="1884405"/>
            <a:ext cx="4645528" cy="4973595"/>
          </a:xfrm>
          <a:custGeom>
            <a:avLst/>
            <a:gdLst/>
            <a:ahLst/>
            <a:cxnLst/>
            <a:rect l="l" t="t" r="r" b="b"/>
            <a:pathLst>
              <a:path w="7396353" h="8229600">
                <a:moveTo>
                  <a:pt x="0" y="0"/>
                </a:moveTo>
                <a:lnTo>
                  <a:pt x="7396353" y="0"/>
                </a:lnTo>
                <a:lnTo>
                  <a:pt x="7396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FA8E71AA-80B8-42D6-D5B2-C7692A34CD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53646" y="1136824"/>
            <a:ext cx="6789420" cy="7908324"/>
          </a:xfrm>
          <a:prstGeom prst="rect">
            <a:avLst/>
          </a:prstGeom>
        </p:spPr>
      </p:pic>
      <p:sp>
        <p:nvSpPr>
          <p:cNvPr id="5" name="Freeform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8DF6EE32-F2BA-549C-0887-5F4B580B4E18}"/>
              </a:ext>
            </a:extLst>
          </p:cNvPr>
          <p:cNvSpPr/>
          <p:nvPr/>
        </p:nvSpPr>
        <p:spPr>
          <a:xfrm>
            <a:off x="-914400" y="2965619"/>
            <a:ext cx="5153026" cy="5511113"/>
          </a:xfrm>
          <a:custGeom>
            <a:avLst/>
            <a:gdLst/>
            <a:ahLst/>
            <a:cxnLst/>
            <a:rect l="l" t="t" r="r" b="b"/>
            <a:pathLst>
              <a:path w="7715250" h="8229600">
                <a:moveTo>
                  <a:pt x="0" y="0"/>
                </a:moveTo>
                <a:lnTo>
                  <a:pt x="7715250" y="0"/>
                </a:lnTo>
                <a:lnTo>
                  <a:pt x="77152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close-up of a lollipop&#10;&#10;Description automatically generated">
            <a:extLst>
              <a:ext uri="{FF2B5EF4-FFF2-40B4-BE49-F238E27FC236}">
                <a16:creationId xmlns:a16="http://schemas.microsoft.com/office/drawing/2014/main" xmlns="" id="{AC50C253-A562-2224-E962-6CCB5DB32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88" y="2075937"/>
            <a:ext cx="2802819" cy="239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12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-23022" y="0"/>
            <a:ext cx="12192000" cy="6858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56940" y="967220"/>
            <a:ext cx="1451631" cy="117247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xmlns="" id="{8F9CF20B-B354-8F94-DA0F-549EDCFDFC20}"/>
              </a:ext>
            </a:extLst>
          </p:cNvPr>
          <p:cNvSpPr/>
          <p:nvPr/>
        </p:nvSpPr>
        <p:spPr>
          <a:xfrm>
            <a:off x="487100" y="644513"/>
            <a:ext cx="2701509" cy="3106590"/>
          </a:xfrm>
          <a:custGeom>
            <a:avLst/>
            <a:gdLst/>
            <a:ahLst/>
            <a:cxnLst/>
            <a:rect l="l" t="t" r="r" b="b"/>
            <a:pathLst>
              <a:path w="7396353" h="8229600">
                <a:moveTo>
                  <a:pt x="0" y="0"/>
                </a:moveTo>
                <a:lnTo>
                  <a:pt x="7396353" y="0"/>
                </a:lnTo>
                <a:lnTo>
                  <a:pt x="7396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xmlns="" id="{4E8B1B04-F811-C2CB-5C41-6BFD323A863A}"/>
              </a:ext>
            </a:extLst>
          </p:cNvPr>
          <p:cNvSpPr/>
          <p:nvPr/>
        </p:nvSpPr>
        <p:spPr>
          <a:xfrm>
            <a:off x="3485285" y="644513"/>
            <a:ext cx="2701509" cy="3106590"/>
          </a:xfrm>
          <a:custGeom>
            <a:avLst/>
            <a:gdLst/>
            <a:ahLst/>
            <a:cxnLst/>
            <a:rect l="l" t="t" r="r" b="b"/>
            <a:pathLst>
              <a:path w="7396353" h="8229600">
                <a:moveTo>
                  <a:pt x="0" y="0"/>
                </a:moveTo>
                <a:lnTo>
                  <a:pt x="7396353" y="0"/>
                </a:lnTo>
                <a:lnTo>
                  <a:pt x="7396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xmlns="" id="{FE878D1E-1E6E-6C77-3604-C702962852CD}"/>
              </a:ext>
            </a:extLst>
          </p:cNvPr>
          <p:cNvSpPr/>
          <p:nvPr/>
        </p:nvSpPr>
        <p:spPr>
          <a:xfrm>
            <a:off x="6483470" y="667821"/>
            <a:ext cx="2701509" cy="3106590"/>
          </a:xfrm>
          <a:custGeom>
            <a:avLst/>
            <a:gdLst/>
            <a:ahLst/>
            <a:cxnLst/>
            <a:rect l="l" t="t" r="r" b="b"/>
            <a:pathLst>
              <a:path w="7396353" h="8229600">
                <a:moveTo>
                  <a:pt x="0" y="0"/>
                </a:moveTo>
                <a:lnTo>
                  <a:pt x="7396353" y="0"/>
                </a:lnTo>
                <a:lnTo>
                  <a:pt x="7396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xmlns="" id="{023F6C9C-2870-3137-3D34-DA7AB4674961}"/>
              </a:ext>
            </a:extLst>
          </p:cNvPr>
          <p:cNvSpPr/>
          <p:nvPr/>
        </p:nvSpPr>
        <p:spPr>
          <a:xfrm>
            <a:off x="8012964" y="3139705"/>
            <a:ext cx="2701509" cy="3106590"/>
          </a:xfrm>
          <a:custGeom>
            <a:avLst/>
            <a:gdLst/>
            <a:ahLst/>
            <a:cxnLst/>
            <a:rect l="l" t="t" r="r" b="b"/>
            <a:pathLst>
              <a:path w="7396353" h="8229600">
                <a:moveTo>
                  <a:pt x="0" y="0"/>
                </a:moveTo>
                <a:lnTo>
                  <a:pt x="7396353" y="0"/>
                </a:lnTo>
                <a:lnTo>
                  <a:pt x="7396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CE09FA6C-5999-69B2-76E4-62C129019E77}"/>
              </a:ext>
            </a:extLst>
          </p:cNvPr>
          <p:cNvSpPr/>
          <p:nvPr/>
        </p:nvSpPr>
        <p:spPr>
          <a:xfrm>
            <a:off x="1837854" y="3165015"/>
            <a:ext cx="2701509" cy="3106590"/>
          </a:xfrm>
          <a:custGeom>
            <a:avLst/>
            <a:gdLst/>
            <a:ahLst/>
            <a:cxnLst/>
            <a:rect l="l" t="t" r="r" b="b"/>
            <a:pathLst>
              <a:path w="7396353" h="8229600">
                <a:moveTo>
                  <a:pt x="0" y="0"/>
                </a:moveTo>
                <a:lnTo>
                  <a:pt x="7396353" y="0"/>
                </a:lnTo>
                <a:lnTo>
                  <a:pt x="7396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A3944331-16ED-7670-F3A1-1375CCBC7206}"/>
              </a:ext>
            </a:extLst>
          </p:cNvPr>
          <p:cNvSpPr/>
          <p:nvPr/>
        </p:nvSpPr>
        <p:spPr>
          <a:xfrm>
            <a:off x="9259968" y="586396"/>
            <a:ext cx="2701509" cy="3106590"/>
          </a:xfrm>
          <a:custGeom>
            <a:avLst/>
            <a:gdLst/>
            <a:ahLst/>
            <a:cxnLst/>
            <a:rect l="l" t="t" r="r" b="b"/>
            <a:pathLst>
              <a:path w="7396353" h="8229600">
                <a:moveTo>
                  <a:pt x="0" y="0"/>
                </a:moveTo>
                <a:lnTo>
                  <a:pt x="7396353" y="0"/>
                </a:lnTo>
                <a:lnTo>
                  <a:pt x="7396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xmlns="" id="{0DEFEFCA-48AF-1048-6B49-BABB300492F5}"/>
              </a:ext>
            </a:extLst>
          </p:cNvPr>
          <p:cNvSpPr/>
          <p:nvPr/>
        </p:nvSpPr>
        <p:spPr>
          <a:xfrm>
            <a:off x="5014779" y="3139705"/>
            <a:ext cx="2701509" cy="3106590"/>
          </a:xfrm>
          <a:custGeom>
            <a:avLst/>
            <a:gdLst/>
            <a:ahLst/>
            <a:cxnLst/>
            <a:rect l="l" t="t" r="r" b="b"/>
            <a:pathLst>
              <a:path w="7396353" h="8229600">
                <a:moveTo>
                  <a:pt x="0" y="0"/>
                </a:moveTo>
                <a:lnTo>
                  <a:pt x="7396353" y="0"/>
                </a:lnTo>
                <a:lnTo>
                  <a:pt x="7396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201D829D-BD95-63EA-DAD9-EED0FFC4BC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1553455"/>
            <a:ext cx="13961444" cy="734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1685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65489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40965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139569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517714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80369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39352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39234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499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-302378" y="2400300"/>
            <a:ext cx="12796755" cy="2057400"/>
            <a:chOff x="0" y="0"/>
            <a:chExt cx="5055508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9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0768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24996" y="2514368"/>
            <a:ext cx="10820400" cy="167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001"/>
              </a:lnSpc>
            </a:pPr>
            <a:r>
              <a:rPr lang="en-US" sz="9600" b="1" spc="520" dirty="0">
                <a:solidFill>
                  <a:srgbClr val="FFFFFF"/>
                </a:solidFill>
                <a:cs typeface="Times New Roman" panose="02020603050405020304" pitchFamily="18" charset="0"/>
              </a:rPr>
              <a:t> VẬN DỤNG</a:t>
            </a:r>
          </a:p>
        </p:txBody>
      </p:sp>
      <p:sp>
        <p:nvSpPr>
          <p:cNvPr id="17" name="Freeform 17"/>
          <p:cNvSpPr/>
          <p:nvPr/>
        </p:nvSpPr>
        <p:spPr>
          <a:xfrm>
            <a:off x="276107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714464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66785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62124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574636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1145708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323736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5223111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flipH="1">
            <a:off x="7208859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 flipH="1">
            <a:off x="9194607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118035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125161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73413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65489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40965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139569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517714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80369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39352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39234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499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-302378" y="1741117"/>
            <a:ext cx="12796755" cy="3382027"/>
            <a:chOff x="0" y="0"/>
            <a:chExt cx="5055508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0768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76107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714464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66785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62124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574636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1145708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323736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5223111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flipH="1">
            <a:off x="7208859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flipH="1">
            <a:off x="9194607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118035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125161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73413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C954CCE3-E435-AA2A-F856-CE648C312179}"/>
              </a:ext>
            </a:extLst>
          </p:cNvPr>
          <p:cNvSpPr txBox="1"/>
          <p:nvPr/>
        </p:nvSpPr>
        <p:spPr>
          <a:xfrm>
            <a:off x="168314" y="2135736"/>
            <a:ext cx="11856671" cy="2434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Ph. Ru-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dơ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Mỹ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133410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9" y="263009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9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4728828"/>
            <a:ext cx="10820400" cy="1607029"/>
            <a:chOff x="0" y="0"/>
            <a:chExt cx="25543333" cy="3793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543334" cy="3793655"/>
            </a:xfrm>
            <a:custGeom>
              <a:avLst/>
              <a:gdLst/>
              <a:ahLst/>
              <a:cxnLst/>
              <a:rect l="l" t="t" r="r" b="b"/>
              <a:pathLst>
                <a:path w="25543334" h="3793655">
                  <a:moveTo>
                    <a:pt x="25418873" y="3793655"/>
                  </a:moveTo>
                  <a:lnTo>
                    <a:pt x="124460" y="3793655"/>
                  </a:lnTo>
                  <a:cubicBezTo>
                    <a:pt x="55880" y="3793655"/>
                    <a:pt x="0" y="3737775"/>
                    <a:pt x="0" y="36691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418873" y="0"/>
                  </a:lnTo>
                  <a:cubicBezTo>
                    <a:pt x="25487454" y="0"/>
                    <a:pt x="25543334" y="55880"/>
                    <a:pt x="25543334" y="124460"/>
                  </a:cubicBezTo>
                  <a:lnTo>
                    <a:pt x="25543334" y="3669195"/>
                  </a:lnTo>
                  <a:cubicBezTo>
                    <a:pt x="25543334" y="3737775"/>
                    <a:pt x="25487454" y="3793655"/>
                    <a:pt x="25418873" y="3793655"/>
                  </a:cubicBezTo>
                  <a:close/>
                </a:path>
              </a:pathLst>
            </a:custGeom>
            <a:solidFill>
              <a:srgbClr val="FDD8D8"/>
            </a:solidFill>
          </p:spPr>
          <p:txBody>
            <a:bodyPr/>
            <a:lstStyle/>
            <a:p>
              <a:pPr defTabSz="60963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154880" y="1907289"/>
            <a:ext cx="3799148" cy="2578612"/>
            <a:chOff x="0" y="0"/>
            <a:chExt cx="10768540" cy="36561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68540" cy="3656108"/>
            </a:xfrm>
            <a:custGeom>
              <a:avLst/>
              <a:gdLst/>
              <a:ahLst/>
              <a:cxnLst/>
              <a:rect l="l" t="t" r="r" b="b"/>
              <a:pathLst>
                <a:path w="10768540" h="3656108">
                  <a:moveTo>
                    <a:pt x="10644080" y="3656108"/>
                  </a:moveTo>
                  <a:lnTo>
                    <a:pt x="124460" y="3656108"/>
                  </a:lnTo>
                  <a:cubicBezTo>
                    <a:pt x="55880" y="3656108"/>
                    <a:pt x="0" y="3600228"/>
                    <a:pt x="0" y="35316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644081" y="0"/>
                  </a:lnTo>
                  <a:cubicBezTo>
                    <a:pt x="10712660" y="0"/>
                    <a:pt x="10768540" y="55880"/>
                    <a:pt x="10768540" y="124460"/>
                  </a:cubicBezTo>
                  <a:lnTo>
                    <a:pt x="10768540" y="3531648"/>
                  </a:lnTo>
                  <a:cubicBezTo>
                    <a:pt x="10768540" y="3600228"/>
                    <a:pt x="10712660" y="3656108"/>
                    <a:pt x="10644081" y="3656108"/>
                  </a:cubicBezTo>
                  <a:close/>
                </a:path>
              </a:pathLst>
            </a:custGeom>
            <a:solidFill>
              <a:srgbClr val="FDD8D8"/>
            </a:solidFill>
          </p:spPr>
          <p:txBody>
            <a:bodyPr/>
            <a:lstStyle/>
            <a:p>
              <a:pPr defTabSz="60963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246128" y="1907288"/>
            <a:ext cx="3536086" cy="2578611"/>
            <a:chOff x="0" y="0"/>
            <a:chExt cx="13925896" cy="79480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925896" cy="7948090"/>
            </a:xfrm>
            <a:custGeom>
              <a:avLst/>
              <a:gdLst/>
              <a:ahLst/>
              <a:cxnLst/>
              <a:rect l="l" t="t" r="r" b="b"/>
              <a:pathLst>
                <a:path w="13925896" h="7948090">
                  <a:moveTo>
                    <a:pt x="13801435" y="7948090"/>
                  </a:moveTo>
                  <a:lnTo>
                    <a:pt x="124460" y="7948090"/>
                  </a:lnTo>
                  <a:cubicBezTo>
                    <a:pt x="55880" y="7948090"/>
                    <a:pt x="0" y="7892210"/>
                    <a:pt x="0" y="78236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801435" y="0"/>
                  </a:lnTo>
                  <a:cubicBezTo>
                    <a:pt x="13870015" y="0"/>
                    <a:pt x="13925896" y="55880"/>
                    <a:pt x="13925896" y="124460"/>
                  </a:cubicBezTo>
                  <a:lnTo>
                    <a:pt x="13925896" y="7823630"/>
                  </a:lnTo>
                  <a:cubicBezTo>
                    <a:pt x="13925896" y="7892210"/>
                    <a:pt x="13870015" y="7948090"/>
                    <a:pt x="13801435" y="7948090"/>
                  </a:cubicBezTo>
                  <a:close/>
                </a:path>
              </a:pathLst>
            </a:custGeom>
            <a:solidFill>
              <a:srgbClr val="BEEBDD"/>
            </a:solidFill>
          </p:spPr>
          <p:txBody>
            <a:bodyPr/>
            <a:lstStyle/>
            <a:p>
              <a:pPr defTabSz="60963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81084" y="1907289"/>
            <a:ext cx="3596866" cy="2578610"/>
            <a:chOff x="0" y="0"/>
            <a:chExt cx="15195060" cy="80871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195060" cy="8087133"/>
            </a:xfrm>
            <a:custGeom>
              <a:avLst/>
              <a:gdLst/>
              <a:ahLst/>
              <a:cxnLst/>
              <a:rect l="l" t="t" r="r" b="b"/>
              <a:pathLst>
                <a:path w="15195060" h="8087133">
                  <a:moveTo>
                    <a:pt x="15070599" y="8087133"/>
                  </a:moveTo>
                  <a:lnTo>
                    <a:pt x="124460" y="8087133"/>
                  </a:lnTo>
                  <a:cubicBezTo>
                    <a:pt x="55880" y="8087133"/>
                    <a:pt x="0" y="8031252"/>
                    <a:pt x="0" y="7962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070599" y="0"/>
                  </a:lnTo>
                  <a:cubicBezTo>
                    <a:pt x="15139180" y="0"/>
                    <a:pt x="15195060" y="55880"/>
                    <a:pt x="15195060" y="124460"/>
                  </a:cubicBezTo>
                  <a:lnTo>
                    <a:pt x="15195060" y="7962673"/>
                  </a:lnTo>
                  <a:cubicBezTo>
                    <a:pt x="15195060" y="8031252"/>
                    <a:pt x="15139180" y="8087133"/>
                    <a:pt x="15070599" y="8087133"/>
                  </a:cubicBezTo>
                  <a:close/>
                </a:path>
              </a:pathLst>
            </a:custGeom>
            <a:solidFill>
              <a:srgbClr val="BBE1F6"/>
            </a:solidFill>
          </p:spPr>
          <p:txBody>
            <a:bodyPr/>
            <a:lstStyle/>
            <a:p>
              <a:pPr defTabSz="60963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14">
            <a:extLst>
              <a:ext uri="{FF2B5EF4-FFF2-40B4-BE49-F238E27FC236}">
                <a16:creationId xmlns:a16="http://schemas.microsoft.com/office/drawing/2014/main" xmlns="" id="{0AC03A45-FC9C-257A-F1B2-1C1DA2129D00}"/>
              </a:ext>
            </a:extLst>
          </p:cNvPr>
          <p:cNvSpPr txBox="1"/>
          <p:nvPr/>
        </p:nvSpPr>
        <p:spPr>
          <a:xfrm>
            <a:off x="281083" y="522143"/>
            <a:ext cx="1162983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5400" b="1" spc="520" dirty="0">
                <a:solidFill>
                  <a:srgbClr val="FFFFFF"/>
                </a:solidFill>
                <a:cs typeface="Times New Roman" panose="02020603050405020304" pitchFamily="18" charset="0"/>
              </a:rPr>
              <a:t> NHIỆM VỤ HỌC TẬP Ở NHÀ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684F664D-60EB-6C5B-1E09-A154ACEE2003}"/>
              </a:ext>
            </a:extLst>
          </p:cNvPr>
          <p:cNvSpPr txBox="1"/>
          <p:nvPr/>
        </p:nvSpPr>
        <p:spPr>
          <a:xfrm>
            <a:off x="369668" y="1986381"/>
            <a:ext cx="3363087" cy="134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Châu Á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1918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1945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2ACA233D-90A1-EE82-0532-A1BD6E62A7D5}"/>
              </a:ext>
            </a:extLst>
          </p:cNvPr>
          <p:cNvSpPr txBox="1"/>
          <p:nvPr/>
        </p:nvSpPr>
        <p:spPr>
          <a:xfrm>
            <a:off x="4170049" y="1984939"/>
            <a:ext cx="360861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8003A227-F015-784B-34DE-287436DB0451}"/>
              </a:ext>
            </a:extLst>
          </p:cNvPr>
          <p:cNvSpPr txBox="1"/>
          <p:nvPr/>
        </p:nvSpPr>
        <p:spPr>
          <a:xfrm>
            <a:off x="8246128" y="1922309"/>
            <a:ext cx="3475231" cy="2204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1918 – 1945.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BF3990FD-87DA-3854-D7B5-8DBB62179584}"/>
              </a:ext>
            </a:extLst>
          </p:cNvPr>
          <p:cNvSpPr txBox="1"/>
          <p:nvPr/>
        </p:nvSpPr>
        <p:spPr>
          <a:xfrm>
            <a:off x="1866275" y="5263930"/>
            <a:ext cx="8706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trang phục, đàn ông, phương tiện, văn bản&#10;&#10;Mô tả được tạo tự động">
            <a:extLst>
              <a:ext uri="{FF2B5EF4-FFF2-40B4-BE49-F238E27FC236}">
                <a16:creationId xmlns:a16="http://schemas.microsoft.com/office/drawing/2014/main" xmlns="" id="{CBD0572B-1D1F-7963-3E45-72D84D881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35" y="1428384"/>
            <a:ext cx="5129784" cy="40012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 descr="Ảnh có chứa văn bản, tuyết, ảnh chụp màn hình, ngoài trời&#10;&#10;Mô tả được tạo tự động">
            <a:extLst>
              <a:ext uri="{FF2B5EF4-FFF2-40B4-BE49-F238E27FC236}">
                <a16:creationId xmlns:a16="http://schemas.microsoft.com/office/drawing/2014/main" xmlns="" id="{57F33C0F-7FD6-67BE-D4D1-E4E15D526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2274799"/>
            <a:ext cx="5129784" cy="230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2679492-7988-4050-9056-54244445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091B163-7D61-4891-ABCF-5C13D9C41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 descr="Ảnh có chứa trang phục, đàn ông, phương tiện, văn bản&#10;&#10;Mô tả được tạo tự động">
            <a:extLst>
              <a:ext uri="{FF2B5EF4-FFF2-40B4-BE49-F238E27FC236}">
                <a16:creationId xmlns:a16="http://schemas.microsoft.com/office/drawing/2014/main" xmlns="" id="{E12E8367-4FF3-0666-95BF-7B42B1D38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43" y="1392567"/>
            <a:ext cx="5221625" cy="407286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07D19389-3E9B-D48A-E41F-67A9C0D2F71A}"/>
              </a:ext>
            </a:extLst>
          </p:cNvPr>
          <p:cNvSpPr txBox="1"/>
          <p:nvPr/>
        </p:nvSpPr>
        <p:spPr>
          <a:xfrm>
            <a:off x="6323256" y="1138915"/>
            <a:ext cx="4894927" cy="45801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rao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100 USD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khoán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USD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khoán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Wall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quệ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>
                  <a:alpha val="8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81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8" y="374752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57227" y="1625338"/>
            <a:ext cx="930958" cy="91742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E1922695-8452-6CED-713E-5C899CA106BA}"/>
              </a:ext>
            </a:extLst>
          </p:cNvPr>
          <p:cNvSpPr txBox="1"/>
          <p:nvPr/>
        </p:nvSpPr>
        <p:spPr>
          <a:xfrm>
            <a:off x="2187493" y="1784509"/>
            <a:ext cx="88767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xmlns="" id="{11FA2F28-16ED-BBB1-FF4C-8610F78FC36A}"/>
              </a:ext>
            </a:extLst>
          </p:cNvPr>
          <p:cNvSpPr txBox="1"/>
          <p:nvPr/>
        </p:nvSpPr>
        <p:spPr>
          <a:xfrm>
            <a:off x="1423405" y="1760885"/>
            <a:ext cx="49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3ED72668-F60E-EC62-ABEE-C18B008CCFCF}"/>
              </a:ext>
            </a:extLst>
          </p:cNvPr>
          <p:cNvSpPr txBox="1"/>
          <p:nvPr/>
        </p:nvSpPr>
        <p:spPr>
          <a:xfrm>
            <a:off x="1127791" y="396389"/>
            <a:ext cx="993641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2: CHÂU ÂU VÀ NƯỚC MỸ TỪ NĂM 1918 ĐẾN NĂM 1945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B7CE6A1F-0A21-E488-F4C1-A65900712D8D}"/>
              </a:ext>
            </a:extLst>
          </p:cNvPr>
          <p:cNvSpPr/>
          <p:nvPr/>
        </p:nvSpPr>
        <p:spPr>
          <a:xfrm>
            <a:off x="554181" y="2779049"/>
            <a:ext cx="5541818" cy="4114800"/>
          </a:xfrm>
          <a:custGeom>
            <a:avLst/>
            <a:gdLst/>
            <a:ahLst/>
            <a:cxnLst/>
            <a:rect l="l" t="t" r="r" b="b"/>
            <a:pathLst>
              <a:path w="5541818" h="4114800">
                <a:moveTo>
                  <a:pt x="0" y="0"/>
                </a:moveTo>
                <a:lnTo>
                  <a:pt x="5541818" y="0"/>
                </a:lnTo>
                <a:lnTo>
                  <a:pt x="554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1318226E-7C68-0856-3D69-98FE95854B09}"/>
              </a:ext>
            </a:extLst>
          </p:cNvPr>
          <p:cNvSpPr txBox="1"/>
          <p:nvPr/>
        </p:nvSpPr>
        <p:spPr>
          <a:xfrm>
            <a:off x="1672360" y="3606974"/>
            <a:ext cx="373382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6296697C-CAB9-E60A-D371-62444BAB86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178" y="2907212"/>
            <a:ext cx="2647607" cy="336617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3550B180-119C-70F5-410C-B7E957FAB035}"/>
              </a:ext>
            </a:extLst>
          </p:cNvPr>
          <p:cNvSpPr txBox="1"/>
          <p:nvPr/>
        </p:nvSpPr>
        <p:spPr>
          <a:xfrm>
            <a:off x="2133058" y="2385696"/>
            <a:ext cx="26216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63253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xmlns="" id="{A2679492-7988-4050-9056-54244445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xmlns="" id="{B091B163-7D61-4891-ABCF-5C13D9C41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E26E0E-D251-210B-92C5-8E37ABA30E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607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B3B214FE-8313-776D-65B4-7F443DE3FCB9}"/>
              </a:ext>
            </a:extLst>
          </p:cNvPr>
          <p:cNvSpPr txBox="1"/>
          <p:nvPr/>
        </p:nvSpPr>
        <p:spPr>
          <a:xfrm>
            <a:off x="6183682" y="1573786"/>
            <a:ext cx="5247965" cy="37104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9,8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km2,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Châu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Thái Bình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tx1">
                  <a:alpha val="8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7C4ECD83-8FF9-B476-A8B6-24DABF67952E}"/>
              </a:ext>
            </a:extLst>
          </p:cNvPr>
          <p:cNvSpPr txBox="1"/>
          <p:nvPr/>
        </p:nvSpPr>
        <p:spPr>
          <a:xfrm>
            <a:off x="467034" y="5794775"/>
            <a:ext cx="1449449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199894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8" y="374752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57227" y="1679838"/>
            <a:ext cx="930958" cy="91742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E1922695-8452-6CED-713E-5C899CA106BA}"/>
              </a:ext>
            </a:extLst>
          </p:cNvPr>
          <p:cNvSpPr txBox="1"/>
          <p:nvPr/>
        </p:nvSpPr>
        <p:spPr>
          <a:xfrm>
            <a:off x="2187493" y="1746931"/>
            <a:ext cx="88767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xmlns="" id="{11FA2F28-16ED-BBB1-FF4C-8610F78FC36A}"/>
              </a:ext>
            </a:extLst>
          </p:cNvPr>
          <p:cNvSpPr txBox="1"/>
          <p:nvPr/>
        </p:nvSpPr>
        <p:spPr>
          <a:xfrm>
            <a:off x="1423405" y="1815385"/>
            <a:ext cx="49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3ED72668-F60E-EC62-ABEE-C18B008CCFCF}"/>
              </a:ext>
            </a:extLst>
          </p:cNvPr>
          <p:cNvSpPr txBox="1"/>
          <p:nvPr/>
        </p:nvSpPr>
        <p:spPr>
          <a:xfrm>
            <a:off x="1127791" y="396389"/>
            <a:ext cx="993641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2: CHÂU ÂU VÀ NƯỚC MỸ TỪ NĂM 1918 ĐẾN NĂM 1945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B7CE6A1F-0A21-E488-F4C1-A65900712D8D}"/>
              </a:ext>
            </a:extLst>
          </p:cNvPr>
          <p:cNvSpPr/>
          <p:nvPr/>
        </p:nvSpPr>
        <p:spPr>
          <a:xfrm>
            <a:off x="288758" y="2197768"/>
            <a:ext cx="6108001" cy="4696081"/>
          </a:xfrm>
          <a:custGeom>
            <a:avLst/>
            <a:gdLst/>
            <a:ahLst/>
            <a:cxnLst/>
            <a:rect l="l" t="t" r="r" b="b"/>
            <a:pathLst>
              <a:path w="5541818" h="4114800">
                <a:moveTo>
                  <a:pt x="0" y="0"/>
                </a:moveTo>
                <a:lnTo>
                  <a:pt x="5541818" y="0"/>
                </a:lnTo>
                <a:lnTo>
                  <a:pt x="554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1318226E-7C68-0856-3D69-98FE95854B09}"/>
              </a:ext>
            </a:extLst>
          </p:cNvPr>
          <p:cNvSpPr txBox="1"/>
          <p:nvPr/>
        </p:nvSpPr>
        <p:spPr>
          <a:xfrm>
            <a:off x="1591634" y="3048101"/>
            <a:ext cx="41043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A985619A-9D96-7508-3380-4C3B3FA6F51A}"/>
              </a:ext>
            </a:extLst>
          </p:cNvPr>
          <p:cNvSpPr txBox="1"/>
          <p:nvPr/>
        </p:nvSpPr>
        <p:spPr>
          <a:xfrm>
            <a:off x="6396759" y="3048100"/>
            <a:ext cx="52410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668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3052</TotalTime>
  <Words>1906</Words>
  <Application>Microsoft Office PowerPoint</Application>
  <PresentationFormat>Custom</PresentationFormat>
  <Paragraphs>144</Paragraphs>
  <Slides>45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đỗ hoàng</dc:creator>
  <cp:lastModifiedBy>AutoBVT</cp:lastModifiedBy>
  <cp:revision>171</cp:revision>
  <cp:lastPrinted>2024-10-03T15:40:44Z</cp:lastPrinted>
  <dcterms:created xsi:type="dcterms:W3CDTF">2023-03-22T05:57:26Z</dcterms:created>
  <dcterms:modified xsi:type="dcterms:W3CDTF">2024-10-03T15:41:47Z</dcterms:modified>
</cp:coreProperties>
</file>