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ags/tag8.xml" ContentType="application/vnd.openxmlformats-officedocument.presentationml.tags+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ags/tag56.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slideLayouts/slideLayout21.xml" ContentType="application/vnd.openxmlformats-officedocument.presentationml.slideLayout+xml"/>
  <Override PartName="/ppt/tags/tag46.xml" ContentType="application/vnd.openxmlformats-officedocument.presentationml.tags+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ags/tag7.xml" ContentType="application/vnd.openxmlformats-officedocument.presentationml.tags+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tags/tag48.xml" ContentType="application/vnd.openxmlformats-officedocument.presentationml.tags+xml"/>
  <Default Extension="wav" ContentType="audio/wav"/>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slideLayouts/slideLayout30.xml" ContentType="application/vnd.openxmlformats-officedocument.presentationml.slideLayout+xml"/>
  <Override PartName="/ppt/tags/tag55.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1" r:id="rId4"/>
  </p:sldMasterIdLst>
  <p:notesMasterIdLst>
    <p:notesMasterId r:id="rId42"/>
  </p:notesMasterIdLst>
  <p:sldIdLst>
    <p:sldId id="2007577209" r:id="rId5"/>
    <p:sldId id="2007577208" r:id="rId6"/>
    <p:sldId id="2007577189" r:id="rId7"/>
    <p:sldId id="258" r:id="rId8"/>
    <p:sldId id="2007577195" r:id="rId9"/>
    <p:sldId id="2007577190" r:id="rId10"/>
    <p:sldId id="2007577194" r:id="rId11"/>
    <p:sldId id="2007577192" r:id="rId12"/>
    <p:sldId id="2007577193" r:id="rId13"/>
    <p:sldId id="2007577191" r:id="rId14"/>
    <p:sldId id="332" r:id="rId15"/>
    <p:sldId id="336" r:id="rId16"/>
    <p:sldId id="274" r:id="rId17"/>
    <p:sldId id="366" r:id="rId18"/>
    <p:sldId id="367" r:id="rId19"/>
    <p:sldId id="368" r:id="rId20"/>
    <p:sldId id="369" r:id="rId21"/>
    <p:sldId id="370" r:id="rId22"/>
    <p:sldId id="346" r:id="rId23"/>
    <p:sldId id="2007577206" r:id="rId24"/>
    <p:sldId id="2007577205" r:id="rId25"/>
    <p:sldId id="371" r:id="rId26"/>
    <p:sldId id="372" r:id="rId27"/>
    <p:sldId id="373" r:id="rId28"/>
    <p:sldId id="374" r:id="rId29"/>
    <p:sldId id="2007577186" r:id="rId30"/>
    <p:sldId id="2007577187" r:id="rId31"/>
    <p:sldId id="2007577197" r:id="rId32"/>
    <p:sldId id="2007577198" r:id="rId33"/>
    <p:sldId id="2007577199" r:id="rId34"/>
    <p:sldId id="2007577200" r:id="rId35"/>
    <p:sldId id="2007577201" r:id="rId36"/>
    <p:sldId id="2007577202" r:id="rId37"/>
    <p:sldId id="2007577203" r:id="rId38"/>
    <p:sldId id="2007577184" r:id="rId39"/>
    <p:sldId id="347" r:id="rId40"/>
    <p:sldId id="200757718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6092" autoAdjust="0"/>
  </p:normalViewPr>
  <p:slideViewPr>
    <p:cSldViewPr snapToGrid="0">
      <p:cViewPr varScale="1">
        <p:scale>
          <a:sx n="85" d="100"/>
          <a:sy n="85" d="100"/>
        </p:scale>
        <p:origin x="390"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A0868-F147-412C-AE80-E55ECA4EFA86}" type="datetimeFigureOut">
              <a:rPr lang="en-US" smtClean="0"/>
              <a:pPr/>
              <a:t>13/11/2024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409F6-35B1-40E7-B43B-545C7BC1EA69}" type="slidenum">
              <a:rPr lang="en-US" smtClean="0"/>
              <a:pPr/>
              <a:t>‹#›</a:t>
            </a:fld>
            <a:endParaRPr lang="en-US"/>
          </a:p>
        </p:txBody>
      </p:sp>
    </p:spTree>
    <p:extLst>
      <p:ext uri="{BB962C8B-B14F-4D97-AF65-F5344CB8AC3E}">
        <p14:creationId xmlns="" xmlns:p14="http://schemas.microsoft.com/office/powerpoint/2010/main" val="140740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888611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394336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022688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pPr/>
              <a:t>19</a:t>
            </a:fld>
            <a:endParaRPr lang="en-US"/>
          </a:p>
        </p:txBody>
      </p:sp>
    </p:spTree>
    <p:extLst>
      <p:ext uri="{BB962C8B-B14F-4D97-AF65-F5344CB8AC3E}">
        <p14:creationId xmlns="" xmlns:p14="http://schemas.microsoft.com/office/powerpoint/2010/main" val="954097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471928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742174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971784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0409F6-35B1-40E7-B43B-545C7BC1EA69}" type="slidenum">
              <a:rPr lang="en-US" smtClean="0"/>
              <a:pPr/>
              <a:t>34</a:t>
            </a:fld>
            <a:endParaRPr lang="en-US"/>
          </a:p>
        </p:txBody>
      </p:sp>
    </p:spTree>
    <p:extLst>
      <p:ext uri="{BB962C8B-B14F-4D97-AF65-F5344CB8AC3E}">
        <p14:creationId xmlns="" xmlns:p14="http://schemas.microsoft.com/office/powerpoint/2010/main" val="2681801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199172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600351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788893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381186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50415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422703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562679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044069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732167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Master" Target="../slideMasters/slideMaster4.xml"/><Relationship Id="rId4" Type="http://schemas.openxmlformats.org/officeDocument/2006/relationships/tags" Target="../tags/tag5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4.xml"/><Relationship Id="rId5" Type="http://schemas.openxmlformats.org/officeDocument/2006/relationships/tags" Target="../tags/tag56.xml"/><Relationship Id="rId4" Type="http://schemas.openxmlformats.org/officeDocument/2006/relationships/tags" Target="../tags/tag55.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hyperlink" Target="https://www.facebook.com/groups/629898828017053"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pPr/>
              <a:t>2024/11/13</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pPr/>
              <a:t>‹#›</a:t>
            </a:fld>
            <a:endParaRPr lang="zh-CN" altLang="en-US" dirty="0"/>
          </a:p>
        </p:txBody>
      </p:sp>
    </p:spTree>
    <p:extLst>
      <p:ext uri="{BB962C8B-B14F-4D97-AF65-F5344CB8AC3E}">
        <p14:creationId xmlns="" xmlns:p14="http://schemas.microsoft.com/office/powerpoint/2010/main" val="4066757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pPr/>
              <a:t>2024/11/13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 xmlns:p14="http://schemas.microsoft.com/office/powerpoint/2010/main" val="341075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pPr/>
              <a:t>2024/11/13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 xmlns:p14="http://schemas.microsoft.com/office/powerpoint/2010/main" val="97099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280F99D2-A76F-4A65-B19E-ED168160A0B0}" type="datetime1">
              <a:rPr lang="en-US"/>
              <a:pPr>
                <a:defRPr/>
              </a:pPr>
              <a:t>13/11/2024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FCC90C2-CC08-4FCE-839C-0F4F4F632E3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D80A3012-D26C-4D37-AE6C-1BCF8B566C82}"/>
              </a:ext>
            </a:extLst>
          </p:cNvPr>
          <p:cNvPicPr>
            <a:picLocks noChangeAspect="1"/>
          </p:cNvPicPr>
          <p:nvPr userDrawn="1"/>
        </p:nvPicPr>
        <p:blipFill>
          <a:blip r:embed="rId2" cstate="print"/>
          <a:stretch>
            <a:fillRect/>
          </a:stretch>
        </p:blipFill>
        <p:spPr>
          <a:xfrm>
            <a:off x="-527" y="-1314"/>
            <a:ext cx="12193057" cy="6860627"/>
          </a:xfrm>
          <a:prstGeom prst="rect">
            <a:avLst/>
          </a:prstGeom>
        </p:spPr>
      </p:pic>
      <p:pic>
        <p:nvPicPr>
          <p:cNvPr id="6" name="图片 5">
            <a:extLst>
              <a:ext uri="{FF2B5EF4-FFF2-40B4-BE49-F238E27FC236}">
                <a16:creationId xmlns="" xmlns:a16="http://schemas.microsoft.com/office/drawing/2014/main" id="{D230C292-4FCB-4F0D-9B99-667E1032FC8C}"/>
              </a:ext>
            </a:extLst>
          </p:cNvPr>
          <p:cNvPicPr>
            <a:picLocks noChangeAspect="1"/>
          </p:cNvPicPr>
          <p:nvPr userDrawn="1"/>
        </p:nvPicPr>
        <p:blipFill>
          <a:blip r:embed="rId3" cstate="print"/>
          <a:stretch>
            <a:fillRect/>
          </a:stretch>
        </p:blipFill>
        <p:spPr>
          <a:xfrm>
            <a:off x="-178527" y="-236046"/>
            <a:ext cx="12697036" cy="6860627"/>
          </a:xfrm>
          <a:prstGeom prst="rect">
            <a:avLst/>
          </a:prstGeom>
        </p:spPr>
      </p:pic>
    </p:spTree>
    <p:extLst>
      <p:ext uri="{BB962C8B-B14F-4D97-AF65-F5344CB8AC3E}">
        <p14:creationId xmlns="" xmlns:p14="http://schemas.microsoft.com/office/powerpoint/2010/main" val="1180210935"/>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CBD05D83-12F7-4801-84F5-69B5D0F0F21F}"/>
              </a:ext>
            </a:extLst>
          </p:cNvPr>
          <p:cNvPicPr>
            <a:picLocks noChangeAspect="1"/>
          </p:cNvPicPr>
          <p:nvPr userDrawn="1"/>
        </p:nvPicPr>
        <p:blipFill>
          <a:blip r:embed="rId2" cstate="print"/>
          <a:stretch>
            <a:fillRect/>
          </a:stretch>
        </p:blipFill>
        <p:spPr>
          <a:xfrm>
            <a:off x="-527" y="-1314"/>
            <a:ext cx="12193057" cy="6860627"/>
          </a:xfrm>
          <a:prstGeom prst="rect">
            <a:avLst/>
          </a:prstGeom>
        </p:spPr>
      </p:pic>
    </p:spTree>
    <p:extLst>
      <p:ext uri="{BB962C8B-B14F-4D97-AF65-F5344CB8AC3E}">
        <p14:creationId xmlns="" xmlns:p14="http://schemas.microsoft.com/office/powerpoint/2010/main" val="1012283709"/>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48484D2-C01F-4EA8-81EF-09692B85756F}" type="datetimeFigureOut">
              <a:rPr lang="zh-CN" altLang="en-US" smtClean="0"/>
              <a:pPr/>
              <a:t>2024/11/13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pPr/>
              <a:t>‹#›</a:t>
            </a:fld>
            <a:endParaRPr lang="zh-CN" altLang="en-US"/>
          </a:p>
        </p:txBody>
      </p:sp>
    </p:spTree>
    <p:extLst>
      <p:ext uri="{BB962C8B-B14F-4D97-AF65-F5344CB8AC3E}">
        <p14:creationId xmlns="" xmlns:p14="http://schemas.microsoft.com/office/powerpoint/2010/main" val="1201031179"/>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48484D2-C01F-4EA8-81EF-09692B85756F}" type="datetimeFigureOut">
              <a:rPr lang="zh-CN" altLang="en-US" smtClean="0"/>
              <a:pPr/>
              <a:t>2024/11/13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pPr/>
              <a:t>‹#›</a:t>
            </a:fld>
            <a:endParaRPr lang="zh-CN" altLang="en-US"/>
          </a:p>
        </p:txBody>
      </p:sp>
    </p:spTree>
    <p:extLst>
      <p:ext uri="{BB962C8B-B14F-4D97-AF65-F5344CB8AC3E}">
        <p14:creationId xmlns="" xmlns:p14="http://schemas.microsoft.com/office/powerpoint/2010/main" val="2530420507"/>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48484D2-C01F-4EA8-81EF-09692B85756F}" type="datetimeFigureOut">
              <a:rPr lang="zh-CN" altLang="en-US" smtClean="0"/>
              <a:pPr/>
              <a:t>2024/11/13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A12AE68-675A-43D3-9322-235CD1ABF265}" type="slidenum">
              <a:rPr lang="zh-CN" altLang="en-US" smtClean="0"/>
              <a:pPr/>
              <a:t>‹#›</a:t>
            </a:fld>
            <a:endParaRPr lang="zh-CN" altLang="en-US"/>
          </a:p>
        </p:txBody>
      </p:sp>
    </p:spTree>
    <p:extLst>
      <p:ext uri="{BB962C8B-B14F-4D97-AF65-F5344CB8AC3E}">
        <p14:creationId xmlns="" xmlns:p14="http://schemas.microsoft.com/office/powerpoint/2010/main" val="2308098389"/>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48484D2-C01F-4EA8-81EF-09692B85756F}" type="datetimeFigureOut">
              <a:rPr lang="zh-CN" altLang="en-US" smtClean="0"/>
              <a:pPr/>
              <a:t>2024/11/13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A12AE68-675A-43D3-9322-235CD1ABF265}" type="slidenum">
              <a:rPr lang="zh-CN" altLang="en-US" smtClean="0"/>
              <a:pPr/>
              <a:t>‹#›</a:t>
            </a:fld>
            <a:endParaRPr lang="zh-CN" altLang="en-US"/>
          </a:p>
        </p:txBody>
      </p:sp>
    </p:spTree>
    <p:extLst>
      <p:ext uri="{BB962C8B-B14F-4D97-AF65-F5344CB8AC3E}">
        <p14:creationId xmlns="" xmlns:p14="http://schemas.microsoft.com/office/powerpoint/2010/main" val="2573596596"/>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484D2-C01F-4EA8-81EF-09692B85756F}" type="datetimeFigureOut">
              <a:rPr lang="zh-CN" altLang="en-US" smtClean="0"/>
              <a:pPr/>
              <a:t>2024/11/13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A12AE68-675A-43D3-9322-235CD1ABF265}" type="slidenum">
              <a:rPr lang="zh-CN" altLang="en-US" smtClean="0"/>
              <a:pPr/>
              <a:t>‹#›</a:t>
            </a:fld>
            <a:endParaRPr lang="zh-CN" altLang="en-US"/>
          </a:p>
        </p:txBody>
      </p:sp>
    </p:spTree>
    <p:extLst>
      <p:ext uri="{BB962C8B-B14F-4D97-AF65-F5344CB8AC3E}">
        <p14:creationId xmlns="" xmlns:p14="http://schemas.microsoft.com/office/powerpoint/2010/main" val="2770877157"/>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cstate="print"/>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cstate="print"/>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cstate="print"/>
          <a:srcRect t="64676"/>
          <a:stretch>
            <a:fillRect/>
          </a:stretch>
        </p:blipFill>
        <p:spPr>
          <a:xfrm>
            <a:off x="0" y="4076700"/>
            <a:ext cx="12204065" cy="2781300"/>
          </a:xfrm>
          <a:prstGeom prst="rect">
            <a:avLst/>
          </a:prstGeom>
        </p:spPr>
      </p:pic>
      <p:sp>
        <p:nvSpPr>
          <p:cNvPr id="2" name="TextBox 3">
            <a:extLst>
              <a:ext uri="{FF2B5EF4-FFF2-40B4-BE49-F238E27FC236}">
                <a16:creationId xmlns=""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 xmlns:a16="http://schemas.microsoft.com/office/drawing/2014/main" id="{CDA4D92C-2B4B-7ABB-50E3-655D1A11A691}"/>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 xmlns:a16="http://schemas.microsoft.com/office/drawing/2014/main" id="{214FA208-E84B-F0C2-5E98-BBF7990B094C}"/>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 xmlns:a16="http://schemas.microsoft.com/office/drawing/2014/main" id="{CBEFC8C5-C2A1-A5E1-83D1-B09F2583B407}"/>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 xmlns:a16="http://schemas.microsoft.com/office/drawing/2014/main" id="{8B6A5413-2100-9DB3-1B01-A8F0E19CF9C8}"/>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 xmlns:a16="http://schemas.microsoft.com/office/drawing/2014/main" id="{F5B1BA3C-0332-C8F0-D23D-E5BBBCA7B96A}"/>
              </a:ext>
            </a:extLst>
          </p:cNvPr>
          <p:cNvPicPr>
            <a:picLocks noChangeAspect="1"/>
          </p:cNvPicPr>
          <p:nvPr userDrawn="1"/>
        </p:nvPicPr>
        <p:blipFill>
          <a:blip r:embed="rId8" cstate="print"/>
          <a:stretch>
            <a:fillRect/>
          </a:stretch>
        </p:blipFill>
        <p:spPr>
          <a:xfrm>
            <a:off x="523006" y="7903349"/>
            <a:ext cx="2188654" cy="2658086"/>
          </a:xfrm>
          <a:prstGeom prst="rect">
            <a:avLst/>
          </a:prstGeom>
        </p:spPr>
      </p:pic>
      <p:pic>
        <p:nvPicPr>
          <p:cNvPr id="11" name="Picture 10">
            <a:extLst>
              <a:ext uri="{FF2B5EF4-FFF2-40B4-BE49-F238E27FC236}">
                <a16:creationId xmlns="" xmlns:a16="http://schemas.microsoft.com/office/drawing/2014/main" id="{9D578340-275B-A2AB-3183-0E3368C52D1F}"/>
              </a:ext>
            </a:extLst>
          </p:cNvPr>
          <p:cNvPicPr>
            <a:picLocks noChangeAspect="1"/>
          </p:cNvPicPr>
          <p:nvPr userDrawn="1"/>
        </p:nvPicPr>
        <p:blipFill>
          <a:blip r:embed="rId8" cstate="print"/>
          <a:stretch>
            <a:fillRect/>
          </a:stretch>
        </p:blipFill>
        <p:spPr>
          <a:xfrm>
            <a:off x="-8487112" y="-76200"/>
            <a:ext cx="2188654" cy="2658086"/>
          </a:xfrm>
          <a:prstGeom prst="rect">
            <a:avLst/>
          </a:prstGeom>
        </p:spPr>
      </p:pic>
    </p:spTree>
    <p:extLst>
      <p:ext uri="{BB962C8B-B14F-4D97-AF65-F5344CB8AC3E}">
        <p14:creationId xmlns="" xmlns:p14="http://schemas.microsoft.com/office/powerpoint/2010/main" val="2240184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pPr/>
              <a:t>2024/11/13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pPr/>
              <a:t>‹#›</a:t>
            </a:fld>
            <a:endParaRPr lang="zh-CN" altLang="en-US"/>
          </a:p>
        </p:txBody>
      </p:sp>
    </p:spTree>
    <p:extLst>
      <p:ext uri="{BB962C8B-B14F-4D97-AF65-F5344CB8AC3E}">
        <p14:creationId xmlns="" xmlns:p14="http://schemas.microsoft.com/office/powerpoint/2010/main" val="145237101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pPr/>
              <a:t>2024/11/13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pPr/>
              <a:t>‹#›</a:t>
            </a:fld>
            <a:endParaRPr lang="zh-CN" altLang="en-US"/>
          </a:p>
        </p:txBody>
      </p:sp>
    </p:spTree>
    <p:extLst>
      <p:ext uri="{BB962C8B-B14F-4D97-AF65-F5344CB8AC3E}">
        <p14:creationId xmlns="" xmlns:p14="http://schemas.microsoft.com/office/powerpoint/2010/main" val="115638887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pPr/>
              <a:t>2024/11/13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pPr/>
              <a:t>‹#›</a:t>
            </a:fld>
            <a:endParaRPr lang="zh-CN" altLang="en-US"/>
          </a:p>
        </p:txBody>
      </p:sp>
    </p:spTree>
    <p:extLst>
      <p:ext uri="{BB962C8B-B14F-4D97-AF65-F5344CB8AC3E}">
        <p14:creationId xmlns="" xmlns:p14="http://schemas.microsoft.com/office/powerpoint/2010/main" val="3501419793"/>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pPr/>
              <a:t>2024/11/13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pPr/>
              <a:t>‹#›</a:t>
            </a:fld>
            <a:endParaRPr lang="zh-CN" altLang="en-US"/>
          </a:p>
        </p:txBody>
      </p:sp>
    </p:spTree>
    <p:extLst>
      <p:ext uri="{BB962C8B-B14F-4D97-AF65-F5344CB8AC3E}">
        <p14:creationId xmlns="" xmlns:p14="http://schemas.microsoft.com/office/powerpoint/2010/main" val="166601247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2024/11/13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 xmlns:p14="http://schemas.microsoft.com/office/powerpoint/2010/main" val="50732919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2024/11/13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 xmlns:p14="http://schemas.microsoft.com/office/powerpoint/2010/main" val="312571516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67312100"/>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2741177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1896996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133566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cstate="print"/>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cstate="print"/>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cstate="print"/>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cstate="print"/>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cstate="print"/>
          <a:stretch>
            <a:fillRect/>
          </a:stretch>
        </p:blipFill>
        <p:spPr>
          <a:xfrm flipH="1">
            <a:off x="8920480" y="5269865"/>
            <a:ext cx="2131695" cy="1548130"/>
          </a:xfrm>
          <a:prstGeom prst="rect">
            <a:avLst/>
          </a:prstGeom>
        </p:spPr>
      </p:pic>
      <p:sp>
        <p:nvSpPr>
          <p:cNvPr id="2" name="TextBox 3">
            <a:extLst>
              <a:ext uri="{FF2B5EF4-FFF2-40B4-BE49-F238E27FC236}">
                <a16:creationId xmlns="" xmlns:a16="http://schemas.microsoft.com/office/drawing/2014/main" id="{C8FC6DA3-BF55-7CF3-090E-C9AD424E7F3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93BE46DD-DEDF-51C2-F24D-C3018ADE144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 xmlns:a16="http://schemas.microsoft.com/office/drawing/2014/main" id="{B3CCBD91-C510-F646-EBCF-6FDBFD317D08}"/>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 xmlns:a16="http://schemas.microsoft.com/office/drawing/2014/main" id="{19AA071C-9FAC-FEBE-33A8-C0C4C53C26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 xmlns:a16="http://schemas.microsoft.com/office/drawing/2014/main" id="{F1BE5AD5-648A-F3F6-BE66-2CCA48C9DCA5}"/>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 xmlns:a16="http://schemas.microsoft.com/office/drawing/2014/main" id="{FD7B84F7-382B-7A32-8709-88B9C90CDA6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pic>
        <p:nvPicPr>
          <p:cNvPr id="16" name="Picture 15">
            <a:extLst>
              <a:ext uri="{FF2B5EF4-FFF2-40B4-BE49-F238E27FC236}">
                <a16:creationId xmlns="" xmlns:a16="http://schemas.microsoft.com/office/drawing/2014/main" id="{26C6AC87-550E-92FB-046A-760EF6657D34}"/>
              </a:ext>
            </a:extLst>
          </p:cNvPr>
          <p:cNvPicPr>
            <a:picLocks noChangeAspect="1"/>
          </p:cNvPicPr>
          <p:nvPr userDrawn="1"/>
        </p:nvPicPr>
        <p:blipFill>
          <a:blip r:embed="rId8" cstate="print"/>
          <a:stretch>
            <a:fillRect/>
          </a:stretch>
        </p:blipFill>
        <p:spPr>
          <a:xfrm>
            <a:off x="523006" y="7903349"/>
            <a:ext cx="2188654" cy="2658086"/>
          </a:xfrm>
          <a:prstGeom prst="rect">
            <a:avLst/>
          </a:prstGeom>
        </p:spPr>
      </p:pic>
      <p:pic>
        <p:nvPicPr>
          <p:cNvPr id="17" name="Picture 16">
            <a:extLst>
              <a:ext uri="{FF2B5EF4-FFF2-40B4-BE49-F238E27FC236}">
                <a16:creationId xmlns="" xmlns:a16="http://schemas.microsoft.com/office/drawing/2014/main" id="{FF7BC5F0-A7C2-4692-82E9-BD2FD1DA667E}"/>
              </a:ext>
            </a:extLst>
          </p:cNvPr>
          <p:cNvPicPr>
            <a:picLocks noChangeAspect="1"/>
          </p:cNvPicPr>
          <p:nvPr userDrawn="1"/>
        </p:nvPicPr>
        <p:blipFill>
          <a:blip r:embed="rId8" cstate="print"/>
          <a:stretch>
            <a:fillRect/>
          </a:stretch>
        </p:blipFill>
        <p:spPr>
          <a:xfrm>
            <a:off x="-8487112" y="-76200"/>
            <a:ext cx="2188654" cy="2658086"/>
          </a:xfrm>
          <a:prstGeom prst="rect">
            <a:avLst/>
          </a:prstGeom>
        </p:spPr>
      </p:pic>
    </p:spTree>
    <p:extLst>
      <p:ext uri="{BB962C8B-B14F-4D97-AF65-F5344CB8AC3E}">
        <p14:creationId xmlns="" xmlns:p14="http://schemas.microsoft.com/office/powerpoint/2010/main" val="1873514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extLst>
      <p:ext uri="{BB962C8B-B14F-4D97-AF65-F5344CB8AC3E}">
        <p14:creationId xmlns="" xmlns:p14="http://schemas.microsoft.com/office/powerpoint/2010/main" val="359255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13919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1118160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437432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extLst>
      <p:ext uri="{BB962C8B-B14F-4D97-AF65-F5344CB8AC3E}">
        <p14:creationId xmlns="" xmlns:p14="http://schemas.microsoft.com/office/powerpoint/2010/main" val="256897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4220220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694965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40692650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2884789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501881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cstate="print"/>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cstate="print"/>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cstate="print"/>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cstate="print"/>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cstate="print"/>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cstate="print"/>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cstate="print"/>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cstate="print"/>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cstate="print"/>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cstate="print"/>
          <a:stretch>
            <a:fillRect/>
          </a:stretch>
        </p:blipFill>
        <p:spPr>
          <a:xfrm flipH="1">
            <a:off x="10466705" y="4757420"/>
            <a:ext cx="2816225" cy="2046605"/>
          </a:xfrm>
          <a:prstGeom prst="rect">
            <a:avLst/>
          </a:prstGeom>
        </p:spPr>
      </p:pic>
      <p:sp>
        <p:nvSpPr>
          <p:cNvPr id="2" name="TextBox 3">
            <a:extLst>
              <a:ext uri="{FF2B5EF4-FFF2-40B4-BE49-F238E27FC236}">
                <a16:creationId xmlns="" xmlns:a16="http://schemas.microsoft.com/office/drawing/2014/main" id="{190CC991-469B-7D93-F7C5-D7A5B3B1440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 xmlns:a16="http://schemas.microsoft.com/office/drawing/2014/main" id="{D3B2A0F9-B030-8DAA-C556-3D4F58AFC6DE}"/>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 xmlns:a16="http://schemas.microsoft.com/office/drawing/2014/main" id="{4FB1CFC8-6C23-AE10-DB2D-205D268F7360}"/>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 xmlns:a16="http://schemas.microsoft.com/office/drawing/2014/main" id="{2DBCDBCB-CEDA-AFDC-DAEB-4415315734F4}"/>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 xmlns:a16="http://schemas.microsoft.com/office/drawing/2014/main" id="{85C21192-6C89-93E1-215D-138866F4C6DE}"/>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 xmlns:a16="http://schemas.microsoft.com/office/drawing/2014/main" id="{F2B6FB04-A220-0CA1-D17A-6A0E4E5EBA26}"/>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 xmlns:a16="http://schemas.microsoft.com/office/drawing/2014/main" id="{E0B88CCE-952C-88D1-5D41-997BD3192386}"/>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 xmlns:a16="http://schemas.microsoft.com/office/drawing/2014/main" id="{F6215875-4A4D-2CE2-57C2-D511A3D75E93}"/>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9" name="Picture 18">
            <a:extLst>
              <a:ext uri="{FF2B5EF4-FFF2-40B4-BE49-F238E27FC236}">
                <a16:creationId xmlns="" xmlns:a16="http://schemas.microsoft.com/office/drawing/2014/main" id="{B7C25819-DB76-8AD4-3A39-BCE3DEC7AA0E}"/>
              </a:ext>
            </a:extLst>
          </p:cNvPr>
          <p:cNvPicPr>
            <a:picLocks noChangeAspect="1"/>
          </p:cNvPicPr>
          <p:nvPr userDrawn="1"/>
        </p:nvPicPr>
        <p:blipFill>
          <a:blip r:embed="rId8" cstate="print"/>
          <a:stretch>
            <a:fillRect/>
          </a:stretch>
        </p:blipFill>
        <p:spPr>
          <a:xfrm>
            <a:off x="523006" y="7903349"/>
            <a:ext cx="2188654" cy="2658086"/>
          </a:xfrm>
          <a:prstGeom prst="rect">
            <a:avLst/>
          </a:prstGeom>
        </p:spPr>
      </p:pic>
      <p:pic>
        <p:nvPicPr>
          <p:cNvPr id="20" name="Picture 19">
            <a:extLst>
              <a:ext uri="{FF2B5EF4-FFF2-40B4-BE49-F238E27FC236}">
                <a16:creationId xmlns="" xmlns:a16="http://schemas.microsoft.com/office/drawing/2014/main" id="{B8BB93C7-F4B2-6272-DA9E-10273AF52877}"/>
              </a:ext>
            </a:extLst>
          </p:cNvPr>
          <p:cNvPicPr>
            <a:picLocks noChangeAspect="1"/>
          </p:cNvPicPr>
          <p:nvPr userDrawn="1"/>
        </p:nvPicPr>
        <p:blipFill>
          <a:blip r:embed="rId8" cstate="print"/>
          <a:stretch>
            <a:fillRect/>
          </a:stretch>
        </p:blipFill>
        <p:spPr>
          <a:xfrm>
            <a:off x="-8487112" y="-76200"/>
            <a:ext cx="2188654" cy="2658086"/>
          </a:xfrm>
          <a:prstGeom prst="rect">
            <a:avLst/>
          </a:prstGeom>
        </p:spPr>
      </p:pic>
    </p:spTree>
    <p:extLst>
      <p:ext uri="{BB962C8B-B14F-4D97-AF65-F5344CB8AC3E}">
        <p14:creationId xmlns="" xmlns:p14="http://schemas.microsoft.com/office/powerpoint/2010/main" val="39423658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2339796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extLst>
      <p:ext uri="{BB962C8B-B14F-4D97-AF65-F5344CB8AC3E}">
        <p14:creationId xmlns="" xmlns:p14="http://schemas.microsoft.com/office/powerpoint/2010/main" val="38191943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2598609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cstate="print"/>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cstate="print"/>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cstate="print"/>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cstate="print"/>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cstate="print"/>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cstate="print"/>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cstate="print"/>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cstate="print"/>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cstate="print"/>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cstate="print"/>
          <a:stretch>
            <a:fillRect/>
          </a:stretch>
        </p:blipFill>
        <p:spPr>
          <a:xfrm flipH="1">
            <a:off x="10466705" y="4757420"/>
            <a:ext cx="2816225" cy="2046605"/>
          </a:xfrm>
          <a:prstGeom prst="rect">
            <a:avLst/>
          </a:prstGeom>
        </p:spPr>
      </p:pic>
      <p:pic>
        <p:nvPicPr>
          <p:cNvPr id="4" name="Picture 3">
            <a:extLst>
              <a:ext uri="{FF2B5EF4-FFF2-40B4-BE49-F238E27FC236}">
                <a16:creationId xmlns="" xmlns:a16="http://schemas.microsoft.com/office/drawing/2014/main" id="{4FB1CFC8-6C23-AE10-DB2D-205D268F7360}"/>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 xmlns:a16="http://schemas.microsoft.com/office/drawing/2014/main" id="{2DBCDBCB-CEDA-AFDC-DAEB-4415315734F4}"/>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 xmlns:a16="http://schemas.microsoft.com/office/drawing/2014/main" id="{85C21192-6C89-93E1-215D-138866F4C6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 xmlns:a16="http://schemas.microsoft.com/office/drawing/2014/main" id="{F2B6FB04-A220-0CA1-D17A-6A0E4E5EBA26}"/>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 xmlns:p14="http://schemas.microsoft.com/office/powerpoint/2010/main" val="5264877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pPr/>
              <a:t>2024/11/13</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 xmlns:p14="http://schemas.microsoft.com/office/powerpoint/2010/main" val="14626168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pPr/>
              <a:t>2024/11/13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 xmlns:p14="http://schemas.microsoft.com/office/powerpoint/2010/main" val="12570836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pPr/>
              <a:t>2024/11/13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 xmlns:p14="http://schemas.microsoft.com/office/powerpoint/2010/main" val="13381170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cstate="print"/>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cstate="print"/>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cstate="print"/>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cstate="print"/>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cstate="print"/>
          <a:stretch>
            <a:fillRect/>
          </a:stretch>
        </p:blipFill>
        <p:spPr>
          <a:xfrm flipH="1">
            <a:off x="8920480" y="5269865"/>
            <a:ext cx="2131695" cy="1548130"/>
          </a:xfrm>
          <a:prstGeom prst="rect">
            <a:avLst/>
          </a:prstGeom>
        </p:spPr>
      </p:pic>
      <p:sp>
        <p:nvSpPr>
          <p:cNvPr id="2" name="TextBox 3">
            <a:extLst>
              <a:ext uri="{FF2B5EF4-FFF2-40B4-BE49-F238E27FC236}">
                <a16:creationId xmlns="" xmlns:a16="http://schemas.microsoft.com/office/drawing/2014/main" id="{C8FC6DA3-BF55-7CF3-090E-C9AD424E7F3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93BE46DD-DEDF-51C2-F24D-C3018ADE144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 xmlns:a16="http://schemas.microsoft.com/office/drawing/2014/main" id="{B3CCBD91-C510-F646-EBCF-6FDBFD317D08}"/>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 xmlns:a16="http://schemas.microsoft.com/office/drawing/2014/main" id="{19AA071C-9FAC-FEBE-33A8-C0C4C53C26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 xmlns:a16="http://schemas.microsoft.com/office/drawing/2014/main" id="{F1BE5AD5-648A-F3F6-BE66-2CCA48C9DCA5}"/>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 xmlns:a16="http://schemas.microsoft.com/office/drawing/2014/main" id="{FD7B84F7-382B-7A32-8709-88B9C90CDA6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pic>
        <p:nvPicPr>
          <p:cNvPr id="16" name="Picture 15">
            <a:extLst>
              <a:ext uri="{FF2B5EF4-FFF2-40B4-BE49-F238E27FC236}">
                <a16:creationId xmlns="" xmlns:a16="http://schemas.microsoft.com/office/drawing/2014/main" id="{26C6AC87-550E-92FB-046A-760EF6657D34}"/>
              </a:ext>
            </a:extLst>
          </p:cNvPr>
          <p:cNvPicPr>
            <a:picLocks noChangeAspect="1"/>
          </p:cNvPicPr>
          <p:nvPr userDrawn="1"/>
        </p:nvPicPr>
        <p:blipFill>
          <a:blip r:embed="rId8" cstate="print"/>
          <a:stretch>
            <a:fillRect/>
          </a:stretch>
        </p:blipFill>
        <p:spPr>
          <a:xfrm>
            <a:off x="523006" y="7903349"/>
            <a:ext cx="2188654" cy="2658086"/>
          </a:xfrm>
          <a:prstGeom prst="rect">
            <a:avLst/>
          </a:prstGeom>
        </p:spPr>
      </p:pic>
      <p:pic>
        <p:nvPicPr>
          <p:cNvPr id="17" name="Picture 16">
            <a:extLst>
              <a:ext uri="{FF2B5EF4-FFF2-40B4-BE49-F238E27FC236}">
                <a16:creationId xmlns="" xmlns:a16="http://schemas.microsoft.com/office/drawing/2014/main" id="{FF7BC5F0-A7C2-4692-82E9-BD2FD1DA667E}"/>
              </a:ext>
            </a:extLst>
          </p:cNvPr>
          <p:cNvPicPr>
            <a:picLocks noChangeAspect="1"/>
          </p:cNvPicPr>
          <p:nvPr userDrawn="1"/>
        </p:nvPicPr>
        <p:blipFill>
          <a:blip r:embed="rId8" cstate="print"/>
          <a:stretch>
            <a:fillRect/>
          </a:stretch>
        </p:blipFill>
        <p:spPr>
          <a:xfrm>
            <a:off x="-8487112" y="-76200"/>
            <a:ext cx="2188654" cy="2658086"/>
          </a:xfrm>
          <a:prstGeom prst="rect">
            <a:avLst/>
          </a:prstGeom>
        </p:spPr>
      </p:pic>
    </p:spTree>
    <p:extLst>
      <p:ext uri="{BB962C8B-B14F-4D97-AF65-F5344CB8AC3E}">
        <p14:creationId xmlns="" xmlns:p14="http://schemas.microsoft.com/office/powerpoint/2010/main" val="1873514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pPr/>
              <a:t>2024/11/13</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pPr/>
              <a:t>‹#›</a:t>
            </a:fld>
            <a:endParaRPr lang="zh-CN" altLang="en-US"/>
          </a:p>
        </p:txBody>
      </p:sp>
    </p:spTree>
    <p:extLst>
      <p:ext uri="{BB962C8B-B14F-4D97-AF65-F5344CB8AC3E}">
        <p14:creationId xmlns="" xmlns:p14="http://schemas.microsoft.com/office/powerpoint/2010/main" val="298628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pPr/>
              <a:t>2024/11/13</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pPr/>
              <a:t>‹#›</a:t>
            </a:fld>
            <a:endParaRPr lang="zh-CN" altLang="en-US"/>
          </a:p>
        </p:txBody>
      </p:sp>
    </p:spTree>
    <p:extLst>
      <p:ext uri="{BB962C8B-B14F-4D97-AF65-F5344CB8AC3E}">
        <p14:creationId xmlns="" xmlns:p14="http://schemas.microsoft.com/office/powerpoint/2010/main" val="216152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pPr/>
              <a:t>2024/11/13</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pPr/>
              <a:t>‹#›</a:t>
            </a:fld>
            <a:endParaRPr lang="zh-CN" altLang="en-US"/>
          </a:p>
        </p:txBody>
      </p:sp>
    </p:spTree>
    <p:extLst>
      <p:ext uri="{BB962C8B-B14F-4D97-AF65-F5344CB8AC3E}">
        <p14:creationId xmlns="" xmlns:p14="http://schemas.microsoft.com/office/powerpoint/2010/main" val="315137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pPr/>
              <a:t>2024/11/13</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 xmlns:p14="http://schemas.microsoft.com/office/powerpoint/2010/main" val="39935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pPr/>
              <a:t>2024/11/13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pPr/>
              <a:t>‹#›</a:t>
            </a:fld>
            <a:endParaRPr lang="zh-CN" altLang="en-US"/>
          </a:p>
        </p:txBody>
      </p:sp>
    </p:spTree>
    <p:extLst>
      <p:ext uri="{BB962C8B-B14F-4D97-AF65-F5344CB8AC3E}">
        <p14:creationId xmlns="" xmlns:p14="http://schemas.microsoft.com/office/powerpoint/2010/main" val="421801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14"/>
    </p:custDataLst>
    <p:extLst>
      <p:ext uri="{BB962C8B-B14F-4D97-AF65-F5344CB8AC3E}">
        <p14:creationId xmlns="" xmlns:p14="http://schemas.microsoft.com/office/powerpoint/2010/main" val="1539819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484D2-C01F-4EA8-81EF-09692B85756F}" type="datetimeFigureOut">
              <a:rPr lang="zh-CN" altLang="en-US" smtClean="0"/>
              <a:pPr/>
              <a:t>2024/11/13</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AE68-675A-43D3-9322-235CD1ABF265}" type="slidenum">
              <a:rPr lang="zh-CN" altLang="en-US" smtClean="0"/>
              <a:pPr/>
              <a:t>‹#›</a:t>
            </a:fld>
            <a:endParaRPr lang="zh-CN" altLang="en-US"/>
          </a:p>
        </p:txBody>
      </p:sp>
    </p:spTree>
    <p:extLst>
      <p:ext uri="{BB962C8B-B14F-4D97-AF65-F5344CB8AC3E}">
        <p14:creationId xmlns="" xmlns:p14="http://schemas.microsoft.com/office/powerpoint/2010/main" val="10476408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0238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mc:AlternateContent xmlns:mc="http://schemas.openxmlformats.org/markup-compatibility/2006">
    <mc:Choice xmlns="" xmlns:p14="http://schemas.microsoft.com/office/powerpoint/2010/main" Requires="p14">
      <p:transition p14:dur="10"/>
    </mc:Choice>
    <mc:Fallback>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13/11/2024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374335086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668" r:id="rId18"/>
    <p:sldLayoutId id="2147483670" r:id="rId19"/>
    <p:sldLayoutId id="2147483671" r:id="rId20"/>
    <p:sldLayoutId id="2147483719" r:id="rId2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png"/><Relationship Id="rId7" Type="http://schemas.openxmlformats.org/officeDocument/2006/relationships/image" Target="../media/image16.wmf"/><Relationship Id="rId2" Type="http://schemas.openxmlformats.org/officeDocument/2006/relationships/slideLayout" Target="../slideLayouts/slideLayout12.xml"/><Relationship Id="rId1" Type="http://schemas.openxmlformats.org/officeDocument/2006/relationships/audio" Target="file:///D:\KT\To%20chuc%20ngoai%20khoa\INTRO.WAV" TargetMode="Externa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audio" Target="file:///D:\KT\To%20chuc%20ngoai%20khoa\INTRO.WA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png"/><Relationship Id="rId3" Type="http://schemas.openxmlformats.org/officeDocument/2006/relationships/image" Target="../media/image10.png"/><Relationship Id="rId7" Type="http://schemas.openxmlformats.org/officeDocument/2006/relationships/image" Target="../media/image37.png"/><Relationship Id="rId12"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36.png"/><Relationship Id="rId11" Type="http://schemas.openxmlformats.org/officeDocument/2006/relationships/image" Target="../media/image20.emf"/><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55.sv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55.svg"/><Relationship Id="rId5" Type="http://schemas.openxmlformats.org/officeDocument/2006/relationships/image" Target="../media/image44.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55.svg"/><Relationship Id="rId5" Type="http://schemas.openxmlformats.org/officeDocument/2006/relationships/image" Target="../media/image45.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42.png"/><Relationship Id="rId5" Type="http://schemas.openxmlformats.org/officeDocument/2006/relationships/image" Target="../media/image55.sv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7.xml"/><Relationship Id="rId1" Type="http://schemas.openxmlformats.org/officeDocument/2006/relationships/tags" Target="../tags/tag57.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7.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7.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png"/><Relationship Id="rId7" Type="http://schemas.openxmlformats.org/officeDocument/2006/relationships/image" Target="../media/image16.wmf"/><Relationship Id="rId2" Type="http://schemas.openxmlformats.org/officeDocument/2006/relationships/slideLayout" Target="../slideLayouts/slideLayout12.xml"/><Relationship Id="rId1" Type="http://schemas.openxmlformats.org/officeDocument/2006/relationships/audio" Target="file:///D:\KT\To%20chuc%20ngoai%20khoa\INTRO.WAV" TargetMode="Externa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17.xml"/><Relationship Id="rId7" Type="http://schemas.openxmlformats.org/officeDocument/2006/relationships/image" Target="../media/image54.png"/><Relationship Id="rId2" Type="http://schemas.openxmlformats.org/officeDocument/2006/relationships/slideLayout" Target="../slideLayouts/slideLayout26.xml"/><Relationship Id="rId1" Type="http://schemas.openxmlformats.org/officeDocument/2006/relationships/tags" Target="../tags/tag59.xml"/><Relationship Id="rId6" Type="http://schemas.openxmlformats.org/officeDocument/2006/relationships/image" Target="../media/image53.png"/><Relationship Id="rId11" Type="http://schemas.openxmlformats.org/officeDocument/2006/relationships/image" Target="../media/image57.png"/><Relationship Id="rId5" Type="http://schemas.openxmlformats.org/officeDocument/2006/relationships/image" Target="../media/image52.png"/><Relationship Id="rId10" Type="http://schemas.microsoft.com/office/2007/relationships/hdphoto" Target="../media/hdphoto1.wdp"/><Relationship Id="rId4" Type="http://schemas.openxmlformats.org/officeDocument/2006/relationships/image" Target="../media/image51.png"/><Relationship Id="rId9"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3.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1.png"/><Relationship Id="rId7" Type="http://schemas.openxmlformats.org/officeDocument/2006/relationships/image" Target="../media/image19.svg"/><Relationship Id="rId2" Type="http://schemas.openxmlformats.org/officeDocument/2006/relationships/image" Target="../media/image18.jpeg"/><Relationship Id="rId1" Type="http://schemas.openxmlformats.org/officeDocument/2006/relationships/slideLayout" Target="../slideLayouts/slideLayout27.xml"/><Relationship Id="rId6" Type="http://schemas.openxmlformats.org/officeDocument/2006/relationships/image" Target="../media/image63.png"/><Relationship Id="rId5" Type="http://schemas.openxmlformats.org/officeDocument/2006/relationships/image" Target="../media/image62.emf"/><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emf"/><Relationship Id="rId7" Type="http://schemas.openxmlformats.org/officeDocument/2006/relationships/image" Target="../media/image23.emf"/><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2.png"/><Relationship Id="rId4" Type="http://schemas.openxmlformats.org/officeDocument/2006/relationships/image" Target="../media/image2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audio" Target="file:///D:\KT\To%20chuc%20ngoai%20khoa\INTRO.WA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INTRO.WAV">
            <a:hlinkClick r:id="" action="ppaction://media"/>
          </p:cNvPr>
          <p:cNvPicPr>
            <a:picLocks noRot="1" noChangeAspect="1" noChangeArrowheads="1"/>
          </p:cNvPicPr>
          <p:nvPr>
            <a:audioFile r:link="rId1"/>
          </p:nvPr>
        </p:nvPicPr>
        <p:blipFill>
          <a:blip r:embed="rId3" cstate="print"/>
          <a:srcRect/>
          <a:stretch>
            <a:fillRect/>
          </a:stretch>
        </p:blipFill>
        <p:spPr bwMode="auto">
          <a:xfrm>
            <a:off x="13614400" y="3276600"/>
            <a:ext cx="406400" cy="304800"/>
          </a:xfrm>
          <a:prstGeom prst="rect">
            <a:avLst/>
          </a:prstGeom>
          <a:noFill/>
          <a:ln w="9525">
            <a:noFill/>
            <a:miter lim="800000"/>
            <a:headEnd/>
            <a:tailEnd/>
          </a:ln>
        </p:spPr>
      </p:pic>
      <p:sp>
        <p:nvSpPr>
          <p:cNvPr id="2051" name="AutoShape 12">
            <a:hlinkClick r:id="" action="ppaction://noaction" highlightClick="1"/>
          </p:cNvPr>
          <p:cNvSpPr>
            <a:spLocks noChangeArrowheads="1"/>
          </p:cNvSpPr>
          <p:nvPr/>
        </p:nvSpPr>
        <p:spPr bwMode="auto">
          <a:xfrm>
            <a:off x="5689600" y="3276600"/>
            <a:ext cx="711200" cy="381000"/>
          </a:xfrm>
          <a:prstGeom prst="actionButtonEnd">
            <a:avLst/>
          </a:prstGeom>
          <a:solidFill>
            <a:schemeClr val="accent1">
              <a:alpha val="30196"/>
            </a:schemeClr>
          </a:solidFill>
          <a:ln w="9525">
            <a:noFill/>
            <a:miter lim="800000"/>
            <a:headEnd/>
            <a:tailEnd/>
          </a:ln>
        </p:spPr>
        <p:txBody>
          <a:bodyPr wrap="none" anchor="ctr"/>
          <a:lstStyle/>
          <a:p>
            <a:pPr algn="ctr"/>
            <a:endParaRPr lang="en-US"/>
          </a:p>
        </p:txBody>
      </p:sp>
      <p:sp>
        <p:nvSpPr>
          <p:cNvPr id="2052" name="WordArt 13"/>
          <p:cNvSpPr>
            <a:spLocks noChangeArrowheads="1" noChangeShapeType="1" noTextEdit="1"/>
          </p:cNvSpPr>
          <p:nvPr/>
        </p:nvSpPr>
        <p:spPr bwMode="auto">
          <a:xfrm>
            <a:off x="1117600" y="5791200"/>
            <a:ext cx="9499600" cy="838200"/>
          </a:xfrm>
          <a:prstGeom prst="rect">
            <a:avLst/>
          </a:prstGeom>
        </p:spPr>
        <p:txBody>
          <a:bodyPr wrap="none" fromWordArt="1">
            <a:prstTxWarp prst="textPlain">
              <a:avLst>
                <a:gd name="adj" fmla="val 50000"/>
              </a:avLst>
            </a:prstTxWarp>
          </a:bodyPr>
          <a:lstStyle/>
          <a:p>
            <a:pPr algn="ctr"/>
            <a:endParaRPr lang="en-US" sz="3600" b="1" kern="10">
              <a:ln w="9525">
                <a:solidFill>
                  <a:schemeClr val="tx1"/>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grpSp>
        <p:nvGrpSpPr>
          <p:cNvPr id="2" name="Group 18"/>
          <p:cNvGrpSpPr>
            <a:grpSpLocks/>
          </p:cNvGrpSpPr>
          <p:nvPr/>
        </p:nvGrpSpPr>
        <p:grpSpPr bwMode="auto">
          <a:xfrm>
            <a:off x="3748088" y="3921125"/>
            <a:ext cx="4235450" cy="2597150"/>
            <a:chOff x="5225" y="9335"/>
            <a:chExt cx="2520" cy="1750"/>
          </a:xfrm>
        </p:grpSpPr>
        <p:sp>
          <p:nvSpPr>
            <p:cNvPr id="22"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4" cstate="print"/>
              <a:srcRect/>
              <a:stretch>
                <a:fillRect/>
              </a:stretch>
            </a:blipFill>
            <a:ln>
              <a:noFill/>
            </a:ln>
            <a:effectLst>
              <a:outerShdw dist="107763" dir="2700000" algn="ctr" rotWithShape="0">
                <a:srgbClr val="C0C0C0"/>
              </a:outerShdw>
            </a:effectLst>
            <a:extLst>
              <a:ext uri="{91240B29-F687-4F45-9708-019B960494DF}"/>
            </a:extLst>
          </p:spPr>
          <p:txBody>
            <a:bodyPr lIns="91435" tIns="45718" rIns="91435" bIns="45718"/>
            <a:lstStyle/>
            <a:p>
              <a:pPr eaLnBrk="0" fontAlgn="auto" hangingPunct="0">
                <a:spcBef>
                  <a:spcPts val="0"/>
                </a:spcBef>
                <a:spcAft>
                  <a:spcPts val="0"/>
                </a:spcAft>
                <a:defRPr/>
              </a:pPr>
              <a:endParaRPr lang="en-US">
                <a:latin typeface="+mn-lt"/>
                <a:cs typeface="Arial" charset="0"/>
              </a:endParaRPr>
            </a:p>
          </p:txBody>
        </p:sp>
        <p:pic>
          <p:nvPicPr>
            <p:cNvPr id="2057" name="Picture 26" descr="cosmoS"/>
            <p:cNvPicPr>
              <a:picLocks noChangeAspect="1" noChangeArrowheads="1"/>
            </p:cNvPicPr>
            <p:nvPr/>
          </p:nvPicPr>
          <p:blipFill>
            <a:blip r:embed="rId5" cstate="print"/>
            <a:srcRect/>
            <a:stretch>
              <a:fillRect/>
            </a:stretch>
          </p:blipFill>
          <p:spPr bwMode="auto">
            <a:xfrm>
              <a:off x="6302" y="9335"/>
              <a:ext cx="1080" cy="888"/>
            </a:xfrm>
            <a:prstGeom prst="rect">
              <a:avLst/>
            </a:prstGeom>
            <a:noFill/>
            <a:ln w="9525">
              <a:noFill/>
              <a:miter lim="800000"/>
              <a:headEnd/>
              <a:tailEnd/>
            </a:ln>
          </p:spPr>
        </p:pic>
        <p:pic>
          <p:nvPicPr>
            <p:cNvPr id="2058" name="Picture 25" descr="BOOK2"/>
            <p:cNvPicPr>
              <a:picLocks noChangeAspect="1" noChangeArrowheads="1"/>
            </p:cNvPicPr>
            <p:nvPr/>
          </p:nvPicPr>
          <p:blipFill>
            <a:blip r:embed="rId6" cstate="print"/>
            <a:srcRect/>
            <a:stretch>
              <a:fillRect/>
            </a:stretch>
          </p:blipFill>
          <p:spPr bwMode="auto">
            <a:xfrm>
              <a:off x="6014" y="10122"/>
              <a:ext cx="1260" cy="900"/>
            </a:xfrm>
            <a:prstGeom prst="rect">
              <a:avLst/>
            </a:prstGeom>
            <a:noFill/>
            <a:ln w="9525">
              <a:noFill/>
              <a:miter lim="800000"/>
              <a:headEnd/>
              <a:tailEnd/>
            </a:ln>
          </p:spPr>
        </p:pic>
        <p:pic>
          <p:nvPicPr>
            <p:cNvPr id="2059" name="Picture 24" descr="BOOK1"/>
            <p:cNvPicPr>
              <a:picLocks noChangeAspect="1" noChangeArrowheads="1"/>
            </p:cNvPicPr>
            <p:nvPr/>
          </p:nvPicPr>
          <p:blipFill>
            <a:blip r:embed="rId7" cstate="print"/>
            <a:srcRect/>
            <a:stretch>
              <a:fillRect/>
            </a:stretch>
          </p:blipFill>
          <p:spPr bwMode="auto">
            <a:xfrm>
              <a:off x="5842" y="9848"/>
              <a:ext cx="1635" cy="795"/>
            </a:xfrm>
            <a:prstGeom prst="rect">
              <a:avLst/>
            </a:prstGeom>
            <a:noFill/>
            <a:ln w="9525">
              <a:noFill/>
              <a:miter lim="800000"/>
              <a:headEnd/>
              <a:tailEnd/>
            </a:ln>
          </p:spPr>
        </p:pic>
        <p:pic>
          <p:nvPicPr>
            <p:cNvPr id="2060" name="Picture 23" descr="QUILLPEN"/>
            <p:cNvPicPr>
              <a:picLocks noChangeAspect="1" noChangeArrowheads="1"/>
            </p:cNvPicPr>
            <p:nvPr/>
          </p:nvPicPr>
          <p:blipFill>
            <a:blip r:embed="rId8" cstate="print"/>
            <a:srcRect/>
            <a:stretch>
              <a:fillRect/>
            </a:stretch>
          </p:blipFill>
          <p:spPr bwMode="auto">
            <a:xfrm>
              <a:off x="5615" y="9336"/>
              <a:ext cx="702" cy="1396"/>
            </a:xfrm>
            <a:prstGeom prst="rect">
              <a:avLst/>
            </a:prstGeom>
            <a:noFill/>
            <a:ln w="9525">
              <a:noFill/>
              <a:miter lim="800000"/>
              <a:headEnd/>
              <a:tailEnd/>
            </a:ln>
          </p:spPr>
        </p:pic>
        <p:sp>
          <p:nvSpPr>
            <p:cNvPr id="2061" name="Text Box 22"/>
            <p:cNvSpPr txBox="1">
              <a:spLocks noChangeArrowheads="1"/>
            </p:cNvSpPr>
            <p:nvPr/>
          </p:nvSpPr>
          <p:spPr bwMode="auto">
            <a:xfrm>
              <a:off x="5867" y="9897"/>
              <a:ext cx="900" cy="540"/>
            </a:xfrm>
            <a:prstGeom prst="rect">
              <a:avLst/>
            </a:prstGeom>
            <a:noFill/>
            <a:ln w="9525">
              <a:noFill/>
              <a:miter lim="800000"/>
              <a:headEnd/>
              <a:tailEnd/>
            </a:ln>
          </p:spPr>
          <p:txBody>
            <a:bodyPr lIns="91435" tIns="45718" rIns="91435" bIns="45718"/>
            <a:lstStyle/>
            <a:p>
              <a:pPr algn="r"/>
              <a:r>
                <a:rPr lang="en-US" sz="800" b="1">
                  <a:latin typeface="VNbangkok" pitchFamily="34" charset="0"/>
                </a:rPr>
                <a:t> </a:t>
              </a:r>
              <a:endParaRPr lang="en-US" sz="4800">
                <a:latin typeface="Calibri" pitchFamily="34" charset="0"/>
              </a:endParaRPr>
            </a:p>
          </p:txBody>
        </p:sp>
        <p:sp>
          <p:nvSpPr>
            <p:cNvPr id="2062" name="Text Box 21"/>
            <p:cNvSpPr txBox="1">
              <a:spLocks noChangeArrowheads="1"/>
            </p:cNvSpPr>
            <p:nvPr/>
          </p:nvSpPr>
          <p:spPr bwMode="auto">
            <a:xfrm>
              <a:off x="6665" y="9863"/>
              <a:ext cx="577" cy="370"/>
            </a:xfrm>
            <a:prstGeom prst="rect">
              <a:avLst/>
            </a:prstGeom>
            <a:noFill/>
            <a:ln w="9525">
              <a:noFill/>
              <a:miter lim="800000"/>
              <a:headEnd/>
              <a:tailEnd/>
            </a:ln>
          </p:spPr>
          <p:txBody>
            <a:bodyPr lIns="91435" tIns="45718" rIns="91435" bIns="45718"/>
            <a:lstStyle/>
            <a:p>
              <a:endParaRPr lang="en-US" sz="4800">
                <a:latin typeface="Calibri" pitchFamily="34" charset="0"/>
              </a:endParaRPr>
            </a:p>
          </p:txBody>
        </p:sp>
        <p:sp>
          <p:nvSpPr>
            <p:cNvPr id="2063" name="WordArt 20"/>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a:r>
                <a:rPr lang="en-US" b="1" kern="10">
                  <a:ln w="9525">
                    <a:noFill/>
                    <a:round/>
                    <a:headEnd/>
                    <a:tailEnd/>
                  </a:ln>
                  <a:solidFill>
                    <a:srgbClr val="FFFFFF"/>
                  </a:solidFill>
                  <a:latin typeface="VNbritannic"/>
                </a:rPr>
                <a:t>NÀM </a:t>
              </a:r>
            </a:p>
          </p:txBody>
        </p:sp>
        <p:sp>
          <p:nvSpPr>
            <p:cNvPr id="2064" name="Text Box 19"/>
            <p:cNvSpPr txBox="1">
              <a:spLocks noChangeArrowheads="1"/>
            </p:cNvSpPr>
            <p:nvPr/>
          </p:nvSpPr>
          <p:spPr bwMode="auto">
            <a:xfrm>
              <a:off x="6623" y="10049"/>
              <a:ext cx="720" cy="540"/>
            </a:xfrm>
            <a:prstGeom prst="rect">
              <a:avLst/>
            </a:prstGeom>
            <a:noFill/>
            <a:ln w="9525">
              <a:noFill/>
              <a:miter lim="800000"/>
              <a:headEnd/>
              <a:tailEnd/>
            </a:ln>
          </p:spPr>
          <p:txBody>
            <a:bodyPr lIns="91435" tIns="45718" rIns="91435" bIns="45718"/>
            <a:lstStyle/>
            <a:p>
              <a:endParaRPr lang="en-US" sz="4800">
                <a:latin typeface="Calibri" pitchFamily="34" charset="0"/>
              </a:endParaRPr>
            </a:p>
          </p:txBody>
        </p:sp>
      </p:grpSp>
      <p:sp>
        <p:nvSpPr>
          <p:cNvPr id="4" name="Rectangle 3"/>
          <p:cNvSpPr/>
          <p:nvPr/>
        </p:nvSpPr>
        <p:spPr>
          <a:xfrm rot="21400024">
            <a:off x="740978" y="566690"/>
            <a:ext cx="10819543" cy="2155921"/>
          </a:xfrm>
          <a:prstGeom prst="rect">
            <a:avLst/>
          </a:prstGeom>
          <a:noFill/>
        </p:spPr>
        <p:txBody>
          <a:bodyPr wrap="none">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000" b="1" kern="10" dirty="0" smtClean="0">
                <a:ln w="11430"/>
                <a:solidFill>
                  <a:srgbClr val="FF0066"/>
                </a:solidFill>
                <a:effectLst>
                  <a:outerShdw blurRad="50800" dist="39000" dir="5460000" algn="tl">
                    <a:srgbClr val="000000">
                      <a:alpha val="38000"/>
                    </a:srgbClr>
                  </a:outerShdw>
                </a:effectLst>
                <a:latin typeface="Times New Roman"/>
                <a:cs typeface="Times New Roman"/>
              </a:rPr>
              <a:t>NHIỆT LIỆT CHÀO MỪNG QUÝ THẦY CÔ VỀ DỰ </a:t>
            </a:r>
            <a:r>
              <a:rPr lang="en-US" sz="6000" b="1" kern="10" dirty="0" err="1" smtClean="0">
                <a:ln w="11430"/>
                <a:solidFill>
                  <a:srgbClr val="FF0066"/>
                </a:solidFill>
                <a:effectLst>
                  <a:outerShdw blurRad="50800" dist="39000" dir="5460000" algn="tl">
                    <a:srgbClr val="000000">
                      <a:alpha val="38000"/>
                    </a:srgbClr>
                  </a:outerShdw>
                </a:effectLst>
                <a:latin typeface="Times New Roman"/>
                <a:cs typeface="Times New Roman"/>
              </a:rPr>
              <a:t>GiỜ</a:t>
            </a:r>
            <a:r>
              <a:rPr lang="en-US" sz="6000" b="1" kern="10" dirty="0" smtClean="0">
                <a:ln w="11430"/>
                <a:solidFill>
                  <a:srgbClr val="FF0066"/>
                </a:solidFill>
                <a:effectLst>
                  <a:outerShdw blurRad="50800" dist="39000" dir="5460000" algn="tl">
                    <a:srgbClr val="000000">
                      <a:alpha val="38000"/>
                    </a:srgbClr>
                  </a:outerShdw>
                </a:effectLst>
                <a:latin typeface="Times New Roman"/>
                <a:cs typeface="Times New Roman"/>
              </a:rPr>
              <a:t> LỚP </a:t>
            </a:r>
            <a:r>
              <a:rPr lang="en-US" sz="6000" b="1" kern="10" dirty="0" smtClean="0">
                <a:ln w="11430"/>
                <a:solidFill>
                  <a:srgbClr val="FF0066"/>
                </a:solidFill>
                <a:effectLst>
                  <a:outerShdw blurRad="50800" dist="39000" dir="5460000" algn="tl">
                    <a:srgbClr val="000000">
                      <a:alpha val="38000"/>
                    </a:srgbClr>
                  </a:outerShdw>
                </a:effectLst>
                <a:latin typeface="Times New Roman"/>
                <a:cs typeface="Times New Roman"/>
              </a:rPr>
              <a:t>4B</a:t>
            </a:r>
            <a:endParaRPr lang="en-US" sz="6000" b="1" dirty="0">
              <a:ln w="11430"/>
              <a:solidFill>
                <a:srgbClr val="FF0066"/>
              </a:solidFill>
              <a:effectLst>
                <a:outerShdw blurRad="50800" dist="39000" dir="5460000" algn="tl">
                  <a:srgbClr val="000000">
                    <a:alpha val="38000"/>
                  </a:srgbClr>
                </a:outerShdw>
              </a:effectLst>
              <a:latin typeface="Arial" charset="0"/>
              <a:cs typeface="Arial" charset="0"/>
            </a:endParaRPr>
          </a:p>
        </p:txBody>
      </p:sp>
      <p:sp>
        <p:nvSpPr>
          <p:cNvPr id="17" name="Rectangle 1"/>
          <p:cNvSpPr>
            <a:spLocks noChangeArrowheads="1"/>
          </p:cNvSpPr>
          <p:nvPr/>
        </p:nvSpPr>
        <p:spPr bwMode="auto">
          <a:xfrm>
            <a:off x="1498600" y="2921001"/>
            <a:ext cx="9347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0099"/>
                </a:solidFill>
                <a:latin typeface="Times New Roman" pitchFamily="18" charset="0"/>
                <a:cs typeface="Times New Roman" pitchFamily="18" charset="0"/>
              </a:rPr>
              <a:t>GV </a:t>
            </a:r>
            <a:r>
              <a:rPr lang="en-US" sz="3200" b="1" dirty="0" err="1" smtClean="0">
                <a:solidFill>
                  <a:srgbClr val="000099"/>
                </a:solidFill>
                <a:latin typeface="Times New Roman" pitchFamily="18" charset="0"/>
                <a:cs typeface="Times New Roman" pitchFamily="18" charset="0"/>
              </a:rPr>
              <a:t>thực</a:t>
            </a:r>
            <a:r>
              <a:rPr lang="en-US" sz="3200" b="1" dirty="0" smtClean="0">
                <a:solidFill>
                  <a:srgbClr val="000099"/>
                </a:solidFill>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hiện</a:t>
            </a:r>
            <a:r>
              <a:rPr lang="en-US" sz="3200" b="1" dirty="0" smtClean="0">
                <a:solidFill>
                  <a:srgbClr val="000099"/>
                </a:solidFill>
                <a:latin typeface="Times New Roman" pitchFamily="18" charset="0"/>
                <a:cs typeface="Times New Roman" pitchFamily="18" charset="0"/>
              </a:rPr>
              <a:t> : </a:t>
            </a:r>
            <a:r>
              <a:rPr lang="en-US" sz="3200" b="1" dirty="0" err="1" smtClean="0">
                <a:solidFill>
                  <a:srgbClr val="000099"/>
                </a:solidFill>
                <a:latin typeface="Times New Roman" pitchFamily="18" charset="0"/>
                <a:cs typeface="Times New Roman" pitchFamily="18" charset="0"/>
              </a:rPr>
              <a:t>Trần</a:t>
            </a:r>
            <a:r>
              <a:rPr lang="en-US" sz="3200" b="1" dirty="0" smtClean="0">
                <a:solidFill>
                  <a:srgbClr val="000099"/>
                </a:solidFill>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Thị</a:t>
            </a:r>
            <a:r>
              <a:rPr lang="en-US" sz="3200" b="1" dirty="0" smtClean="0">
                <a:solidFill>
                  <a:srgbClr val="000099"/>
                </a:solidFill>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Vân</a:t>
            </a:r>
            <a:r>
              <a:rPr lang="en-US" sz="3200" b="1" dirty="0" smtClean="0">
                <a:solidFill>
                  <a:srgbClr val="000099"/>
                </a:solidFill>
                <a:latin typeface="Times New Roman" pitchFamily="18" charset="0"/>
                <a:cs typeface="Times New Roman" pitchFamily="18" charset="0"/>
              </a:rPr>
              <a:t> A </a:t>
            </a:r>
            <a:endParaRPr lang="en-US" sz="3200" b="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458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2458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INTRO.WAV">
            <a:hlinkClick r:id="" action="ppaction://media"/>
          </p:cNvPr>
          <p:cNvPicPr>
            <a:picLocks noRot="1" noChangeAspect="1" noChangeArrowheads="1"/>
          </p:cNvPicPr>
          <p:nvPr>
            <a:audioFile r:link="rId1"/>
          </p:nvPr>
        </p:nvPicPr>
        <p:blipFill>
          <a:blip r:embed="rId3" cstate="print"/>
          <a:srcRect/>
          <a:stretch>
            <a:fillRect/>
          </a:stretch>
        </p:blipFill>
        <p:spPr bwMode="auto">
          <a:xfrm>
            <a:off x="13614400" y="3276600"/>
            <a:ext cx="406400" cy="304800"/>
          </a:xfrm>
          <a:prstGeom prst="rect">
            <a:avLst/>
          </a:prstGeom>
          <a:noFill/>
          <a:ln w="9525">
            <a:noFill/>
            <a:miter lim="800000"/>
            <a:headEnd/>
            <a:tailEnd/>
          </a:ln>
        </p:spPr>
      </p:pic>
      <p:sp>
        <p:nvSpPr>
          <p:cNvPr id="2052" name="WordArt 13"/>
          <p:cNvSpPr>
            <a:spLocks noChangeArrowheads="1" noChangeShapeType="1" noTextEdit="1"/>
          </p:cNvSpPr>
          <p:nvPr/>
        </p:nvSpPr>
        <p:spPr bwMode="auto">
          <a:xfrm>
            <a:off x="1117600" y="5791200"/>
            <a:ext cx="9499600" cy="838200"/>
          </a:xfrm>
          <a:prstGeom prst="rect">
            <a:avLst/>
          </a:prstGeom>
        </p:spPr>
        <p:txBody>
          <a:bodyPr wrap="none" fromWordArt="1">
            <a:prstTxWarp prst="textPlain">
              <a:avLst>
                <a:gd name="adj" fmla="val 50000"/>
              </a:avLst>
            </a:prstTxWarp>
          </a:bodyPr>
          <a:lstStyle/>
          <a:p>
            <a:pPr algn="ctr"/>
            <a:endParaRPr lang="en-US" sz="3600" b="1" kern="10">
              <a:ln w="9525">
                <a:solidFill>
                  <a:schemeClr val="tx1"/>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5" name="Rectangle 1"/>
          <p:cNvSpPr>
            <a:spLocks noChangeArrowheads="1"/>
          </p:cNvSpPr>
          <p:nvPr/>
        </p:nvSpPr>
        <p:spPr bwMode="auto">
          <a:xfrm>
            <a:off x="1193800" y="228600"/>
            <a:ext cx="9855200" cy="1323975"/>
          </a:xfrm>
          <a:prstGeom prst="rect">
            <a:avLst/>
          </a:prstGeom>
          <a:noFill/>
          <a:ln w="9525">
            <a:noFill/>
            <a:miter lim="800000"/>
            <a:headEnd/>
            <a:tailEnd/>
          </a:ln>
        </p:spPr>
        <p:txBody>
          <a:bodyPr>
            <a:spAutoFit/>
          </a:bodyPr>
          <a:lstStyle/>
          <a:p>
            <a:pPr algn="ctr">
              <a:spcBef>
                <a:spcPct val="50000"/>
              </a:spcBef>
            </a:pPr>
            <a:r>
              <a:rPr lang="en-US" sz="3200" b="1" dirty="0" err="1">
                <a:solidFill>
                  <a:srgbClr val="000099"/>
                </a:solidFill>
              </a:rPr>
              <a:t>Thứ</a:t>
            </a:r>
            <a:r>
              <a:rPr lang="en-US" sz="3200" b="1" dirty="0">
                <a:solidFill>
                  <a:srgbClr val="000099"/>
                </a:solidFill>
              </a:rPr>
              <a:t>  </a:t>
            </a:r>
            <a:r>
              <a:rPr lang="en-US" sz="3200" b="1" dirty="0" err="1">
                <a:solidFill>
                  <a:srgbClr val="000099"/>
                </a:solidFill>
              </a:rPr>
              <a:t>năm</a:t>
            </a:r>
            <a:r>
              <a:rPr lang="en-US" sz="3200" b="1" dirty="0">
                <a:solidFill>
                  <a:srgbClr val="000099"/>
                </a:solidFill>
              </a:rPr>
              <a:t>  </a:t>
            </a:r>
            <a:r>
              <a:rPr lang="en-US" sz="3200" b="1" dirty="0" err="1">
                <a:solidFill>
                  <a:srgbClr val="000099"/>
                </a:solidFill>
              </a:rPr>
              <a:t>ngày</a:t>
            </a:r>
            <a:r>
              <a:rPr lang="en-US" sz="3200" b="1" dirty="0">
                <a:solidFill>
                  <a:srgbClr val="000099"/>
                </a:solidFill>
              </a:rPr>
              <a:t> 19 </a:t>
            </a:r>
            <a:r>
              <a:rPr lang="en-US" sz="3200" b="1" dirty="0" err="1">
                <a:solidFill>
                  <a:srgbClr val="000099"/>
                </a:solidFill>
              </a:rPr>
              <a:t>tháng</a:t>
            </a:r>
            <a:r>
              <a:rPr lang="en-US" sz="3200" b="1" dirty="0">
                <a:solidFill>
                  <a:srgbClr val="000099"/>
                </a:solidFill>
              </a:rPr>
              <a:t> 10 </a:t>
            </a:r>
            <a:r>
              <a:rPr lang="en-US" sz="3200" b="1" dirty="0" err="1">
                <a:solidFill>
                  <a:srgbClr val="000099"/>
                </a:solidFill>
              </a:rPr>
              <a:t>năm</a:t>
            </a:r>
            <a:r>
              <a:rPr lang="en-US" sz="3200" b="1" dirty="0">
                <a:solidFill>
                  <a:srgbClr val="000099"/>
                </a:solidFill>
              </a:rPr>
              <a:t> 20</a:t>
            </a:r>
            <a:r>
              <a:rPr lang="vi-VN" sz="3200" b="1" dirty="0">
                <a:solidFill>
                  <a:srgbClr val="000099"/>
                </a:solidFill>
              </a:rPr>
              <a:t>2</a:t>
            </a:r>
            <a:r>
              <a:rPr lang="en-US" sz="3200" b="1" dirty="0">
                <a:solidFill>
                  <a:srgbClr val="000099"/>
                </a:solidFill>
              </a:rPr>
              <a:t>3</a:t>
            </a:r>
          </a:p>
          <a:p>
            <a:pPr algn="ctr">
              <a:spcBef>
                <a:spcPct val="50000"/>
              </a:spcBef>
            </a:pPr>
            <a:r>
              <a:rPr lang="en-US" sz="3200" b="1" u="sng" dirty="0" err="1">
                <a:solidFill>
                  <a:srgbClr val="000099"/>
                </a:solidFill>
              </a:rPr>
              <a:t>Tiếng</a:t>
            </a:r>
            <a:r>
              <a:rPr lang="en-US" sz="3200" b="1" u="sng" dirty="0">
                <a:solidFill>
                  <a:srgbClr val="000099"/>
                </a:solidFill>
              </a:rPr>
              <a:t> </a:t>
            </a:r>
            <a:r>
              <a:rPr lang="en-US" sz="3200" b="1" u="sng" dirty="0" err="1">
                <a:solidFill>
                  <a:srgbClr val="000099"/>
                </a:solidFill>
              </a:rPr>
              <a:t>Việt</a:t>
            </a:r>
            <a:r>
              <a:rPr lang="en-US" sz="3200" b="1" u="sng" dirty="0">
                <a:solidFill>
                  <a:srgbClr val="000099"/>
                </a:solidFill>
              </a:rPr>
              <a:t> </a:t>
            </a:r>
            <a:endParaRPr lang="en-US" sz="3200" b="1" dirty="0">
              <a:solidFill>
                <a:srgbClr val="000099"/>
              </a:solidFill>
            </a:endParaRPr>
          </a:p>
        </p:txBody>
      </p:sp>
      <p:sp>
        <p:nvSpPr>
          <p:cNvPr id="17" name="Rectangle 1"/>
          <p:cNvSpPr>
            <a:spLocks noChangeArrowheads="1"/>
          </p:cNvSpPr>
          <p:nvPr/>
        </p:nvSpPr>
        <p:spPr bwMode="auto">
          <a:xfrm>
            <a:off x="1789889" y="1480226"/>
            <a:ext cx="9625520" cy="2554545"/>
          </a:xfrm>
          <a:prstGeom prst="rect">
            <a:avLst/>
          </a:prstGeom>
          <a:noFill/>
          <a:ln w="9525">
            <a:noFill/>
            <a:miter lim="800000"/>
            <a:headEnd/>
            <a:tailEnd/>
          </a:ln>
        </p:spPr>
        <p:txBody>
          <a:bodyPr wrap="square">
            <a:spAutoFit/>
          </a:bodyPr>
          <a:lstStyle/>
          <a:p>
            <a:pPr marL="514350" indent="-514350" algn="ctr">
              <a:spcBef>
                <a:spcPct val="50000"/>
              </a:spcBef>
              <a:buAutoNum type="arabicPeriod"/>
            </a:pPr>
            <a:r>
              <a:rPr lang="en-US" sz="3200" b="1" dirty="0" err="1">
                <a:solidFill>
                  <a:srgbClr val="000099"/>
                </a:solidFill>
              </a:rPr>
              <a:t>Đọc</a:t>
            </a:r>
            <a:r>
              <a:rPr lang="en-US" sz="3200" b="1" dirty="0">
                <a:solidFill>
                  <a:srgbClr val="000099"/>
                </a:solidFill>
              </a:rPr>
              <a:t> </a:t>
            </a:r>
            <a:r>
              <a:rPr lang="en-US" sz="3200" b="1" dirty="0" err="1">
                <a:solidFill>
                  <a:srgbClr val="000099"/>
                </a:solidFill>
              </a:rPr>
              <a:t>văn</a:t>
            </a:r>
            <a:r>
              <a:rPr lang="en-US" sz="3200" b="1" dirty="0">
                <a:solidFill>
                  <a:srgbClr val="000099"/>
                </a:solidFill>
              </a:rPr>
              <a:t> </a:t>
            </a:r>
            <a:r>
              <a:rPr lang="en-US" sz="3200" b="1" dirty="0" err="1">
                <a:solidFill>
                  <a:srgbClr val="000099"/>
                </a:solidFill>
              </a:rPr>
              <a:t>bản</a:t>
            </a:r>
            <a:endParaRPr lang="en-US" sz="3200" b="1" dirty="0">
              <a:solidFill>
                <a:srgbClr val="000099"/>
              </a:solidFill>
            </a:endParaRPr>
          </a:p>
          <a:p>
            <a:pPr marL="514350" indent="-514350" algn="ctr">
              <a:spcBef>
                <a:spcPct val="50000"/>
              </a:spcBef>
            </a:pPr>
            <a:r>
              <a:rPr lang="en-US" sz="3200" b="1" dirty="0" err="1">
                <a:solidFill>
                  <a:srgbClr val="000099"/>
                </a:solidFill>
              </a:rPr>
              <a:t>Luyện</a:t>
            </a:r>
            <a:r>
              <a:rPr lang="en-US" sz="3200" b="1" dirty="0">
                <a:solidFill>
                  <a:srgbClr val="000099"/>
                </a:solidFill>
              </a:rPr>
              <a:t> </a:t>
            </a:r>
            <a:r>
              <a:rPr lang="en-US" sz="3200" b="1" dirty="0" err="1">
                <a:solidFill>
                  <a:srgbClr val="000099"/>
                </a:solidFill>
              </a:rPr>
              <a:t>đọc</a:t>
            </a:r>
            <a:r>
              <a:rPr lang="en-US" sz="3200" b="1" dirty="0">
                <a:solidFill>
                  <a:srgbClr val="000099"/>
                </a:solidFill>
              </a:rPr>
              <a:t> </a:t>
            </a:r>
            <a:r>
              <a:rPr lang="en-US" sz="3200" b="1" dirty="0" err="1">
                <a:solidFill>
                  <a:srgbClr val="000099"/>
                </a:solidFill>
              </a:rPr>
              <a:t>từ</a:t>
            </a:r>
            <a:r>
              <a:rPr lang="en-US" sz="3200" b="1" dirty="0">
                <a:solidFill>
                  <a:srgbClr val="000099"/>
                </a:solidFill>
              </a:rPr>
              <a:t> </a:t>
            </a:r>
            <a:r>
              <a:rPr lang="en-US" sz="3200" b="1" dirty="0" err="1">
                <a:solidFill>
                  <a:srgbClr val="000099"/>
                </a:solidFill>
              </a:rPr>
              <a:t>khó</a:t>
            </a:r>
            <a:r>
              <a:rPr lang="en-US" sz="3200" b="1" dirty="0">
                <a:solidFill>
                  <a:srgbClr val="000099"/>
                </a:solidFill>
              </a:rPr>
              <a:t>: </a:t>
            </a:r>
            <a:r>
              <a:rPr lang="en-US" sz="3200" b="1" dirty="0" err="1">
                <a:solidFill>
                  <a:srgbClr val="000099"/>
                </a:solidFill>
              </a:rPr>
              <a:t>nắng</a:t>
            </a:r>
            <a:r>
              <a:rPr lang="en-US" sz="3200" b="1" dirty="0">
                <a:solidFill>
                  <a:srgbClr val="000099"/>
                </a:solidFill>
              </a:rPr>
              <a:t>, </a:t>
            </a:r>
            <a:r>
              <a:rPr lang="en-US" sz="3200" b="1" dirty="0" err="1">
                <a:solidFill>
                  <a:srgbClr val="000099"/>
                </a:solidFill>
              </a:rPr>
              <a:t>bóng</a:t>
            </a:r>
            <a:r>
              <a:rPr lang="en-US" sz="3200" b="1" dirty="0">
                <a:solidFill>
                  <a:srgbClr val="000099"/>
                </a:solidFill>
              </a:rPr>
              <a:t> </a:t>
            </a:r>
            <a:r>
              <a:rPr lang="en-US" sz="3200" b="1" dirty="0" err="1">
                <a:solidFill>
                  <a:srgbClr val="000099"/>
                </a:solidFill>
              </a:rPr>
              <a:t>núi</a:t>
            </a:r>
            <a:r>
              <a:rPr lang="en-US" sz="3200" b="1" dirty="0">
                <a:solidFill>
                  <a:srgbClr val="000099"/>
                </a:solidFill>
              </a:rPr>
              <a:t>, la </a:t>
            </a:r>
            <a:r>
              <a:rPr lang="en-US" sz="3200" b="1" dirty="0" err="1">
                <a:solidFill>
                  <a:srgbClr val="000099"/>
                </a:solidFill>
              </a:rPr>
              <a:t>đà</a:t>
            </a:r>
            <a:r>
              <a:rPr lang="en-US" sz="3200" b="1" dirty="0">
                <a:solidFill>
                  <a:srgbClr val="000099"/>
                </a:solidFill>
              </a:rPr>
              <a:t>, </a:t>
            </a:r>
            <a:r>
              <a:rPr lang="en-US" sz="3200" b="1" dirty="0" err="1">
                <a:solidFill>
                  <a:srgbClr val="000099"/>
                </a:solidFill>
              </a:rPr>
              <a:t>lên</a:t>
            </a:r>
            <a:r>
              <a:rPr lang="en-US" sz="3200" b="1" dirty="0">
                <a:solidFill>
                  <a:srgbClr val="000099"/>
                </a:solidFill>
              </a:rPr>
              <a:t> </a:t>
            </a:r>
            <a:r>
              <a:rPr lang="en-US" sz="3200" b="1" dirty="0" err="1">
                <a:solidFill>
                  <a:srgbClr val="000099"/>
                </a:solidFill>
              </a:rPr>
              <a:t>ngàn</a:t>
            </a:r>
            <a:r>
              <a:rPr lang="en-US" sz="3200" b="1" dirty="0">
                <a:solidFill>
                  <a:srgbClr val="000099"/>
                </a:solidFill>
              </a:rPr>
              <a:t>, </a:t>
            </a:r>
            <a:r>
              <a:rPr lang="en-US" sz="3200" b="1" dirty="0" err="1">
                <a:solidFill>
                  <a:srgbClr val="000099"/>
                </a:solidFill>
              </a:rPr>
              <a:t>lưng</a:t>
            </a:r>
            <a:r>
              <a:rPr lang="en-US" sz="3200" b="1" dirty="0">
                <a:solidFill>
                  <a:srgbClr val="000099"/>
                </a:solidFill>
              </a:rPr>
              <a:t> </a:t>
            </a:r>
            <a:r>
              <a:rPr lang="en-US" sz="3200" b="1" dirty="0" err="1">
                <a:solidFill>
                  <a:srgbClr val="000099"/>
                </a:solidFill>
              </a:rPr>
              <a:t>đồi</a:t>
            </a:r>
            <a:r>
              <a:rPr lang="en-US" sz="3200" b="1" dirty="0">
                <a:solidFill>
                  <a:srgbClr val="000099"/>
                </a:solidFill>
              </a:rPr>
              <a:t>. </a:t>
            </a:r>
          </a:p>
          <a:p>
            <a:pPr marL="514350" indent="-514350" algn="ctr">
              <a:spcBef>
                <a:spcPct val="50000"/>
              </a:spcBef>
              <a:buAutoNum type="arabicPeriod"/>
            </a:pPr>
            <a:endParaRPr lang="en-US" sz="3200" b="1" dirty="0">
              <a:solidFill>
                <a:srgbClr val="000099"/>
              </a:solidFill>
            </a:endParaRPr>
          </a:p>
        </p:txBody>
      </p:sp>
      <p:sp>
        <p:nvSpPr>
          <p:cNvPr id="19" name="Rectangle 1"/>
          <p:cNvSpPr>
            <a:spLocks noChangeArrowheads="1"/>
          </p:cNvSpPr>
          <p:nvPr/>
        </p:nvSpPr>
        <p:spPr bwMode="auto">
          <a:xfrm>
            <a:off x="1942289" y="4303455"/>
            <a:ext cx="9625520" cy="1323439"/>
          </a:xfrm>
          <a:prstGeom prst="rect">
            <a:avLst/>
          </a:prstGeom>
          <a:noFill/>
          <a:ln w="9525">
            <a:noFill/>
            <a:miter lim="800000"/>
            <a:headEnd/>
            <a:tailEnd/>
          </a:ln>
        </p:spPr>
        <p:txBody>
          <a:bodyPr wrap="square">
            <a:spAutoFit/>
          </a:bodyPr>
          <a:lstStyle/>
          <a:p>
            <a:r>
              <a:rPr lang="en-US" sz="3200" b="1" dirty="0" err="1"/>
              <a:t>Giải</a:t>
            </a:r>
            <a:r>
              <a:rPr lang="en-US" sz="3200" b="1" dirty="0"/>
              <a:t> </a:t>
            </a:r>
            <a:r>
              <a:rPr lang="en-US" sz="3200" b="1" dirty="0" err="1"/>
              <a:t>nghĩa</a:t>
            </a:r>
            <a:r>
              <a:rPr lang="en-US" sz="3200" b="1" dirty="0"/>
              <a:t> </a:t>
            </a:r>
            <a:r>
              <a:rPr lang="en-US" sz="3200" b="1" dirty="0" err="1"/>
              <a:t>từ</a:t>
            </a:r>
            <a:r>
              <a:rPr lang="en-US" sz="3200" b="1" dirty="0"/>
              <a:t>: </a:t>
            </a:r>
            <a:r>
              <a:rPr lang="en-US" sz="3200" b="1" dirty="0" err="1"/>
              <a:t>Gùi</a:t>
            </a:r>
            <a:r>
              <a:rPr lang="en-US" sz="3200" b="1" dirty="0"/>
              <a:t>, </a:t>
            </a:r>
            <a:r>
              <a:rPr lang="en-US" sz="3200" b="1" dirty="0" err="1"/>
              <a:t>thung</a:t>
            </a:r>
            <a:r>
              <a:rPr lang="en-US" sz="3200" b="1" dirty="0"/>
              <a:t> </a:t>
            </a:r>
            <a:endParaRPr lang="en-US" sz="2800" dirty="0">
              <a:solidFill>
                <a:srgbClr val="FF0000"/>
              </a:solidFill>
            </a:endParaRPr>
          </a:p>
          <a:p>
            <a:pPr marL="514350" indent="-514350" algn="ctr">
              <a:spcBef>
                <a:spcPct val="50000"/>
              </a:spcBef>
              <a:buAutoNum type="arabicPeriod"/>
            </a:pPr>
            <a:endParaRPr lang="en-US" sz="3200" b="1"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458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2458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 xmlns:a16="http://schemas.microsoft.com/office/drawing/2014/main" id="{8D3A0AB5-4E4E-B3C5-61BC-8F2D118E0AF0}"/>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 xmlns:a16="http://schemas.microsoft.com/office/drawing/2014/main" id="{17DD369D-0A99-57CC-2577-8FC7C5002ED8}"/>
              </a:ext>
            </a:extLst>
          </p:cNvPr>
          <p:cNvSpPr/>
          <p:nvPr/>
        </p:nvSpPr>
        <p:spPr>
          <a:xfrm>
            <a:off x="29527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2" name="Nhóm 1">
            <a:extLst>
              <a:ext uri="{FF2B5EF4-FFF2-40B4-BE49-F238E27FC236}">
                <a16:creationId xmlns="" xmlns:a16="http://schemas.microsoft.com/office/drawing/2014/main" id="{01B33F4B-B4E8-B47E-2D68-CA494CD4A9D9}"/>
              </a:ext>
            </a:extLst>
          </p:cNvPr>
          <p:cNvGrpSpPr/>
          <p:nvPr/>
        </p:nvGrpSpPr>
        <p:grpSpPr>
          <a:xfrm>
            <a:off x="7602369" y="567204"/>
            <a:ext cx="3674300" cy="1566931"/>
            <a:chOff x="5502282" y="983017"/>
            <a:chExt cx="4034970" cy="851652"/>
          </a:xfrm>
          <a:noFill/>
        </p:grpSpPr>
        <p:sp>
          <p:nvSpPr>
            <p:cNvPr id="73" name="Hình tự do: Hình 10">
              <a:extLst>
                <a:ext uri="{FF2B5EF4-FFF2-40B4-BE49-F238E27FC236}">
                  <a16:creationId xmlns="" xmlns:a16="http://schemas.microsoft.com/office/drawing/2014/main" id="{FDEF3F49-58FB-CC72-D2E2-489F01E6F61F}"/>
                </a:ext>
              </a:extLst>
            </p:cNvPr>
            <p:cNvSpPr/>
            <p:nvPr/>
          </p:nvSpPr>
          <p:spPr>
            <a:xfrm flipH="1">
              <a:off x="5502282" y="991667"/>
              <a:ext cx="4034970" cy="843002"/>
            </a:xfrm>
            <a:prstGeom prst="cloud">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74" name="Hộp Văn bản 3">
              <a:extLst>
                <a:ext uri="{FF2B5EF4-FFF2-40B4-BE49-F238E27FC236}">
                  <a16:creationId xmlns="" xmlns:a16="http://schemas.microsoft.com/office/drawing/2014/main" id="{3E216857-C2DB-1C18-7AFB-CDA02C1A9BCD}"/>
                </a:ext>
              </a:extLst>
            </p:cNvPr>
            <p:cNvSpPr txBox="1"/>
            <p:nvPr/>
          </p:nvSpPr>
          <p:spPr>
            <a:xfrm>
              <a:off x="5705596" y="983017"/>
              <a:ext cx="3710136" cy="746402"/>
            </a:xfrm>
            <a:prstGeom prst="roundRect">
              <a:avLst/>
            </a:prstGeom>
            <a:grp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3733" b="1" kern="0" dirty="0" err="1">
                  <a:solidFill>
                    <a:srgbClr val="85A8CE">
                      <a:lumMod val="75000"/>
                    </a:srgbClr>
                  </a:solidFill>
                  <a:latin typeface="Calibri"/>
                  <a:sym typeface="Arial"/>
                </a:rPr>
                <a:t>Luyện</a:t>
              </a:r>
              <a:r>
                <a:rPr lang="en-US" sz="3733" b="1" kern="0" dirty="0">
                  <a:solidFill>
                    <a:srgbClr val="85A8CE">
                      <a:lumMod val="75000"/>
                    </a:srgbClr>
                  </a:solidFill>
                  <a:latin typeface="Calibri"/>
                  <a:sym typeface="Arial"/>
                </a:rPr>
                <a:t> </a:t>
              </a:r>
              <a:r>
                <a:rPr lang="en-US" sz="3733" b="1" kern="0" dirty="0" err="1">
                  <a:solidFill>
                    <a:srgbClr val="85A8CE">
                      <a:lumMod val="75000"/>
                    </a:srgbClr>
                  </a:solidFill>
                  <a:latin typeface="Calibri"/>
                  <a:sym typeface="Arial"/>
                </a:rPr>
                <a:t>đọc</a:t>
              </a:r>
              <a:endParaRPr lang="en-US" sz="3733" b="1" kern="0" dirty="0">
                <a:solidFill>
                  <a:srgbClr val="85A8CE">
                    <a:lumMod val="75000"/>
                  </a:srgbClr>
                </a:solidFill>
                <a:latin typeface="Calibri"/>
                <a:sym typeface="Arial"/>
              </a:endParaRPr>
            </a:p>
            <a:p>
              <a:pPr algn="ctr" defTabSz="1219170">
                <a:buClr>
                  <a:srgbClr val="000000"/>
                </a:buClr>
                <a:defRPr/>
              </a:pPr>
              <a:r>
                <a:rPr lang="en-US" sz="3733" b="1" kern="0" dirty="0">
                  <a:solidFill>
                    <a:srgbClr val="85A8CE">
                      <a:lumMod val="75000"/>
                    </a:srgbClr>
                  </a:solidFill>
                  <a:latin typeface="Calibri"/>
                  <a:sym typeface="Arial"/>
                </a:rPr>
                <a:t> </a:t>
              </a:r>
              <a:r>
                <a:rPr lang="vi-VN" sz="3733" b="1" kern="0" dirty="0">
                  <a:solidFill>
                    <a:srgbClr val="85A8CE">
                      <a:lumMod val="75000"/>
                    </a:srgbClr>
                  </a:solidFill>
                  <a:latin typeface="Calibri"/>
                  <a:sym typeface="Arial"/>
                </a:rPr>
                <a:t>trong </a:t>
              </a:r>
              <a:r>
                <a:rPr lang="vi-VN" sz="3733" b="1" kern="0" dirty="0" err="1">
                  <a:solidFill>
                    <a:srgbClr val="85A8CE">
                      <a:lumMod val="75000"/>
                    </a:srgbClr>
                  </a:solidFill>
                  <a:latin typeface="Calibri"/>
                  <a:sym typeface="Arial"/>
                </a:rPr>
                <a:t>nhóm</a:t>
              </a:r>
              <a:endParaRPr lang="en-US" sz="3733" b="1" kern="0" dirty="0">
                <a:solidFill>
                  <a:srgbClr val="85A8CE">
                    <a:lumMod val="75000"/>
                  </a:srgbClr>
                </a:solidFill>
                <a:latin typeface="Calibri"/>
                <a:sym typeface="Arial"/>
              </a:endParaRPr>
            </a:p>
          </p:txBody>
        </p:sp>
      </p:grpSp>
      <p:pic>
        <p:nvPicPr>
          <p:cNvPr id="75" name="Hình ảnh 4" descr="Ảnh có chứa đồ chơi, búp bê&#10;&#10;Mô tả được tạo tự động">
            <a:extLst>
              <a:ext uri="{FF2B5EF4-FFF2-40B4-BE49-F238E27FC236}">
                <a16:creationId xmlns="" xmlns:a16="http://schemas.microsoft.com/office/drawing/2014/main" id="{74BCE154-CB58-CA1C-4040-AA869800CC85}"/>
              </a:ext>
            </a:extLst>
          </p:cNvPr>
          <p:cNvPicPr>
            <a:picLocks noChangeAspect="1"/>
          </p:cNvPicPr>
          <p:nvPr/>
        </p:nvPicPr>
        <p:blipFill>
          <a:blip r:embed="rId4" cstate="print"/>
          <a:stretch>
            <a:fillRect/>
          </a:stretch>
        </p:blipFill>
        <p:spPr>
          <a:xfrm>
            <a:off x="709491" y="3574417"/>
            <a:ext cx="3380656" cy="1709591"/>
          </a:xfrm>
          <a:prstGeom prst="rect">
            <a:avLst/>
          </a:prstGeom>
          <a:effectLst/>
        </p:spPr>
      </p:pic>
      <p:grpSp>
        <p:nvGrpSpPr>
          <p:cNvPr id="76" name="Nhóm 5">
            <a:extLst>
              <a:ext uri="{FF2B5EF4-FFF2-40B4-BE49-F238E27FC236}">
                <a16:creationId xmlns="" xmlns:a16="http://schemas.microsoft.com/office/drawing/2014/main" id="{F4EF02F2-8104-5930-02A8-4BE78514B7BC}"/>
              </a:ext>
            </a:extLst>
          </p:cNvPr>
          <p:cNvGrpSpPr/>
          <p:nvPr/>
        </p:nvGrpSpPr>
        <p:grpSpPr>
          <a:xfrm>
            <a:off x="3871706" y="2591486"/>
            <a:ext cx="7460323" cy="3533481"/>
            <a:chOff x="3287591" y="2326844"/>
            <a:chExt cx="5595242" cy="2530571"/>
          </a:xfrm>
        </p:grpSpPr>
        <p:grpSp>
          <p:nvGrpSpPr>
            <p:cNvPr id="77" name="Nhóm 6">
              <a:extLst>
                <a:ext uri="{FF2B5EF4-FFF2-40B4-BE49-F238E27FC236}">
                  <a16:creationId xmlns="" xmlns:a16="http://schemas.microsoft.com/office/drawing/2014/main" id="{8D042A33-99C3-91A2-96EE-C850DA5876FD}"/>
                </a:ext>
              </a:extLst>
            </p:cNvPr>
            <p:cNvGrpSpPr/>
            <p:nvPr/>
          </p:nvGrpSpPr>
          <p:grpSpPr>
            <a:xfrm flipH="1">
              <a:off x="3287591" y="2326844"/>
              <a:ext cx="5595242" cy="2530571"/>
              <a:chOff x="549669" y="1441977"/>
              <a:chExt cx="4699756" cy="2155028"/>
            </a:xfrm>
          </p:grpSpPr>
          <p:grpSp>
            <p:nvGrpSpPr>
              <p:cNvPr id="88" name="Nhóm 17">
                <a:extLst>
                  <a:ext uri="{FF2B5EF4-FFF2-40B4-BE49-F238E27FC236}">
                    <a16:creationId xmlns="" xmlns:a16="http://schemas.microsoft.com/office/drawing/2014/main" id="{5D971D67-0848-2AE3-A0C2-B2D3536F59A7}"/>
                  </a:ext>
                </a:extLst>
              </p:cNvPr>
              <p:cNvGrpSpPr/>
              <p:nvPr/>
            </p:nvGrpSpPr>
            <p:grpSpPr>
              <a:xfrm>
                <a:off x="712687" y="1805790"/>
                <a:ext cx="4536738" cy="1791215"/>
                <a:chOff x="871014" y="3415425"/>
                <a:chExt cx="4017971" cy="1791215"/>
              </a:xfrm>
            </p:grpSpPr>
            <p:grpSp>
              <p:nvGrpSpPr>
                <p:cNvPr id="90" name="Nhóm 19">
                  <a:extLst>
                    <a:ext uri="{FF2B5EF4-FFF2-40B4-BE49-F238E27FC236}">
                      <a16:creationId xmlns="" xmlns:a16="http://schemas.microsoft.com/office/drawing/2014/main" id="{C0EE7CBC-102F-6694-6BDE-68981A45F8FD}"/>
                    </a:ext>
                  </a:extLst>
                </p:cNvPr>
                <p:cNvGrpSpPr/>
                <p:nvPr/>
              </p:nvGrpSpPr>
              <p:grpSpPr>
                <a:xfrm>
                  <a:off x="878187" y="3415425"/>
                  <a:ext cx="4010798" cy="1791215"/>
                  <a:chOff x="666377" y="1770293"/>
                  <a:chExt cx="4010798" cy="1791215"/>
                </a:xfrm>
              </p:grpSpPr>
              <p:sp>
                <p:nvSpPr>
                  <p:cNvPr id="95" name="Hình chữ nhật: Góc Tròn 12">
                    <a:extLst>
                      <a:ext uri="{FF2B5EF4-FFF2-40B4-BE49-F238E27FC236}">
                        <a16:creationId xmlns="" xmlns:a16="http://schemas.microsoft.com/office/drawing/2014/main" id="{2049D591-04FD-FB11-A158-8DE944CD872B}"/>
                      </a:ext>
                    </a:extLst>
                  </p:cNvPr>
                  <p:cNvSpPr/>
                  <p:nvPr/>
                </p:nvSpPr>
                <p:spPr>
                  <a:xfrm flipV="1">
                    <a:off x="666377" y="1770293"/>
                    <a:ext cx="3817522"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96" name="Hình chữ nhật: Góc Tròn 12">
                    <a:extLst>
                      <a:ext uri="{FF2B5EF4-FFF2-40B4-BE49-F238E27FC236}">
                        <a16:creationId xmlns="" xmlns:a16="http://schemas.microsoft.com/office/drawing/2014/main" id="{7DCC2451-4DD0-ECEF-6468-5568153BB366}"/>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91" name="Nhóm 20">
                  <a:extLst>
                    <a:ext uri="{FF2B5EF4-FFF2-40B4-BE49-F238E27FC236}">
                      <a16:creationId xmlns="" xmlns:a16="http://schemas.microsoft.com/office/drawing/2014/main" id="{8076C9CA-C4B4-BF19-BFD6-8DAB05A373B8}"/>
                    </a:ext>
                  </a:extLst>
                </p:cNvPr>
                <p:cNvGrpSpPr/>
                <p:nvPr/>
              </p:nvGrpSpPr>
              <p:grpSpPr>
                <a:xfrm>
                  <a:off x="871014" y="3638210"/>
                  <a:ext cx="3689420" cy="1136541"/>
                  <a:chOff x="697485" y="1969559"/>
                  <a:chExt cx="3689420" cy="1136541"/>
                </a:xfrm>
              </p:grpSpPr>
              <p:sp>
                <p:nvSpPr>
                  <p:cNvPr id="92" name="Hộp Văn bản 21">
                    <a:extLst>
                      <a:ext uri="{FF2B5EF4-FFF2-40B4-BE49-F238E27FC236}">
                        <a16:creationId xmlns="" xmlns:a16="http://schemas.microsoft.com/office/drawing/2014/main" id="{39507BA0-9064-591B-4227-6613050663FE}"/>
                      </a:ext>
                    </a:extLst>
                  </p:cNvPr>
                  <p:cNvSpPr txBox="1"/>
                  <p:nvPr/>
                </p:nvSpPr>
                <p:spPr>
                  <a:xfrm>
                    <a:off x="704657" y="1969559"/>
                    <a:ext cx="3682248" cy="356647"/>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93" name="Hộp Văn bản 22">
                    <a:extLst>
                      <a:ext uri="{FF2B5EF4-FFF2-40B4-BE49-F238E27FC236}">
                        <a16:creationId xmlns="" xmlns:a16="http://schemas.microsoft.com/office/drawing/2014/main" id="{D5A48698-418F-F7FE-C68C-C91AE8FCBB53}"/>
                      </a:ext>
                    </a:extLst>
                  </p:cNvPr>
                  <p:cNvSpPr txBox="1"/>
                  <p:nvPr/>
                </p:nvSpPr>
                <p:spPr>
                  <a:xfrm>
                    <a:off x="697485" y="2390114"/>
                    <a:ext cx="3682248" cy="356647"/>
                  </a:xfrm>
                  <a:prstGeom prst="rect">
                    <a:avLst/>
                  </a:prstGeom>
                  <a:noFill/>
                </p:spPr>
                <p:txBody>
                  <a:bodyPr wrap="square" rtlCol="0">
                    <a:spAutoFit/>
                  </a:bodyPr>
                  <a:lstStyle/>
                  <a:p>
                    <a:pPr defTabSz="1219170">
                      <a:buClr>
                        <a:srgbClr val="000000"/>
                      </a:buClr>
                      <a:defRPr/>
                    </a:pPr>
                    <a:r>
                      <a:rPr lang="vi-VN" sz="3200" b="1" kern="0" dirty="0">
                        <a:solidFill>
                          <a:srgbClr val="002060"/>
                        </a:solidFill>
                        <a:latin typeface="Calibri"/>
                        <a:cs typeface="Arial"/>
                        <a:sym typeface="Arial"/>
                      </a:rPr>
                      <a:t>2. Đọc </a:t>
                    </a:r>
                    <a:r>
                      <a:rPr lang="en-US" sz="3200" b="1" kern="0" dirty="0" err="1">
                        <a:solidFill>
                          <a:srgbClr val="002060"/>
                        </a:solidFill>
                        <a:latin typeface="Calibri"/>
                        <a:cs typeface="Arial"/>
                        <a:sym typeface="Arial"/>
                      </a:rPr>
                      <a:t>diễm</a:t>
                    </a:r>
                    <a:r>
                      <a:rPr lang="en-US" sz="3200" b="1" kern="0" dirty="0">
                        <a:solidFill>
                          <a:srgbClr val="002060"/>
                        </a:solidFill>
                        <a:latin typeface="Calibri"/>
                        <a:cs typeface="Arial"/>
                        <a:sym typeface="Arial"/>
                      </a:rPr>
                      <a:t> </a:t>
                    </a:r>
                    <a:r>
                      <a:rPr lang="en-US" sz="3200" b="1" kern="0" dirty="0" err="1">
                        <a:solidFill>
                          <a:srgbClr val="002060"/>
                        </a:solidFill>
                        <a:latin typeface="Calibri"/>
                        <a:cs typeface="Arial"/>
                        <a:sym typeface="Arial"/>
                      </a:rPr>
                      <a:t>cảm</a:t>
                    </a:r>
                    <a:endParaRPr lang="en-US" sz="3200" b="1" kern="0" dirty="0">
                      <a:solidFill>
                        <a:srgbClr val="002060"/>
                      </a:solidFill>
                      <a:latin typeface="Calibri"/>
                      <a:cs typeface="Arial"/>
                      <a:sym typeface="Arial"/>
                    </a:endParaRPr>
                  </a:p>
                </p:txBody>
              </p:sp>
              <p:sp>
                <p:nvSpPr>
                  <p:cNvPr id="94" name="Hộp Văn bản 23">
                    <a:extLst>
                      <a:ext uri="{FF2B5EF4-FFF2-40B4-BE49-F238E27FC236}">
                        <a16:creationId xmlns="" xmlns:a16="http://schemas.microsoft.com/office/drawing/2014/main" id="{A3965E29-9847-ACF3-F516-0CFB014612C0}"/>
                      </a:ext>
                    </a:extLst>
                  </p:cNvPr>
                  <p:cNvSpPr txBox="1"/>
                  <p:nvPr/>
                </p:nvSpPr>
                <p:spPr>
                  <a:xfrm>
                    <a:off x="1133284" y="2749453"/>
                    <a:ext cx="3246450" cy="356647"/>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89" name="Hộp Văn bản 18">
                <a:extLst>
                  <a:ext uri="{FF2B5EF4-FFF2-40B4-BE49-F238E27FC236}">
                    <a16:creationId xmlns="" xmlns:a16="http://schemas.microsoft.com/office/drawing/2014/main" id="{6687991B-51D7-7A05-F7FD-78708771BA64}"/>
                  </a:ext>
                </a:extLst>
              </p:cNvPr>
              <p:cNvSpPr txBox="1"/>
              <p:nvPr/>
            </p:nvSpPr>
            <p:spPr>
              <a:xfrm>
                <a:off x="549669" y="1441977"/>
                <a:ext cx="3214044" cy="506815"/>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78" name="Nhóm 7">
              <a:extLst>
                <a:ext uri="{FF2B5EF4-FFF2-40B4-BE49-F238E27FC236}">
                  <a16:creationId xmlns="" xmlns:a16="http://schemas.microsoft.com/office/drawing/2014/main" id="{4507C93E-49C9-1C69-5309-11286C48FFFB}"/>
                </a:ext>
              </a:extLst>
            </p:cNvPr>
            <p:cNvGrpSpPr/>
            <p:nvPr/>
          </p:nvGrpSpPr>
          <p:grpSpPr>
            <a:xfrm>
              <a:off x="5475196" y="3044557"/>
              <a:ext cx="1760145" cy="1750423"/>
              <a:chOff x="5475196" y="3044557"/>
              <a:chExt cx="1760145" cy="1750423"/>
            </a:xfrm>
          </p:grpSpPr>
          <p:pic>
            <p:nvPicPr>
              <p:cNvPr id="79" name="Hình ảnh 8">
                <a:extLst>
                  <a:ext uri="{FF2B5EF4-FFF2-40B4-BE49-F238E27FC236}">
                    <a16:creationId xmlns="" xmlns:a16="http://schemas.microsoft.com/office/drawing/2014/main" id="{BB2DCCCE-3D9B-FD89-3E5E-C461A15722AA}"/>
                  </a:ext>
                </a:extLst>
              </p:cNvPr>
              <p:cNvPicPr>
                <a:picLocks noChangeAspect="1"/>
              </p:cNvPicPr>
              <p:nvPr/>
            </p:nvPicPr>
            <p:blipFill rotWithShape="1">
              <a:blip r:embed="rId5" cstate="print"/>
              <a:srcRect l="51268" t="8949" r="19792" b="48444"/>
              <a:stretch/>
            </p:blipFill>
            <p:spPr>
              <a:xfrm rot="20944439">
                <a:off x="5475196" y="3044557"/>
                <a:ext cx="582414" cy="482317"/>
              </a:xfrm>
              <a:prstGeom prst="rect">
                <a:avLst/>
              </a:prstGeom>
            </p:spPr>
          </p:pic>
          <p:pic>
            <p:nvPicPr>
              <p:cNvPr id="80" name="Hình ảnh 9">
                <a:extLst>
                  <a:ext uri="{FF2B5EF4-FFF2-40B4-BE49-F238E27FC236}">
                    <a16:creationId xmlns="" xmlns:a16="http://schemas.microsoft.com/office/drawing/2014/main" id="{3FEC5109-5643-BEFD-C19B-89892B57CC89}"/>
                  </a:ext>
                </a:extLst>
              </p:cNvPr>
              <p:cNvPicPr>
                <a:picLocks noChangeAspect="1"/>
              </p:cNvPicPr>
              <p:nvPr/>
            </p:nvPicPr>
            <p:blipFill rotWithShape="1">
              <a:blip r:embed="rId5" cstate="print"/>
              <a:srcRect l="51268" t="8949" r="19792" b="48444"/>
              <a:stretch/>
            </p:blipFill>
            <p:spPr>
              <a:xfrm rot="20944439">
                <a:off x="5954688" y="3051130"/>
                <a:ext cx="582414" cy="482317"/>
              </a:xfrm>
              <a:prstGeom prst="rect">
                <a:avLst/>
              </a:prstGeom>
            </p:spPr>
          </p:pic>
          <p:pic>
            <p:nvPicPr>
              <p:cNvPr id="81" name="Hình ảnh 10">
                <a:extLst>
                  <a:ext uri="{FF2B5EF4-FFF2-40B4-BE49-F238E27FC236}">
                    <a16:creationId xmlns="" xmlns:a16="http://schemas.microsoft.com/office/drawing/2014/main" id="{A3F3DA66-B6FB-B8AF-C174-05154706BA31}"/>
                  </a:ext>
                </a:extLst>
              </p:cNvPr>
              <p:cNvPicPr>
                <a:picLocks noChangeAspect="1"/>
              </p:cNvPicPr>
              <p:nvPr/>
            </p:nvPicPr>
            <p:blipFill rotWithShape="1">
              <a:blip r:embed="rId5" cstate="print"/>
              <a:srcRect l="51268" t="8949" r="19792" b="48444"/>
              <a:stretch/>
            </p:blipFill>
            <p:spPr>
              <a:xfrm rot="20944439">
                <a:off x="6434181" y="3065233"/>
                <a:ext cx="582414" cy="482317"/>
              </a:xfrm>
              <a:prstGeom prst="rect">
                <a:avLst/>
              </a:prstGeom>
            </p:spPr>
          </p:pic>
          <p:pic>
            <p:nvPicPr>
              <p:cNvPr id="82" name="Hình ảnh 11">
                <a:extLst>
                  <a:ext uri="{FF2B5EF4-FFF2-40B4-BE49-F238E27FC236}">
                    <a16:creationId xmlns="" xmlns:a16="http://schemas.microsoft.com/office/drawing/2014/main" id="{54F91D3D-89FB-0F52-6D6A-D479FA391AE6}"/>
                  </a:ext>
                </a:extLst>
              </p:cNvPr>
              <p:cNvPicPr>
                <a:picLocks noChangeAspect="1"/>
              </p:cNvPicPr>
              <p:nvPr/>
            </p:nvPicPr>
            <p:blipFill rotWithShape="1">
              <a:blip r:embed="rId5" cstate="print"/>
              <a:srcRect l="51268" t="8949" r="19792" b="48444"/>
              <a:stretch/>
            </p:blipFill>
            <p:spPr>
              <a:xfrm rot="20944439">
                <a:off x="5824570" y="3492234"/>
                <a:ext cx="582414" cy="482317"/>
              </a:xfrm>
              <a:prstGeom prst="rect">
                <a:avLst/>
              </a:prstGeom>
            </p:spPr>
          </p:pic>
          <p:pic>
            <p:nvPicPr>
              <p:cNvPr id="83" name="Hình ảnh 12">
                <a:extLst>
                  <a:ext uri="{FF2B5EF4-FFF2-40B4-BE49-F238E27FC236}">
                    <a16:creationId xmlns="" xmlns:a16="http://schemas.microsoft.com/office/drawing/2014/main" id="{9C00CB64-AD79-7174-6153-945D0670AB2F}"/>
                  </a:ext>
                </a:extLst>
              </p:cNvPr>
              <p:cNvPicPr>
                <a:picLocks noChangeAspect="1"/>
              </p:cNvPicPr>
              <p:nvPr/>
            </p:nvPicPr>
            <p:blipFill rotWithShape="1">
              <a:blip r:embed="rId5" cstate="print"/>
              <a:srcRect l="51268" t="8949" r="19792" b="48444"/>
              <a:stretch/>
            </p:blipFill>
            <p:spPr>
              <a:xfrm rot="20944439">
                <a:off x="6230583" y="3514399"/>
                <a:ext cx="582414" cy="482317"/>
              </a:xfrm>
              <a:prstGeom prst="rect">
                <a:avLst/>
              </a:prstGeom>
            </p:spPr>
          </p:pic>
          <p:pic>
            <p:nvPicPr>
              <p:cNvPr id="84" name="Hình ảnh 13">
                <a:extLst>
                  <a:ext uri="{FF2B5EF4-FFF2-40B4-BE49-F238E27FC236}">
                    <a16:creationId xmlns="" xmlns:a16="http://schemas.microsoft.com/office/drawing/2014/main" id="{045BA615-5172-C1C9-7CBD-48CB9772A8DE}"/>
                  </a:ext>
                </a:extLst>
              </p:cNvPr>
              <p:cNvPicPr>
                <a:picLocks noChangeAspect="1"/>
              </p:cNvPicPr>
              <p:nvPr/>
            </p:nvPicPr>
            <p:blipFill rotWithShape="1">
              <a:blip r:embed="rId5" cstate="print"/>
              <a:srcRect l="51268" t="8949" r="19792" b="48444"/>
              <a:stretch/>
            </p:blipFill>
            <p:spPr>
              <a:xfrm rot="20944439">
                <a:off x="6652927" y="3528502"/>
                <a:ext cx="582414" cy="482317"/>
              </a:xfrm>
              <a:prstGeom prst="rect">
                <a:avLst/>
              </a:prstGeom>
            </p:spPr>
          </p:pic>
          <p:pic>
            <p:nvPicPr>
              <p:cNvPr id="85" name="Hình ảnh 14">
                <a:extLst>
                  <a:ext uri="{FF2B5EF4-FFF2-40B4-BE49-F238E27FC236}">
                    <a16:creationId xmlns="" xmlns:a16="http://schemas.microsoft.com/office/drawing/2014/main" id="{A17AB027-7E85-6FB0-BBE3-9D4A4AEC2C16}"/>
                  </a:ext>
                </a:extLst>
              </p:cNvPr>
              <p:cNvPicPr>
                <a:picLocks noChangeAspect="1"/>
              </p:cNvPicPr>
              <p:nvPr/>
            </p:nvPicPr>
            <p:blipFill rotWithShape="1">
              <a:blip r:embed="rId5" cstate="print"/>
              <a:srcRect l="51268" t="8949" r="19792" b="48444"/>
              <a:stretch/>
            </p:blipFill>
            <p:spPr>
              <a:xfrm rot="20944439">
                <a:off x="5548246" y="4291989"/>
                <a:ext cx="582414" cy="482317"/>
              </a:xfrm>
              <a:prstGeom prst="rect">
                <a:avLst/>
              </a:prstGeom>
            </p:spPr>
          </p:pic>
          <p:pic>
            <p:nvPicPr>
              <p:cNvPr id="86" name="Hình ảnh 15">
                <a:extLst>
                  <a:ext uri="{FF2B5EF4-FFF2-40B4-BE49-F238E27FC236}">
                    <a16:creationId xmlns="" xmlns:a16="http://schemas.microsoft.com/office/drawing/2014/main" id="{75391E4E-A4EE-C356-101B-7F12FEFDC8A8}"/>
                  </a:ext>
                </a:extLst>
              </p:cNvPr>
              <p:cNvPicPr>
                <a:picLocks noChangeAspect="1"/>
              </p:cNvPicPr>
              <p:nvPr/>
            </p:nvPicPr>
            <p:blipFill rotWithShape="1">
              <a:blip r:embed="rId5" cstate="print"/>
              <a:srcRect l="51268" t="8949" r="19792" b="48444"/>
              <a:stretch/>
            </p:blipFill>
            <p:spPr>
              <a:xfrm rot="20944439">
                <a:off x="6027738" y="4298561"/>
                <a:ext cx="582414" cy="482317"/>
              </a:xfrm>
              <a:prstGeom prst="rect">
                <a:avLst/>
              </a:prstGeom>
            </p:spPr>
          </p:pic>
          <p:pic>
            <p:nvPicPr>
              <p:cNvPr id="87" name="Hình ảnh 16">
                <a:extLst>
                  <a:ext uri="{FF2B5EF4-FFF2-40B4-BE49-F238E27FC236}">
                    <a16:creationId xmlns="" xmlns:a16="http://schemas.microsoft.com/office/drawing/2014/main" id="{AABB0A42-1971-D47F-43EC-4842EEFAED28}"/>
                  </a:ext>
                </a:extLst>
              </p:cNvPr>
              <p:cNvPicPr>
                <a:picLocks noChangeAspect="1"/>
              </p:cNvPicPr>
              <p:nvPr/>
            </p:nvPicPr>
            <p:blipFill rotWithShape="1">
              <a:blip r:embed="rId5" cstate="print"/>
              <a:srcRect l="51268" t="8949" r="19792" b="48444"/>
              <a:stretch/>
            </p:blipFill>
            <p:spPr>
              <a:xfrm rot="20944439">
                <a:off x="6507231" y="4312663"/>
                <a:ext cx="582414" cy="482317"/>
              </a:xfrm>
              <a:prstGeom prst="rect">
                <a:avLst/>
              </a:prstGeom>
            </p:spPr>
          </p:pic>
        </p:grpSp>
      </p:grpSp>
      <p:grpSp>
        <p:nvGrpSpPr>
          <p:cNvPr id="97" name="Nhóm 26">
            <a:extLst>
              <a:ext uri="{FF2B5EF4-FFF2-40B4-BE49-F238E27FC236}">
                <a16:creationId xmlns="" xmlns:a16="http://schemas.microsoft.com/office/drawing/2014/main" id="{778A8A4E-E03A-1BC1-69FA-5B1740AE910C}"/>
              </a:ext>
            </a:extLst>
          </p:cNvPr>
          <p:cNvGrpSpPr/>
          <p:nvPr/>
        </p:nvGrpSpPr>
        <p:grpSpPr>
          <a:xfrm>
            <a:off x="915332" y="369052"/>
            <a:ext cx="7220405" cy="2805141"/>
            <a:chOff x="716691" y="229309"/>
            <a:chExt cx="5676051" cy="2188967"/>
          </a:xfrm>
        </p:grpSpPr>
        <p:grpSp>
          <p:nvGrpSpPr>
            <p:cNvPr id="98" name="Nhóm 27">
              <a:extLst>
                <a:ext uri="{FF2B5EF4-FFF2-40B4-BE49-F238E27FC236}">
                  <a16:creationId xmlns="" xmlns:a16="http://schemas.microsoft.com/office/drawing/2014/main" id="{A01E6743-B564-3BF7-B7AF-F9515D857ACB}"/>
                </a:ext>
              </a:extLst>
            </p:cNvPr>
            <p:cNvGrpSpPr/>
            <p:nvPr/>
          </p:nvGrpSpPr>
          <p:grpSpPr>
            <a:xfrm>
              <a:off x="716691" y="229309"/>
              <a:ext cx="5676051" cy="2188967"/>
              <a:chOff x="734678" y="1497298"/>
              <a:chExt cx="5288217" cy="2188967"/>
            </a:xfrm>
          </p:grpSpPr>
          <p:grpSp>
            <p:nvGrpSpPr>
              <p:cNvPr id="120" name="Nhóm 49">
                <a:extLst>
                  <a:ext uri="{FF2B5EF4-FFF2-40B4-BE49-F238E27FC236}">
                    <a16:creationId xmlns="" xmlns:a16="http://schemas.microsoft.com/office/drawing/2014/main" id="{929E4319-AD63-D11F-27A3-F67826E12066}"/>
                  </a:ext>
                </a:extLst>
              </p:cNvPr>
              <p:cNvGrpSpPr/>
              <p:nvPr/>
            </p:nvGrpSpPr>
            <p:grpSpPr>
              <a:xfrm>
                <a:off x="734678" y="1913416"/>
                <a:ext cx="5288217" cy="1772849"/>
                <a:chOff x="890490" y="3523051"/>
                <a:chExt cx="4683520" cy="1772849"/>
              </a:xfrm>
            </p:grpSpPr>
            <p:sp>
              <p:nvSpPr>
                <p:cNvPr id="122" name="Hình chữ nhật: Góc Tròn 12">
                  <a:extLst>
                    <a:ext uri="{FF2B5EF4-FFF2-40B4-BE49-F238E27FC236}">
                      <a16:creationId xmlns="" xmlns:a16="http://schemas.microsoft.com/office/drawing/2014/main" id="{CCABF4CA-AA9E-543F-13A2-39C9A11B30CB}"/>
                    </a:ext>
                  </a:extLst>
                </p:cNvPr>
                <p:cNvSpPr/>
                <p:nvPr/>
              </p:nvSpPr>
              <p:spPr>
                <a:xfrm>
                  <a:off x="890490" y="3523051"/>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solidFill>
                  <a:srgbClr val="FCF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123" name="Hình chữ nhật: Góc Tròn 12">
                  <a:extLst>
                    <a:ext uri="{FF2B5EF4-FFF2-40B4-BE49-F238E27FC236}">
                      <a16:creationId xmlns="" xmlns:a16="http://schemas.microsoft.com/office/drawing/2014/main" id="{ABE3E8B4-B0CF-1A50-9258-2644C132ED3B}"/>
                    </a:ext>
                  </a:extLst>
                </p:cNvPr>
                <p:cNvSpPr/>
                <p:nvPr/>
              </p:nvSpPr>
              <p:spPr>
                <a:xfrm>
                  <a:off x="1079210" y="3636892"/>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grpSp>
              <p:nvGrpSpPr>
                <p:cNvPr id="124" name="Nhóm 53">
                  <a:extLst>
                    <a:ext uri="{FF2B5EF4-FFF2-40B4-BE49-F238E27FC236}">
                      <a16:creationId xmlns="" xmlns:a16="http://schemas.microsoft.com/office/drawing/2014/main" id="{76D4D6E0-7115-7A83-43CE-C757CB5482B3}"/>
                    </a:ext>
                  </a:extLst>
                </p:cNvPr>
                <p:cNvGrpSpPr/>
                <p:nvPr/>
              </p:nvGrpSpPr>
              <p:grpSpPr>
                <a:xfrm>
                  <a:off x="1871779" y="3690935"/>
                  <a:ext cx="3702231" cy="1252129"/>
                  <a:chOff x="1698250" y="2022284"/>
                  <a:chExt cx="3702231" cy="1252129"/>
                </a:xfrm>
              </p:grpSpPr>
              <p:sp>
                <p:nvSpPr>
                  <p:cNvPr id="125" name="Hộp Văn bản 54">
                    <a:extLst>
                      <a:ext uri="{FF2B5EF4-FFF2-40B4-BE49-F238E27FC236}">
                        <a16:creationId xmlns="" xmlns:a16="http://schemas.microsoft.com/office/drawing/2014/main" id="{5B1442EC-E60C-AB53-8202-401C1A12FF9F}"/>
                      </a:ext>
                    </a:extLst>
                  </p:cNvPr>
                  <p:cNvSpPr txBox="1"/>
                  <p:nvPr/>
                </p:nvSpPr>
                <p:spPr>
                  <a:xfrm>
                    <a:off x="1702638" y="2022284"/>
                    <a:ext cx="3682248" cy="456324"/>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Phân công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theo </a:t>
                    </a:r>
                    <a:r>
                      <a:rPr lang="vi-VN" sz="3200" b="1" kern="0" dirty="0" err="1">
                        <a:solidFill>
                          <a:srgbClr val="EF8B26"/>
                        </a:solidFill>
                        <a:latin typeface="Calibri"/>
                        <a:cs typeface="Arial"/>
                        <a:sym typeface="Arial"/>
                      </a:rPr>
                      <a:t>đoạn</a:t>
                    </a:r>
                    <a:endParaRPr lang="en-US" sz="3200" b="1" kern="0" dirty="0">
                      <a:solidFill>
                        <a:srgbClr val="EF8B26"/>
                      </a:solidFill>
                      <a:latin typeface="Calibri"/>
                      <a:cs typeface="Arial"/>
                      <a:sym typeface="Arial"/>
                    </a:endParaRPr>
                  </a:p>
                </p:txBody>
              </p:sp>
              <p:sp>
                <p:nvSpPr>
                  <p:cNvPr id="126" name="Hộp Văn bản 55">
                    <a:extLst>
                      <a:ext uri="{FF2B5EF4-FFF2-40B4-BE49-F238E27FC236}">
                        <a16:creationId xmlns="" xmlns:a16="http://schemas.microsoft.com/office/drawing/2014/main" id="{74A5B275-AA85-2DCD-B8AD-E0E1E42DE0AC}"/>
                      </a:ext>
                    </a:extLst>
                  </p:cNvPr>
                  <p:cNvSpPr txBox="1"/>
                  <p:nvPr/>
                </p:nvSpPr>
                <p:spPr>
                  <a:xfrm>
                    <a:off x="1718233" y="2415036"/>
                    <a:ext cx="3682248" cy="456324"/>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Tất cả th</a:t>
                    </a:r>
                    <a:r>
                      <a:rPr lang="en-US" sz="3200" b="1" kern="0" dirty="0">
                        <a:solidFill>
                          <a:srgbClr val="9BCA40"/>
                        </a:solidFill>
                        <a:latin typeface="Calibri"/>
                        <a:cs typeface="Arial"/>
                        <a:sym typeface="Arial"/>
                      </a:rPr>
                      <a:t>à</a:t>
                    </a:r>
                    <a:r>
                      <a:rPr lang="vi-VN" sz="3200" b="1" kern="0" dirty="0">
                        <a:solidFill>
                          <a:srgbClr val="9BCA40"/>
                        </a:solidFill>
                        <a:latin typeface="Calibri"/>
                        <a:cs typeface="Arial"/>
                        <a:sym typeface="Arial"/>
                      </a:rPr>
                      <a:t>nh viên đều đọc</a:t>
                    </a:r>
                    <a:endParaRPr lang="en-US" sz="3200" b="1" kern="0" dirty="0">
                      <a:solidFill>
                        <a:srgbClr val="9BCA40"/>
                      </a:solidFill>
                      <a:latin typeface="Calibri"/>
                      <a:cs typeface="Arial"/>
                      <a:sym typeface="Arial"/>
                    </a:endParaRPr>
                  </a:p>
                </p:txBody>
              </p:sp>
              <p:sp>
                <p:nvSpPr>
                  <p:cNvPr id="127" name="Hộp Văn bản 56">
                    <a:extLst>
                      <a:ext uri="{FF2B5EF4-FFF2-40B4-BE49-F238E27FC236}">
                        <a16:creationId xmlns="" xmlns:a16="http://schemas.microsoft.com/office/drawing/2014/main" id="{EB3336E9-D016-002C-2238-5D42ADECC0E1}"/>
                      </a:ext>
                    </a:extLst>
                  </p:cNvPr>
                  <p:cNvSpPr txBox="1"/>
                  <p:nvPr/>
                </p:nvSpPr>
                <p:spPr>
                  <a:xfrm>
                    <a:off x="1698250" y="2818089"/>
                    <a:ext cx="3682248" cy="456324"/>
                  </a:xfrm>
                  <a:prstGeom prst="rect">
                    <a:avLst/>
                  </a:prstGeom>
                  <a:noFill/>
                </p:spPr>
                <p:txBody>
                  <a:bodyPr wrap="square" rtlCol="0">
                    <a:spAutoFit/>
                  </a:bodyPr>
                  <a:lstStyle/>
                  <a:p>
                    <a:pPr defTabSz="1219170">
                      <a:buClr>
                        <a:srgbClr val="000000"/>
                      </a:buClr>
                      <a:defRPr/>
                    </a:pPr>
                    <a:r>
                      <a:rPr lang="vi-VN" sz="3200" b="1" kern="0" dirty="0" err="1">
                        <a:solidFill>
                          <a:srgbClr val="992E2E">
                            <a:lumMod val="60000"/>
                            <a:lumOff val="40000"/>
                          </a:srgbClr>
                        </a:solidFill>
                        <a:latin typeface="Calibri"/>
                        <a:cs typeface="Arial"/>
                        <a:sym typeface="Arial"/>
                      </a:rPr>
                      <a:t>Giải</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nghĩa</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từ</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cùng</a:t>
                    </a:r>
                    <a:r>
                      <a:rPr lang="vi-VN" sz="3200" b="1" kern="0" dirty="0">
                        <a:solidFill>
                          <a:srgbClr val="992E2E">
                            <a:lumMod val="60000"/>
                            <a:lumOff val="40000"/>
                          </a:srgbClr>
                        </a:solidFill>
                        <a:latin typeface="Calibri"/>
                        <a:cs typeface="Arial"/>
                        <a:sym typeface="Arial"/>
                      </a:rPr>
                      <a:t> nhau</a:t>
                    </a:r>
                    <a:endParaRPr lang="en-US" sz="3200" b="1" kern="0" dirty="0">
                      <a:solidFill>
                        <a:srgbClr val="992E2E">
                          <a:lumMod val="60000"/>
                          <a:lumOff val="40000"/>
                        </a:srgbClr>
                      </a:solidFill>
                      <a:latin typeface="Calibri"/>
                      <a:cs typeface="Arial"/>
                      <a:sym typeface="Arial"/>
                    </a:endParaRPr>
                  </a:p>
                </p:txBody>
              </p:sp>
            </p:grpSp>
          </p:grpSp>
          <p:sp>
            <p:nvSpPr>
              <p:cNvPr id="121" name="Hộp Văn bản 50">
                <a:extLst>
                  <a:ext uri="{FF2B5EF4-FFF2-40B4-BE49-F238E27FC236}">
                    <a16:creationId xmlns="" xmlns:a16="http://schemas.microsoft.com/office/drawing/2014/main" id="{C97FC2B7-58EE-2948-9556-FC9A85E5D7AF}"/>
                  </a:ext>
                </a:extLst>
              </p:cNvPr>
              <p:cNvSpPr txBox="1"/>
              <p:nvPr/>
            </p:nvSpPr>
            <p:spPr>
              <a:xfrm>
                <a:off x="1456818" y="1497298"/>
                <a:ext cx="2092339" cy="648461"/>
              </a:xfrm>
              <a:prstGeom prst="rect">
                <a:avLst/>
              </a:prstGeom>
              <a:noFill/>
            </p:spPr>
            <p:txBody>
              <a:bodyPr wrap="square" rtlCol="0">
                <a:spAutoFit/>
              </a:bodyPr>
              <a:lstStyle/>
              <a:p>
                <a:pPr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Yêu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cầu</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99" name="Nhóm 28">
              <a:extLst>
                <a:ext uri="{FF2B5EF4-FFF2-40B4-BE49-F238E27FC236}">
                  <a16:creationId xmlns="" xmlns:a16="http://schemas.microsoft.com/office/drawing/2014/main" id="{4789CE47-2301-EA99-32C7-EE5B84831E36}"/>
                </a:ext>
              </a:extLst>
            </p:cNvPr>
            <p:cNvGrpSpPr/>
            <p:nvPr/>
          </p:nvGrpSpPr>
          <p:grpSpPr>
            <a:xfrm>
              <a:off x="1451675" y="780445"/>
              <a:ext cx="495116" cy="556163"/>
              <a:chOff x="1357497" y="832266"/>
              <a:chExt cx="656208" cy="847339"/>
            </a:xfrm>
          </p:grpSpPr>
          <p:grpSp>
            <p:nvGrpSpPr>
              <p:cNvPr id="114" name="Nhóm 43">
                <a:extLst>
                  <a:ext uri="{FF2B5EF4-FFF2-40B4-BE49-F238E27FC236}">
                    <a16:creationId xmlns="" xmlns:a16="http://schemas.microsoft.com/office/drawing/2014/main" id="{5A698323-F2B5-4885-5AAD-AEBBE23294F5}"/>
                  </a:ext>
                </a:extLst>
              </p:cNvPr>
              <p:cNvGrpSpPr/>
              <p:nvPr/>
            </p:nvGrpSpPr>
            <p:grpSpPr>
              <a:xfrm>
                <a:off x="1357497" y="916633"/>
                <a:ext cx="607120" cy="762972"/>
                <a:chOff x="4234875" y="1979179"/>
                <a:chExt cx="607120" cy="762972"/>
              </a:xfrm>
            </p:grpSpPr>
            <p:grpSp>
              <p:nvGrpSpPr>
                <p:cNvPr id="116" name="Nhóm 45">
                  <a:extLst>
                    <a:ext uri="{FF2B5EF4-FFF2-40B4-BE49-F238E27FC236}">
                      <a16:creationId xmlns="" xmlns:a16="http://schemas.microsoft.com/office/drawing/2014/main" id="{5819D634-7CA0-4AC0-F94B-D59BE3E84AB7}"/>
                    </a:ext>
                  </a:extLst>
                </p:cNvPr>
                <p:cNvGrpSpPr/>
                <p:nvPr/>
              </p:nvGrpSpPr>
              <p:grpSpPr>
                <a:xfrm>
                  <a:off x="4234875" y="1979179"/>
                  <a:ext cx="607120" cy="577549"/>
                  <a:chOff x="4297137" y="1963045"/>
                  <a:chExt cx="607120" cy="577549"/>
                </a:xfrm>
              </p:grpSpPr>
              <p:sp>
                <p:nvSpPr>
                  <p:cNvPr id="118" name="Hình Bầu dục 47">
                    <a:extLst>
                      <a:ext uri="{FF2B5EF4-FFF2-40B4-BE49-F238E27FC236}">
                        <a16:creationId xmlns="" xmlns:a16="http://schemas.microsoft.com/office/drawing/2014/main" id="{1BE07B89-47A2-F180-74CA-0388C24E4FB4}"/>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9" name="Hình Bầu dục 48">
                    <a:extLst>
                      <a:ext uri="{FF2B5EF4-FFF2-40B4-BE49-F238E27FC236}">
                        <a16:creationId xmlns="" xmlns:a16="http://schemas.microsoft.com/office/drawing/2014/main" id="{6D82ED3C-546A-6F2C-BE7C-9B6EA559BFF3}"/>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7" name="Hộp Văn bản 46">
                  <a:extLst>
                    <a:ext uri="{FF2B5EF4-FFF2-40B4-BE49-F238E27FC236}">
                      <a16:creationId xmlns="" xmlns:a16="http://schemas.microsoft.com/office/drawing/2014/main" id="{F3DAAA1F-2FD1-D3D9-58CA-8455FD2816EF}"/>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15" name="Hình ảnh 44" descr="Ảnh có chứa đồng hồ, tối&#10;&#10;Mô tả được tạo tự động">
                <a:extLst>
                  <a:ext uri="{FF2B5EF4-FFF2-40B4-BE49-F238E27FC236}">
                    <a16:creationId xmlns="" xmlns:a16="http://schemas.microsoft.com/office/drawing/2014/main" id="{08235288-EF24-45EE-79A3-3C4A5E388ADA}"/>
                  </a:ext>
                </a:extLst>
              </p:cNvPr>
              <p:cNvPicPr>
                <a:picLocks noChangeAspect="1"/>
              </p:cNvPicPr>
              <p:nvPr/>
            </p:nvPicPr>
            <p:blipFill rotWithShape="1">
              <a:blip r:embed="rId6" cstate="print"/>
              <a:srcRect t="27390" r="49735" b="25821"/>
              <a:stretch/>
            </p:blipFill>
            <p:spPr>
              <a:xfrm>
                <a:off x="1393119" y="832266"/>
                <a:ext cx="620586" cy="577676"/>
              </a:xfrm>
              <a:prstGeom prst="rect">
                <a:avLst/>
              </a:prstGeom>
            </p:spPr>
          </p:pic>
        </p:grpSp>
        <p:grpSp>
          <p:nvGrpSpPr>
            <p:cNvPr id="100" name="Nhóm 29">
              <a:extLst>
                <a:ext uri="{FF2B5EF4-FFF2-40B4-BE49-F238E27FC236}">
                  <a16:creationId xmlns="" xmlns:a16="http://schemas.microsoft.com/office/drawing/2014/main" id="{3D0EBC8A-6DB9-8B18-8AF0-1892F34074BB}"/>
                </a:ext>
              </a:extLst>
            </p:cNvPr>
            <p:cNvGrpSpPr/>
            <p:nvPr/>
          </p:nvGrpSpPr>
          <p:grpSpPr>
            <a:xfrm>
              <a:off x="1425586" y="1227510"/>
              <a:ext cx="495116" cy="556163"/>
              <a:chOff x="1357497" y="832266"/>
              <a:chExt cx="656208" cy="847339"/>
            </a:xfrm>
          </p:grpSpPr>
          <p:grpSp>
            <p:nvGrpSpPr>
              <p:cNvPr id="108" name="Nhóm 37">
                <a:extLst>
                  <a:ext uri="{FF2B5EF4-FFF2-40B4-BE49-F238E27FC236}">
                    <a16:creationId xmlns="" xmlns:a16="http://schemas.microsoft.com/office/drawing/2014/main" id="{3050B2FD-5615-D024-8AEA-C9A8A6C631C8}"/>
                  </a:ext>
                </a:extLst>
              </p:cNvPr>
              <p:cNvGrpSpPr/>
              <p:nvPr/>
            </p:nvGrpSpPr>
            <p:grpSpPr>
              <a:xfrm>
                <a:off x="1357497" y="916633"/>
                <a:ext cx="607120" cy="762972"/>
                <a:chOff x="4234875" y="1979179"/>
                <a:chExt cx="607120" cy="762972"/>
              </a:xfrm>
            </p:grpSpPr>
            <p:grpSp>
              <p:nvGrpSpPr>
                <p:cNvPr id="110" name="Nhóm 39">
                  <a:extLst>
                    <a:ext uri="{FF2B5EF4-FFF2-40B4-BE49-F238E27FC236}">
                      <a16:creationId xmlns="" xmlns:a16="http://schemas.microsoft.com/office/drawing/2014/main" id="{C0951ACD-B8FA-8129-047B-888CE4B8C6E2}"/>
                    </a:ext>
                  </a:extLst>
                </p:cNvPr>
                <p:cNvGrpSpPr/>
                <p:nvPr/>
              </p:nvGrpSpPr>
              <p:grpSpPr>
                <a:xfrm>
                  <a:off x="4234875" y="1979179"/>
                  <a:ext cx="607120" cy="577549"/>
                  <a:chOff x="4297137" y="1963045"/>
                  <a:chExt cx="607120" cy="577549"/>
                </a:xfrm>
              </p:grpSpPr>
              <p:sp>
                <p:nvSpPr>
                  <p:cNvPr id="112" name="Hình Bầu dục 41">
                    <a:extLst>
                      <a:ext uri="{FF2B5EF4-FFF2-40B4-BE49-F238E27FC236}">
                        <a16:creationId xmlns="" xmlns:a16="http://schemas.microsoft.com/office/drawing/2014/main" id="{BF77A1FD-1C79-0ED9-0F63-D0A56C338E12}"/>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3" name="Hình Bầu dục 42">
                    <a:extLst>
                      <a:ext uri="{FF2B5EF4-FFF2-40B4-BE49-F238E27FC236}">
                        <a16:creationId xmlns="" xmlns:a16="http://schemas.microsoft.com/office/drawing/2014/main" id="{B4CC4EA9-310E-4D13-BAE2-D1D92CBFD78D}"/>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1" name="Hộp Văn bản 40">
                  <a:extLst>
                    <a:ext uri="{FF2B5EF4-FFF2-40B4-BE49-F238E27FC236}">
                      <a16:creationId xmlns="" xmlns:a16="http://schemas.microsoft.com/office/drawing/2014/main" id="{C94CE783-F57C-9694-F7D9-09F6D9AA85C6}"/>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9" name="Hình ảnh 38" descr="Ảnh có chứa đồng hồ, tối&#10;&#10;Mô tả được tạo tự động">
                <a:extLst>
                  <a:ext uri="{FF2B5EF4-FFF2-40B4-BE49-F238E27FC236}">
                    <a16:creationId xmlns="" xmlns:a16="http://schemas.microsoft.com/office/drawing/2014/main" id="{C547D192-149E-809E-1B7B-28E65EF3FD6B}"/>
                  </a:ext>
                </a:extLst>
              </p:cNvPr>
              <p:cNvPicPr>
                <a:picLocks noChangeAspect="1"/>
              </p:cNvPicPr>
              <p:nvPr/>
            </p:nvPicPr>
            <p:blipFill rotWithShape="1">
              <a:blip r:embed="rId6" cstate="print"/>
              <a:srcRect t="27390" r="49735" b="25821"/>
              <a:stretch/>
            </p:blipFill>
            <p:spPr>
              <a:xfrm>
                <a:off x="1393119" y="832266"/>
                <a:ext cx="620586" cy="577676"/>
              </a:xfrm>
              <a:prstGeom prst="rect">
                <a:avLst/>
              </a:prstGeom>
            </p:spPr>
          </p:pic>
        </p:grpSp>
        <p:grpSp>
          <p:nvGrpSpPr>
            <p:cNvPr id="101" name="Nhóm 30">
              <a:extLst>
                <a:ext uri="{FF2B5EF4-FFF2-40B4-BE49-F238E27FC236}">
                  <a16:creationId xmlns="" xmlns:a16="http://schemas.microsoft.com/office/drawing/2014/main" id="{E6F358D0-1109-88F2-DE5C-2427B080C156}"/>
                </a:ext>
              </a:extLst>
            </p:cNvPr>
            <p:cNvGrpSpPr/>
            <p:nvPr/>
          </p:nvGrpSpPr>
          <p:grpSpPr>
            <a:xfrm>
              <a:off x="1411504" y="1707605"/>
              <a:ext cx="495116" cy="556163"/>
              <a:chOff x="1357497" y="832266"/>
              <a:chExt cx="656208" cy="847339"/>
            </a:xfrm>
          </p:grpSpPr>
          <p:grpSp>
            <p:nvGrpSpPr>
              <p:cNvPr id="102" name="Nhóm 31">
                <a:extLst>
                  <a:ext uri="{FF2B5EF4-FFF2-40B4-BE49-F238E27FC236}">
                    <a16:creationId xmlns="" xmlns:a16="http://schemas.microsoft.com/office/drawing/2014/main" id="{F2543833-D735-DF25-80B7-4C51342D5DA8}"/>
                  </a:ext>
                </a:extLst>
              </p:cNvPr>
              <p:cNvGrpSpPr/>
              <p:nvPr/>
            </p:nvGrpSpPr>
            <p:grpSpPr>
              <a:xfrm>
                <a:off x="1357497" y="916633"/>
                <a:ext cx="607120" cy="762972"/>
                <a:chOff x="4234875" y="1979179"/>
                <a:chExt cx="607120" cy="762972"/>
              </a:xfrm>
            </p:grpSpPr>
            <p:grpSp>
              <p:nvGrpSpPr>
                <p:cNvPr id="104" name="Nhóm 33">
                  <a:extLst>
                    <a:ext uri="{FF2B5EF4-FFF2-40B4-BE49-F238E27FC236}">
                      <a16:creationId xmlns="" xmlns:a16="http://schemas.microsoft.com/office/drawing/2014/main" id="{F61A660F-8565-E7E3-9EE5-325BB1A46A69}"/>
                    </a:ext>
                  </a:extLst>
                </p:cNvPr>
                <p:cNvGrpSpPr/>
                <p:nvPr/>
              </p:nvGrpSpPr>
              <p:grpSpPr>
                <a:xfrm>
                  <a:off x="4234875" y="1979179"/>
                  <a:ext cx="607120" cy="577549"/>
                  <a:chOff x="4297137" y="1963045"/>
                  <a:chExt cx="607120" cy="577549"/>
                </a:xfrm>
              </p:grpSpPr>
              <p:sp>
                <p:nvSpPr>
                  <p:cNvPr id="106" name="Hình Bầu dục 35">
                    <a:extLst>
                      <a:ext uri="{FF2B5EF4-FFF2-40B4-BE49-F238E27FC236}">
                        <a16:creationId xmlns="" xmlns:a16="http://schemas.microsoft.com/office/drawing/2014/main" id="{3CA45E44-23C6-44F8-36AB-226DA2264AE0}"/>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07" name="Hình Bầu dục 36">
                    <a:extLst>
                      <a:ext uri="{FF2B5EF4-FFF2-40B4-BE49-F238E27FC236}">
                        <a16:creationId xmlns="" xmlns:a16="http://schemas.microsoft.com/office/drawing/2014/main" id="{D1243542-06B4-B772-262A-DB793F675F11}"/>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05" name="Hộp Văn bản 34">
                  <a:extLst>
                    <a:ext uri="{FF2B5EF4-FFF2-40B4-BE49-F238E27FC236}">
                      <a16:creationId xmlns="" xmlns:a16="http://schemas.microsoft.com/office/drawing/2014/main" id="{4FF7DE54-CD51-7EDF-C680-BA19493C67DD}"/>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3" name="Hình ảnh 32" descr="Ảnh có chứa đồng hồ, tối&#10;&#10;Mô tả được tạo tự động">
                <a:extLst>
                  <a:ext uri="{FF2B5EF4-FFF2-40B4-BE49-F238E27FC236}">
                    <a16:creationId xmlns="" xmlns:a16="http://schemas.microsoft.com/office/drawing/2014/main" id="{986B2904-27AE-5C91-06A7-B4CD44F4C64A}"/>
                  </a:ext>
                </a:extLst>
              </p:cNvPr>
              <p:cNvPicPr>
                <a:picLocks noChangeAspect="1"/>
              </p:cNvPicPr>
              <p:nvPr/>
            </p:nvPicPr>
            <p:blipFill rotWithShape="1">
              <a:blip r:embed="rId6" cstate="print"/>
              <a:srcRect t="27390" r="49735" b="25821"/>
              <a:stretch/>
            </p:blipFill>
            <p:spPr>
              <a:xfrm>
                <a:off x="1393119" y="832266"/>
                <a:ext cx="620586" cy="577676"/>
              </a:xfrm>
              <a:prstGeom prst="rect">
                <a:avLst/>
              </a:prstGeom>
            </p:spPr>
          </p:pic>
        </p:grpSp>
      </p:grpSp>
    </p:spTree>
    <p:extLst>
      <p:ext uri="{BB962C8B-B14F-4D97-AF65-F5344CB8AC3E}">
        <p14:creationId xmlns="" xmlns:p14="http://schemas.microsoft.com/office/powerpoint/2010/main" val="380818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0-#ppt_w/2"/>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500" fill="hold"/>
                                        <p:tgtEl>
                                          <p:spTgt spid="97"/>
                                        </p:tgtEl>
                                        <p:attrNameLst>
                                          <p:attrName>ppt_x</p:attrName>
                                        </p:attrNameLst>
                                      </p:cBhvr>
                                      <p:tavLst>
                                        <p:tav tm="0">
                                          <p:val>
                                            <p:strVal val="0-#ppt_w/2"/>
                                          </p:val>
                                        </p:tav>
                                        <p:tav tm="100000">
                                          <p:val>
                                            <p:strVal val="#ppt_x"/>
                                          </p:val>
                                        </p:tav>
                                      </p:tavLst>
                                    </p:anim>
                                    <p:anim calcmode="lin" valueType="num">
                                      <p:cBhvr additive="base">
                                        <p:cTn id="16" dur="500" fill="hold"/>
                                        <p:tgtEl>
                                          <p:spTgt spid="97"/>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1+#ppt_w/2"/>
                                          </p:val>
                                        </p:tav>
                                        <p:tav tm="100000">
                                          <p:val>
                                            <p:strVal val="#ppt_x"/>
                                          </p:val>
                                        </p:tav>
                                      </p:tavLst>
                                    </p:anim>
                                    <p:anim calcmode="lin" valueType="num">
                                      <p:cBhvr additive="base">
                                        <p:cTn id="2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 xmlns:a16="http://schemas.microsoft.com/office/drawing/2014/main" id="{8D3A0AB5-4E4E-B3C5-61BC-8F2D118E0AF0}"/>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Nhóm 6">
            <a:extLst>
              <a:ext uri="{FF2B5EF4-FFF2-40B4-BE49-F238E27FC236}">
                <a16:creationId xmlns="" xmlns:a16="http://schemas.microsoft.com/office/drawing/2014/main" id="{750159C0-E33B-1D98-FA2B-80493FC77959}"/>
              </a:ext>
            </a:extLst>
          </p:cNvPr>
          <p:cNvGrpSpPr/>
          <p:nvPr/>
        </p:nvGrpSpPr>
        <p:grpSpPr>
          <a:xfrm>
            <a:off x="1240969" y="2047622"/>
            <a:ext cx="7540883" cy="3711007"/>
            <a:chOff x="3172847" y="2326844"/>
            <a:chExt cx="5592087" cy="2530571"/>
          </a:xfrm>
        </p:grpSpPr>
        <p:grpSp>
          <p:nvGrpSpPr>
            <p:cNvPr id="4" name="Nhóm 7">
              <a:extLst>
                <a:ext uri="{FF2B5EF4-FFF2-40B4-BE49-F238E27FC236}">
                  <a16:creationId xmlns="" xmlns:a16="http://schemas.microsoft.com/office/drawing/2014/main" id="{06EB48C0-F287-ECF1-8AEB-6B45A8F32B6A}"/>
                </a:ext>
              </a:extLst>
            </p:cNvPr>
            <p:cNvGrpSpPr/>
            <p:nvPr/>
          </p:nvGrpSpPr>
          <p:grpSpPr>
            <a:xfrm flipH="1">
              <a:off x="3172847" y="2326844"/>
              <a:ext cx="5592087" cy="2530571"/>
              <a:chOff x="648699" y="1441977"/>
              <a:chExt cx="4697106" cy="2155028"/>
            </a:xfrm>
          </p:grpSpPr>
          <p:grpSp>
            <p:nvGrpSpPr>
              <p:cNvPr id="16" name="Nhóm 18">
                <a:extLst>
                  <a:ext uri="{FF2B5EF4-FFF2-40B4-BE49-F238E27FC236}">
                    <a16:creationId xmlns="" xmlns:a16="http://schemas.microsoft.com/office/drawing/2014/main" id="{D3F88DA2-874C-A796-17D7-33E17677E797}"/>
                  </a:ext>
                </a:extLst>
              </p:cNvPr>
              <p:cNvGrpSpPr/>
              <p:nvPr/>
            </p:nvGrpSpPr>
            <p:grpSpPr>
              <a:xfrm>
                <a:off x="712687" y="1805790"/>
                <a:ext cx="4633118" cy="1791215"/>
                <a:chOff x="871014" y="3415425"/>
                <a:chExt cx="4103330" cy="1791215"/>
              </a:xfrm>
            </p:grpSpPr>
            <p:grpSp>
              <p:nvGrpSpPr>
                <p:cNvPr id="18" name="Nhóm 20">
                  <a:extLst>
                    <a:ext uri="{FF2B5EF4-FFF2-40B4-BE49-F238E27FC236}">
                      <a16:creationId xmlns="" xmlns:a16="http://schemas.microsoft.com/office/drawing/2014/main" id="{EE1F1A30-B704-97F7-91D6-AA269B725EE8}"/>
                    </a:ext>
                  </a:extLst>
                </p:cNvPr>
                <p:cNvGrpSpPr/>
                <p:nvPr/>
              </p:nvGrpSpPr>
              <p:grpSpPr>
                <a:xfrm>
                  <a:off x="878188" y="3415425"/>
                  <a:ext cx="4096156" cy="1791215"/>
                  <a:chOff x="666378" y="1770293"/>
                  <a:chExt cx="4096156" cy="1791215"/>
                </a:xfrm>
              </p:grpSpPr>
              <p:sp>
                <p:nvSpPr>
                  <p:cNvPr id="23" name="Hình chữ nhật: Góc Tròn 12">
                    <a:extLst>
                      <a:ext uri="{FF2B5EF4-FFF2-40B4-BE49-F238E27FC236}">
                        <a16:creationId xmlns="" xmlns:a16="http://schemas.microsoft.com/office/drawing/2014/main" id="{E29E007F-C0E2-F388-17DC-9B39B2991212}"/>
                      </a:ext>
                    </a:extLst>
                  </p:cNvPr>
                  <p:cNvSpPr/>
                  <p:nvPr/>
                </p:nvSpPr>
                <p:spPr>
                  <a:xfrm flipV="1">
                    <a:off x="666378" y="1770293"/>
                    <a:ext cx="4096156"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24" name="Hình chữ nhật: Góc Tròn 12">
                    <a:extLst>
                      <a:ext uri="{FF2B5EF4-FFF2-40B4-BE49-F238E27FC236}">
                        <a16:creationId xmlns="" xmlns:a16="http://schemas.microsoft.com/office/drawing/2014/main" id="{7A7CC9D7-47BF-CEA4-9C15-68E3A449B312}"/>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19" name="Nhóm 21">
                  <a:extLst>
                    <a:ext uri="{FF2B5EF4-FFF2-40B4-BE49-F238E27FC236}">
                      <a16:creationId xmlns="" xmlns:a16="http://schemas.microsoft.com/office/drawing/2014/main" id="{B8326B01-C438-0884-B710-F24800A5660D}"/>
                    </a:ext>
                  </a:extLst>
                </p:cNvPr>
                <p:cNvGrpSpPr/>
                <p:nvPr/>
              </p:nvGrpSpPr>
              <p:grpSpPr>
                <a:xfrm>
                  <a:off x="871014" y="3638210"/>
                  <a:ext cx="3689420" cy="1119480"/>
                  <a:chOff x="697485" y="1969559"/>
                  <a:chExt cx="3689420" cy="1119480"/>
                </a:xfrm>
              </p:grpSpPr>
              <p:sp>
                <p:nvSpPr>
                  <p:cNvPr id="20" name="Hộp Văn bản 22">
                    <a:extLst>
                      <a:ext uri="{FF2B5EF4-FFF2-40B4-BE49-F238E27FC236}">
                        <a16:creationId xmlns="" xmlns:a16="http://schemas.microsoft.com/office/drawing/2014/main" id="{6C04EF22-E778-AA0B-D8FF-CAD984DB311D}"/>
                      </a:ext>
                    </a:extLst>
                  </p:cNvPr>
                  <p:cNvSpPr txBox="1"/>
                  <p:nvPr/>
                </p:nvSpPr>
                <p:spPr>
                  <a:xfrm>
                    <a:off x="704657" y="1969559"/>
                    <a:ext cx="3682248" cy="339586"/>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21" name="Hộp Văn bản 23">
                    <a:extLst>
                      <a:ext uri="{FF2B5EF4-FFF2-40B4-BE49-F238E27FC236}">
                        <a16:creationId xmlns="" xmlns:a16="http://schemas.microsoft.com/office/drawing/2014/main" id="{5F6FF0AD-665F-3F94-B511-6747083A527B}"/>
                      </a:ext>
                    </a:extLst>
                  </p:cNvPr>
                  <p:cNvSpPr txBox="1"/>
                  <p:nvPr/>
                </p:nvSpPr>
                <p:spPr>
                  <a:xfrm>
                    <a:off x="697485" y="2390114"/>
                    <a:ext cx="3682248" cy="339586"/>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2. </a:t>
                    </a:r>
                    <a:r>
                      <a:rPr lang="en-US" sz="3200" b="1" kern="0" dirty="0" err="1">
                        <a:solidFill>
                          <a:srgbClr val="9BCA40"/>
                        </a:solidFill>
                        <a:latin typeface="Calibri"/>
                        <a:cs typeface="Arial"/>
                        <a:sym typeface="Arial"/>
                      </a:rPr>
                      <a:t>Đọc</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diễn</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cảm</a:t>
                    </a:r>
                    <a:endParaRPr lang="en-US" sz="3200" b="1" kern="0" dirty="0">
                      <a:solidFill>
                        <a:srgbClr val="9BCA40"/>
                      </a:solidFill>
                      <a:latin typeface="Calibri"/>
                      <a:cs typeface="Arial"/>
                      <a:sym typeface="Arial"/>
                    </a:endParaRPr>
                  </a:p>
                </p:txBody>
              </p:sp>
              <p:sp>
                <p:nvSpPr>
                  <p:cNvPr id="22" name="Hộp Văn bản 24">
                    <a:extLst>
                      <a:ext uri="{FF2B5EF4-FFF2-40B4-BE49-F238E27FC236}">
                        <a16:creationId xmlns="" xmlns:a16="http://schemas.microsoft.com/office/drawing/2014/main" id="{4D0FF629-A1F6-DA89-A651-DB36D1DD8745}"/>
                      </a:ext>
                    </a:extLst>
                  </p:cNvPr>
                  <p:cNvSpPr txBox="1"/>
                  <p:nvPr/>
                </p:nvSpPr>
                <p:spPr>
                  <a:xfrm>
                    <a:off x="1133284" y="2749453"/>
                    <a:ext cx="3246450" cy="339586"/>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17" name="Hộp Văn bản 19">
                <a:extLst>
                  <a:ext uri="{FF2B5EF4-FFF2-40B4-BE49-F238E27FC236}">
                    <a16:creationId xmlns="" xmlns:a16="http://schemas.microsoft.com/office/drawing/2014/main" id="{BD3564E6-3924-EA3C-0A6D-365278B4F21D}"/>
                  </a:ext>
                </a:extLst>
              </p:cNvPr>
              <p:cNvSpPr txBox="1"/>
              <p:nvPr/>
            </p:nvSpPr>
            <p:spPr>
              <a:xfrm>
                <a:off x="648699" y="1441977"/>
                <a:ext cx="3115014" cy="482570"/>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6" name="Nhóm 8">
              <a:extLst>
                <a:ext uri="{FF2B5EF4-FFF2-40B4-BE49-F238E27FC236}">
                  <a16:creationId xmlns="" xmlns:a16="http://schemas.microsoft.com/office/drawing/2014/main" id="{D51324FF-CC07-7280-8CBE-530102DA53D5}"/>
                </a:ext>
              </a:extLst>
            </p:cNvPr>
            <p:cNvGrpSpPr/>
            <p:nvPr/>
          </p:nvGrpSpPr>
          <p:grpSpPr>
            <a:xfrm>
              <a:off x="5475196" y="3044557"/>
              <a:ext cx="1760145" cy="1750423"/>
              <a:chOff x="5475196" y="3044557"/>
              <a:chExt cx="1760145" cy="1750423"/>
            </a:xfrm>
          </p:grpSpPr>
          <p:pic>
            <p:nvPicPr>
              <p:cNvPr id="7" name="Hình ảnh 9">
                <a:extLst>
                  <a:ext uri="{FF2B5EF4-FFF2-40B4-BE49-F238E27FC236}">
                    <a16:creationId xmlns="" xmlns:a16="http://schemas.microsoft.com/office/drawing/2014/main" id="{FAE84C09-601C-14C6-AC7C-514D30BCFC40}"/>
                  </a:ext>
                </a:extLst>
              </p:cNvPr>
              <p:cNvPicPr>
                <a:picLocks noChangeAspect="1"/>
              </p:cNvPicPr>
              <p:nvPr/>
            </p:nvPicPr>
            <p:blipFill rotWithShape="1">
              <a:blip r:embed="rId4" cstate="print"/>
              <a:srcRect l="51268" t="8949" r="19792" b="48444"/>
              <a:stretch/>
            </p:blipFill>
            <p:spPr>
              <a:xfrm rot="20944439">
                <a:off x="5475196" y="3044557"/>
                <a:ext cx="582414" cy="482317"/>
              </a:xfrm>
              <a:prstGeom prst="rect">
                <a:avLst/>
              </a:prstGeom>
            </p:spPr>
          </p:pic>
          <p:pic>
            <p:nvPicPr>
              <p:cNvPr id="8" name="Hình ảnh 10">
                <a:extLst>
                  <a:ext uri="{FF2B5EF4-FFF2-40B4-BE49-F238E27FC236}">
                    <a16:creationId xmlns="" xmlns:a16="http://schemas.microsoft.com/office/drawing/2014/main" id="{3FE071AD-FB43-BFA3-AEBA-9F67A16FEB5F}"/>
                  </a:ext>
                </a:extLst>
              </p:cNvPr>
              <p:cNvPicPr>
                <a:picLocks noChangeAspect="1"/>
              </p:cNvPicPr>
              <p:nvPr/>
            </p:nvPicPr>
            <p:blipFill rotWithShape="1">
              <a:blip r:embed="rId4" cstate="print"/>
              <a:srcRect l="51268" t="8949" r="19792" b="48444"/>
              <a:stretch/>
            </p:blipFill>
            <p:spPr>
              <a:xfrm rot="20944439">
                <a:off x="5954688" y="3051130"/>
                <a:ext cx="582414" cy="482317"/>
              </a:xfrm>
              <a:prstGeom prst="rect">
                <a:avLst/>
              </a:prstGeom>
            </p:spPr>
          </p:pic>
          <p:pic>
            <p:nvPicPr>
              <p:cNvPr id="9" name="Hình ảnh 11">
                <a:extLst>
                  <a:ext uri="{FF2B5EF4-FFF2-40B4-BE49-F238E27FC236}">
                    <a16:creationId xmlns="" xmlns:a16="http://schemas.microsoft.com/office/drawing/2014/main" id="{971CC933-DA50-3EAD-3D42-54C346E758E8}"/>
                  </a:ext>
                </a:extLst>
              </p:cNvPr>
              <p:cNvPicPr>
                <a:picLocks noChangeAspect="1"/>
              </p:cNvPicPr>
              <p:nvPr/>
            </p:nvPicPr>
            <p:blipFill rotWithShape="1">
              <a:blip r:embed="rId4" cstate="print"/>
              <a:srcRect l="51268" t="8949" r="19792" b="48444"/>
              <a:stretch/>
            </p:blipFill>
            <p:spPr>
              <a:xfrm rot="20944439">
                <a:off x="6434181" y="3065233"/>
                <a:ext cx="582414" cy="482317"/>
              </a:xfrm>
              <a:prstGeom prst="rect">
                <a:avLst/>
              </a:prstGeom>
            </p:spPr>
          </p:pic>
          <p:pic>
            <p:nvPicPr>
              <p:cNvPr id="10" name="Hình ảnh 12">
                <a:extLst>
                  <a:ext uri="{FF2B5EF4-FFF2-40B4-BE49-F238E27FC236}">
                    <a16:creationId xmlns="" xmlns:a16="http://schemas.microsoft.com/office/drawing/2014/main" id="{3E507072-0245-2325-D23A-0E589C016B48}"/>
                  </a:ext>
                </a:extLst>
              </p:cNvPr>
              <p:cNvPicPr>
                <a:picLocks noChangeAspect="1"/>
              </p:cNvPicPr>
              <p:nvPr/>
            </p:nvPicPr>
            <p:blipFill rotWithShape="1">
              <a:blip r:embed="rId4" cstate="print"/>
              <a:srcRect l="51268" t="8949" r="19792" b="48444"/>
              <a:stretch/>
            </p:blipFill>
            <p:spPr>
              <a:xfrm rot="20944439">
                <a:off x="5693942" y="3507826"/>
                <a:ext cx="582414" cy="482317"/>
              </a:xfrm>
              <a:prstGeom prst="rect">
                <a:avLst/>
              </a:prstGeom>
            </p:spPr>
          </p:pic>
          <p:pic>
            <p:nvPicPr>
              <p:cNvPr id="11" name="Hình ảnh 13">
                <a:extLst>
                  <a:ext uri="{FF2B5EF4-FFF2-40B4-BE49-F238E27FC236}">
                    <a16:creationId xmlns="" xmlns:a16="http://schemas.microsoft.com/office/drawing/2014/main" id="{F3374B11-2AC6-C582-C3E3-4601F04185E9}"/>
                  </a:ext>
                </a:extLst>
              </p:cNvPr>
              <p:cNvPicPr>
                <a:picLocks noChangeAspect="1"/>
              </p:cNvPicPr>
              <p:nvPr/>
            </p:nvPicPr>
            <p:blipFill rotWithShape="1">
              <a:blip r:embed="rId4" cstate="print"/>
              <a:srcRect l="51268" t="8949" r="19792" b="48444"/>
              <a:stretch/>
            </p:blipFill>
            <p:spPr>
              <a:xfrm rot="20944439">
                <a:off x="6173434" y="3514399"/>
                <a:ext cx="582414" cy="482317"/>
              </a:xfrm>
              <a:prstGeom prst="rect">
                <a:avLst/>
              </a:prstGeom>
            </p:spPr>
          </p:pic>
          <p:pic>
            <p:nvPicPr>
              <p:cNvPr id="12" name="Hình ảnh 14">
                <a:extLst>
                  <a:ext uri="{FF2B5EF4-FFF2-40B4-BE49-F238E27FC236}">
                    <a16:creationId xmlns="" xmlns:a16="http://schemas.microsoft.com/office/drawing/2014/main" id="{12B72742-C155-B124-F2AA-B8B1B77E04BC}"/>
                  </a:ext>
                </a:extLst>
              </p:cNvPr>
              <p:cNvPicPr>
                <a:picLocks noChangeAspect="1"/>
              </p:cNvPicPr>
              <p:nvPr/>
            </p:nvPicPr>
            <p:blipFill rotWithShape="1">
              <a:blip r:embed="rId4" cstate="print"/>
              <a:srcRect l="51268" t="8949" r="19792" b="48444"/>
              <a:stretch/>
            </p:blipFill>
            <p:spPr>
              <a:xfrm rot="20944439">
                <a:off x="6652927" y="3528502"/>
                <a:ext cx="582414" cy="482317"/>
              </a:xfrm>
              <a:prstGeom prst="rect">
                <a:avLst/>
              </a:prstGeom>
            </p:spPr>
          </p:pic>
          <p:pic>
            <p:nvPicPr>
              <p:cNvPr id="13" name="Hình ảnh 15">
                <a:extLst>
                  <a:ext uri="{FF2B5EF4-FFF2-40B4-BE49-F238E27FC236}">
                    <a16:creationId xmlns="" xmlns:a16="http://schemas.microsoft.com/office/drawing/2014/main" id="{9FECBFB0-4C16-9741-3F42-1A16D196EA40}"/>
                  </a:ext>
                </a:extLst>
              </p:cNvPr>
              <p:cNvPicPr>
                <a:picLocks noChangeAspect="1"/>
              </p:cNvPicPr>
              <p:nvPr/>
            </p:nvPicPr>
            <p:blipFill rotWithShape="1">
              <a:blip r:embed="rId4" cstate="print"/>
              <a:srcRect l="51268" t="8949" r="19792" b="48444"/>
              <a:stretch/>
            </p:blipFill>
            <p:spPr>
              <a:xfrm rot="20944439">
                <a:off x="5548246" y="4291989"/>
                <a:ext cx="582414" cy="482317"/>
              </a:xfrm>
              <a:prstGeom prst="rect">
                <a:avLst/>
              </a:prstGeom>
            </p:spPr>
          </p:pic>
          <p:pic>
            <p:nvPicPr>
              <p:cNvPr id="14" name="Hình ảnh 16">
                <a:extLst>
                  <a:ext uri="{FF2B5EF4-FFF2-40B4-BE49-F238E27FC236}">
                    <a16:creationId xmlns="" xmlns:a16="http://schemas.microsoft.com/office/drawing/2014/main" id="{A82BDE28-D237-666F-E3E0-4065117DE0F1}"/>
                  </a:ext>
                </a:extLst>
              </p:cNvPr>
              <p:cNvPicPr>
                <a:picLocks noChangeAspect="1"/>
              </p:cNvPicPr>
              <p:nvPr/>
            </p:nvPicPr>
            <p:blipFill rotWithShape="1">
              <a:blip r:embed="rId4" cstate="print"/>
              <a:srcRect l="51268" t="8949" r="19792" b="48444"/>
              <a:stretch/>
            </p:blipFill>
            <p:spPr>
              <a:xfrm rot="20944439">
                <a:off x="6027738" y="4298561"/>
                <a:ext cx="582414" cy="482317"/>
              </a:xfrm>
              <a:prstGeom prst="rect">
                <a:avLst/>
              </a:prstGeom>
            </p:spPr>
          </p:pic>
          <p:pic>
            <p:nvPicPr>
              <p:cNvPr id="15" name="Hình ảnh 17">
                <a:extLst>
                  <a:ext uri="{FF2B5EF4-FFF2-40B4-BE49-F238E27FC236}">
                    <a16:creationId xmlns="" xmlns:a16="http://schemas.microsoft.com/office/drawing/2014/main" id="{BA8E8B8A-D64F-2D86-7FCC-4D745FCDE7D0}"/>
                  </a:ext>
                </a:extLst>
              </p:cNvPr>
              <p:cNvPicPr>
                <a:picLocks noChangeAspect="1"/>
              </p:cNvPicPr>
              <p:nvPr/>
            </p:nvPicPr>
            <p:blipFill rotWithShape="1">
              <a:blip r:embed="rId4" cstate="print"/>
              <a:srcRect l="51268" t="8949" r="19792" b="48444"/>
              <a:stretch/>
            </p:blipFill>
            <p:spPr>
              <a:xfrm rot="20944439">
                <a:off x="6507231" y="4312663"/>
                <a:ext cx="582414" cy="482317"/>
              </a:xfrm>
              <a:prstGeom prst="rect">
                <a:avLst/>
              </a:prstGeom>
            </p:spPr>
          </p:pic>
        </p:grpSp>
      </p:grpSp>
      <p:pic>
        <p:nvPicPr>
          <p:cNvPr id="25" name="Hình ảnh 27" descr="Ảnh có chứa văn bản, đồ họa véc-tơ&#10;&#10;Mô tả được tạo tự động">
            <a:extLst>
              <a:ext uri="{FF2B5EF4-FFF2-40B4-BE49-F238E27FC236}">
                <a16:creationId xmlns="" xmlns:a16="http://schemas.microsoft.com/office/drawing/2014/main" id="{327B342F-60CF-8D6E-AE9A-C5519525447A}"/>
              </a:ext>
            </a:extLst>
          </p:cNvPr>
          <p:cNvPicPr>
            <a:picLocks noChangeAspect="1"/>
          </p:cNvPicPr>
          <p:nvPr/>
        </p:nvPicPr>
        <p:blipFill>
          <a:blip r:embed="rId5" cstate="print"/>
          <a:stretch>
            <a:fillRect/>
          </a:stretch>
        </p:blipFill>
        <p:spPr>
          <a:xfrm>
            <a:off x="7906170" y="3186139"/>
            <a:ext cx="3712909" cy="3359300"/>
          </a:xfrm>
          <a:prstGeom prst="rect">
            <a:avLst/>
          </a:prstGeom>
          <a:effectLst>
            <a:outerShdw blurRad="76200" dir="13500000" sy="23000" kx="1200000" algn="br" rotWithShape="0">
              <a:prstClr val="black">
                <a:alpha val="20000"/>
              </a:prstClr>
            </a:outerShdw>
          </a:effectLst>
        </p:spPr>
      </p:pic>
      <p:grpSp>
        <p:nvGrpSpPr>
          <p:cNvPr id="26" name="Nhóm 31">
            <a:extLst>
              <a:ext uri="{FF2B5EF4-FFF2-40B4-BE49-F238E27FC236}">
                <a16:creationId xmlns="" xmlns:a16="http://schemas.microsoft.com/office/drawing/2014/main" id="{D3D03F9C-6F06-49C8-B20C-315860A35B95}"/>
              </a:ext>
            </a:extLst>
          </p:cNvPr>
          <p:cNvGrpSpPr/>
          <p:nvPr/>
        </p:nvGrpSpPr>
        <p:grpSpPr>
          <a:xfrm>
            <a:off x="2765157" y="516065"/>
            <a:ext cx="7437979" cy="1443485"/>
            <a:chOff x="5827116" y="1012722"/>
            <a:chExt cx="3710136" cy="725882"/>
          </a:xfrm>
          <a:solidFill>
            <a:schemeClr val="accent4">
              <a:lumMod val="20000"/>
              <a:lumOff val="80000"/>
            </a:schemeClr>
          </a:solidFill>
        </p:grpSpPr>
        <p:sp>
          <p:nvSpPr>
            <p:cNvPr id="27" name="Hình tự do: Hình 10">
              <a:extLst>
                <a:ext uri="{FF2B5EF4-FFF2-40B4-BE49-F238E27FC236}">
                  <a16:creationId xmlns="" xmlns:a16="http://schemas.microsoft.com/office/drawing/2014/main" id="{B445E932-FF50-60C7-8542-A2A1F702B256}"/>
                </a:ext>
              </a:extLst>
            </p:cNvPr>
            <p:cNvSpPr/>
            <p:nvPr/>
          </p:nvSpPr>
          <p:spPr>
            <a:xfrm flipH="1">
              <a:off x="6030946" y="1012722"/>
              <a:ext cx="3247745" cy="72588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211"/>
                <a:gd name="connsiteY0" fmla="*/ 0 h 21600"/>
                <a:gd name="connsiteX1" fmla="*/ 18125 w 20211"/>
                <a:gd name="connsiteY1" fmla="*/ 0 h 21600"/>
                <a:gd name="connsiteX2" fmla="*/ 20211 w 20211"/>
                <a:gd name="connsiteY2" fmla="*/ 10510 h 21600"/>
                <a:gd name="connsiteX3" fmla="*/ 18125 w 20211"/>
                <a:gd name="connsiteY3" fmla="*/ 21600 h 21600"/>
                <a:gd name="connsiteX4" fmla="*/ 3475 w 20211"/>
                <a:gd name="connsiteY4" fmla="*/ 21600 h 21600"/>
                <a:gd name="connsiteX5" fmla="*/ 0 w 20211"/>
                <a:gd name="connsiteY5" fmla="*/ 10800 h 21600"/>
                <a:gd name="connsiteX6" fmla="*/ 3475 w 20211"/>
                <a:gd name="connsiteY6" fmla="*/ 0 h 21600"/>
                <a:gd name="connsiteX0" fmla="*/ 2206 w 18942"/>
                <a:gd name="connsiteY0" fmla="*/ 0 h 21600"/>
                <a:gd name="connsiteX1" fmla="*/ 16856 w 18942"/>
                <a:gd name="connsiteY1" fmla="*/ 0 h 21600"/>
                <a:gd name="connsiteX2" fmla="*/ 18942 w 18942"/>
                <a:gd name="connsiteY2" fmla="*/ 10510 h 21600"/>
                <a:gd name="connsiteX3" fmla="*/ 16856 w 18942"/>
                <a:gd name="connsiteY3" fmla="*/ 21600 h 21600"/>
                <a:gd name="connsiteX4" fmla="*/ 2206 w 18942"/>
                <a:gd name="connsiteY4" fmla="*/ 21600 h 21600"/>
                <a:gd name="connsiteX5" fmla="*/ 0 w 18942"/>
                <a:gd name="connsiteY5" fmla="*/ 11958 h 21600"/>
                <a:gd name="connsiteX6" fmla="*/ 2206 w 18942"/>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2" h="21600">
                  <a:moveTo>
                    <a:pt x="2206" y="0"/>
                  </a:moveTo>
                  <a:lnTo>
                    <a:pt x="16856" y="0"/>
                  </a:lnTo>
                  <a:cubicBezTo>
                    <a:pt x="18775" y="0"/>
                    <a:pt x="18942" y="4545"/>
                    <a:pt x="18942" y="10510"/>
                  </a:cubicBezTo>
                  <a:cubicBezTo>
                    <a:pt x="18942" y="16475"/>
                    <a:pt x="18775" y="21600"/>
                    <a:pt x="16856" y="21600"/>
                  </a:cubicBezTo>
                  <a:lnTo>
                    <a:pt x="2206" y="21600"/>
                  </a:lnTo>
                  <a:cubicBezTo>
                    <a:pt x="287" y="21600"/>
                    <a:pt x="0" y="17923"/>
                    <a:pt x="0" y="11958"/>
                  </a:cubicBezTo>
                  <a:cubicBezTo>
                    <a:pt x="0" y="5993"/>
                    <a:pt x="287" y="0"/>
                    <a:pt x="2206" y="0"/>
                  </a:cubicBezTo>
                  <a:close/>
                </a:path>
              </a:pathLst>
            </a:custGeom>
            <a:grp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28" name="Hộp Văn bản 33">
              <a:extLst>
                <a:ext uri="{FF2B5EF4-FFF2-40B4-BE49-F238E27FC236}">
                  <a16:creationId xmlns="" xmlns:a16="http://schemas.microsoft.com/office/drawing/2014/main" id="{D4680F74-6454-071E-D4C3-41A165E6FF15}"/>
                </a:ext>
              </a:extLst>
            </p:cNvPr>
            <p:cNvSpPr txBox="1"/>
            <p:nvPr/>
          </p:nvSpPr>
          <p:spPr>
            <a:xfrm>
              <a:off x="5827116" y="1119830"/>
              <a:ext cx="3710136" cy="507964"/>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5333" b="1" kern="0" dirty="0" err="1">
                  <a:solidFill>
                    <a:srgbClr val="85A8CE">
                      <a:lumMod val="75000"/>
                    </a:srgbClr>
                  </a:solidFill>
                  <a:latin typeface="Calibri"/>
                  <a:sym typeface="Arial"/>
                </a:rPr>
                <a:t>Luyện</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đọc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trước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lớp</a:t>
              </a:r>
              <a:endParaRPr lang="en-US" sz="5333" b="1" kern="0" dirty="0">
                <a:solidFill>
                  <a:srgbClr val="85A8CE">
                    <a:lumMod val="75000"/>
                  </a:srgbClr>
                </a:solidFill>
                <a:latin typeface="Calibri"/>
                <a:sym typeface="Arial"/>
              </a:endParaRPr>
            </a:p>
          </p:txBody>
        </p:sp>
      </p:grpSp>
    </p:spTree>
    <p:extLst>
      <p:ext uri="{BB962C8B-B14F-4D97-AF65-F5344CB8AC3E}">
        <p14:creationId xmlns="" xmlns:p14="http://schemas.microsoft.com/office/powerpoint/2010/main" val="4490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 xmlns:a16="http://schemas.microsoft.com/office/drawing/2014/main" id="{328677EE-2547-4A0B-8E14-AE84E7AFE50C}"/>
              </a:ext>
            </a:extLst>
          </p:cNvPr>
          <p:cNvSpPr txBox="1"/>
          <p:nvPr/>
        </p:nvSpPr>
        <p:spPr>
          <a:xfrm>
            <a:off x="2809459" y="1137625"/>
            <a:ext cx="6573084" cy="156966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汉仪粗宋简" panose="02010609000101010101" pitchFamily="49" charset="-122"/>
                <a:ea typeface="汉仪粗宋简" panose="02010609000101010101" pitchFamily="49" charset="-122"/>
                <a:cs typeface="+mn-cs"/>
              </a:rPr>
              <a:t>山中访友</a:t>
            </a:r>
          </a:p>
        </p:txBody>
      </p:sp>
      <p:sp>
        <p:nvSpPr>
          <p:cNvPr id="27" name="文本框 26">
            <a:extLst>
              <a:ext uri="{FF2B5EF4-FFF2-40B4-BE49-F238E27FC236}">
                <a16:creationId xmlns="" xmlns:a16="http://schemas.microsoft.com/office/drawing/2014/main" id="{782D8D82-9DEE-4FA8-BE8D-7801E8F6BBD3}"/>
              </a:ext>
            </a:extLst>
          </p:cNvPr>
          <p:cNvSpPr txBox="1"/>
          <p:nvPr/>
        </p:nvSpPr>
        <p:spPr>
          <a:xfrm>
            <a:off x="2771469" y="695227"/>
            <a:ext cx="6573084" cy="58477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人教版六年级语文 课件</a:t>
            </a:r>
            <a:r>
              <a:rPr kumimoji="0" lang="en-US"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PPT</a:t>
            </a: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模板</a:t>
            </a:r>
          </a:p>
        </p:txBody>
      </p:sp>
      <p:pic>
        <p:nvPicPr>
          <p:cNvPr id="29" name="图片 28">
            <a:extLst>
              <a:ext uri="{FF2B5EF4-FFF2-40B4-BE49-F238E27FC236}">
                <a16:creationId xmlns="" xmlns:a16="http://schemas.microsoft.com/office/drawing/2014/main" id="{41AEB96B-F885-4C3A-B20F-9474A2DF9E5E}"/>
              </a:ext>
            </a:extLst>
          </p:cNvPr>
          <p:cNvPicPr>
            <a:picLocks noChangeAspect="1"/>
          </p:cNvPicPr>
          <p:nvPr/>
        </p:nvPicPr>
        <p:blipFill>
          <a:blip r:embed="rId3" cstate="print"/>
          <a:stretch>
            <a:fillRect/>
          </a:stretch>
        </p:blipFill>
        <p:spPr>
          <a:xfrm>
            <a:off x="-527" y="-1314"/>
            <a:ext cx="12193057" cy="6860627"/>
          </a:xfrm>
          <a:prstGeom prst="rect">
            <a:avLst/>
          </a:prstGeom>
        </p:spPr>
      </p:pic>
      <p:pic>
        <p:nvPicPr>
          <p:cNvPr id="30" name="图片 29">
            <a:extLst>
              <a:ext uri="{FF2B5EF4-FFF2-40B4-BE49-F238E27FC236}">
                <a16:creationId xmlns="" xmlns:a16="http://schemas.microsoft.com/office/drawing/2014/main" id="{3ED967E4-7167-4508-8A73-E34528D338C4}"/>
              </a:ext>
            </a:extLst>
          </p:cNvPr>
          <p:cNvPicPr>
            <a:picLocks noChangeAspect="1"/>
          </p:cNvPicPr>
          <p:nvPr/>
        </p:nvPicPr>
        <p:blipFill>
          <a:blip r:embed="rId4" cstate="print"/>
          <a:stretch>
            <a:fillRect/>
          </a:stretch>
        </p:blipFill>
        <p:spPr>
          <a:xfrm>
            <a:off x="-350061" y="-236046"/>
            <a:ext cx="12697036" cy="6860627"/>
          </a:xfrm>
          <a:prstGeom prst="rect">
            <a:avLst/>
          </a:prstGeom>
        </p:spPr>
      </p:pic>
      <p:pic>
        <p:nvPicPr>
          <p:cNvPr id="31" name="图片 30">
            <a:extLst>
              <a:ext uri="{FF2B5EF4-FFF2-40B4-BE49-F238E27FC236}">
                <a16:creationId xmlns="" xmlns:a16="http://schemas.microsoft.com/office/drawing/2014/main" id="{1D6190F0-861A-47FE-A11E-58F7D9C1A27C}"/>
              </a:ext>
            </a:extLst>
          </p:cNvPr>
          <p:cNvPicPr>
            <a:picLocks noChangeAspect="1"/>
          </p:cNvPicPr>
          <p:nvPr/>
        </p:nvPicPr>
        <p:blipFill>
          <a:blip r:embed="rId5" cstate="print"/>
          <a:stretch>
            <a:fillRect/>
          </a:stretch>
        </p:blipFill>
        <p:spPr>
          <a:xfrm>
            <a:off x="4779151" y="4146941"/>
            <a:ext cx="2633700" cy="2633700"/>
          </a:xfrm>
          <a:prstGeom prst="rect">
            <a:avLst/>
          </a:prstGeom>
        </p:spPr>
      </p:pic>
      <p:pic>
        <p:nvPicPr>
          <p:cNvPr id="32" name="图片 31">
            <a:extLst>
              <a:ext uri="{FF2B5EF4-FFF2-40B4-BE49-F238E27FC236}">
                <a16:creationId xmlns="" xmlns:a16="http://schemas.microsoft.com/office/drawing/2014/main" id="{356CD3B7-1F57-4CE6-9C65-6A51F19AF650}"/>
              </a:ext>
            </a:extLst>
          </p:cNvPr>
          <p:cNvPicPr>
            <a:picLocks noChangeAspect="1"/>
          </p:cNvPicPr>
          <p:nvPr/>
        </p:nvPicPr>
        <p:blipFill>
          <a:blip r:embed="rId6" cstate="print"/>
          <a:stretch>
            <a:fillRect/>
          </a:stretch>
        </p:blipFill>
        <p:spPr>
          <a:xfrm>
            <a:off x="-1894517" y="3618282"/>
            <a:ext cx="15981033" cy="5088569"/>
          </a:xfrm>
          <a:prstGeom prst="rect">
            <a:avLst/>
          </a:prstGeom>
        </p:spPr>
      </p:pic>
      <p:pic>
        <p:nvPicPr>
          <p:cNvPr id="33" name="图片 32">
            <a:extLst>
              <a:ext uri="{FF2B5EF4-FFF2-40B4-BE49-F238E27FC236}">
                <a16:creationId xmlns="" xmlns:a16="http://schemas.microsoft.com/office/drawing/2014/main" id="{8F1F19C4-9C6D-4E5C-A27F-68BCA5C42A79}"/>
              </a:ext>
            </a:extLst>
          </p:cNvPr>
          <p:cNvPicPr>
            <a:picLocks noChangeAspect="1"/>
          </p:cNvPicPr>
          <p:nvPr/>
        </p:nvPicPr>
        <p:blipFill>
          <a:blip r:embed="rId7" cstate="print"/>
          <a:stretch>
            <a:fillRect/>
          </a:stretch>
        </p:blipFill>
        <p:spPr>
          <a:xfrm>
            <a:off x="-77750" y="2818251"/>
            <a:ext cx="12347503" cy="5722608"/>
          </a:xfrm>
          <a:prstGeom prst="rect">
            <a:avLst/>
          </a:prstGeom>
        </p:spPr>
      </p:pic>
      <p:grpSp>
        <p:nvGrpSpPr>
          <p:cNvPr id="2" name="组合 1">
            <a:extLst>
              <a:ext uri="{FF2B5EF4-FFF2-40B4-BE49-F238E27FC236}">
                <a16:creationId xmlns="" xmlns:a16="http://schemas.microsoft.com/office/drawing/2014/main" id="{C532045F-C52B-44A1-9803-528571F5C690}"/>
              </a:ext>
            </a:extLst>
          </p:cNvPr>
          <p:cNvGrpSpPr/>
          <p:nvPr/>
        </p:nvGrpSpPr>
        <p:grpSpPr>
          <a:xfrm>
            <a:off x="-154973" y="5911193"/>
            <a:ext cx="12501948" cy="2048433"/>
            <a:chOff x="-116230" y="4433394"/>
            <a:chExt cx="9376461" cy="1536325"/>
          </a:xfrm>
        </p:grpSpPr>
        <p:pic>
          <p:nvPicPr>
            <p:cNvPr id="34" name="图片 33">
              <a:extLst>
                <a:ext uri="{FF2B5EF4-FFF2-40B4-BE49-F238E27FC236}">
                  <a16:creationId xmlns="" xmlns:a16="http://schemas.microsoft.com/office/drawing/2014/main" id="{F789335F-97FE-4E86-95C4-9C612E3C7B22}"/>
                </a:ext>
              </a:extLst>
            </p:cNvPr>
            <p:cNvPicPr>
              <a:picLocks noChangeAspect="1"/>
            </p:cNvPicPr>
            <p:nvPr/>
          </p:nvPicPr>
          <p:blipFill>
            <a:blip r:embed="rId8" cstate="print"/>
            <a:stretch>
              <a:fillRect/>
            </a:stretch>
          </p:blipFill>
          <p:spPr>
            <a:xfrm>
              <a:off x="1024206" y="4639575"/>
              <a:ext cx="4889416" cy="774259"/>
            </a:xfrm>
            <a:prstGeom prst="rect">
              <a:avLst/>
            </a:prstGeom>
          </p:spPr>
        </p:pic>
        <p:pic>
          <p:nvPicPr>
            <p:cNvPr id="35" name="图片 34">
              <a:extLst>
                <a:ext uri="{FF2B5EF4-FFF2-40B4-BE49-F238E27FC236}">
                  <a16:creationId xmlns="" xmlns:a16="http://schemas.microsoft.com/office/drawing/2014/main" id="{56F8679D-2236-4CDE-9415-803A4F0B46BB}"/>
                </a:ext>
              </a:extLst>
            </p:cNvPr>
            <p:cNvPicPr>
              <a:picLocks noChangeAspect="1"/>
            </p:cNvPicPr>
            <p:nvPr/>
          </p:nvPicPr>
          <p:blipFill>
            <a:blip r:embed="rId9" cstate="print"/>
            <a:stretch>
              <a:fillRect/>
            </a:stretch>
          </p:blipFill>
          <p:spPr>
            <a:xfrm>
              <a:off x="-116230" y="4433394"/>
              <a:ext cx="9376461" cy="1536325"/>
            </a:xfrm>
            <a:prstGeom prst="rect">
              <a:avLst/>
            </a:prstGeom>
          </p:spPr>
        </p:pic>
      </p:grpSp>
      <p:pic>
        <p:nvPicPr>
          <p:cNvPr id="38" name="图片 37">
            <a:extLst>
              <a:ext uri="{FF2B5EF4-FFF2-40B4-BE49-F238E27FC236}">
                <a16:creationId xmlns="" xmlns:a16="http://schemas.microsoft.com/office/drawing/2014/main" id="{AD351F36-311B-4491-A8E9-14CFA535DA6F}"/>
              </a:ext>
            </a:extLst>
          </p:cNvPr>
          <p:cNvPicPr>
            <a:picLocks noChangeAspect="1"/>
          </p:cNvPicPr>
          <p:nvPr/>
        </p:nvPicPr>
        <p:blipFill>
          <a:blip r:embed="rId10" cstate="print"/>
          <a:stretch>
            <a:fillRect/>
          </a:stretch>
        </p:blipFill>
        <p:spPr>
          <a:xfrm rot="663994">
            <a:off x="-1054731" y="-121700"/>
            <a:ext cx="3259611" cy="1357493"/>
          </a:xfrm>
          <a:prstGeom prst="rect">
            <a:avLst/>
          </a:prstGeom>
        </p:spPr>
      </p:pic>
      <p:pic>
        <p:nvPicPr>
          <p:cNvPr id="3" name="图片 2">
            <a:extLst>
              <a:ext uri="{FF2B5EF4-FFF2-40B4-BE49-F238E27FC236}">
                <a16:creationId xmlns="" xmlns:a16="http://schemas.microsoft.com/office/drawing/2014/main" id="{CB819FA6-C809-446C-BA3A-A740E84DBAFF}"/>
              </a:ext>
            </a:extLst>
          </p:cNvPr>
          <p:cNvPicPr>
            <a:picLocks noChangeAspect="1"/>
          </p:cNvPicPr>
          <p:nvPr/>
        </p:nvPicPr>
        <p:blipFill>
          <a:blip r:embed="rId11" cstate="print"/>
          <a:stretch>
            <a:fillRect/>
          </a:stretch>
        </p:blipFill>
        <p:spPr>
          <a:xfrm>
            <a:off x="1040201" y="855406"/>
            <a:ext cx="9873605" cy="3687097"/>
          </a:xfrm>
          <a:prstGeom prst="rect">
            <a:avLst/>
          </a:prstGeom>
        </p:spPr>
      </p:pic>
      <p:pic>
        <p:nvPicPr>
          <p:cNvPr id="19" name="图片 18">
            <a:extLst>
              <a:ext uri="{FF2B5EF4-FFF2-40B4-BE49-F238E27FC236}">
                <a16:creationId xmlns="" xmlns:a16="http://schemas.microsoft.com/office/drawing/2014/main" id="{495764CD-3742-46E5-BD1A-B293EC4D729F}"/>
              </a:ext>
            </a:extLst>
          </p:cNvPr>
          <p:cNvPicPr>
            <a:picLocks noChangeAspect="1"/>
          </p:cNvPicPr>
          <p:nvPr/>
        </p:nvPicPr>
        <p:blipFill>
          <a:blip r:embed="rId11" cstate="print"/>
          <a:stretch>
            <a:fillRect/>
          </a:stretch>
        </p:blipFill>
        <p:spPr>
          <a:xfrm>
            <a:off x="10294069" y="2330331"/>
            <a:ext cx="1895139" cy="707700"/>
          </a:xfrm>
          <a:prstGeom prst="rect">
            <a:avLst/>
          </a:prstGeom>
        </p:spPr>
      </p:pic>
      <p:pic>
        <p:nvPicPr>
          <p:cNvPr id="20" name="图片 19">
            <a:extLst>
              <a:ext uri="{FF2B5EF4-FFF2-40B4-BE49-F238E27FC236}">
                <a16:creationId xmlns="" xmlns:a16="http://schemas.microsoft.com/office/drawing/2014/main" id="{47EB8C3B-7215-4F8C-8DBE-097DC3A865DC}"/>
              </a:ext>
            </a:extLst>
          </p:cNvPr>
          <p:cNvPicPr>
            <a:picLocks noChangeAspect="1"/>
          </p:cNvPicPr>
          <p:nvPr/>
        </p:nvPicPr>
        <p:blipFill>
          <a:blip r:embed="rId12" cstate="print"/>
          <a:stretch>
            <a:fillRect/>
          </a:stretch>
        </p:blipFill>
        <p:spPr>
          <a:xfrm rot="21056238">
            <a:off x="10898700" y="173430"/>
            <a:ext cx="1202192" cy="493729"/>
          </a:xfrm>
          <a:prstGeom prst="rect">
            <a:avLst/>
          </a:prstGeom>
        </p:spPr>
      </p:pic>
      <p:pic>
        <p:nvPicPr>
          <p:cNvPr id="4" name="Picture 3">
            <a:extLst>
              <a:ext uri="{FF2B5EF4-FFF2-40B4-BE49-F238E27FC236}">
                <a16:creationId xmlns="" xmlns:a16="http://schemas.microsoft.com/office/drawing/2014/main" id="{2D28728C-B4E4-39B1-BE4F-B32F73E198A9}"/>
              </a:ext>
            </a:extLst>
          </p:cNvPr>
          <p:cNvPicPr>
            <a:picLocks noChangeAspect="1"/>
          </p:cNvPicPr>
          <p:nvPr/>
        </p:nvPicPr>
        <p:blipFill>
          <a:blip r:embed="rId13" cstate="print"/>
          <a:stretch>
            <a:fillRect/>
          </a:stretch>
        </p:blipFill>
        <p:spPr>
          <a:xfrm>
            <a:off x="988846" y="2268167"/>
            <a:ext cx="10022693" cy="2121592"/>
          </a:xfrm>
          <a:prstGeom prst="rect">
            <a:avLst/>
          </a:prstGeom>
        </p:spPr>
      </p:pic>
    </p:spTree>
    <p:extLst>
      <p:ext uri="{BB962C8B-B14F-4D97-AF65-F5344CB8AC3E}">
        <p14:creationId xmlns="" xmlns:p14="http://schemas.microsoft.com/office/powerpoint/2010/main" val="505225066"/>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750"/>
                            </p:stCondLst>
                            <p:childTnLst>
                              <p:par>
                                <p:cTn id="29" presetID="2" presetClass="entr" presetSubtype="2" fill="hold" nodeType="after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1+#ppt_w/2"/>
                                          </p:val>
                                        </p:tav>
                                        <p:tav tm="100000">
                                          <p:val>
                                            <p:strVal val="#ppt_x"/>
                                          </p:val>
                                        </p:tav>
                                      </p:tavLst>
                                    </p:anim>
                                    <p:anim calcmode="lin" valueType="num">
                                      <p:cBhvr additive="base">
                                        <p:cTn id="32" dur="75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1+#ppt_w/2"/>
                                          </p:val>
                                        </p:tav>
                                        <p:tav tm="100000">
                                          <p:val>
                                            <p:strVal val="#ppt_x"/>
                                          </p:val>
                                        </p:tav>
                                      </p:tavLst>
                                    </p:anim>
                                    <p:anim calcmode="lin" valueType="num">
                                      <p:cBhvr additive="base">
                                        <p:cTn id="36" dur="75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0-#ppt_w/2"/>
                                          </p:val>
                                        </p:tav>
                                        <p:tav tm="100000">
                                          <p:val>
                                            <p:strVal val="#ppt_x"/>
                                          </p:val>
                                        </p:tav>
                                      </p:tavLst>
                                    </p:anim>
                                    <p:anim calcmode="lin" valueType="num">
                                      <p:cBhvr additive="base">
                                        <p:cTn id="40" dur="75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750" fill="hold"/>
                                        <p:tgtEl>
                                          <p:spTgt spid="3"/>
                                        </p:tgtEl>
                                        <p:attrNameLst>
                                          <p:attrName>ppt_x</p:attrName>
                                        </p:attrNameLst>
                                      </p:cBhvr>
                                      <p:tavLst>
                                        <p:tav tm="0">
                                          <p:val>
                                            <p:strVal val="0-#ppt_w/2"/>
                                          </p:val>
                                        </p:tav>
                                        <p:tav tm="100000">
                                          <p:val>
                                            <p:strVal val="#ppt_x"/>
                                          </p:val>
                                        </p:tav>
                                      </p:tavLst>
                                    </p:anim>
                                    <p:anim calcmode="lin" valueType="num">
                                      <p:cBhvr additive="base">
                                        <p:cTn id="4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 xmlns:a16="http://schemas.microsoft.com/office/drawing/2014/main" id="{8D3A0AB5-4E4E-B3C5-61BC-8F2D118E0AF0}"/>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r="15540"/>
          <a:stretch/>
        </p:blipFill>
        <p:spPr>
          <a:xfrm>
            <a:off x="20" y="1282"/>
            <a:ext cx="12191980" cy="6856718"/>
          </a:xfrm>
          <a:prstGeom prst="rect">
            <a:avLst/>
          </a:prstGeom>
        </p:spPr>
      </p:pic>
      <p:sp>
        <p:nvSpPr>
          <p:cNvPr id="12" name="Hình chữ nhật: Góc Tròn 10">
            <a:extLst>
              <a:ext uri="{FF2B5EF4-FFF2-40B4-BE49-F238E27FC236}">
                <a16:creationId xmlns="" xmlns:a16="http://schemas.microsoft.com/office/drawing/2014/main" id="{78FD0390-916E-48E7-A236-0D89E6F5F4D1}"/>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13" name="Google Shape;1768;p26">
            <a:extLst>
              <a:ext uri="{FF2B5EF4-FFF2-40B4-BE49-F238E27FC236}">
                <a16:creationId xmlns="" xmlns:a16="http://schemas.microsoft.com/office/drawing/2014/main" id="{ABD3FC1B-85A2-8C74-F521-9D7BAD52D275}"/>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4" name="Google Shape;2011;p27">
            <a:extLst>
              <a:ext uri="{FF2B5EF4-FFF2-40B4-BE49-F238E27FC236}">
                <a16:creationId xmlns="" xmlns:a16="http://schemas.microsoft.com/office/drawing/2014/main" id="{D0B32179-DAFE-3099-AE21-8D33A066ECCF}"/>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5" name="Google Shape;2332;p29">
            <a:extLst>
              <a:ext uri="{FF2B5EF4-FFF2-40B4-BE49-F238E27FC236}">
                <a16:creationId xmlns="" xmlns:a16="http://schemas.microsoft.com/office/drawing/2014/main" id="{DF0806B7-1E10-BA28-AADE-F75D13ACED37}"/>
              </a:ext>
            </a:extLst>
          </p:cNvPr>
          <p:cNvSpPr/>
          <p:nvPr/>
        </p:nvSpPr>
        <p:spPr>
          <a:xfrm rot="4430286">
            <a:off x="658084" y="133127"/>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1">
            <a:extLst>
              <a:ext uri="{FF2B5EF4-FFF2-40B4-BE49-F238E27FC236}">
                <a16:creationId xmlns="" xmlns:a16="http://schemas.microsoft.com/office/drawing/2014/main" id="{6CEFB5D3-A339-7489-E0DE-3F0DFCB649D1}"/>
              </a:ext>
            </a:extLst>
          </p:cNvPr>
          <p:cNvGrpSpPr/>
          <p:nvPr/>
        </p:nvGrpSpPr>
        <p:grpSpPr>
          <a:xfrm>
            <a:off x="1338992" y="803305"/>
            <a:ext cx="9916951" cy="2095916"/>
            <a:chOff x="1075630" y="1416045"/>
            <a:chExt cx="6874290" cy="1571937"/>
          </a:xfrm>
        </p:grpSpPr>
        <p:grpSp>
          <p:nvGrpSpPr>
            <p:cNvPr id="17" name="Nhóm 25">
              <a:extLst>
                <a:ext uri="{FF2B5EF4-FFF2-40B4-BE49-F238E27FC236}">
                  <a16:creationId xmlns="" xmlns:a16="http://schemas.microsoft.com/office/drawing/2014/main" id="{8F50488B-4644-CCD8-F75D-2B39770301D9}"/>
                </a:ext>
              </a:extLst>
            </p:cNvPr>
            <p:cNvGrpSpPr/>
            <p:nvPr/>
          </p:nvGrpSpPr>
          <p:grpSpPr>
            <a:xfrm>
              <a:off x="1075630" y="1416045"/>
              <a:ext cx="6823007" cy="1338002"/>
              <a:chOff x="1168334" y="1069640"/>
              <a:chExt cx="6823007" cy="1338002"/>
            </a:xfrm>
          </p:grpSpPr>
          <p:sp>
            <p:nvSpPr>
              <p:cNvPr id="19" name="Hình chữ nhật: Góc Tròn 30">
                <a:extLst>
                  <a:ext uri="{FF2B5EF4-FFF2-40B4-BE49-F238E27FC236}">
                    <a16:creationId xmlns="" xmlns:a16="http://schemas.microsoft.com/office/drawing/2014/main" id="{C748B450-5E1E-67D4-974C-4EF32DE4F972}"/>
                  </a:ext>
                </a:extLst>
              </p:cNvPr>
              <p:cNvSpPr/>
              <p:nvPr/>
            </p:nvSpPr>
            <p:spPr>
              <a:xfrm>
                <a:off x="1685641" y="1500381"/>
                <a:ext cx="6305700" cy="907261"/>
              </a:xfrm>
              <a:prstGeom prst="roundRect">
                <a:avLst/>
              </a:prstGeom>
              <a:solidFill>
                <a:srgbClr val="FD676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2">
                <a:extLst>
                  <a:ext uri="{FF2B5EF4-FFF2-40B4-BE49-F238E27FC236}">
                    <a16:creationId xmlns="" xmlns:a16="http://schemas.microsoft.com/office/drawing/2014/main" id="{4FE2BF43-38E7-D1B5-3A2A-EF7275C0476D}"/>
                  </a:ext>
                </a:extLst>
              </p:cNvPr>
              <p:cNvSpPr/>
              <p:nvPr/>
            </p:nvSpPr>
            <p:spPr>
              <a:xfrm>
                <a:off x="1454653" y="1392984"/>
                <a:ext cx="6305700" cy="907261"/>
              </a:xfrm>
              <a:prstGeom prst="roundRect">
                <a:avLst/>
              </a:prstGeom>
              <a:noFill/>
              <a:ln w="19050">
                <a:solidFill>
                  <a:srgbClr val="FF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3" descr="Ảnh có chứa văn bản, đồ họa véc-tơ&#10;&#10;Mô tả được tạo tự động">
                <a:extLst>
                  <a:ext uri="{FF2B5EF4-FFF2-40B4-BE49-F238E27FC236}">
                    <a16:creationId xmlns="" xmlns:a16="http://schemas.microsoft.com/office/drawing/2014/main" id="{E08C90E0-DD37-F12A-DC21-DDC49D1DB258}"/>
                  </a:ext>
                </a:extLst>
              </p:cNvPr>
              <p:cNvPicPr>
                <a:picLocks noChangeAspect="1"/>
              </p:cNvPicPr>
              <p:nvPr/>
            </p:nvPicPr>
            <p:blipFill rotWithShape="1">
              <a:blip r:embed="rId4" cstate="print"/>
              <a:srcRect l="22873" t="-409" r="59822" b="52913"/>
              <a:stretch/>
            </p:blipFill>
            <p:spPr>
              <a:xfrm>
                <a:off x="1168334" y="1069640"/>
                <a:ext cx="545174" cy="1058007"/>
              </a:xfrm>
              <a:prstGeom prst="rect">
                <a:avLst/>
              </a:prstGeom>
            </p:spPr>
          </p:pic>
        </p:grpSp>
        <p:sp>
          <p:nvSpPr>
            <p:cNvPr id="18" name="Google Shape;1768;p26">
              <a:extLst>
                <a:ext uri="{FF2B5EF4-FFF2-40B4-BE49-F238E27FC236}">
                  <a16:creationId xmlns="" xmlns:a16="http://schemas.microsoft.com/office/drawing/2014/main" id="{A515D4E2-D55B-A137-5DE5-658E38155380}"/>
                </a:ext>
              </a:extLst>
            </p:cNvPr>
            <p:cNvSpPr txBox="1">
              <a:spLocks/>
            </p:cNvSpPr>
            <p:nvPr/>
          </p:nvSpPr>
          <p:spPr>
            <a:xfrm>
              <a:off x="1279700" y="1605585"/>
              <a:ext cx="667022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defTabSz="1219170">
                <a:buClr>
                  <a:srgbClr val="85A8CE"/>
                </a:buClr>
              </a:pPr>
              <a:r>
                <a:rPr lang="vi-VN" sz="4000" b="0" kern="0" dirty="0">
                  <a:solidFill>
                    <a:srgbClr val="FFFFFF"/>
                  </a:solidFill>
                  <a:latin typeface="Calibri" panose="020F0502020204030204" pitchFamily="34" charset="0"/>
                  <a:cs typeface="Calibri" panose="020F0502020204030204" pitchFamily="34" charset="0"/>
                </a:rPr>
                <a:t>Bài thơ viết về các bạn nhỏ ở đâu? Những cảnh vật nào giúp em biết điều đó?</a:t>
              </a:r>
              <a:endParaRPr lang="pt-BR" sz="4000" b="0" kern="0" dirty="0">
                <a:solidFill>
                  <a:srgbClr val="FFFFFF"/>
                </a:solidFill>
                <a:latin typeface="Calibri" panose="020F0502020204030204" pitchFamily="34" charset="0"/>
                <a:cs typeface="Calibri" panose="020F0502020204030204" pitchFamily="34" charset="0"/>
              </a:endParaRPr>
            </a:p>
          </p:txBody>
        </p:sp>
      </p:grpSp>
      <p:grpSp>
        <p:nvGrpSpPr>
          <p:cNvPr id="28" name="Nhóm 26">
            <a:extLst>
              <a:ext uri="{FF2B5EF4-FFF2-40B4-BE49-F238E27FC236}">
                <a16:creationId xmlns="" xmlns:a16="http://schemas.microsoft.com/office/drawing/2014/main" id="{F50AD275-955B-A173-C227-3527F4857EB3}"/>
              </a:ext>
            </a:extLst>
          </p:cNvPr>
          <p:cNvGrpSpPr/>
          <p:nvPr/>
        </p:nvGrpSpPr>
        <p:grpSpPr>
          <a:xfrm>
            <a:off x="979829" y="2692045"/>
            <a:ext cx="10495737" cy="1248584"/>
            <a:chOff x="4145308" y="2811382"/>
            <a:chExt cx="7354684" cy="1225009"/>
          </a:xfrm>
        </p:grpSpPr>
        <p:sp>
          <p:nvSpPr>
            <p:cNvPr id="29" name="Hình chữ nhật: Góc Tròn 27">
              <a:extLst>
                <a:ext uri="{FF2B5EF4-FFF2-40B4-BE49-F238E27FC236}">
                  <a16:creationId xmlns="" xmlns:a16="http://schemas.microsoft.com/office/drawing/2014/main" id="{F0CA4B12-997A-33F3-4519-664F2B2678DB}"/>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30" name="Hộp Văn bản 28">
              <a:extLst>
                <a:ext uri="{FF2B5EF4-FFF2-40B4-BE49-F238E27FC236}">
                  <a16:creationId xmlns="" xmlns:a16="http://schemas.microsoft.com/office/drawing/2014/main" id="{0AC5C115-83D9-42BB-D2C6-6F75B90F997C}"/>
                </a:ext>
              </a:extLst>
            </p:cNvPr>
            <p:cNvSpPr txBox="1"/>
            <p:nvPr/>
          </p:nvSpPr>
          <p:spPr>
            <a:xfrm>
              <a:off x="4293038" y="3190347"/>
              <a:ext cx="6462099" cy="500090"/>
            </a:xfrm>
            <a:prstGeom prst="rect">
              <a:avLst/>
            </a:prstGeom>
            <a:noFill/>
          </p:spPr>
          <p:txBody>
            <a:bodyPr wrap="square" rtlCol="0">
              <a:spAutoFit/>
            </a:bodyPr>
            <a:lstStyle/>
            <a:p>
              <a:pPr algn="ctr" defTabSz="1219170">
                <a:buClr>
                  <a:srgbClr val="000000"/>
                </a:buClr>
              </a:pPr>
              <a:r>
                <a:rPr lang="vi-VN" sz="3733" b="1" kern="0" dirty="0">
                  <a:solidFill>
                    <a:srgbClr val="000000"/>
                  </a:solidFill>
                  <a:latin typeface="Calibri" panose="020F0502020204030204" pitchFamily="34" charset="0"/>
                  <a:cs typeface="Calibri" panose="020F0502020204030204" pitchFamily="34" charset="0"/>
                  <a:sym typeface="Arial"/>
                </a:rPr>
                <a:t>Bài thơ viết về các bạn nhỏ ở miền núi.</a:t>
              </a:r>
              <a:endParaRPr lang="en-US" sz="3733" b="1" kern="0" dirty="0">
                <a:solidFill>
                  <a:srgbClr val="FF0000"/>
                </a:solidFill>
                <a:latin typeface="Calibri" panose="020F0502020204030204" pitchFamily="34" charset="0"/>
                <a:cs typeface="Calibri" panose="020F0502020204030204" pitchFamily="34" charset="0"/>
                <a:sym typeface="Arial"/>
              </a:endParaRPr>
            </a:p>
          </p:txBody>
        </p:sp>
        <p:pic>
          <p:nvPicPr>
            <p:cNvPr id="31" name="Picture 26">
              <a:extLst>
                <a:ext uri="{FF2B5EF4-FFF2-40B4-BE49-F238E27FC236}">
                  <a16:creationId xmlns="" xmlns:a16="http://schemas.microsoft.com/office/drawing/2014/main" id="{119E9DA6-14F3-D805-3CC9-3482C6DD4706}"/>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grpSp>
        <p:nvGrpSpPr>
          <p:cNvPr id="2048" name="Nhóm 26">
            <a:extLst>
              <a:ext uri="{FF2B5EF4-FFF2-40B4-BE49-F238E27FC236}">
                <a16:creationId xmlns="" xmlns:a16="http://schemas.microsoft.com/office/drawing/2014/main" id="{C22D1BB4-6396-C5AE-B79E-3EBEFBFD742B}"/>
              </a:ext>
            </a:extLst>
          </p:cNvPr>
          <p:cNvGrpSpPr/>
          <p:nvPr/>
        </p:nvGrpSpPr>
        <p:grpSpPr>
          <a:xfrm>
            <a:off x="1110458" y="4303131"/>
            <a:ext cx="10495737" cy="1890840"/>
            <a:chOff x="4145308" y="2811382"/>
            <a:chExt cx="7354684" cy="1225009"/>
          </a:xfrm>
        </p:grpSpPr>
        <p:sp>
          <p:nvSpPr>
            <p:cNvPr id="2049" name="Hình chữ nhật: Góc Tròn 27">
              <a:extLst>
                <a:ext uri="{FF2B5EF4-FFF2-40B4-BE49-F238E27FC236}">
                  <a16:creationId xmlns="" xmlns:a16="http://schemas.microsoft.com/office/drawing/2014/main" id="{C580ECF4-8829-DC34-33EC-12693ABEAFC6}"/>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51" name="Hộp Văn bản 28">
              <a:extLst>
                <a:ext uri="{FF2B5EF4-FFF2-40B4-BE49-F238E27FC236}">
                  <a16:creationId xmlns="" xmlns:a16="http://schemas.microsoft.com/office/drawing/2014/main" id="{DDDFD446-D1AE-4DDC-D4C3-028B0ED8DA43}"/>
                </a:ext>
              </a:extLst>
            </p:cNvPr>
            <p:cNvSpPr txBox="1"/>
            <p:nvPr/>
          </p:nvSpPr>
          <p:spPr>
            <a:xfrm>
              <a:off x="4293038" y="3190347"/>
              <a:ext cx="6462099" cy="777651"/>
            </a:xfrm>
            <a:prstGeom prst="rect">
              <a:avLst/>
            </a:prstGeom>
            <a:noFill/>
          </p:spPr>
          <p:txBody>
            <a:bodyPr wrap="square" rtlCol="0">
              <a:spAutoFit/>
            </a:bodyPr>
            <a:lstStyle/>
            <a:p>
              <a:pPr marL="0" marR="0" algn="just">
                <a:spcBef>
                  <a:spcPts val="0"/>
                </a:spcBef>
                <a:spcAft>
                  <a:spcPts val="0"/>
                </a:spcAft>
              </a:pP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giúp</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em</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biết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điều</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đó</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núi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thung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lũng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nương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ngàn</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52" name="Picture 26">
              <a:extLst>
                <a:ext uri="{FF2B5EF4-FFF2-40B4-BE49-F238E27FC236}">
                  <a16:creationId xmlns="" xmlns:a16="http://schemas.microsoft.com/office/drawing/2014/main" id="{AC712FA1-274F-F363-F2F1-E01982DC6924}"/>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 xmlns:p14="http://schemas.microsoft.com/office/powerpoint/2010/main" val="107323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2048"/>
                                        </p:tgtEl>
                                        <p:attrNameLst>
                                          <p:attrName>style.visibility</p:attrName>
                                        </p:attrNameLst>
                                      </p:cBhvr>
                                      <p:to>
                                        <p:strVal val="visible"/>
                                      </p:to>
                                    </p:set>
                                    <p:anim calcmode="lin" valueType="num">
                                      <p:cBhvr additive="base">
                                        <p:cTn id="26" dur="500" fill="hold"/>
                                        <p:tgtEl>
                                          <p:spTgt spid="2048"/>
                                        </p:tgtEl>
                                        <p:attrNameLst>
                                          <p:attrName>ppt_x</p:attrName>
                                        </p:attrNameLst>
                                      </p:cBhvr>
                                      <p:tavLst>
                                        <p:tav tm="0">
                                          <p:val>
                                            <p:strVal val="1+#ppt_w/2"/>
                                          </p:val>
                                        </p:tav>
                                        <p:tav tm="100000">
                                          <p:val>
                                            <p:strVal val="#ppt_x"/>
                                          </p:val>
                                        </p:tav>
                                      </p:tavLst>
                                    </p:anim>
                                    <p:anim calcmode="lin" valueType="num">
                                      <p:cBhvr additive="base">
                                        <p:cTn id="27" dur="500" fill="hold"/>
                                        <p:tgtEl>
                                          <p:spTgt spid="20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 xmlns:a16="http://schemas.microsoft.com/office/drawing/2014/main" id="{8D3A0AB5-4E4E-B3C5-61BC-8F2D118E0AF0}"/>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 xmlns:a16="http://schemas.microsoft.com/office/drawing/2014/main" id="{191FC0BD-C625-788E-8C67-B1687CFDC3E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3" name="Google Shape;1768;p26">
            <a:extLst>
              <a:ext uri="{FF2B5EF4-FFF2-40B4-BE49-F238E27FC236}">
                <a16:creationId xmlns="" xmlns:a16="http://schemas.microsoft.com/office/drawing/2014/main" id="{F42510AB-F3FC-1BE0-EBDC-9C376E4BC74D}"/>
              </a:ext>
            </a:extLst>
          </p:cNvPr>
          <p:cNvSpPr txBox="1">
            <a:spLocks/>
          </p:cNvSpPr>
          <p:nvPr/>
        </p:nvSpPr>
        <p:spPr>
          <a:xfrm>
            <a:off x="1371650" y="-223306"/>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Cùng</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tìm</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hiểu</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endParaRPr lang="pt-BR" sz="6000" kern="0" dirty="0">
              <a:solidFill>
                <a:srgbClr val="FFC000"/>
              </a:solidFill>
              <a:latin typeface="Calibri" panose="020F0502020204030204" pitchFamily="34" charset="0"/>
              <a:ea typeface="Cambria" panose="02040503050406030204" pitchFamily="18" charset="0"/>
              <a:cs typeface="Calibri" panose="020F0502020204030204" pitchFamily="34" charset="0"/>
            </a:endParaRPr>
          </a:p>
        </p:txBody>
      </p:sp>
      <p:sp>
        <p:nvSpPr>
          <p:cNvPr id="4" name="Google Shape;2011;p27">
            <a:extLst>
              <a:ext uri="{FF2B5EF4-FFF2-40B4-BE49-F238E27FC236}">
                <a16:creationId xmlns="" xmlns:a16="http://schemas.microsoft.com/office/drawing/2014/main" id="{CB37D1A0-DA26-B808-2089-53CC6FF14A50}"/>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6" name="Google Shape;2332;p29">
            <a:extLst>
              <a:ext uri="{FF2B5EF4-FFF2-40B4-BE49-F238E27FC236}">
                <a16:creationId xmlns="" xmlns:a16="http://schemas.microsoft.com/office/drawing/2014/main" id="{7E971951-E815-B9E4-3AE2-1F7A8B2BC6E9}"/>
              </a:ext>
            </a:extLst>
          </p:cNvPr>
          <p:cNvSpPr/>
          <p:nvPr/>
        </p:nvSpPr>
        <p:spPr>
          <a:xfrm rot="4430286">
            <a:off x="878911" y="66398"/>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grpSp>
        <p:nvGrpSpPr>
          <p:cNvPr id="8" name="Nhóm 27">
            <a:extLst>
              <a:ext uri="{FF2B5EF4-FFF2-40B4-BE49-F238E27FC236}">
                <a16:creationId xmlns="" xmlns:a16="http://schemas.microsoft.com/office/drawing/2014/main" id="{C3EA5EB3-849D-AC53-0598-DC64FF0D1FBC}"/>
              </a:ext>
            </a:extLst>
          </p:cNvPr>
          <p:cNvGrpSpPr/>
          <p:nvPr/>
        </p:nvGrpSpPr>
        <p:grpSpPr>
          <a:xfrm>
            <a:off x="565009" y="990600"/>
            <a:ext cx="10815003" cy="1915885"/>
            <a:chOff x="784602" y="2806076"/>
            <a:chExt cx="8111252" cy="2199631"/>
          </a:xfrm>
        </p:grpSpPr>
        <p:grpSp>
          <p:nvGrpSpPr>
            <p:cNvPr id="2063" name="Nhóm 50">
              <a:extLst>
                <a:ext uri="{FF2B5EF4-FFF2-40B4-BE49-F238E27FC236}">
                  <a16:creationId xmlns="" xmlns:a16="http://schemas.microsoft.com/office/drawing/2014/main" id="{D4A6AE5C-1F2B-F3BD-F4BC-CF0F3B75D16C}"/>
                </a:ext>
              </a:extLst>
            </p:cNvPr>
            <p:cNvGrpSpPr/>
            <p:nvPr/>
          </p:nvGrpSpPr>
          <p:grpSpPr>
            <a:xfrm flipH="1">
              <a:off x="784602" y="2806076"/>
              <a:ext cx="8111252" cy="2199631"/>
              <a:chOff x="320221" y="925161"/>
              <a:chExt cx="7404917" cy="2199631"/>
            </a:xfrm>
          </p:grpSpPr>
          <p:sp>
            <p:nvSpPr>
              <p:cNvPr id="2065" name="Hình chữ nhật: Góc Tròn 52">
                <a:extLst>
                  <a:ext uri="{FF2B5EF4-FFF2-40B4-BE49-F238E27FC236}">
                    <a16:creationId xmlns="" xmlns:a16="http://schemas.microsoft.com/office/drawing/2014/main" id="{224854BB-2D3A-9948-A1D4-3CDD165D9AED}"/>
                  </a:ext>
                </a:extLst>
              </p:cNvPr>
              <p:cNvSpPr/>
              <p:nvPr/>
            </p:nvSpPr>
            <p:spPr>
              <a:xfrm>
                <a:off x="320221" y="1447274"/>
                <a:ext cx="7111050" cy="1677518"/>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2066" name="Hình chữ nhật: Góc Tròn 53">
                <a:extLst>
                  <a:ext uri="{FF2B5EF4-FFF2-40B4-BE49-F238E27FC236}">
                    <a16:creationId xmlns="" xmlns:a16="http://schemas.microsoft.com/office/drawing/2014/main" id="{357188BE-00B6-AE25-9074-F90FB4FCB94F}"/>
                  </a:ext>
                </a:extLst>
              </p:cNvPr>
              <p:cNvSpPr/>
              <p:nvPr/>
            </p:nvSpPr>
            <p:spPr>
              <a:xfrm>
                <a:off x="515671" y="1316901"/>
                <a:ext cx="7111050" cy="1604985"/>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pic>
            <p:nvPicPr>
              <p:cNvPr id="2067" name="Hình ảnh 54" descr="Ảnh có chứa văn bản, đồ họa véc-tơ&#10;&#10;Mô tả được tạo tự động">
                <a:extLst>
                  <a:ext uri="{FF2B5EF4-FFF2-40B4-BE49-F238E27FC236}">
                    <a16:creationId xmlns="" xmlns:a16="http://schemas.microsoft.com/office/drawing/2014/main" id="{0B4E58D3-D485-FD67-B35D-9F54DF10F097}"/>
                  </a:ext>
                </a:extLst>
              </p:cNvPr>
              <p:cNvPicPr>
                <a:picLocks noChangeAspect="1"/>
              </p:cNvPicPr>
              <p:nvPr/>
            </p:nvPicPr>
            <p:blipFill rotWithShape="1">
              <a:blip r:embed="rId4" cstate="print"/>
              <a:srcRect l="41319" t="4844" r="40995" b="54324"/>
              <a:stretch/>
            </p:blipFill>
            <p:spPr>
              <a:xfrm flipH="1">
                <a:off x="7062479" y="925161"/>
                <a:ext cx="662659" cy="1081753"/>
              </a:xfrm>
              <a:prstGeom prst="rect">
                <a:avLst/>
              </a:prstGeom>
            </p:spPr>
          </p:pic>
        </p:grpSp>
        <p:sp>
          <p:nvSpPr>
            <p:cNvPr id="2064" name="Google Shape;1768;p26">
              <a:extLst>
                <a:ext uri="{FF2B5EF4-FFF2-40B4-BE49-F238E27FC236}">
                  <a16:creationId xmlns="" xmlns:a16="http://schemas.microsoft.com/office/drawing/2014/main" id="{AA1E9A62-1A95-61EF-B642-E2B7BBF0765A}"/>
                </a:ext>
              </a:extLst>
            </p:cNvPr>
            <p:cNvSpPr txBox="1">
              <a:spLocks/>
            </p:cNvSpPr>
            <p:nvPr/>
          </p:nvSpPr>
          <p:spPr>
            <a:xfrm>
              <a:off x="1508401" y="3456552"/>
              <a:ext cx="7171712"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4400"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rPr>
                <a:t>Những chi tiết nào cho thấy việc đi học của các bạn nhỏ ở vùng cao rất vất vả?</a:t>
              </a:r>
              <a:endParaRPr lang="pt-BR" sz="4400"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endParaRPr>
            </a:p>
          </p:txBody>
        </p:sp>
      </p:grpSp>
      <p:sp>
        <p:nvSpPr>
          <p:cNvPr id="2078" name="Google Shape;1768;p26">
            <a:extLst>
              <a:ext uri="{FF2B5EF4-FFF2-40B4-BE49-F238E27FC236}">
                <a16:creationId xmlns="" xmlns:a16="http://schemas.microsoft.com/office/drawing/2014/main" id="{BBEA16FA-6026-269E-29CD-0C52EA7FD75B}"/>
              </a:ext>
            </a:extLst>
          </p:cNvPr>
          <p:cNvSpPr txBox="1">
            <a:spLocks/>
          </p:cNvSpPr>
          <p:nvPr/>
        </p:nvSpPr>
        <p:spPr>
          <a:xfrm>
            <a:off x="1007583" y="3199328"/>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kern="0" dirty="0">
                <a:solidFill>
                  <a:srgbClr val="000000"/>
                </a:solidFill>
                <a:latin typeface="Calibri" panose="020F0502020204030204" pitchFamily="34" charset="0"/>
                <a:ea typeface="Cambria" panose="02040503050406030204" pitchFamily="18" charset="0"/>
                <a:cs typeface="Calibri" panose="020F0502020204030204" pitchFamily="34" charset="0"/>
              </a:rPr>
              <a:t>Em đi tìm cái chữ</a:t>
            </a:r>
          </a:p>
          <a:p>
            <a:pPr algn="l" defTabSz="1219170">
              <a:buClr>
                <a:srgbClr val="85A8CE"/>
              </a:buClr>
            </a:pPr>
            <a:r>
              <a:rPr lang="vi-VN" sz="3600" kern="0" dirty="0">
                <a:solidFill>
                  <a:srgbClr val="000000"/>
                </a:solidFill>
                <a:latin typeface="Calibri" panose="020F0502020204030204" pitchFamily="34" charset="0"/>
                <a:ea typeface="Cambria" panose="02040503050406030204" pitchFamily="18" charset="0"/>
                <a:cs typeface="Calibri" panose="020F0502020204030204" pitchFamily="34" charset="0"/>
              </a:rPr>
              <a:t>Vượt suối lại băng rừng</a:t>
            </a:r>
          </a:p>
          <a:p>
            <a:pPr algn="l" defTabSz="1219170">
              <a:buClr>
                <a:srgbClr val="85A8CE"/>
              </a:buClr>
            </a:pPr>
            <a:r>
              <a:rPr lang="vi-VN" sz="3600" kern="0" dirty="0">
                <a:solidFill>
                  <a:srgbClr val="000000"/>
                </a:solidFill>
                <a:latin typeface="Calibri" panose="020F0502020204030204" pitchFamily="34" charset="0"/>
                <a:ea typeface="Cambria" panose="02040503050406030204" pitchFamily="18" charset="0"/>
                <a:cs typeface="Calibri" panose="020F0502020204030204" pitchFamily="34" charset="0"/>
              </a:rPr>
              <a:t>Đường xa chân có mỏi</a:t>
            </a:r>
          </a:p>
          <a:p>
            <a:pPr algn="l" defTabSz="1219170">
              <a:buClr>
                <a:srgbClr val="85A8CE"/>
              </a:buClr>
            </a:pPr>
            <a:r>
              <a:rPr lang="vi-VN" sz="3600" kern="0" dirty="0">
                <a:solidFill>
                  <a:srgbClr val="000000"/>
                </a:solidFill>
                <a:latin typeface="Calibri" panose="020F0502020204030204" pitchFamily="34" charset="0"/>
                <a:ea typeface="Cambria" panose="02040503050406030204" pitchFamily="18" charset="0"/>
                <a:cs typeface="Calibri" panose="020F0502020204030204" pitchFamily="34" charset="0"/>
              </a:rPr>
              <a:t>Chữ vẫn gùi trên lưng.</a:t>
            </a:r>
            <a:endParaRPr lang="pt-BR" sz="3600" kern="0" dirty="0">
              <a:solidFill>
                <a:srgbClr val="000000"/>
              </a:solidFill>
              <a:latin typeface="Calibri" panose="020F0502020204030204" pitchFamily="34" charset="0"/>
              <a:ea typeface="Cambria" panose="02040503050406030204" pitchFamily="18" charset="0"/>
              <a:cs typeface="Calibri" panose="020F0502020204030204" pitchFamily="34" charset="0"/>
            </a:endParaRPr>
          </a:p>
        </p:txBody>
      </p:sp>
      <p:sp>
        <p:nvSpPr>
          <p:cNvPr id="2083" name="Google Shape;1768;p26">
            <a:extLst>
              <a:ext uri="{FF2B5EF4-FFF2-40B4-BE49-F238E27FC236}">
                <a16:creationId xmlns="" xmlns:a16="http://schemas.microsoft.com/office/drawing/2014/main" id="{8D9B4499-D7CD-79D0-CC71-1861DEC32935}"/>
              </a:ext>
            </a:extLst>
          </p:cNvPr>
          <p:cNvSpPr txBox="1">
            <a:spLocks/>
          </p:cNvSpPr>
          <p:nvPr/>
        </p:nvSpPr>
        <p:spPr>
          <a:xfrm>
            <a:off x="6591954" y="3177557"/>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kern="0" dirty="0">
                <a:solidFill>
                  <a:srgbClr val="000000"/>
                </a:solidFill>
                <a:latin typeface="Calibri" panose="020F0502020204030204" pitchFamily="34" charset="0"/>
                <a:ea typeface="Cambria" panose="02040503050406030204" pitchFamily="18" charset="0"/>
                <a:cs typeface="Calibri" panose="020F0502020204030204" pitchFamily="34" charset="0"/>
              </a:rPr>
              <a:t>Càng đi chân càng vững</a:t>
            </a:r>
          </a:p>
          <a:p>
            <a:pPr algn="l" defTabSz="1219170">
              <a:buClr>
                <a:srgbClr val="85A8CE"/>
              </a:buClr>
            </a:pPr>
            <a:r>
              <a:rPr lang="vi-VN" sz="3600" kern="0" dirty="0">
                <a:solidFill>
                  <a:srgbClr val="000000"/>
                </a:solidFill>
                <a:latin typeface="Calibri" panose="020F0502020204030204" pitchFamily="34" charset="0"/>
                <a:ea typeface="Cambria" panose="02040503050406030204" pitchFamily="18" charset="0"/>
                <a:cs typeface="Calibri" panose="020F0502020204030204" pitchFamily="34" charset="0"/>
              </a:rPr>
              <a:t>Lớp học ngang lưng đồi</a:t>
            </a:r>
          </a:p>
          <a:p>
            <a:pPr algn="l" defTabSz="1219170">
              <a:buClr>
                <a:srgbClr val="85A8CE"/>
              </a:buClr>
            </a:pPr>
            <a:r>
              <a:rPr lang="vi-VN" sz="3600" kern="0" dirty="0">
                <a:solidFill>
                  <a:srgbClr val="000000"/>
                </a:solidFill>
                <a:latin typeface="Calibri" panose="020F0502020204030204" pitchFamily="34" charset="0"/>
                <a:ea typeface="Cambria" panose="02040503050406030204" pitchFamily="18" charset="0"/>
                <a:cs typeface="Calibri" panose="020F0502020204030204" pitchFamily="34" charset="0"/>
              </a:rPr>
              <a:t>Mắt em như sao sáng</a:t>
            </a:r>
          </a:p>
          <a:p>
            <a:pPr algn="l" defTabSz="1219170">
              <a:buClr>
                <a:srgbClr val="85A8CE"/>
              </a:buClr>
            </a:pPr>
            <a:r>
              <a:rPr lang="vi-VN" sz="3600" kern="0" dirty="0">
                <a:solidFill>
                  <a:srgbClr val="000000"/>
                </a:solidFill>
                <a:latin typeface="Calibri" panose="020F0502020204030204" pitchFamily="34" charset="0"/>
                <a:ea typeface="Cambria" panose="02040503050406030204" pitchFamily="18" charset="0"/>
                <a:cs typeface="Calibri" panose="020F0502020204030204" pitchFamily="34" charset="0"/>
              </a:rPr>
              <a:t>Gặt chữ trên đỉnh trời!</a:t>
            </a:r>
          </a:p>
        </p:txBody>
      </p:sp>
      <p:sp>
        <p:nvSpPr>
          <p:cNvPr id="2084" name="Rectangle: Rounded Corners 2083">
            <a:extLst>
              <a:ext uri="{FF2B5EF4-FFF2-40B4-BE49-F238E27FC236}">
                <a16:creationId xmlns="" xmlns:a16="http://schemas.microsoft.com/office/drawing/2014/main" id="{143701EF-5073-8074-F59E-45144EF5AB0D}"/>
              </a:ext>
            </a:extLst>
          </p:cNvPr>
          <p:cNvSpPr/>
          <p:nvPr/>
        </p:nvSpPr>
        <p:spPr>
          <a:xfrm>
            <a:off x="1001486" y="3679372"/>
            <a:ext cx="2035628"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5" name="Rectangle: Rounded Corners 2084">
            <a:extLst>
              <a:ext uri="{FF2B5EF4-FFF2-40B4-BE49-F238E27FC236}">
                <a16:creationId xmlns="" xmlns:a16="http://schemas.microsoft.com/office/drawing/2014/main" id="{199C4D48-DC93-7E1C-D69F-687D205D9FC3}"/>
              </a:ext>
            </a:extLst>
          </p:cNvPr>
          <p:cNvSpPr/>
          <p:nvPr/>
        </p:nvSpPr>
        <p:spPr>
          <a:xfrm>
            <a:off x="3559629" y="3592286"/>
            <a:ext cx="2035628"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6" name="Rectangle: Rounded Corners 2085">
            <a:extLst>
              <a:ext uri="{FF2B5EF4-FFF2-40B4-BE49-F238E27FC236}">
                <a16:creationId xmlns="" xmlns:a16="http://schemas.microsoft.com/office/drawing/2014/main" id="{0ED14EF4-C45F-735A-BF80-330D5A424792}"/>
              </a:ext>
            </a:extLst>
          </p:cNvPr>
          <p:cNvSpPr/>
          <p:nvPr/>
        </p:nvSpPr>
        <p:spPr>
          <a:xfrm>
            <a:off x="1066800" y="4114800"/>
            <a:ext cx="1926771" cy="38100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7" name="Rectangle: Rounded Corners 2086">
            <a:extLst>
              <a:ext uri="{FF2B5EF4-FFF2-40B4-BE49-F238E27FC236}">
                <a16:creationId xmlns="" xmlns:a16="http://schemas.microsoft.com/office/drawing/2014/main" id="{E073430E-C5FF-DA9F-87E9-5DFF2C323333}"/>
              </a:ext>
            </a:extLst>
          </p:cNvPr>
          <p:cNvSpPr/>
          <p:nvPr/>
        </p:nvSpPr>
        <p:spPr>
          <a:xfrm>
            <a:off x="6585858" y="36358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8" name="Rectangle: Rounded Corners 2087">
            <a:extLst>
              <a:ext uri="{FF2B5EF4-FFF2-40B4-BE49-F238E27FC236}">
                <a16:creationId xmlns="" xmlns:a16="http://schemas.microsoft.com/office/drawing/2014/main" id="{72AC1501-6647-413F-FB06-1A7FDB1FC8C1}"/>
              </a:ext>
            </a:extLst>
          </p:cNvPr>
          <p:cNvSpPr/>
          <p:nvPr/>
        </p:nvSpPr>
        <p:spPr>
          <a:xfrm>
            <a:off x="6564087" y="44740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089" name="Nhóm 26">
            <a:extLst>
              <a:ext uri="{FF2B5EF4-FFF2-40B4-BE49-F238E27FC236}">
                <a16:creationId xmlns="" xmlns:a16="http://schemas.microsoft.com/office/drawing/2014/main" id="{DB545DB2-055B-B071-2AEF-FE851C8A01D2}"/>
              </a:ext>
            </a:extLst>
          </p:cNvPr>
          <p:cNvGrpSpPr/>
          <p:nvPr/>
        </p:nvGrpSpPr>
        <p:grpSpPr>
          <a:xfrm>
            <a:off x="1066800" y="4803874"/>
            <a:ext cx="10876852" cy="1890840"/>
            <a:chOff x="3878249" y="2811382"/>
            <a:chExt cx="7621743" cy="1225009"/>
          </a:xfrm>
        </p:grpSpPr>
        <p:sp>
          <p:nvSpPr>
            <p:cNvPr id="2090" name="Hình chữ nhật: Góc Tròn 27">
              <a:extLst>
                <a:ext uri="{FF2B5EF4-FFF2-40B4-BE49-F238E27FC236}">
                  <a16:creationId xmlns="" xmlns:a16="http://schemas.microsoft.com/office/drawing/2014/main" id="{DD38A17B-AF9E-50DB-86E1-5C22A2F35481}"/>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91" name="Hộp Văn bản 28">
              <a:extLst>
                <a:ext uri="{FF2B5EF4-FFF2-40B4-BE49-F238E27FC236}">
                  <a16:creationId xmlns="" xmlns:a16="http://schemas.microsoft.com/office/drawing/2014/main" id="{E278F048-11A6-4A89-CCA3-F87387EC2532}"/>
                </a:ext>
              </a:extLst>
            </p:cNvPr>
            <p:cNvSpPr txBox="1"/>
            <p:nvPr/>
          </p:nvSpPr>
          <p:spPr>
            <a:xfrm>
              <a:off x="3878249" y="2997882"/>
              <a:ext cx="7025215" cy="1016928"/>
            </a:xfrm>
            <a:prstGeom prst="rect">
              <a:avLst/>
            </a:prstGeom>
            <a:noFill/>
          </p:spPr>
          <p:txBody>
            <a:bodyPr wrap="square" rtlCol="0">
              <a:spAutoFit/>
            </a:bodyPr>
            <a:lstStyle/>
            <a:p>
              <a:pPr marL="0" marR="0" algn="just">
                <a:spcBef>
                  <a:spcPts val="0"/>
                </a:spcBef>
                <a:spcAft>
                  <a:spcPts val="0"/>
                </a:spcAft>
              </a:pPr>
              <a:r>
                <a:rPr lang="en-US" sz="32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3200" b="1" dirty="0">
                  <a:effectLst/>
                  <a:latin typeface="Calibri" panose="020F0502020204030204" pitchFamily="34" charset="0"/>
                  <a:ea typeface="Times New Roman" panose="02020603050405020304" pitchFamily="18" charset="0"/>
                  <a:cs typeface="Calibri" panose="020F0502020204030204" pitchFamily="34" charset="0"/>
                </a:rPr>
                <a:t> chi </a:t>
              </a:r>
              <a:r>
                <a:rPr lang="en-US" sz="3200" b="1" dirty="0" err="1">
                  <a:effectLst/>
                  <a:latin typeface="Calibri" panose="020F0502020204030204" pitchFamily="34" charset="0"/>
                  <a:ea typeface="Times New Roman" panose="02020603050405020304" pitchFamily="18" charset="0"/>
                  <a:cs typeface="Calibri" panose="020F0502020204030204" pitchFamily="34" charset="0"/>
                </a:rPr>
                <a:t>tiết</a:t>
              </a:r>
              <a:r>
                <a:rPr lang="en-US" sz="3200" b="1" dirty="0">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effectLst/>
                  <a:latin typeface="Calibri" panose="020F0502020204030204" pitchFamily="34" charset="0"/>
                  <a:ea typeface="Times New Roman" panose="02020603050405020304" pitchFamily="18" charset="0"/>
                  <a:cs typeface="Calibri" panose="020F0502020204030204" pitchFamily="34" charset="0"/>
                </a:rPr>
                <a:t>cho</a:t>
              </a:r>
              <a:r>
                <a:rPr lang="en-US" sz="3200" b="1" dirty="0">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effectLst/>
                  <a:latin typeface="Calibri" panose="020F0502020204030204" pitchFamily="34" charset="0"/>
                  <a:ea typeface="Times New Roman" panose="02020603050405020304" pitchFamily="18" charset="0"/>
                  <a:cs typeface="Calibri" panose="020F0502020204030204" pitchFamily="34" charset="0"/>
                </a:rPr>
                <a:t>thấy</a:t>
              </a:r>
              <a:r>
                <a:rPr lang="en-US" sz="3200" b="1" dirty="0">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effectLst/>
                  <a:latin typeface="Calibri" panose="020F0502020204030204" pitchFamily="34" charset="0"/>
                  <a:ea typeface="Times New Roman" panose="02020603050405020304" pitchFamily="18" charset="0"/>
                  <a:cs typeface="Calibri" panose="020F0502020204030204" pitchFamily="34" charset="0"/>
                </a:rPr>
                <a:t>việc</a:t>
              </a:r>
              <a:r>
                <a:rPr lang="en-US" sz="3200" b="1" dirty="0">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3200" b="1" dirty="0">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effectLst/>
                  <a:latin typeface="Calibri" panose="020F0502020204030204" pitchFamily="34" charset="0"/>
                  <a:ea typeface="Times New Roman" panose="02020603050405020304" pitchFamily="18" charset="0"/>
                  <a:cs typeface="Calibri" panose="020F0502020204030204" pitchFamily="34" charset="0"/>
                </a:rPr>
                <a:t>bạn</a:t>
              </a:r>
              <a:r>
                <a:rPr lang="en-US" sz="3200" b="1" dirty="0">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effectLst/>
                  <a:latin typeface="Calibri" panose="020F0502020204030204" pitchFamily="34" charset="0"/>
                  <a:ea typeface="Times New Roman" panose="02020603050405020304" pitchFamily="18" charset="0"/>
                  <a:cs typeface="Calibri" panose="020F0502020204030204" pitchFamily="34" charset="0"/>
                </a:rPr>
                <a:t>nhỏ</a:t>
              </a:r>
              <a:r>
                <a:rPr lang="en-US" sz="3200" b="1" dirty="0">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effectLst/>
                  <a:latin typeface="Calibri" panose="020F0502020204030204" pitchFamily="34" charset="0"/>
                  <a:ea typeface="Times New Roman" panose="02020603050405020304" pitchFamily="18" charset="0"/>
                  <a:cs typeface="Calibri" panose="020F0502020204030204" pitchFamily="34" charset="0"/>
                </a:rPr>
                <a:t>vùng</a:t>
              </a:r>
              <a:r>
                <a:rPr lang="en-US" sz="3200" b="1" dirty="0">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effectLst/>
                  <a:latin typeface="Calibri" panose="020F0502020204030204" pitchFamily="34" charset="0"/>
                  <a:ea typeface="Times New Roman" panose="02020603050405020304" pitchFamily="18" charset="0"/>
                  <a:cs typeface="Calibri" panose="020F0502020204030204" pitchFamily="34" charset="0"/>
                </a:rPr>
                <a:t>cao</a:t>
              </a:r>
              <a:r>
                <a:rPr lang="en-US" sz="3200" b="1" dirty="0">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effectLst/>
                  <a:latin typeface="Calibri" panose="020F0502020204030204" pitchFamily="34" charset="0"/>
                  <a:ea typeface="Times New Roman" panose="02020603050405020304" pitchFamily="18" charset="0"/>
                  <a:cs typeface="Calibri" panose="020F0502020204030204" pitchFamily="34" charset="0"/>
                </a:rPr>
                <a:t>vất</a:t>
              </a:r>
              <a:r>
                <a:rPr lang="en-US" sz="3200" b="1" dirty="0">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effectLst/>
                  <a:latin typeface="Calibri" panose="020F0502020204030204" pitchFamily="34" charset="0"/>
                  <a:ea typeface="Times New Roman" panose="02020603050405020304" pitchFamily="18" charset="0"/>
                  <a:cs typeface="Calibri" panose="020F0502020204030204" pitchFamily="34" charset="0"/>
                </a:rPr>
                <a:t>vả</a:t>
              </a:r>
              <a:r>
                <a:rPr lang="en-US" sz="3200" b="1" dirty="0">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3200" b="1" dirty="0">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vượt</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băng</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lớp</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ngang</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3200" b="1" i="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gặt</a:t>
              </a:r>
              <a:r>
                <a:rPr lang="en-US" sz="3200" b="1" i="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200" b="1" i="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đỉnh</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trời</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92" name="Picture 26">
              <a:extLst>
                <a:ext uri="{FF2B5EF4-FFF2-40B4-BE49-F238E27FC236}">
                  <a16:creationId xmlns="" xmlns:a16="http://schemas.microsoft.com/office/drawing/2014/main" id="{4A613FD7-562B-3662-BE60-EAF15358F3A0}"/>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 xmlns:p14="http://schemas.microsoft.com/office/powerpoint/2010/main" val="35291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fade">
                                      <p:cBhvr>
                                        <p:cTn id="7" dur="500"/>
                                        <p:tgtEl>
                                          <p:spTgt spid="20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8"/>
                                        </p:tgtEl>
                                        <p:attrNameLst>
                                          <p:attrName>style.visibility</p:attrName>
                                        </p:attrNameLst>
                                      </p:cBhvr>
                                      <p:to>
                                        <p:strVal val="visible"/>
                                      </p:to>
                                    </p:set>
                                    <p:animEffect transition="in" filter="fade">
                                      <p:cBhvr>
                                        <p:cTn id="10" dur="500"/>
                                        <p:tgtEl>
                                          <p:spTgt spid="20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84"/>
                                        </p:tgtEl>
                                        <p:attrNameLst>
                                          <p:attrName>style.visibility</p:attrName>
                                        </p:attrNameLst>
                                      </p:cBhvr>
                                      <p:to>
                                        <p:strVal val="visible"/>
                                      </p:to>
                                    </p:set>
                                    <p:animEffect transition="in" filter="wipe(down)">
                                      <p:cBhvr>
                                        <p:cTn id="15" dur="500"/>
                                        <p:tgtEl>
                                          <p:spTgt spid="20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85"/>
                                        </p:tgtEl>
                                        <p:attrNameLst>
                                          <p:attrName>style.visibility</p:attrName>
                                        </p:attrNameLst>
                                      </p:cBhvr>
                                      <p:to>
                                        <p:strVal val="visible"/>
                                      </p:to>
                                    </p:set>
                                    <p:animEffect transition="in" filter="wipe(down)">
                                      <p:cBhvr>
                                        <p:cTn id="20" dur="500"/>
                                        <p:tgtEl>
                                          <p:spTgt spid="208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86"/>
                                        </p:tgtEl>
                                        <p:attrNameLst>
                                          <p:attrName>style.visibility</p:attrName>
                                        </p:attrNameLst>
                                      </p:cBhvr>
                                      <p:to>
                                        <p:strVal val="visible"/>
                                      </p:to>
                                    </p:set>
                                    <p:animEffect transition="in" filter="wipe(down)">
                                      <p:cBhvr>
                                        <p:cTn id="25" dur="500"/>
                                        <p:tgtEl>
                                          <p:spTgt spid="20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87"/>
                                        </p:tgtEl>
                                        <p:attrNameLst>
                                          <p:attrName>style.visibility</p:attrName>
                                        </p:attrNameLst>
                                      </p:cBhvr>
                                      <p:to>
                                        <p:strVal val="visible"/>
                                      </p:to>
                                    </p:set>
                                    <p:animEffect transition="in" filter="wipe(down)">
                                      <p:cBhvr>
                                        <p:cTn id="30" dur="500"/>
                                        <p:tgtEl>
                                          <p:spTgt spid="20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88"/>
                                        </p:tgtEl>
                                        <p:attrNameLst>
                                          <p:attrName>style.visibility</p:attrName>
                                        </p:attrNameLst>
                                      </p:cBhvr>
                                      <p:to>
                                        <p:strVal val="visible"/>
                                      </p:to>
                                    </p:set>
                                    <p:animEffect transition="in" filter="wipe(down)">
                                      <p:cBhvr>
                                        <p:cTn id="35" dur="500"/>
                                        <p:tgtEl>
                                          <p:spTgt spid="208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childTnLst>
                                    <p:set>
                                      <p:cBhvr>
                                        <p:cTn id="39" dur="1" fill="hold">
                                          <p:stCondLst>
                                            <p:cond delay="0"/>
                                          </p:stCondLst>
                                        </p:cTn>
                                        <p:tgtEl>
                                          <p:spTgt spid="2089"/>
                                        </p:tgtEl>
                                        <p:attrNameLst>
                                          <p:attrName>style.visibility</p:attrName>
                                        </p:attrNameLst>
                                      </p:cBhvr>
                                      <p:to>
                                        <p:strVal val="visible"/>
                                      </p:to>
                                    </p:set>
                                    <p:anim calcmode="lin" valueType="num">
                                      <p:cBhvr additive="base">
                                        <p:cTn id="40" dur="500" fill="hold"/>
                                        <p:tgtEl>
                                          <p:spTgt spid="2089"/>
                                        </p:tgtEl>
                                        <p:attrNameLst>
                                          <p:attrName>ppt_x</p:attrName>
                                        </p:attrNameLst>
                                      </p:cBhvr>
                                      <p:tavLst>
                                        <p:tav tm="0">
                                          <p:val>
                                            <p:strVal val="1+#ppt_w/2"/>
                                          </p:val>
                                        </p:tav>
                                        <p:tav tm="100000">
                                          <p:val>
                                            <p:strVal val="#ppt_x"/>
                                          </p:val>
                                        </p:tav>
                                      </p:tavLst>
                                    </p:anim>
                                    <p:anim calcmode="lin" valueType="num">
                                      <p:cBhvr additive="base">
                                        <p:cTn id="41" dur="500" fill="hold"/>
                                        <p:tgtEl>
                                          <p:spTgt spid="2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p:bldP spid="2083" grpId="0"/>
      <p:bldP spid="2084" grpId="0" animBg="1"/>
      <p:bldP spid="2085" grpId="0" animBg="1"/>
      <p:bldP spid="2086" grpId="0" animBg="1"/>
      <p:bldP spid="2087" grpId="0" animBg="1"/>
      <p:bldP spid="20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 xmlns:a16="http://schemas.microsoft.com/office/drawing/2014/main" id="{8D3A0AB5-4E4E-B3C5-61BC-8F2D118E0AF0}"/>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r="15540"/>
          <a:stretch/>
        </p:blipFill>
        <p:spPr>
          <a:xfrm>
            <a:off x="20" y="1282"/>
            <a:ext cx="12191980" cy="6856718"/>
          </a:xfrm>
          <a:prstGeom prst="rect">
            <a:avLst/>
          </a:prstGeom>
        </p:spPr>
      </p:pic>
      <p:sp>
        <p:nvSpPr>
          <p:cNvPr id="7" name="Hình chữ nhật: Góc Tròn 10">
            <a:extLst>
              <a:ext uri="{FF2B5EF4-FFF2-40B4-BE49-F238E27FC236}">
                <a16:creationId xmlns="" xmlns:a16="http://schemas.microsoft.com/office/drawing/2014/main" id="{78281CA1-AADE-C0DF-4E83-B32BD541B69B}"/>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9" name="Google Shape;1768;p26">
            <a:extLst>
              <a:ext uri="{FF2B5EF4-FFF2-40B4-BE49-F238E27FC236}">
                <a16:creationId xmlns="" xmlns:a16="http://schemas.microsoft.com/office/drawing/2014/main" id="{1D27D7AD-04F7-5F61-A48C-106F16960FD0}"/>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0" name="Google Shape;2011;p27">
            <a:extLst>
              <a:ext uri="{FF2B5EF4-FFF2-40B4-BE49-F238E27FC236}">
                <a16:creationId xmlns="" xmlns:a16="http://schemas.microsoft.com/office/drawing/2014/main" id="{B71492B4-6667-7FAB-12F0-BCE1AA1B82E9}"/>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1" name="Google Shape;2332;p29">
            <a:extLst>
              <a:ext uri="{FF2B5EF4-FFF2-40B4-BE49-F238E27FC236}">
                <a16:creationId xmlns="" xmlns:a16="http://schemas.microsoft.com/office/drawing/2014/main" id="{92D545E3-D5B1-6F01-BF95-F4AF330B9092}"/>
              </a:ext>
            </a:extLst>
          </p:cNvPr>
          <p:cNvSpPr/>
          <p:nvPr/>
        </p:nvSpPr>
        <p:spPr>
          <a:xfrm rot="4430286">
            <a:off x="471288" y="64399"/>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98">
            <a:extLst>
              <a:ext uri="{FF2B5EF4-FFF2-40B4-BE49-F238E27FC236}">
                <a16:creationId xmlns="" xmlns:a16="http://schemas.microsoft.com/office/drawing/2014/main" id="{60434037-88F4-C850-9FEA-A22D1363116B}"/>
              </a:ext>
            </a:extLst>
          </p:cNvPr>
          <p:cNvGrpSpPr/>
          <p:nvPr/>
        </p:nvGrpSpPr>
        <p:grpSpPr>
          <a:xfrm>
            <a:off x="1611205" y="526314"/>
            <a:ext cx="9334895" cy="2380172"/>
            <a:chOff x="88006" y="4309963"/>
            <a:chExt cx="7001171" cy="1597457"/>
          </a:xfrm>
        </p:grpSpPr>
        <p:grpSp>
          <p:nvGrpSpPr>
            <p:cNvPr id="17" name="Nhóm 99">
              <a:extLst>
                <a:ext uri="{FF2B5EF4-FFF2-40B4-BE49-F238E27FC236}">
                  <a16:creationId xmlns="" xmlns:a16="http://schemas.microsoft.com/office/drawing/2014/main" id="{0BE3C56E-21E3-ED81-412C-D411DC3BB461}"/>
                </a:ext>
              </a:extLst>
            </p:cNvPr>
            <p:cNvGrpSpPr/>
            <p:nvPr/>
          </p:nvGrpSpPr>
          <p:grpSpPr>
            <a:xfrm>
              <a:off x="88006" y="4309963"/>
              <a:ext cx="7001171" cy="1340529"/>
              <a:chOff x="220781" y="2915087"/>
              <a:chExt cx="6724470" cy="1340529"/>
            </a:xfrm>
          </p:grpSpPr>
          <p:sp>
            <p:nvSpPr>
              <p:cNvPr id="19" name="Hình chữ nhật: Góc Tròn 101">
                <a:extLst>
                  <a:ext uri="{FF2B5EF4-FFF2-40B4-BE49-F238E27FC236}">
                    <a16:creationId xmlns="" xmlns:a16="http://schemas.microsoft.com/office/drawing/2014/main" id="{08154472-9974-3CF6-104F-F2D5FD549D55}"/>
                  </a:ext>
                </a:extLst>
              </p:cNvPr>
              <p:cNvSpPr/>
              <p:nvPr/>
            </p:nvSpPr>
            <p:spPr>
              <a:xfrm>
                <a:off x="604186" y="3411738"/>
                <a:ext cx="6341065" cy="843878"/>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02">
                <a:extLst>
                  <a:ext uri="{FF2B5EF4-FFF2-40B4-BE49-F238E27FC236}">
                    <a16:creationId xmlns="" xmlns:a16="http://schemas.microsoft.com/office/drawing/2014/main" id="{0A281A32-1C6E-8270-26D5-87C4ABCBA689}"/>
                  </a:ext>
                </a:extLst>
              </p:cNvPr>
              <p:cNvSpPr/>
              <p:nvPr/>
            </p:nvSpPr>
            <p:spPr>
              <a:xfrm>
                <a:off x="389815" y="3319793"/>
                <a:ext cx="6186669" cy="711921"/>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03" descr="Ảnh có chứa văn bản, đồ họa véc-tơ&#10;&#10;Mô tả được tạo tự động">
                <a:extLst>
                  <a:ext uri="{FF2B5EF4-FFF2-40B4-BE49-F238E27FC236}">
                    <a16:creationId xmlns="" xmlns:a16="http://schemas.microsoft.com/office/drawing/2014/main" id="{457DD3BE-3A04-F24F-6A78-470DAFE7DFC2}"/>
                  </a:ext>
                </a:extLst>
              </p:cNvPr>
              <p:cNvPicPr>
                <a:picLocks noChangeAspect="1"/>
              </p:cNvPicPr>
              <p:nvPr/>
            </p:nvPicPr>
            <p:blipFill rotWithShape="1">
              <a:blip r:embed="rId4" cstate="print"/>
              <a:srcRect l="59929" r="22623" b="50735"/>
              <a:stretch/>
            </p:blipFill>
            <p:spPr>
              <a:xfrm>
                <a:off x="220781" y="2915087"/>
                <a:ext cx="426134" cy="850769"/>
              </a:xfrm>
              <a:prstGeom prst="rect">
                <a:avLst/>
              </a:prstGeom>
            </p:spPr>
          </p:pic>
        </p:grpSp>
        <p:sp>
          <p:nvSpPr>
            <p:cNvPr id="18" name="Google Shape;1768;p26">
              <a:extLst>
                <a:ext uri="{FF2B5EF4-FFF2-40B4-BE49-F238E27FC236}">
                  <a16:creationId xmlns="" xmlns:a16="http://schemas.microsoft.com/office/drawing/2014/main" id="{648D86EF-2F3A-9117-9422-79E75BE55D2B}"/>
                </a:ext>
              </a:extLst>
            </p:cNvPr>
            <p:cNvSpPr txBox="1">
              <a:spLocks/>
            </p:cNvSpPr>
            <p:nvPr/>
          </p:nvSpPr>
          <p:spPr>
            <a:xfrm>
              <a:off x="500669" y="4525023"/>
              <a:ext cx="657170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defTabSz="1219170">
                <a:buClr>
                  <a:srgbClr val="85A8CE"/>
                </a:buClr>
              </a:pPr>
              <a:r>
                <a:rPr lang="vi-VN" sz="3333" b="0" kern="0" dirty="0">
                  <a:solidFill>
                    <a:srgbClr val="000000">
                      <a:lumMod val="95000"/>
                      <a:lumOff val="5000"/>
                    </a:srgbClr>
                  </a:solidFill>
                  <a:latin typeface="Calibri" panose="020F0502020204030204" pitchFamily="34" charset="0"/>
                  <a:cs typeface="Calibri" panose="020F0502020204030204" pitchFamily="34" charset="0"/>
                </a:rPr>
                <a:t>Trên đường đi học Bạn nhỏ nghe thấy những âm thanh nào?</a:t>
              </a:r>
              <a:r>
                <a:rPr lang="en-US" sz="3333" b="0" kern="0" dirty="0">
                  <a:solidFill>
                    <a:srgbClr val="000000">
                      <a:lumMod val="95000"/>
                      <a:lumOff val="5000"/>
                    </a:srgbClr>
                  </a:solidFill>
                  <a:latin typeface="Calibri" panose="020F0502020204030204" pitchFamily="34" charset="0"/>
                  <a:cs typeface="Calibri" panose="020F0502020204030204" pitchFamily="34" charset="0"/>
                </a:rPr>
                <a:t> </a:t>
              </a:r>
              <a:r>
                <a:rPr lang="vi-VN" sz="3333" b="0" kern="0" dirty="0">
                  <a:solidFill>
                    <a:srgbClr val="000000">
                      <a:lumMod val="95000"/>
                      <a:lumOff val="5000"/>
                    </a:srgbClr>
                  </a:solidFill>
                  <a:latin typeface="Calibri" panose="020F0502020204030204" pitchFamily="34" charset="0"/>
                  <a:cs typeface="Calibri" panose="020F0502020204030204" pitchFamily="34" charset="0"/>
                </a:rPr>
                <a:t>Theo em những âm thanh đó đem lại cảm xúc gì cho bạn nhỏ?</a:t>
              </a:r>
            </a:p>
          </p:txBody>
        </p:sp>
      </p:grpSp>
      <p:sp>
        <p:nvSpPr>
          <p:cNvPr id="23" name="TextBox 22">
            <a:extLst>
              <a:ext uri="{FF2B5EF4-FFF2-40B4-BE49-F238E27FC236}">
                <a16:creationId xmlns="" xmlns:a16="http://schemas.microsoft.com/office/drawing/2014/main" id="{FE9BF030-E64E-8DC4-5929-E3D3FFC732C2}"/>
              </a:ext>
            </a:extLst>
          </p:cNvPr>
          <p:cNvSpPr txBox="1"/>
          <p:nvPr/>
        </p:nvSpPr>
        <p:spPr>
          <a:xfrm>
            <a:off x="936171" y="2740495"/>
            <a:ext cx="609600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sp>
        <p:nvSpPr>
          <p:cNvPr id="24" name="TextBox 23">
            <a:extLst>
              <a:ext uri="{FF2B5EF4-FFF2-40B4-BE49-F238E27FC236}">
                <a16:creationId xmlns="" xmlns:a16="http://schemas.microsoft.com/office/drawing/2014/main" id="{1A9E5064-FFCB-BF2B-3B1A-9234FBB9175D}"/>
              </a:ext>
            </a:extLst>
          </p:cNvPr>
          <p:cNvSpPr txBox="1"/>
          <p:nvPr/>
        </p:nvSpPr>
        <p:spPr>
          <a:xfrm>
            <a:off x="6814458" y="2286001"/>
            <a:ext cx="593271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p:txBody>
      </p:sp>
      <p:sp>
        <p:nvSpPr>
          <p:cNvPr id="25" name="Rectangle: Rounded Corners 24">
            <a:extLst>
              <a:ext uri="{FF2B5EF4-FFF2-40B4-BE49-F238E27FC236}">
                <a16:creationId xmlns="" xmlns:a16="http://schemas.microsoft.com/office/drawing/2014/main" id="{FEF9F4CF-1811-FE0F-2617-FC222651C2AC}"/>
              </a:ext>
            </a:extLst>
          </p:cNvPr>
          <p:cNvSpPr/>
          <p:nvPr/>
        </p:nvSpPr>
        <p:spPr>
          <a:xfrm>
            <a:off x="990599" y="3788229"/>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 xmlns:a16="http://schemas.microsoft.com/office/drawing/2014/main" id="{9E4C6E08-7DC6-439A-2202-9325B0B1D702}"/>
              </a:ext>
            </a:extLst>
          </p:cNvPr>
          <p:cNvSpPr/>
          <p:nvPr/>
        </p:nvSpPr>
        <p:spPr>
          <a:xfrm>
            <a:off x="6749142" y="3820886"/>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7" name="Nhóm 26">
            <a:extLst>
              <a:ext uri="{FF2B5EF4-FFF2-40B4-BE49-F238E27FC236}">
                <a16:creationId xmlns="" xmlns:a16="http://schemas.microsoft.com/office/drawing/2014/main" id="{F347C596-1AAB-8073-B310-EEF3C17EFE92}"/>
              </a:ext>
            </a:extLst>
          </p:cNvPr>
          <p:cNvGrpSpPr/>
          <p:nvPr/>
        </p:nvGrpSpPr>
        <p:grpSpPr>
          <a:xfrm>
            <a:off x="402772" y="4749447"/>
            <a:ext cx="11410252" cy="1890841"/>
            <a:chOff x="4145308" y="2811382"/>
            <a:chExt cx="7354684" cy="1225009"/>
          </a:xfrm>
        </p:grpSpPr>
        <p:sp>
          <p:nvSpPr>
            <p:cNvPr id="28" name="Hình chữ nhật: Góc Tròn 27">
              <a:extLst>
                <a:ext uri="{FF2B5EF4-FFF2-40B4-BE49-F238E27FC236}">
                  <a16:creationId xmlns="" xmlns:a16="http://schemas.microsoft.com/office/drawing/2014/main" id="{9D7F3B8A-55F5-8577-7D05-F68CD7EECFAA}"/>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9" name="Hộp Văn bản 28">
              <a:extLst>
                <a:ext uri="{FF2B5EF4-FFF2-40B4-BE49-F238E27FC236}">
                  <a16:creationId xmlns="" xmlns:a16="http://schemas.microsoft.com/office/drawing/2014/main" id="{DC5FFDF5-71B9-96A5-B4B0-1D0FD7E392B4}"/>
                </a:ext>
              </a:extLst>
            </p:cNvPr>
            <p:cNvSpPr txBox="1"/>
            <p:nvPr/>
          </p:nvSpPr>
          <p:spPr>
            <a:xfrm>
              <a:off x="4370220" y="2999931"/>
              <a:ext cx="6462099" cy="1016927"/>
            </a:xfrm>
            <a:prstGeom prst="rect">
              <a:avLst/>
            </a:prstGeom>
            <a:noFill/>
          </p:spPr>
          <p:txBody>
            <a:bodyPr wrap="square" rtlCol="0">
              <a:spAutoFit/>
            </a:bodyPr>
            <a:lstStyle/>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rung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vách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đá</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gió</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đưa</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nghe</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đều</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nhịp</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bình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ở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vùng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đem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xúc</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vẻ</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phấn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khởi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30" name="Picture 26">
              <a:extLst>
                <a:ext uri="{FF2B5EF4-FFF2-40B4-BE49-F238E27FC236}">
                  <a16:creationId xmlns="" xmlns:a16="http://schemas.microsoft.com/office/drawing/2014/main" id="{C60ABAD7-5AF5-95EA-3B66-FB82DDE4B7D6}"/>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 xmlns:p14="http://schemas.microsoft.com/office/powerpoint/2010/main" val="1017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 xmlns:a16="http://schemas.microsoft.com/office/drawing/2014/main" id="{8D3A0AB5-4E4E-B3C5-61BC-8F2D118E0AF0}"/>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 xmlns:a16="http://schemas.microsoft.com/office/drawing/2014/main" id="{CCAF9B81-F240-799A-1DAE-EC8AEA35CC4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 name="Google Shape;1768;p26">
            <a:extLst>
              <a:ext uri="{FF2B5EF4-FFF2-40B4-BE49-F238E27FC236}">
                <a16:creationId xmlns="" xmlns:a16="http://schemas.microsoft.com/office/drawing/2014/main" id="{705583CB-4A81-DFCB-0BDB-6EC939BD93FA}"/>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FFC000"/>
                </a:solidFill>
                <a:latin typeface="Calibri" panose="020F0502020204030204" pitchFamily="34" charset="0"/>
                <a:cs typeface="Calibri" panose="020F0502020204030204" pitchFamily="34" charset="0"/>
              </a:rPr>
              <a:t>Cùng</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tìm</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hiểu</a:t>
            </a:r>
            <a:r>
              <a:rPr lang="vi-VN" sz="7200" kern="0" dirty="0">
                <a:solidFill>
                  <a:srgbClr val="FFC000"/>
                </a:solidFill>
                <a:latin typeface="Calibri" panose="020F0502020204030204" pitchFamily="34" charset="0"/>
                <a:cs typeface="Calibri" panose="020F0502020204030204" pitchFamily="34" charset="0"/>
              </a:rPr>
              <a:t> </a:t>
            </a:r>
            <a:endParaRPr lang="pt-BR" sz="7200" kern="0" dirty="0">
              <a:solidFill>
                <a:srgbClr val="FFC000"/>
              </a:solidFill>
              <a:latin typeface="Calibri" panose="020F0502020204030204" pitchFamily="34" charset="0"/>
              <a:cs typeface="Calibri" panose="020F0502020204030204" pitchFamily="34" charset="0"/>
            </a:endParaRPr>
          </a:p>
        </p:txBody>
      </p:sp>
      <p:sp>
        <p:nvSpPr>
          <p:cNvPr id="4" name="Google Shape;2011;p27">
            <a:extLst>
              <a:ext uri="{FF2B5EF4-FFF2-40B4-BE49-F238E27FC236}">
                <a16:creationId xmlns="" xmlns:a16="http://schemas.microsoft.com/office/drawing/2014/main" id="{17CC43C5-3E5C-AADB-255C-7A43F4677FEA}"/>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6" name="Google Shape;2332;p29">
            <a:extLst>
              <a:ext uri="{FF2B5EF4-FFF2-40B4-BE49-F238E27FC236}">
                <a16:creationId xmlns="" xmlns:a16="http://schemas.microsoft.com/office/drawing/2014/main" id="{EDEF2975-81BA-DBF0-EC51-28F25471917A}"/>
              </a:ext>
            </a:extLst>
          </p:cNvPr>
          <p:cNvSpPr/>
          <p:nvPr/>
        </p:nvSpPr>
        <p:spPr>
          <a:xfrm rot="4430286">
            <a:off x="487431" y="32286"/>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8" name="Nhóm 5">
            <a:extLst>
              <a:ext uri="{FF2B5EF4-FFF2-40B4-BE49-F238E27FC236}">
                <a16:creationId xmlns="" xmlns:a16="http://schemas.microsoft.com/office/drawing/2014/main" id="{E74DA93A-4303-8985-3491-E499D94E5955}"/>
              </a:ext>
            </a:extLst>
          </p:cNvPr>
          <p:cNvGrpSpPr/>
          <p:nvPr/>
        </p:nvGrpSpPr>
        <p:grpSpPr>
          <a:xfrm>
            <a:off x="975752" y="3140495"/>
            <a:ext cx="10495737" cy="2748340"/>
            <a:chOff x="4145308" y="2976302"/>
            <a:chExt cx="7354684" cy="2061255"/>
          </a:xfrm>
        </p:grpSpPr>
        <p:sp>
          <p:nvSpPr>
            <p:cNvPr id="12" name="Hình chữ nhật: Góc Tròn 93">
              <a:extLst>
                <a:ext uri="{FF2B5EF4-FFF2-40B4-BE49-F238E27FC236}">
                  <a16:creationId xmlns="" xmlns:a16="http://schemas.microsoft.com/office/drawing/2014/main" id="{BE2BAE55-52D7-2083-63AD-767BE3194D15}"/>
                </a:ext>
              </a:extLst>
            </p:cNvPr>
            <p:cNvSpPr/>
            <p:nvPr/>
          </p:nvSpPr>
          <p:spPr>
            <a:xfrm>
              <a:off x="4145308" y="2976302"/>
              <a:ext cx="7354684" cy="2061255"/>
            </a:xfrm>
            <a:custGeom>
              <a:avLst/>
              <a:gdLst>
                <a:gd name="connsiteX0" fmla="*/ 0 w 7354684"/>
                <a:gd name="connsiteY0" fmla="*/ 343549 h 2061255"/>
                <a:gd name="connsiteX1" fmla="*/ 343549 w 7354684"/>
                <a:gd name="connsiteY1" fmla="*/ 0 h 2061255"/>
                <a:gd name="connsiteX2" fmla="*/ 7011135 w 7354684"/>
                <a:gd name="connsiteY2" fmla="*/ 0 h 2061255"/>
                <a:gd name="connsiteX3" fmla="*/ 7354684 w 7354684"/>
                <a:gd name="connsiteY3" fmla="*/ 343549 h 2061255"/>
                <a:gd name="connsiteX4" fmla="*/ 7354684 w 7354684"/>
                <a:gd name="connsiteY4" fmla="*/ 1717706 h 2061255"/>
                <a:gd name="connsiteX5" fmla="*/ 7011135 w 7354684"/>
                <a:gd name="connsiteY5" fmla="*/ 2061255 h 2061255"/>
                <a:gd name="connsiteX6" fmla="*/ 343549 w 7354684"/>
                <a:gd name="connsiteY6" fmla="*/ 2061255 h 2061255"/>
                <a:gd name="connsiteX7" fmla="*/ 0 w 7354684"/>
                <a:gd name="connsiteY7" fmla="*/ 1717706 h 2061255"/>
                <a:gd name="connsiteX8" fmla="*/ 0 w 7354684"/>
                <a:gd name="connsiteY8" fmla="*/ 343549 h 20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2061255" fill="none" extrusionOk="0">
                  <a:moveTo>
                    <a:pt x="0" y="343549"/>
                  </a:moveTo>
                  <a:cubicBezTo>
                    <a:pt x="30405" y="131449"/>
                    <a:pt x="170301" y="33554"/>
                    <a:pt x="343549" y="0"/>
                  </a:cubicBezTo>
                  <a:cubicBezTo>
                    <a:pt x="2342997" y="-106144"/>
                    <a:pt x="4105948" y="-57456"/>
                    <a:pt x="7011135" y="0"/>
                  </a:cubicBezTo>
                  <a:cubicBezTo>
                    <a:pt x="7203104" y="1177"/>
                    <a:pt x="7367979" y="153874"/>
                    <a:pt x="7354684" y="343549"/>
                  </a:cubicBezTo>
                  <a:cubicBezTo>
                    <a:pt x="7434258" y="955414"/>
                    <a:pt x="7356353" y="1575687"/>
                    <a:pt x="7354684" y="1717706"/>
                  </a:cubicBezTo>
                  <a:cubicBezTo>
                    <a:pt x="7369161" y="1927979"/>
                    <a:pt x="7208321" y="2037912"/>
                    <a:pt x="7011135" y="2061255"/>
                  </a:cubicBezTo>
                  <a:cubicBezTo>
                    <a:pt x="4102854" y="2032258"/>
                    <a:pt x="1546772" y="1987891"/>
                    <a:pt x="343549" y="2061255"/>
                  </a:cubicBezTo>
                  <a:cubicBezTo>
                    <a:pt x="162064" y="2047553"/>
                    <a:pt x="3537" y="1892917"/>
                    <a:pt x="0" y="1717706"/>
                  </a:cubicBezTo>
                  <a:cubicBezTo>
                    <a:pt x="-64951" y="1224464"/>
                    <a:pt x="-58143" y="645606"/>
                    <a:pt x="0" y="343549"/>
                  </a:cubicBezTo>
                  <a:close/>
                </a:path>
                <a:path w="7354684" h="2061255" stroke="0" extrusionOk="0">
                  <a:moveTo>
                    <a:pt x="0" y="343549"/>
                  </a:moveTo>
                  <a:cubicBezTo>
                    <a:pt x="18593" y="147499"/>
                    <a:pt x="146466" y="18398"/>
                    <a:pt x="343549" y="0"/>
                  </a:cubicBezTo>
                  <a:cubicBezTo>
                    <a:pt x="3507817" y="-6525"/>
                    <a:pt x="3764003" y="152743"/>
                    <a:pt x="7011135" y="0"/>
                  </a:cubicBezTo>
                  <a:cubicBezTo>
                    <a:pt x="7218739" y="9351"/>
                    <a:pt x="7335145" y="182139"/>
                    <a:pt x="7354684" y="343549"/>
                  </a:cubicBezTo>
                  <a:cubicBezTo>
                    <a:pt x="7326273" y="927279"/>
                    <a:pt x="7389225" y="1309934"/>
                    <a:pt x="7354684" y="1717706"/>
                  </a:cubicBezTo>
                  <a:cubicBezTo>
                    <a:pt x="7360413" y="1906943"/>
                    <a:pt x="7177328" y="2087867"/>
                    <a:pt x="7011135" y="2061255"/>
                  </a:cubicBezTo>
                  <a:cubicBezTo>
                    <a:pt x="4772241" y="2175089"/>
                    <a:pt x="3070774" y="2060609"/>
                    <a:pt x="343549" y="2061255"/>
                  </a:cubicBezTo>
                  <a:cubicBezTo>
                    <a:pt x="168635" y="2093436"/>
                    <a:pt x="-528" y="1904486"/>
                    <a:pt x="0" y="1717706"/>
                  </a:cubicBezTo>
                  <a:cubicBezTo>
                    <a:pt x="21197" y="1411377"/>
                    <a:pt x="-49816" y="750046"/>
                    <a:pt x="0" y="343549"/>
                  </a:cubicBezTo>
                  <a:close/>
                </a:path>
              </a:pathLst>
            </a:custGeom>
            <a:solidFill>
              <a:srgbClr val="FFFFB7"/>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lumMod val="95000"/>
                    <a:lumOff val="5000"/>
                  </a:srgbClr>
                </a:solidFill>
                <a:latin typeface="Calibri" panose="020F0502020204030204" pitchFamily="34" charset="0"/>
                <a:cs typeface="Calibri" panose="020F0502020204030204" pitchFamily="34" charset="0"/>
                <a:sym typeface="Arial"/>
              </a:endParaRPr>
            </a:p>
          </p:txBody>
        </p:sp>
        <p:sp>
          <p:nvSpPr>
            <p:cNvPr id="13" name="Hộp Văn bản 2">
              <a:extLst>
                <a:ext uri="{FF2B5EF4-FFF2-40B4-BE49-F238E27FC236}">
                  <a16:creationId xmlns="" xmlns:a16="http://schemas.microsoft.com/office/drawing/2014/main" id="{3CFA94F3-7738-982B-30BD-EE46AFE219C0}"/>
                </a:ext>
              </a:extLst>
            </p:cNvPr>
            <p:cNvSpPr txBox="1"/>
            <p:nvPr/>
          </p:nvSpPr>
          <p:spPr>
            <a:xfrm>
              <a:off x="4308294" y="2994404"/>
              <a:ext cx="6462099" cy="1915909"/>
            </a:xfrm>
            <a:prstGeom prst="rect">
              <a:avLst/>
            </a:prstGeom>
            <a:noFill/>
          </p:spPr>
          <p:txBody>
            <a:bodyPr wrap="square" rtlCol="0">
              <a:spAutoFit/>
            </a:bodyPr>
            <a:lstStyle/>
            <a:p>
              <a:pPr marL="0" marR="0" algn="just">
                <a:spcBef>
                  <a:spcPts val="0"/>
                </a:spcBef>
                <a:spcAft>
                  <a:spcPts val="0"/>
                </a:spcAf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Hai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quyết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tâm</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mặc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dù</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gặp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nhiều</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khó</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khăn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gian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khổ</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không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nản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tập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(qua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14" name="Picture 26">
              <a:extLst>
                <a:ext uri="{FF2B5EF4-FFF2-40B4-BE49-F238E27FC236}">
                  <a16:creationId xmlns="" xmlns:a16="http://schemas.microsoft.com/office/drawing/2014/main" id="{3A1495EC-3D8E-DB5E-F1CB-CC00375D08A9}"/>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rot="708318">
              <a:off x="10800021" y="3443424"/>
              <a:ext cx="670341" cy="1043332"/>
            </a:xfrm>
            <a:prstGeom prst="rect">
              <a:avLst/>
            </a:prstGeom>
            <a:effectLst>
              <a:outerShdw blurRad="76200" dist="12700" dir="2700000" sy="-23000" kx="-800400" algn="bl" rotWithShape="0">
                <a:prstClr val="black">
                  <a:alpha val="20000"/>
                </a:prstClr>
              </a:outerShdw>
            </a:effectLst>
          </p:spPr>
        </p:pic>
      </p:grpSp>
      <p:grpSp>
        <p:nvGrpSpPr>
          <p:cNvPr id="15" name="Nhóm 30">
            <a:extLst>
              <a:ext uri="{FF2B5EF4-FFF2-40B4-BE49-F238E27FC236}">
                <a16:creationId xmlns="" xmlns:a16="http://schemas.microsoft.com/office/drawing/2014/main" id="{D2033341-2C41-E64F-468C-D101652DE7DB}"/>
              </a:ext>
            </a:extLst>
          </p:cNvPr>
          <p:cNvGrpSpPr/>
          <p:nvPr/>
        </p:nvGrpSpPr>
        <p:grpSpPr>
          <a:xfrm>
            <a:off x="1383943" y="779683"/>
            <a:ext cx="9730372" cy="2053456"/>
            <a:chOff x="4161797" y="3612326"/>
            <a:chExt cx="7297779" cy="1540092"/>
          </a:xfrm>
        </p:grpSpPr>
        <p:grpSp>
          <p:nvGrpSpPr>
            <p:cNvPr id="22" name="Nhóm 31">
              <a:extLst>
                <a:ext uri="{FF2B5EF4-FFF2-40B4-BE49-F238E27FC236}">
                  <a16:creationId xmlns="" xmlns:a16="http://schemas.microsoft.com/office/drawing/2014/main" id="{89B3C080-A7DD-FACC-D0B7-D7C310D1DCF9}"/>
                </a:ext>
              </a:extLst>
            </p:cNvPr>
            <p:cNvGrpSpPr/>
            <p:nvPr/>
          </p:nvGrpSpPr>
          <p:grpSpPr>
            <a:xfrm>
              <a:off x="4161797" y="3612326"/>
              <a:ext cx="7171713" cy="1303959"/>
              <a:chOff x="2884131" y="3160137"/>
              <a:chExt cx="6615045" cy="1303959"/>
            </a:xfrm>
          </p:grpSpPr>
          <p:sp>
            <p:nvSpPr>
              <p:cNvPr id="32" name="Hình chữ nhật: Góc Tròn 33">
                <a:extLst>
                  <a:ext uri="{FF2B5EF4-FFF2-40B4-BE49-F238E27FC236}">
                    <a16:creationId xmlns="" xmlns:a16="http://schemas.microsoft.com/office/drawing/2014/main" id="{272AF410-B98A-5703-BAE3-8AC32D8EA0A0}"/>
                  </a:ext>
                </a:extLst>
              </p:cNvPr>
              <p:cNvSpPr/>
              <p:nvPr/>
            </p:nvSpPr>
            <p:spPr>
              <a:xfrm>
                <a:off x="3298738" y="3494417"/>
                <a:ext cx="6200438" cy="969679"/>
              </a:xfrm>
              <a:prstGeom prst="roundRect">
                <a:avLst/>
              </a:prstGeom>
              <a:solidFill>
                <a:srgbClr val="8CE088"/>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3" name="Hình chữ nhật: Góc Tròn 34">
                <a:extLst>
                  <a:ext uri="{FF2B5EF4-FFF2-40B4-BE49-F238E27FC236}">
                    <a16:creationId xmlns="" xmlns:a16="http://schemas.microsoft.com/office/drawing/2014/main" id="{96B344F5-8995-6456-BFC9-F1EAE712F04E}"/>
                  </a:ext>
                </a:extLst>
              </p:cNvPr>
              <p:cNvSpPr/>
              <p:nvPr/>
            </p:nvSpPr>
            <p:spPr>
              <a:xfrm>
                <a:off x="3176775" y="3374275"/>
                <a:ext cx="6110744" cy="780058"/>
              </a:xfrm>
              <a:prstGeom prst="roundRect">
                <a:avLst/>
              </a:prstGeom>
              <a:noFill/>
              <a:ln w="19050">
                <a:solidFill>
                  <a:srgbClr val="8BDF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34" name="Hình ảnh 35">
                <a:extLst>
                  <a:ext uri="{FF2B5EF4-FFF2-40B4-BE49-F238E27FC236}">
                    <a16:creationId xmlns="" xmlns:a16="http://schemas.microsoft.com/office/drawing/2014/main" id="{14129178-0802-9F5F-88AA-23F8CA13E7E9}"/>
                  </a:ext>
                </a:extLst>
              </p:cNvPr>
              <p:cNvPicPr>
                <a:picLocks noChangeAspect="1"/>
              </p:cNvPicPr>
              <p:nvPr/>
            </p:nvPicPr>
            <p:blipFill rotWithShape="1">
              <a:blip r:embed="rId6" cstate="print"/>
              <a:srcRect l="76009" t="6911" r="1222" b="53613"/>
              <a:stretch/>
            </p:blipFill>
            <p:spPr>
              <a:xfrm>
                <a:off x="2884131" y="3160137"/>
                <a:ext cx="594111" cy="728337"/>
              </a:xfrm>
              <a:prstGeom prst="rect">
                <a:avLst/>
              </a:prstGeom>
            </p:spPr>
          </p:pic>
        </p:grpSp>
        <p:sp>
          <p:nvSpPr>
            <p:cNvPr id="31" name="Google Shape;1768;p26">
              <a:extLst>
                <a:ext uri="{FF2B5EF4-FFF2-40B4-BE49-F238E27FC236}">
                  <a16:creationId xmlns="" xmlns:a16="http://schemas.microsoft.com/office/drawing/2014/main" id="{36C44D23-BCEB-5716-2AF2-B612B33264C9}"/>
                </a:ext>
              </a:extLst>
            </p:cNvPr>
            <p:cNvSpPr txBox="1">
              <a:spLocks/>
            </p:cNvSpPr>
            <p:nvPr/>
          </p:nvSpPr>
          <p:spPr>
            <a:xfrm>
              <a:off x="4620978" y="3770021"/>
              <a:ext cx="6838598"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marL="0" marR="0" algn="just">
                <a:spcBef>
                  <a:spcPts val="0"/>
                </a:spcBef>
                <a:spcAft>
                  <a:spcPts val="0"/>
                </a:spcAft>
              </a:pP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Theo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hai</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điều</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 xmlns:p14="http://schemas.microsoft.com/office/powerpoint/2010/main" val="21980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 xmlns:a16="http://schemas.microsoft.com/office/drawing/2014/main" id="{8D3A0AB5-4E4E-B3C5-61BC-8F2D118E0AF0}"/>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 xmlns:a16="http://schemas.microsoft.com/office/drawing/2014/main"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9" name="Nhóm 6">
            <a:extLst>
              <a:ext uri="{FF2B5EF4-FFF2-40B4-BE49-F238E27FC236}">
                <a16:creationId xmlns="" xmlns:a16="http://schemas.microsoft.com/office/drawing/2014/main"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 xmlns:a16="http://schemas.microsoft.com/office/drawing/2014/main"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11" name="Hình ảnh 3" descr="Ảnh có chứa đồ chơi, búp bê, đồ họa véc-tơ&#10;&#10;Mô tả được tạo tự động">
              <a:extLst>
                <a:ext uri="{FF2B5EF4-FFF2-40B4-BE49-F238E27FC236}">
                  <a16:creationId xmlns="" xmlns:a16="http://schemas.microsoft.com/office/drawing/2014/main" id="{AD99EFD3-267B-25A5-61CD-20AE1D7947D6}"/>
                </a:ext>
              </a:extLst>
            </p:cNvPr>
            <p:cNvPicPr>
              <a:picLocks noChangeAspect="1"/>
            </p:cNvPicPr>
            <p:nvPr/>
          </p:nvPicPr>
          <p:blipFill>
            <a:blip r:embed="rId4" cstate="print"/>
            <a:stretch>
              <a:fillRect/>
            </a:stretch>
          </p:blipFill>
          <p:spPr>
            <a:xfrm>
              <a:off x="5438349" y="1420589"/>
              <a:ext cx="2714627" cy="2714627"/>
            </a:xfrm>
            <a:prstGeom prst="rect">
              <a:avLst/>
            </a:prstGeom>
          </p:spPr>
        </p:pic>
      </p:grpSp>
      <p:grpSp>
        <p:nvGrpSpPr>
          <p:cNvPr id="16" name="Nhóm 8">
            <a:extLst>
              <a:ext uri="{FF2B5EF4-FFF2-40B4-BE49-F238E27FC236}">
                <a16:creationId xmlns="" xmlns:a16="http://schemas.microsoft.com/office/drawing/2014/main"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 xmlns:a16="http://schemas.microsoft.com/office/drawing/2014/main"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Calibri"/>
                <a:sym typeface="Arial"/>
              </a:endParaRPr>
            </a:p>
          </p:txBody>
        </p:sp>
        <p:sp>
          <p:nvSpPr>
            <p:cNvPr id="18" name="Hộp Văn bản 1">
              <a:extLst>
                <a:ext uri="{FF2B5EF4-FFF2-40B4-BE49-F238E27FC236}">
                  <a16:creationId xmlns="" xmlns:a16="http://schemas.microsoft.com/office/drawing/2014/main" id="{3B8F2184-AD27-B122-3D0C-786E7C8EC35C}"/>
                </a:ext>
              </a:extLst>
            </p:cNvPr>
            <p:cNvSpPr txBox="1"/>
            <p:nvPr/>
          </p:nvSpPr>
          <p:spPr>
            <a:xfrm>
              <a:off x="2886201" y="988500"/>
              <a:ext cx="3493266" cy="1366565"/>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algn="ctr">
                <a:spcBef>
                  <a:spcPts val="0"/>
                </a:spcBef>
                <a:spcAft>
                  <a:spcPts val="0"/>
                </a:spcAft>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5.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thích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nhất</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Vì</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19" name="Nhóm 5">
            <a:extLst>
              <a:ext uri="{FF2B5EF4-FFF2-40B4-BE49-F238E27FC236}">
                <a16:creationId xmlns="" xmlns:a16="http://schemas.microsoft.com/office/drawing/2014/main" id="{8B8E82A0-8E1F-AF38-BA08-465D33239415}"/>
              </a:ext>
            </a:extLst>
          </p:cNvPr>
          <p:cNvGrpSpPr/>
          <p:nvPr/>
        </p:nvGrpSpPr>
        <p:grpSpPr>
          <a:xfrm>
            <a:off x="500348" y="2032475"/>
            <a:ext cx="7523531" cy="4458015"/>
            <a:chOff x="594441" y="1346937"/>
            <a:chExt cx="5642648" cy="3343511"/>
          </a:xfrm>
        </p:grpSpPr>
        <p:sp>
          <p:nvSpPr>
            <p:cNvPr id="20" name="Hình chữ nhật: Góc Tròn 13">
              <a:extLst>
                <a:ext uri="{FF2B5EF4-FFF2-40B4-BE49-F238E27FC236}">
                  <a16:creationId xmlns="" xmlns:a16="http://schemas.microsoft.com/office/drawing/2014/main" id="{7383185D-CDAC-54C0-CD4A-1C1FFB764E93}"/>
                </a:ext>
              </a:extLst>
            </p:cNvPr>
            <p:cNvSpPr/>
            <p:nvPr/>
          </p:nvSpPr>
          <p:spPr>
            <a:xfrm>
              <a:off x="594441" y="1346937"/>
              <a:ext cx="5642648" cy="3343511"/>
            </a:xfrm>
            <a:custGeom>
              <a:avLst/>
              <a:gdLst>
                <a:gd name="connsiteX0" fmla="*/ 0 w 5642648"/>
                <a:gd name="connsiteY0" fmla="*/ 557263 h 3343511"/>
                <a:gd name="connsiteX1" fmla="*/ 557263 w 5642648"/>
                <a:gd name="connsiteY1" fmla="*/ 0 h 3343511"/>
                <a:gd name="connsiteX2" fmla="*/ 5085385 w 5642648"/>
                <a:gd name="connsiteY2" fmla="*/ 0 h 3343511"/>
                <a:gd name="connsiteX3" fmla="*/ 5642648 w 5642648"/>
                <a:gd name="connsiteY3" fmla="*/ 557263 h 3343511"/>
                <a:gd name="connsiteX4" fmla="*/ 5642648 w 5642648"/>
                <a:gd name="connsiteY4" fmla="*/ 2786248 h 3343511"/>
                <a:gd name="connsiteX5" fmla="*/ 5085385 w 5642648"/>
                <a:gd name="connsiteY5" fmla="*/ 3343511 h 3343511"/>
                <a:gd name="connsiteX6" fmla="*/ 557263 w 5642648"/>
                <a:gd name="connsiteY6" fmla="*/ 3343511 h 3343511"/>
                <a:gd name="connsiteX7" fmla="*/ 0 w 5642648"/>
                <a:gd name="connsiteY7" fmla="*/ 2786248 h 3343511"/>
                <a:gd name="connsiteX8" fmla="*/ 0 w 5642648"/>
                <a:gd name="connsiteY8" fmla="*/ 557263 h 334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2648" h="3343511" fill="none" extrusionOk="0">
                  <a:moveTo>
                    <a:pt x="0" y="557263"/>
                  </a:moveTo>
                  <a:cubicBezTo>
                    <a:pt x="29816" y="227565"/>
                    <a:pt x="268147" y="37956"/>
                    <a:pt x="557263" y="0"/>
                  </a:cubicBezTo>
                  <a:cubicBezTo>
                    <a:pt x="1285432" y="-106144"/>
                    <a:pt x="3668553" y="-57456"/>
                    <a:pt x="5085385" y="0"/>
                  </a:cubicBezTo>
                  <a:cubicBezTo>
                    <a:pt x="5429640" y="19238"/>
                    <a:pt x="5677819" y="249659"/>
                    <a:pt x="5642648" y="557263"/>
                  </a:cubicBezTo>
                  <a:cubicBezTo>
                    <a:pt x="5498092" y="1446096"/>
                    <a:pt x="5533967" y="2527579"/>
                    <a:pt x="5642648" y="2786248"/>
                  </a:cubicBezTo>
                  <a:cubicBezTo>
                    <a:pt x="5674218" y="3138800"/>
                    <a:pt x="5405592" y="3304529"/>
                    <a:pt x="5085385" y="3343511"/>
                  </a:cubicBezTo>
                  <a:cubicBezTo>
                    <a:pt x="3630362" y="3314514"/>
                    <a:pt x="2436053" y="3270147"/>
                    <a:pt x="557263" y="3343511"/>
                  </a:cubicBezTo>
                  <a:cubicBezTo>
                    <a:pt x="273011" y="3304462"/>
                    <a:pt x="6561" y="3067067"/>
                    <a:pt x="0" y="2786248"/>
                  </a:cubicBezTo>
                  <a:cubicBezTo>
                    <a:pt x="-124905" y="2313895"/>
                    <a:pt x="-168306" y="1047264"/>
                    <a:pt x="0" y="557263"/>
                  </a:cubicBezTo>
                  <a:close/>
                </a:path>
                <a:path w="5642648" h="3343511" stroke="0" extrusionOk="0">
                  <a:moveTo>
                    <a:pt x="0" y="557263"/>
                  </a:moveTo>
                  <a:cubicBezTo>
                    <a:pt x="53363" y="231375"/>
                    <a:pt x="243196" y="15775"/>
                    <a:pt x="557263" y="0"/>
                  </a:cubicBezTo>
                  <a:cubicBezTo>
                    <a:pt x="1455999" y="-6525"/>
                    <a:pt x="3723134" y="152743"/>
                    <a:pt x="5085385" y="0"/>
                  </a:cubicBezTo>
                  <a:cubicBezTo>
                    <a:pt x="5422516" y="15368"/>
                    <a:pt x="5632138" y="264732"/>
                    <a:pt x="5642648" y="557263"/>
                  </a:cubicBezTo>
                  <a:cubicBezTo>
                    <a:pt x="5630626" y="1154841"/>
                    <a:pt x="5721827" y="1745456"/>
                    <a:pt x="5642648" y="2786248"/>
                  </a:cubicBezTo>
                  <a:cubicBezTo>
                    <a:pt x="5701077" y="3088915"/>
                    <a:pt x="5357493" y="3383817"/>
                    <a:pt x="5085385" y="3343511"/>
                  </a:cubicBezTo>
                  <a:cubicBezTo>
                    <a:pt x="3113389" y="3457345"/>
                    <a:pt x="2314434" y="3342865"/>
                    <a:pt x="557263" y="3343511"/>
                  </a:cubicBezTo>
                  <a:cubicBezTo>
                    <a:pt x="261798" y="3370220"/>
                    <a:pt x="-4497" y="3068833"/>
                    <a:pt x="0" y="2786248"/>
                  </a:cubicBezTo>
                  <a:cubicBezTo>
                    <a:pt x="-119259" y="2416075"/>
                    <a:pt x="-86911" y="817062"/>
                    <a:pt x="0" y="557263"/>
                  </a:cubicBezTo>
                  <a:close/>
                </a:path>
              </a:pathLst>
            </a:custGeom>
            <a:solidFill>
              <a:schemeClr val="accent4">
                <a:lumMod val="20000"/>
                <a:lumOff val="80000"/>
              </a:schemeClr>
            </a:solidFill>
            <a:ln w="19050">
              <a:solidFill>
                <a:schemeClr val="accent4"/>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1" name="Hộp Văn bản 14">
              <a:extLst>
                <a:ext uri="{FF2B5EF4-FFF2-40B4-BE49-F238E27FC236}">
                  <a16:creationId xmlns="" xmlns:a16="http://schemas.microsoft.com/office/drawing/2014/main" id="{DA04B796-E500-81EB-CC17-B297EFC2D0E1}"/>
                </a:ext>
              </a:extLst>
            </p:cNvPr>
            <p:cNvSpPr txBox="1"/>
            <p:nvPr/>
          </p:nvSpPr>
          <p:spPr>
            <a:xfrm>
              <a:off x="792109" y="1552886"/>
              <a:ext cx="5113260" cy="2839239"/>
            </a:xfrm>
            <a:prstGeom prst="rect">
              <a:avLst/>
            </a:prstGeom>
            <a:noFill/>
          </p:spPr>
          <p:txBody>
            <a:bodyPr wrap="square">
              <a:spAutoFit/>
            </a:bodyPr>
            <a:lstStyle/>
            <a:p>
              <a:pPr algn="just" defTabSz="1219170">
                <a:buClr>
                  <a:srgbClr val="000000"/>
                </a:buClr>
              </a:pPr>
              <a:r>
                <a:rPr lang="en-US" sz="3000" b="1" i="1" dirty="0" err="1">
                  <a:solidFill>
                    <a:srgbClr val="000000"/>
                  </a:solidFill>
                  <a:effectLst/>
                  <a:latin typeface="Calibri" panose="020F0502020204030204" pitchFamily="34" charset="0"/>
                  <a:cs typeface="Calibri" panose="020F0502020204030204" pitchFamily="34" charset="0"/>
                </a:rPr>
                <a:t>Ví</a:t>
              </a:r>
              <a:r>
                <a:rPr lang="en-US" sz="3000" b="1" i="1" dirty="0">
                  <a:solidFill>
                    <a:srgbClr val="000000"/>
                  </a:solidFill>
                  <a:effectLst/>
                  <a:latin typeface="Calibri" panose="020F0502020204030204" pitchFamily="34" charset="0"/>
                  <a:cs typeface="Calibri" panose="020F0502020204030204" pitchFamily="34" charset="0"/>
                </a:rPr>
                <a:t> </a:t>
              </a:r>
              <a:r>
                <a:rPr lang="en-US" sz="3000" b="1" i="1" dirty="0" err="1">
                  <a:solidFill>
                    <a:srgbClr val="000000"/>
                  </a:solidFill>
                  <a:effectLst/>
                  <a:latin typeface="Calibri" panose="020F0502020204030204" pitchFamily="34" charset="0"/>
                  <a:cs typeface="Calibri" panose="020F0502020204030204" pitchFamily="34" charset="0"/>
                </a:rPr>
                <a:t>dụ</a:t>
              </a:r>
              <a:r>
                <a:rPr lang="en-US" sz="3000" b="1" i="1" dirty="0">
                  <a:solidFill>
                    <a:srgbClr val="000000"/>
                  </a:solidFill>
                  <a:effectLst/>
                  <a:latin typeface="Calibri" panose="020F0502020204030204" pitchFamily="34" charset="0"/>
                  <a:cs typeface="Calibri" panose="020F0502020204030204" pitchFamily="34" charset="0"/>
                </a:rPr>
                <a:t>: </a:t>
              </a:r>
              <a:r>
                <a:rPr lang="vi-VN" sz="3000" b="1" i="1" dirty="0">
                  <a:solidFill>
                    <a:srgbClr val="000000"/>
                  </a:solidFill>
                  <a:effectLst/>
                  <a:latin typeface="Calibri" panose="020F0502020204030204" pitchFamily="34" charset="0"/>
                  <a:cs typeface="Calibri" panose="020F0502020204030204" pitchFamily="34" charset="0"/>
                </a:rPr>
                <a:t>Em thích hình ảnh: "Mắt em như sao sáng/ Gặt chữ trên đỉnh trời!" bởi vì đây là hai câu thơ thể hiện được nghị lực, sự nỗ lực và lòng quyết tâm không bỏ cuộc trước những khó khăn trắc trở ở vùng cao. Trái lại đôi mắt sáng ấy sáng rực như sao sáng khi bạn thấy được niềm vui đi học "gặt chữ".</a:t>
              </a:r>
              <a:endParaRPr lang="en-US" sz="3000" b="1" i="1" kern="0" dirty="0">
                <a:solidFill>
                  <a:srgbClr val="000000"/>
                </a:solidFill>
                <a:latin typeface="Calibri" panose="020F0502020204030204" pitchFamily="34" charset="0"/>
                <a:cs typeface="Calibri" panose="020F0502020204030204" pitchFamily="34" charset="0"/>
                <a:sym typeface="Arial"/>
              </a:endParaRPr>
            </a:p>
          </p:txBody>
        </p:sp>
      </p:grpSp>
      <p:sp>
        <p:nvSpPr>
          <p:cNvPr id="23" name="Hình Bầu dục 15">
            <a:extLst>
              <a:ext uri="{FF2B5EF4-FFF2-40B4-BE49-F238E27FC236}">
                <a16:creationId xmlns="" xmlns:a16="http://schemas.microsoft.com/office/drawing/2014/main"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Tree>
    <p:extLst>
      <p:ext uri="{BB962C8B-B14F-4D97-AF65-F5344CB8AC3E}">
        <p14:creationId xmlns="" xmlns:p14="http://schemas.microsoft.com/office/powerpoint/2010/main" val="279761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55A50A59-4B9B-69FD-61B7-BB064A1DE47C}"/>
              </a:ext>
            </a:extLst>
          </p:cNvPr>
          <p:cNvGrpSpPr/>
          <p:nvPr/>
        </p:nvGrpSpPr>
        <p:grpSpPr>
          <a:xfrm>
            <a:off x="923606" y="2317515"/>
            <a:ext cx="10401935" cy="3213490"/>
            <a:chOff x="1522081" y="2214752"/>
            <a:chExt cx="10401935" cy="3213490"/>
          </a:xfrm>
        </p:grpSpPr>
        <p:sp>
          <p:nvSpPr>
            <p:cNvPr id="3" name="Rectangle: Rounded Corners 2">
              <a:extLst>
                <a:ext uri="{FF2B5EF4-FFF2-40B4-BE49-F238E27FC236}">
                  <a16:creationId xmlns="" xmlns:a16="http://schemas.microsoft.com/office/drawing/2014/main" id="{8C7B3EB3-EF8F-AA7B-17D6-FBB851910A73}"/>
                </a:ext>
              </a:extLst>
            </p:cNvPr>
            <p:cNvSpPr/>
            <p:nvPr/>
          </p:nvSpPr>
          <p:spPr>
            <a:xfrm>
              <a:off x="1522081" y="2214752"/>
              <a:ext cx="10401935" cy="3213490"/>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TextBox 3">
              <a:extLst>
                <a:ext uri="{FF2B5EF4-FFF2-40B4-BE49-F238E27FC236}">
                  <a16:creationId xmlns="" xmlns:a16="http://schemas.microsoft.com/office/drawing/2014/main" id="{FBCDD1C4-9ACF-3712-1DBD-CB027374FF78}"/>
                </a:ext>
              </a:extLst>
            </p:cNvPr>
            <p:cNvSpPr txBox="1"/>
            <p:nvPr/>
          </p:nvSpPr>
          <p:spPr>
            <a:xfrm>
              <a:off x="1668992" y="2496706"/>
              <a:ext cx="1025502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thơ</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hể hiện nghị lực đến trường của các bạn nhỏ vùng cao. Trên con đường đến trường ấy, dù có xa xôi, trắc trở, có khó khăn gì đi nữa các bạn cũng vượt qua bởi lẽ có con chữ mới có thể giúp các bạn nhỏ thoát ra khỏi cảnh nghèo khó, thiếu thốn trên vùng cao.</a:t>
              </a:r>
            </a:p>
          </p:txBody>
        </p:sp>
      </p:grpSp>
      <p:pic>
        <p:nvPicPr>
          <p:cNvPr id="6" name="Picture 5">
            <a:extLst>
              <a:ext uri="{FF2B5EF4-FFF2-40B4-BE49-F238E27FC236}">
                <a16:creationId xmlns="" xmlns:a16="http://schemas.microsoft.com/office/drawing/2014/main" id="{165A6ABE-47B8-CC77-F1F2-C055B9276EE7}"/>
              </a:ext>
            </a:extLst>
          </p:cNvPr>
          <p:cNvPicPr>
            <a:picLocks noChangeAspect="1"/>
          </p:cNvPicPr>
          <p:nvPr/>
        </p:nvPicPr>
        <p:blipFill>
          <a:blip r:embed="rId3" cstate="print"/>
          <a:stretch>
            <a:fillRect/>
          </a:stretch>
        </p:blipFill>
        <p:spPr>
          <a:xfrm>
            <a:off x="3923726" y="740165"/>
            <a:ext cx="4401693" cy="1475360"/>
          </a:xfrm>
          <a:prstGeom prst="rect">
            <a:avLst/>
          </a:prstGeom>
        </p:spPr>
      </p:pic>
    </p:spTree>
    <p:extLst>
      <p:ext uri="{BB962C8B-B14F-4D97-AF65-F5344CB8AC3E}">
        <p14:creationId xmlns="" xmlns:p14="http://schemas.microsoft.com/office/powerpoint/2010/main" val="235998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 xmlns:a16="http://schemas.microsoft.com/office/drawing/2014/main" id="{8D3A0AB5-4E4E-B3C5-61BC-8F2D118E0AF0}"/>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A group of children walking on a dirt road&#10;&#10;Description automatically generated">
            <a:extLst>
              <a:ext uri="{FF2B5EF4-FFF2-40B4-BE49-F238E27FC236}">
                <a16:creationId xmlns="" xmlns:a16="http://schemas.microsoft.com/office/drawing/2014/main" id="{23D9C645-21A5-1AEE-A855-2ED64C84442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48249" y="642937"/>
            <a:ext cx="6829425" cy="5691188"/>
          </a:xfrm>
          <a:prstGeom prst="rect">
            <a:avLst/>
          </a:prstGeom>
        </p:spPr>
      </p:pic>
      <p:sp>
        <p:nvSpPr>
          <p:cNvPr id="7" name="Rectangle: Rounded Corners 6">
            <a:extLst>
              <a:ext uri="{FF2B5EF4-FFF2-40B4-BE49-F238E27FC236}">
                <a16:creationId xmlns="" xmlns:a16="http://schemas.microsoft.com/office/drawing/2014/main" id="{DED1258E-CF05-73C9-294A-3C0535F93A74}"/>
              </a:ext>
            </a:extLst>
          </p:cNvPr>
          <p:cNvSpPr/>
          <p:nvPr/>
        </p:nvSpPr>
        <p:spPr>
          <a:xfrm>
            <a:off x="297447" y="235377"/>
            <a:ext cx="5493753" cy="888573"/>
          </a:xfrm>
          <a:custGeom>
            <a:avLst/>
            <a:gdLst>
              <a:gd name="connsiteX0" fmla="*/ 0 w 5493753"/>
              <a:gd name="connsiteY0" fmla="*/ 444287 h 888573"/>
              <a:gd name="connsiteX1" fmla="*/ 444287 w 5493753"/>
              <a:gd name="connsiteY1" fmla="*/ 0 h 888573"/>
              <a:gd name="connsiteX2" fmla="*/ 1194273 w 5493753"/>
              <a:gd name="connsiteY2" fmla="*/ 0 h 888573"/>
              <a:gd name="connsiteX3" fmla="*/ 1806105 w 5493753"/>
              <a:gd name="connsiteY3" fmla="*/ 0 h 888573"/>
              <a:gd name="connsiteX4" fmla="*/ 2417936 w 5493753"/>
              <a:gd name="connsiteY4" fmla="*/ 0 h 888573"/>
              <a:gd name="connsiteX5" fmla="*/ 3075818 w 5493753"/>
              <a:gd name="connsiteY5" fmla="*/ 0 h 888573"/>
              <a:gd name="connsiteX6" fmla="*/ 3641598 w 5493753"/>
              <a:gd name="connsiteY6" fmla="*/ 0 h 888573"/>
              <a:gd name="connsiteX7" fmla="*/ 4207377 w 5493753"/>
              <a:gd name="connsiteY7" fmla="*/ 0 h 888573"/>
              <a:gd name="connsiteX8" fmla="*/ 5049467 w 5493753"/>
              <a:gd name="connsiteY8" fmla="*/ 0 h 888573"/>
              <a:gd name="connsiteX9" fmla="*/ 5493754 w 5493753"/>
              <a:gd name="connsiteY9" fmla="*/ 444287 h 888573"/>
              <a:gd name="connsiteX10" fmla="*/ 5493753 w 5493753"/>
              <a:gd name="connsiteY10" fmla="*/ 444287 h 888573"/>
              <a:gd name="connsiteX11" fmla="*/ 5049466 w 5493753"/>
              <a:gd name="connsiteY11" fmla="*/ 888574 h 888573"/>
              <a:gd name="connsiteX12" fmla="*/ 4437635 w 5493753"/>
              <a:gd name="connsiteY12" fmla="*/ 888574 h 888573"/>
              <a:gd name="connsiteX13" fmla="*/ 3917908 w 5493753"/>
              <a:gd name="connsiteY13" fmla="*/ 888574 h 888573"/>
              <a:gd name="connsiteX14" fmla="*/ 3352129 w 5493753"/>
              <a:gd name="connsiteY14" fmla="*/ 888574 h 888573"/>
              <a:gd name="connsiteX15" fmla="*/ 2694246 w 5493753"/>
              <a:gd name="connsiteY15" fmla="*/ 888573 h 888573"/>
              <a:gd name="connsiteX16" fmla="*/ 2082415 w 5493753"/>
              <a:gd name="connsiteY16" fmla="*/ 888573 h 888573"/>
              <a:gd name="connsiteX17" fmla="*/ 1470584 w 5493753"/>
              <a:gd name="connsiteY17" fmla="*/ 888573 h 888573"/>
              <a:gd name="connsiteX18" fmla="*/ 444287 w 5493753"/>
              <a:gd name="connsiteY18" fmla="*/ 888573 h 888573"/>
              <a:gd name="connsiteX19" fmla="*/ 0 w 5493753"/>
              <a:gd name="connsiteY19" fmla="*/ 444286 h 888573"/>
              <a:gd name="connsiteX20" fmla="*/ 0 w 5493753"/>
              <a:gd name="connsiteY20" fmla="*/ 444287 h 88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888573" fill="none" extrusionOk="0">
                <a:moveTo>
                  <a:pt x="0" y="444287"/>
                </a:moveTo>
                <a:cubicBezTo>
                  <a:pt x="53368" y="195511"/>
                  <a:pt x="149439" y="-15918"/>
                  <a:pt x="444287" y="0"/>
                </a:cubicBezTo>
                <a:cubicBezTo>
                  <a:pt x="655430" y="943"/>
                  <a:pt x="832269" y="-27146"/>
                  <a:pt x="1194273" y="0"/>
                </a:cubicBezTo>
                <a:cubicBezTo>
                  <a:pt x="1556277" y="27146"/>
                  <a:pt x="1570202" y="-695"/>
                  <a:pt x="1806105" y="0"/>
                </a:cubicBezTo>
                <a:cubicBezTo>
                  <a:pt x="2042008" y="695"/>
                  <a:pt x="2279292" y="-20474"/>
                  <a:pt x="2417936" y="0"/>
                </a:cubicBezTo>
                <a:cubicBezTo>
                  <a:pt x="2556580" y="20474"/>
                  <a:pt x="2906020" y="-8283"/>
                  <a:pt x="3075818" y="0"/>
                </a:cubicBezTo>
                <a:cubicBezTo>
                  <a:pt x="3245616" y="8283"/>
                  <a:pt x="3494152" y="17353"/>
                  <a:pt x="3641598" y="0"/>
                </a:cubicBezTo>
                <a:cubicBezTo>
                  <a:pt x="3789044" y="-17353"/>
                  <a:pt x="4056191" y="-12636"/>
                  <a:pt x="4207377" y="0"/>
                </a:cubicBezTo>
                <a:cubicBezTo>
                  <a:pt x="4358563" y="12636"/>
                  <a:pt x="4649781" y="-5707"/>
                  <a:pt x="5049467" y="0"/>
                </a:cubicBezTo>
                <a:cubicBezTo>
                  <a:pt x="5313166" y="-11001"/>
                  <a:pt x="5495200" y="179946"/>
                  <a:pt x="5493754" y="444287"/>
                </a:cubicBezTo>
                <a:lnTo>
                  <a:pt x="5493753" y="444287"/>
                </a:lnTo>
                <a:cubicBezTo>
                  <a:pt x="5486693" y="730309"/>
                  <a:pt x="5340432" y="893584"/>
                  <a:pt x="5049466" y="888574"/>
                </a:cubicBezTo>
                <a:cubicBezTo>
                  <a:pt x="4851789" y="864211"/>
                  <a:pt x="4735558" y="882456"/>
                  <a:pt x="4437635" y="888574"/>
                </a:cubicBezTo>
                <a:cubicBezTo>
                  <a:pt x="4139712" y="894692"/>
                  <a:pt x="4153235" y="912543"/>
                  <a:pt x="3917908" y="888574"/>
                </a:cubicBezTo>
                <a:cubicBezTo>
                  <a:pt x="3682581" y="864605"/>
                  <a:pt x="3495458" y="896183"/>
                  <a:pt x="3352129" y="888574"/>
                </a:cubicBezTo>
                <a:cubicBezTo>
                  <a:pt x="3208800" y="880965"/>
                  <a:pt x="2890619" y="899637"/>
                  <a:pt x="2694246" y="888573"/>
                </a:cubicBezTo>
                <a:cubicBezTo>
                  <a:pt x="2497873" y="877509"/>
                  <a:pt x="2317922" y="862529"/>
                  <a:pt x="2082415" y="888573"/>
                </a:cubicBezTo>
                <a:cubicBezTo>
                  <a:pt x="1846908" y="914617"/>
                  <a:pt x="1639843" y="897051"/>
                  <a:pt x="1470584" y="888573"/>
                </a:cubicBezTo>
                <a:cubicBezTo>
                  <a:pt x="1301325" y="880095"/>
                  <a:pt x="765374" y="880850"/>
                  <a:pt x="444287" y="888573"/>
                </a:cubicBezTo>
                <a:cubicBezTo>
                  <a:pt x="203722" y="853952"/>
                  <a:pt x="155" y="656069"/>
                  <a:pt x="0" y="444286"/>
                </a:cubicBezTo>
                <a:lnTo>
                  <a:pt x="0" y="444287"/>
                </a:lnTo>
                <a:close/>
              </a:path>
              <a:path w="5493753" h="888573" stroke="0" extrusionOk="0">
                <a:moveTo>
                  <a:pt x="0" y="444287"/>
                </a:moveTo>
                <a:cubicBezTo>
                  <a:pt x="-19081" y="218940"/>
                  <a:pt x="212397" y="57035"/>
                  <a:pt x="444287" y="0"/>
                </a:cubicBezTo>
                <a:cubicBezTo>
                  <a:pt x="661737" y="-8773"/>
                  <a:pt x="827515" y="23991"/>
                  <a:pt x="1010066" y="0"/>
                </a:cubicBezTo>
                <a:cubicBezTo>
                  <a:pt x="1192617" y="-23991"/>
                  <a:pt x="1386707" y="15826"/>
                  <a:pt x="1621897" y="0"/>
                </a:cubicBezTo>
                <a:cubicBezTo>
                  <a:pt x="1857087" y="-15826"/>
                  <a:pt x="1994327" y="-19141"/>
                  <a:pt x="2141625" y="0"/>
                </a:cubicBezTo>
                <a:cubicBezTo>
                  <a:pt x="2288923" y="19141"/>
                  <a:pt x="2522992" y="22960"/>
                  <a:pt x="2845559" y="0"/>
                </a:cubicBezTo>
                <a:cubicBezTo>
                  <a:pt x="3168126" y="-22960"/>
                  <a:pt x="3132933" y="-22734"/>
                  <a:pt x="3365287" y="0"/>
                </a:cubicBezTo>
                <a:cubicBezTo>
                  <a:pt x="3597641" y="22734"/>
                  <a:pt x="3873680" y="24537"/>
                  <a:pt x="4023170" y="0"/>
                </a:cubicBezTo>
                <a:cubicBezTo>
                  <a:pt x="4172660" y="-24537"/>
                  <a:pt x="4733283" y="-36566"/>
                  <a:pt x="5049467" y="0"/>
                </a:cubicBezTo>
                <a:cubicBezTo>
                  <a:pt x="5291325" y="4785"/>
                  <a:pt x="5478060" y="242562"/>
                  <a:pt x="5493754" y="444287"/>
                </a:cubicBezTo>
                <a:lnTo>
                  <a:pt x="5493753" y="444287"/>
                </a:lnTo>
                <a:cubicBezTo>
                  <a:pt x="5553136" y="683234"/>
                  <a:pt x="5276565" y="840473"/>
                  <a:pt x="5049466" y="888574"/>
                </a:cubicBezTo>
                <a:cubicBezTo>
                  <a:pt x="4874704" y="866334"/>
                  <a:pt x="4679297" y="884588"/>
                  <a:pt x="4437635" y="888574"/>
                </a:cubicBezTo>
                <a:cubicBezTo>
                  <a:pt x="4195973" y="892560"/>
                  <a:pt x="4137292" y="874371"/>
                  <a:pt x="3871856" y="888574"/>
                </a:cubicBezTo>
                <a:cubicBezTo>
                  <a:pt x="3606420" y="902777"/>
                  <a:pt x="3400310" y="900599"/>
                  <a:pt x="3167921" y="888574"/>
                </a:cubicBezTo>
                <a:cubicBezTo>
                  <a:pt x="2935532" y="876549"/>
                  <a:pt x="2750211" y="873916"/>
                  <a:pt x="2556091" y="888573"/>
                </a:cubicBezTo>
                <a:cubicBezTo>
                  <a:pt x="2361971" y="903230"/>
                  <a:pt x="2270766" y="903688"/>
                  <a:pt x="1990311" y="888573"/>
                </a:cubicBezTo>
                <a:cubicBezTo>
                  <a:pt x="1709856" y="873458"/>
                  <a:pt x="1636018" y="891077"/>
                  <a:pt x="1424532" y="888573"/>
                </a:cubicBezTo>
                <a:cubicBezTo>
                  <a:pt x="1213046" y="886069"/>
                  <a:pt x="928689" y="858885"/>
                  <a:pt x="444287" y="888573"/>
                </a:cubicBezTo>
                <a:cubicBezTo>
                  <a:pt x="193901" y="873953"/>
                  <a:pt x="-46202" y="714711"/>
                  <a:pt x="0" y="444286"/>
                </a:cubicBezTo>
                <a:lnTo>
                  <a:pt x="0" y="444287"/>
                </a:ln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Bức tranh vẽ gì?</a:t>
            </a:r>
            <a:endParaRPr lang="en-US" sz="4000" b="1" dirty="0">
              <a:solidFill>
                <a:srgbClr val="00206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 xmlns:a16="http://schemas.microsoft.com/office/drawing/2014/main" id="{185F2DAD-8043-70A1-BBA0-86DAADC267D9}"/>
              </a:ext>
            </a:extLst>
          </p:cNvPr>
          <p:cNvSpPr/>
          <p:nvPr/>
        </p:nvSpPr>
        <p:spPr>
          <a:xfrm>
            <a:off x="364122" y="155935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Các bạn nhỏ trong bức tranh sống ở đâu? </a:t>
            </a:r>
            <a:endParaRPr lang="en-US" sz="4000" b="1" dirty="0">
              <a:solidFill>
                <a:srgbClr val="002060"/>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 xmlns:a16="http://schemas.microsoft.com/office/drawing/2014/main" id="{C4931368-3254-6553-FFC3-DAB3FB4604ED}"/>
              </a:ext>
            </a:extLst>
          </p:cNvPr>
          <p:cNvSpPr/>
          <p:nvPr/>
        </p:nvSpPr>
        <p:spPr>
          <a:xfrm>
            <a:off x="354597" y="32548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Các bạn đang đi học trên con đường như thế nào?</a:t>
            </a:r>
            <a:endParaRPr lang="en-US" sz="3600" b="1" dirty="0">
              <a:solidFill>
                <a:srgbClr val="002060"/>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 xmlns:a16="http://schemas.microsoft.com/office/drawing/2014/main" id="{FE8B93AB-97DE-BFA1-D75E-6B6A49437003}"/>
              </a:ext>
            </a:extLst>
          </p:cNvPr>
          <p:cNvSpPr/>
          <p:nvPr/>
        </p:nvSpPr>
        <p:spPr>
          <a:xfrm>
            <a:off x="383172" y="48169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Nêu cảm nghĩ về việc đi học của các bạn nhỏ? </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38815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61039CC-2401-C1D2-F8A8-8D25B0BE4ACF}"/>
              </a:ext>
            </a:extLst>
          </p:cNvPr>
          <p:cNvPicPr>
            <a:picLocks noChangeAspect="1"/>
          </p:cNvPicPr>
          <p:nvPr/>
        </p:nvPicPr>
        <p:blipFill>
          <a:blip r:embed="rId4" cstate="print"/>
          <a:stretch>
            <a:fillRect/>
          </a:stretch>
        </p:blipFill>
        <p:spPr>
          <a:xfrm>
            <a:off x="745291" y="3218344"/>
            <a:ext cx="9358171" cy="1353429"/>
          </a:xfrm>
          <a:prstGeom prst="rect">
            <a:avLst/>
          </a:prstGeom>
        </p:spPr>
      </p:pic>
    </p:spTree>
    <p:custDataLst>
      <p:tags r:id="rId1"/>
    </p:custDataLst>
    <p:extLst>
      <p:ext uri="{BB962C8B-B14F-4D97-AF65-F5344CB8AC3E}">
        <p14:creationId xmlns="" xmlns:p14="http://schemas.microsoft.com/office/powerpoint/2010/main" val="68715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 xmlns:a16="http://schemas.microsoft.com/office/drawing/2014/main" id="{8D3A0AB5-4E4E-B3C5-61BC-8F2D118E0AF0}"/>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Picture 2" descr="A group of children walking on a dirt road&#10;&#10;Description automatically generated">
            <a:extLst>
              <a:ext uri="{FF2B5EF4-FFF2-40B4-BE49-F238E27FC236}">
                <a16:creationId xmlns="" xmlns:a16="http://schemas.microsoft.com/office/drawing/2014/main" id="{21053A31-F85F-0EE2-5D27-8C5CBBDF4E7D}"/>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 xmlns:a16="http://schemas.microsoft.com/office/drawing/2014/main" id="{06E2D5DF-754B-3BFE-72AA-8ECDA067ADB3}"/>
              </a:ext>
            </a:extLst>
          </p:cNvPr>
          <p:cNvPicPr>
            <a:picLocks noChangeAspect="1"/>
          </p:cNvPicPr>
          <p:nvPr/>
        </p:nvPicPr>
        <p:blipFill>
          <a:blip r:embed="rId4" cstate="print"/>
          <a:stretch>
            <a:fillRect/>
          </a:stretch>
        </p:blipFill>
        <p:spPr>
          <a:xfrm>
            <a:off x="3538919" y="383641"/>
            <a:ext cx="4371211" cy="585267"/>
          </a:xfrm>
          <a:prstGeom prst="rect">
            <a:avLst/>
          </a:prstGeom>
        </p:spPr>
      </p:pic>
      <p:sp>
        <p:nvSpPr>
          <p:cNvPr id="12" name="TextBox 11">
            <a:extLst>
              <a:ext uri="{FF2B5EF4-FFF2-40B4-BE49-F238E27FC236}">
                <a16:creationId xmlns=""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vi-VN" sz="2400" b="1" i="0" u="sng"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bước nhanh</a:t>
            </a:r>
            <a:r>
              <a:rPr kumimoji="0" lang="vi-VN" sz="2400" b="1" i="0" u="none" strike="noStrike" kern="1200" cap="none" spc="0" normalizeH="0" baseline="0" noProof="0" dirty="0" smtClean="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en-US" sz="2400" b="1" u="none" strike="noStrike" kern="1200" cap="none" spc="0" normalizeH="0" baseline="0" noProof="0" dirty="0" smtClean="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vi-VN" sz="2400" b="1"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sng"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tiếng sáo</a:t>
            </a:r>
          </a:p>
          <a:p>
            <a:pPr lvl="0" algn="just">
              <a:defRPr/>
            </a:pPr>
            <a:r>
              <a:rPr kumimoji="0" lang="vi-VN" sz="2400" b="1" i="0" u="sng"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trên tán lau</a:t>
            </a:r>
            <a:r>
              <a:rPr kumimoji="0" lang="vi-VN" sz="2400" b="1" i="0" u="none" strike="noStrike" kern="1200" cap="none" spc="0" normalizeH="0" baseline="0" noProof="0" dirty="0" smtClean="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a:t>
            </a:r>
            <a:r>
              <a:rPr lang="en-US" sz="2400" b="1" dirty="0" smtClean="0">
                <a:solidFill>
                  <a:srgbClr val="FF0000"/>
                </a:solidFill>
                <a:latin typeface="Calibri" panose="020F0502020204030204" pitchFamily="34" charset="0"/>
                <a:ea typeface="Cambria" panose="02040503050406030204" pitchFamily="18" charset="0"/>
                <a:cs typeface="Calibri" panose="020F0502020204030204" pitchFamily="34" charset="0"/>
              </a:rPr>
              <a:t> //</a:t>
            </a:r>
            <a:endPar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sng"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suối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lại </a:t>
            </a:r>
            <a:r>
              <a:rPr kumimoji="0" lang="vi-VN" sz="2400" b="1" i="0" u="sng"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băng</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chân có mỏi</a:t>
            </a:r>
          </a:p>
          <a:p>
            <a:pPr lvl="0" algn="ju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r>
              <a:rPr kumimoji="0" lang="vi-VN" sz="2400" b="1" i="0" u="none" strike="noStrike" kern="1200" cap="none" spc="0" normalizeH="0" baseline="0" noProof="0" dirty="0" smtClean="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a:t>
            </a:r>
            <a:r>
              <a:rPr lang="en-US" sz="2400" b="1" dirty="0" smtClean="0">
                <a:solidFill>
                  <a:srgbClr val="FF0000"/>
                </a:solidFill>
                <a:latin typeface="Calibri" panose="020F0502020204030204" pitchFamily="34" charset="0"/>
                <a:ea typeface="Cambria" panose="02040503050406030204" pitchFamily="18" charset="0"/>
                <a:cs typeface="Calibri" panose="020F0502020204030204" pitchFamily="34" charset="0"/>
              </a:rPr>
              <a:t> //</a:t>
            </a:r>
            <a:endPar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3" name="TextBox 12">
            <a:extLst>
              <a:ext uri="{FF2B5EF4-FFF2-40B4-BE49-F238E27FC236}">
                <a16:creationId xmlns="" xmlns:a16="http://schemas.microsoft.com/office/drawing/2014/main" id="{235B6F9F-9C9B-1AB4-8545-41DF95F57796}"/>
              </a:ext>
            </a:extLst>
          </p:cNvPr>
          <p:cNvSpPr txBox="1"/>
          <p:nvPr/>
        </p:nvSpPr>
        <p:spPr>
          <a:xfrm>
            <a:off x="4933950" y="1228725"/>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sng"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sng"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lên ngàn</a:t>
            </a:r>
          </a:p>
          <a:p>
            <a:pPr lvl="0" algn="ju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a:t>
            </a:r>
            <a:r>
              <a:rPr kumimoji="0" lang="vi-VN" sz="2400" b="1" i="0" u="sng"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ríu ran </a:t>
            </a:r>
            <a:r>
              <a:rPr kumimoji="0" lang="en-US" sz="2400" b="1" i="0" u="sng" strike="noStrike" kern="1200" cap="none" spc="0" normalizeH="0" baseline="0" noProof="0" dirty="0" smtClean="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vi-VN" sz="2400" b="1" i="0" u="none" strike="noStrike" kern="1200" cap="none" spc="0" normalizeH="0" baseline="0" noProof="0" dirty="0" smtClean="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chim </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hát</a:t>
            </a:r>
            <a:r>
              <a:rPr kumimoji="0" lang="vi-VN" sz="2400" b="1" i="0" u="none" strike="noStrike" kern="1200" cap="none" spc="0" normalizeH="0" baseline="0" noProof="0" dirty="0" smtClean="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a:t>
            </a:r>
            <a:r>
              <a:rPr lang="en-US" sz="2400" b="1" dirty="0" smtClean="0">
                <a:solidFill>
                  <a:srgbClr val="FF0000"/>
                </a:solidFill>
                <a:latin typeface="Calibri" panose="020F0502020204030204" pitchFamily="34" charset="0"/>
                <a:ea typeface="Cambria" panose="02040503050406030204" pitchFamily="18" charset="0"/>
                <a:cs typeface="Calibri" panose="020F0502020204030204" pitchFamily="34" charset="0"/>
              </a:rPr>
              <a:t> //</a:t>
            </a:r>
            <a:endPar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như sao sáng</a:t>
            </a:r>
          </a:p>
          <a:p>
            <a:pPr lvl="0" algn="ju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trên đỉnh trời</a:t>
            </a:r>
            <a:r>
              <a:rPr kumimoji="0" lang="vi-VN" sz="2400" b="1" i="0" u="none" strike="noStrike" kern="1200" cap="none" spc="0" normalizeH="0" baseline="0" noProof="0" dirty="0" smtClean="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a:t>
            </a:r>
            <a:r>
              <a:rPr lang="en-US" sz="2400" b="1" dirty="0" smtClean="0">
                <a:solidFill>
                  <a:srgbClr val="FF0000"/>
                </a:solidFill>
                <a:latin typeface="Calibri" panose="020F0502020204030204" pitchFamily="34" charset="0"/>
                <a:ea typeface="Cambria" panose="02040503050406030204" pitchFamily="18" charset="0"/>
                <a:cs typeface="Calibri" panose="020F0502020204030204" pitchFamily="34" charset="0"/>
              </a:rPr>
              <a:t> //</a:t>
            </a:r>
            <a:endPar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 xmlns:p14="http://schemas.microsoft.com/office/powerpoint/2010/main" val="345417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 xmlns:a16="http://schemas.microsoft.com/office/drawing/2014/main" id="{8D3A0AB5-4E4E-B3C5-61BC-8F2D118E0AF0}"/>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 xmlns:a16="http://schemas.microsoft.com/office/drawing/2014/main"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grpSp>
        <p:nvGrpSpPr>
          <p:cNvPr id="9" name="Nhóm 6">
            <a:extLst>
              <a:ext uri="{FF2B5EF4-FFF2-40B4-BE49-F238E27FC236}">
                <a16:creationId xmlns="" xmlns:a16="http://schemas.microsoft.com/office/drawing/2014/main"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 xmlns:a16="http://schemas.microsoft.com/office/drawing/2014/main"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11" name="Hình ảnh 3" descr="Ảnh có chứa đồ chơi, búp bê, đồ họa véc-tơ&#10;&#10;Mô tả được tạo tự động">
              <a:extLst>
                <a:ext uri="{FF2B5EF4-FFF2-40B4-BE49-F238E27FC236}">
                  <a16:creationId xmlns="" xmlns:a16="http://schemas.microsoft.com/office/drawing/2014/main" id="{AD99EFD3-267B-25A5-61CD-20AE1D7947D6}"/>
                </a:ext>
              </a:extLst>
            </p:cNvPr>
            <p:cNvPicPr>
              <a:picLocks noChangeAspect="1"/>
            </p:cNvPicPr>
            <p:nvPr/>
          </p:nvPicPr>
          <p:blipFill>
            <a:blip r:embed="rId4" cstate="print"/>
            <a:stretch>
              <a:fillRect/>
            </a:stretch>
          </p:blipFill>
          <p:spPr>
            <a:xfrm>
              <a:off x="5438349" y="1420589"/>
              <a:ext cx="2714627" cy="2714627"/>
            </a:xfrm>
            <a:prstGeom prst="rect">
              <a:avLst/>
            </a:prstGeom>
          </p:spPr>
        </p:pic>
      </p:grpSp>
      <p:grpSp>
        <p:nvGrpSpPr>
          <p:cNvPr id="16" name="Nhóm 8">
            <a:extLst>
              <a:ext uri="{FF2B5EF4-FFF2-40B4-BE49-F238E27FC236}">
                <a16:creationId xmlns="" xmlns:a16="http://schemas.microsoft.com/office/drawing/2014/main"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 xmlns:a16="http://schemas.microsoft.com/office/drawing/2014/main"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Calibri"/>
                <a:ea typeface="微软雅黑"/>
                <a:cs typeface="+mn-cs"/>
                <a:sym typeface="Arial"/>
              </a:endParaRPr>
            </a:p>
          </p:txBody>
        </p:sp>
        <p:sp>
          <p:nvSpPr>
            <p:cNvPr id="18" name="Hộp Văn bản 1">
              <a:extLst>
                <a:ext uri="{FF2B5EF4-FFF2-40B4-BE49-F238E27FC236}">
                  <a16:creationId xmlns="" xmlns:a16="http://schemas.microsoft.com/office/drawing/2014/main" id="{3B8F2184-AD27-B122-3D0C-786E7C8EC35C}"/>
                </a:ext>
              </a:extLst>
            </p:cNvPr>
            <p:cNvSpPr txBox="1"/>
            <p:nvPr/>
          </p:nvSpPr>
          <p:spPr>
            <a:xfrm>
              <a:off x="2886201" y="988500"/>
              <a:ext cx="3493266" cy="115220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Học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thuộc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lòng</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bài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thơ</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
        <p:nvSpPr>
          <p:cNvPr id="23" name="Hình Bầu dục 15">
            <a:extLst>
              <a:ext uri="{FF2B5EF4-FFF2-40B4-BE49-F238E27FC236}">
                <a16:creationId xmlns="" xmlns:a16="http://schemas.microsoft.com/office/drawing/2014/main"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2" name="Picture 1">
            <a:extLst>
              <a:ext uri="{FF2B5EF4-FFF2-40B4-BE49-F238E27FC236}">
                <a16:creationId xmlns="" xmlns:a16="http://schemas.microsoft.com/office/drawing/2014/main" id="{A0C1BF0E-4E3B-4779-8AD9-C29A2D95137F}"/>
              </a:ext>
            </a:extLst>
          </p:cNvPr>
          <p:cNvPicPr>
            <a:picLocks noChangeAspect="1"/>
          </p:cNvPicPr>
          <p:nvPr/>
        </p:nvPicPr>
        <p:blipFill>
          <a:blip r:embed="rId5" cstate="print"/>
          <a:stretch>
            <a:fillRect/>
          </a:stretch>
        </p:blipFill>
        <p:spPr>
          <a:xfrm>
            <a:off x="1219201" y="1643743"/>
            <a:ext cx="5603250" cy="45003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80926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algn="just" latinLnBrk="0"/>
            <a:r>
              <a:rPr lang="vi-VN" sz="5400" b="0" i="0" dirty="0">
                <a:effectLst/>
                <a:latin typeface="Calibri" panose="020F0502020204030204" pitchFamily="34" charset="0"/>
                <a:cs typeface="Calibri" panose="020F0502020204030204" pitchFamily="34" charset="0"/>
              </a:rPr>
              <a:t>Bình minh vừa tỉnh giấc</a:t>
            </a:r>
          </a:p>
          <a:p>
            <a:pPr algn="just" latinLnBrk="0"/>
            <a:r>
              <a:rPr lang="vi-VN" sz="5400" b="0" i="0" dirty="0">
                <a:effectLst/>
                <a:latin typeface="Calibri" panose="020F0502020204030204" pitchFamily="34" charset="0"/>
                <a:cs typeface="Calibri" panose="020F0502020204030204" pitchFamily="34" charset="0"/>
              </a:rPr>
              <a:t>Nắng nhuộm hồng núi xanh</a:t>
            </a:r>
          </a:p>
          <a:p>
            <a:pPr algn="just" latinLnBrk="0"/>
            <a:r>
              <a:rPr lang="vi-VN" sz="5400" b="0" i="0" dirty="0">
                <a:effectLst/>
                <a:latin typeface="Calibri" panose="020F0502020204030204" pitchFamily="34" charset="0"/>
                <a:cs typeface="Calibri" panose="020F0502020204030204" pitchFamily="34" charset="0"/>
              </a:rPr>
              <a:t>Tiếng trống rung vách đá</a:t>
            </a:r>
          </a:p>
          <a:p>
            <a:pPr algn="just" latinLnBrk="0"/>
            <a:r>
              <a:rPr lang="vi-VN" sz="5400" b="0" i="0" dirty="0">
                <a:effectLst/>
                <a:latin typeface="Calibri" panose="020F0502020204030204" pitchFamily="34" charset="0"/>
                <a:cs typeface="Calibri" panose="020F0502020204030204" pitchFamily="34" charset="0"/>
              </a:rPr>
              <a:t>Giục đôi chân bước nhanh.</a:t>
            </a:r>
          </a:p>
        </p:txBody>
      </p:sp>
      <p:grpSp>
        <p:nvGrpSpPr>
          <p:cNvPr id="3" name="Group 2">
            <a:extLst>
              <a:ext uri="{FF2B5EF4-FFF2-40B4-BE49-F238E27FC236}">
                <a16:creationId xmlns=""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8969"/>
                </a:solidFill>
              </a:endParaRPr>
            </a:p>
          </p:txBody>
        </p:sp>
        <p:sp>
          <p:nvSpPr>
            <p:cNvPr id="5" name="TextBox 4">
              <a:extLst>
                <a:ext uri="{FF2B5EF4-FFF2-40B4-BE49-F238E27FC236}">
                  <a16:creationId xmlns=""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algn="ctr"/>
              <a:r>
                <a:rPr lang="en-US" sz="2800" b="1" dirty="0" err="1"/>
                <a:t>Siêu</a:t>
              </a:r>
              <a:r>
                <a:rPr lang="en-US" sz="2800" b="1" dirty="0"/>
                <a:t> </a:t>
              </a:r>
              <a:r>
                <a:rPr lang="en-US" sz="2800" b="1" dirty="0" err="1"/>
                <a:t>trí</a:t>
              </a:r>
              <a:r>
                <a:rPr lang="en-US" sz="2800" b="1" dirty="0"/>
                <a:t> </a:t>
              </a:r>
              <a:r>
                <a:rPr lang="en-US" sz="2800" b="1" dirty="0" err="1"/>
                <a:t>nhớ</a:t>
              </a:r>
              <a:r>
                <a:rPr lang="en-US" sz="2800" b="1" dirty="0"/>
                <a:t> </a:t>
              </a:r>
              <a:r>
                <a:rPr lang="en-US" sz="2800" b="1" dirty="0" err="1"/>
                <a:t>trổ</a:t>
              </a:r>
              <a:r>
                <a:rPr lang="en-US" sz="2800" b="1" dirty="0"/>
                <a:t> </a:t>
              </a:r>
              <a:r>
                <a:rPr lang="en-US" sz="2800" b="1" dirty="0" err="1"/>
                <a:t>tài</a:t>
              </a:r>
              <a:endParaRPr lang="en-US" sz="2800" b="1" dirty="0"/>
            </a:p>
          </p:txBody>
        </p:sp>
      </p:grpSp>
      <p:pic>
        <p:nvPicPr>
          <p:cNvPr id="6" name="Picture 5">
            <a:extLst>
              <a:ext uri="{FF2B5EF4-FFF2-40B4-BE49-F238E27FC236}">
                <a16:creationId xmlns="" xmlns:a16="http://schemas.microsoft.com/office/drawing/2014/main" id="{9CBB7ADC-01AA-C209-3EA0-752012E24908}"/>
              </a:ext>
            </a:extLst>
          </p:cNvPr>
          <p:cNvPicPr>
            <a:picLocks noChangeAspect="1"/>
          </p:cNvPicPr>
          <p:nvPr/>
        </p:nvPicPr>
        <p:blipFill>
          <a:blip r:embed="rId3" cstate="print"/>
          <a:stretch>
            <a:fillRect/>
          </a:stretch>
        </p:blipFill>
        <p:spPr>
          <a:xfrm>
            <a:off x="5828044" y="1131558"/>
            <a:ext cx="1447114" cy="1176900"/>
          </a:xfrm>
          <a:prstGeom prst="rect">
            <a:avLst/>
          </a:prstGeom>
        </p:spPr>
      </p:pic>
      <p:pic>
        <p:nvPicPr>
          <p:cNvPr id="7" name="Picture 6">
            <a:extLst>
              <a:ext uri="{FF2B5EF4-FFF2-40B4-BE49-F238E27FC236}">
                <a16:creationId xmlns="" xmlns:a16="http://schemas.microsoft.com/office/drawing/2014/main" id="{D081BD24-9598-58BD-A5DC-A0785C1E1EC0}"/>
              </a:ext>
            </a:extLst>
          </p:cNvPr>
          <p:cNvPicPr>
            <a:picLocks noChangeAspect="1"/>
          </p:cNvPicPr>
          <p:nvPr/>
        </p:nvPicPr>
        <p:blipFill>
          <a:blip r:embed="rId3" cstate="print"/>
          <a:stretch>
            <a:fillRect/>
          </a:stretch>
        </p:blipFill>
        <p:spPr>
          <a:xfrm>
            <a:off x="1770380" y="1972856"/>
            <a:ext cx="1630742" cy="1060276"/>
          </a:xfrm>
          <a:prstGeom prst="rect">
            <a:avLst/>
          </a:prstGeom>
        </p:spPr>
      </p:pic>
      <p:pic>
        <p:nvPicPr>
          <p:cNvPr id="8" name="Picture 7">
            <a:extLst>
              <a:ext uri="{FF2B5EF4-FFF2-40B4-BE49-F238E27FC236}">
                <a16:creationId xmlns="" xmlns:a16="http://schemas.microsoft.com/office/drawing/2014/main" id="{27E7FFEF-F902-7DBE-4F9C-04025322C650}"/>
              </a:ext>
            </a:extLst>
          </p:cNvPr>
          <p:cNvPicPr>
            <a:picLocks noChangeAspect="1"/>
          </p:cNvPicPr>
          <p:nvPr/>
        </p:nvPicPr>
        <p:blipFill>
          <a:blip r:embed="rId3" cstate="print"/>
          <a:stretch>
            <a:fillRect/>
          </a:stretch>
        </p:blipFill>
        <p:spPr>
          <a:xfrm>
            <a:off x="5218770" y="2728617"/>
            <a:ext cx="1349297" cy="1252007"/>
          </a:xfrm>
          <a:prstGeom prst="rect">
            <a:avLst/>
          </a:prstGeom>
        </p:spPr>
      </p:pic>
      <p:pic>
        <p:nvPicPr>
          <p:cNvPr id="9" name="Picture 8">
            <a:extLst>
              <a:ext uri="{FF2B5EF4-FFF2-40B4-BE49-F238E27FC236}">
                <a16:creationId xmlns="" xmlns:a16="http://schemas.microsoft.com/office/drawing/2014/main" id="{6773A324-DB2F-0172-09FC-4154933E90FC}"/>
              </a:ext>
            </a:extLst>
          </p:cNvPr>
          <p:cNvPicPr>
            <a:picLocks noChangeAspect="1"/>
          </p:cNvPicPr>
          <p:nvPr/>
        </p:nvPicPr>
        <p:blipFill>
          <a:blip r:embed="rId3" cstate="print"/>
          <a:stretch>
            <a:fillRect/>
          </a:stretch>
        </p:blipFill>
        <p:spPr>
          <a:xfrm>
            <a:off x="1541360" y="3579542"/>
            <a:ext cx="1688738" cy="1520718"/>
          </a:xfrm>
          <a:prstGeom prst="rect">
            <a:avLst/>
          </a:prstGeom>
        </p:spPr>
      </p:pic>
      <p:pic>
        <p:nvPicPr>
          <p:cNvPr id="10" name="Picture 9">
            <a:extLst>
              <a:ext uri="{FF2B5EF4-FFF2-40B4-BE49-F238E27FC236}">
                <a16:creationId xmlns="" xmlns:a16="http://schemas.microsoft.com/office/drawing/2014/main" id="{FB9E0EF5-B543-22F4-E8D5-8A9ED67B1F1E}"/>
              </a:ext>
            </a:extLst>
          </p:cNvPr>
          <p:cNvPicPr>
            <a:picLocks noChangeAspect="1"/>
          </p:cNvPicPr>
          <p:nvPr/>
        </p:nvPicPr>
        <p:blipFill>
          <a:blip r:embed="rId3" cstate="print"/>
          <a:stretch>
            <a:fillRect/>
          </a:stretch>
        </p:blipFill>
        <p:spPr>
          <a:xfrm>
            <a:off x="7393258" y="3564762"/>
            <a:ext cx="2062975" cy="1419329"/>
          </a:xfrm>
          <a:prstGeom prst="rect">
            <a:avLst/>
          </a:prstGeom>
        </p:spPr>
      </p:pic>
    </p:spTree>
    <p:extLst>
      <p:ext uri="{BB962C8B-B14F-4D97-AF65-F5344CB8AC3E}">
        <p14:creationId xmlns="" xmlns:p14="http://schemas.microsoft.com/office/powerpoint/2010/main" val="35919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Bóng em nhoà bóng núi</a:t>
            </a:r>
          </a:p>
          <a:p>
            <a:pPr lvl="0" algn="just"/>
            <a:r>
              <a:rPr lang="vi-VN" sz="5400" dirty="0">
                <a:solidFill>
                  <a:srgbClr val="000000"/>
                </a:solidFill>
                <a:latin typeface="Calibri" panose="020F0502020204030204" pitchFamily="34" charset="0"/>
                <a:cs typeface="Calibri" panose="020F0502020204030204" pitchFamily="34" charset="0"/>
              </a:rPr>
              <a:t>Hun hút mấy thung sâu</a:t>
            </a:r>
          </a:p>
          <a:p>
            <a:pPr lvl="0" algn="just"/>
            <a:r>
              <a:rPr lang="vi-VN" sz="5400" dirty="0">
                <a:solidFill>
                  <a:srgbClr val="000000"/>
                </a:solidFill>
                <a:latin typeface="Calibri" panose="020F0502020204030204" pitchFamily="34" charset="0"/>
                <a:cs typeface="Calibri" panose="020F0502020204030204" pitchFamily="34" charset="0"/>
              </a:rPr>
              <a:t>Gió đưa theo tiếng sáo</a:t>
            </a:r>
          </a:p>
          <a:p>
            <a:pPr lvl="0" algn="just"/>
            <a:r>
              <a:rPr lang="vi-VN" sz="5400" dirty="0">
                <a:solidFill>
                  <a:srgbClr val="000000"/>
                </a:solidFill>
                <a:latin typeface="Calibri" panose="020F0502020204030204" pitchFamily="34" charset="0"/>
                <a:cs typeface="Calibri" panose="020F0502020204030204" pitchFamily="34" charset="0"/>
              </a:rPr>
              <a:t>La đà trên tán lau.</a:t>
            </a:r>
          </a:p>
        </p:txBody>
      </p:sp>
      <p:grpSp>
        <p:nvGrpSpPr>
          <p:cNvPr id="3" name="Group 2">
            <a:extLst>
              <a:ext uri="{FF2B5EF4-FFF2-40B4-BE49-F238E27FC236}">
                <a16:creationId xmlns=""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 xmlns:a16="http://schemas.microsoft.com/office/drawing/2014/main" id="{9CBB7ADC-01AA-C209-3EA0-752012E24908}"/>
              </a:ext>
            </a:extLst>
          </p:cNvPr>
          <p:cNvPicPr>
            <a:picLocks noChangeAspect="1"/>
          </p:cNvPicPr>
          <p:nvPr/>
        </p:nvPicPr>
        <p:blipFill>
          <a:blip r:embed="rId3" cstate="print"/>
          <a:stretch>
            <a:fillRect/>
          </a:stretch>
        </p:blipFill>
        <p:spPr>
          <a:xfrm>
            <a:off x="1851102" y="1064651"/>
            <a:ext cx="1572322" cy="1176900"/>
          </a:xfrm>
          <a:prstGeom prst="rect">
            <a:avLst/>
          </a:prstGeom>
        </p:spPr>
      </p:pic>
      <p:pic>
        <p:nvPicPr>
          <p:cNvPr id="7" name="Picture 6">
            <a:extLst>
              <a:ext uri="{FF2B5EF4-FFF2-40B4-BE49-F238E27FC236}">
                <a16:creationId xmlns="" xmlns:a16="http://schemas.microsoft.com/office/drawing/2014/main" id="{D081BD24-9598-58BD-A5DC-A0785C1E1EC0}"/>
              </a:ext>
            </a:extLst>
          </p:cNvPr>
          <p:cNvPicPr>
            <a:picLocks noChangeAspect="1"/>
          </p:cNvPicPr>
          <p:nvPr/>
        </p:nvPicPr>
        <p:blipFill>
          <a:blip r:embed="rId3" cstate="print"/>
          <a:stretch>
            <a:fillRect/>
          </a:stretch>
        </p:blipFill>
        <p:spPr>
          <a:xfrm>
            <a:off x="5450282" y="1984008"/>
            <a:ext cx="1898372" cy="1060276"/>
          </a:xfrm>
          <a:prstGeom prst="rect">
            <a:avLst/>
          </a:prstGeom>
        </p:spPr>
      </p:pic>
      <p:pic>
        <p:nvPicPr>
          <p:cNvPr id="8" name="Picture 7">
            <a:extLst>
              <a:ext uri="{FF2B5EF4-FFF2-40B4-BE49-F238E27FC236}">
                <a16:creationId xmlns="" xmlns:a16="http://schemas.microsoft.com/office/drawing/2014/main" id="{27E7FFEF-F902-7DBE-4F9C-04025322C650}"/>
              </a:ext>
            </a:extLst>
          </p:cNvPr>
          <p:cNvPicPr>
            <a:picLocks noChangeAspect="1"/>
          </p:cNvPicPr>
          <p:nvPr/>
        </p:nvPicPr>
        <p:blipFill>
          <a:blip r:embed="rId3" cstate="print"/>
          <a:stretch>
            <a:fillRect/>
          </a:stretch>
        </p:blipFill>
        <p:spPr>
          <a:xfrm>
            <a:off x="1672682" y="2639407"/>
            <a:ext cx="1349297" cy="1252007"/>
          </a:xfrm>
          <a:prstGeom prst="rect">
            <a:avLst/>
          </a:prstGeom>
        </p:spPr>
      </p:pic>
      <p:pic>
        <p:nvPicPr>
          <p:cNvPr id="9" name="Picture 8">
            <a:extLst>
              <a:ext uri="{FF2B5EF4-FFF2-40B4-BE49-F238E27FC236}">
                <a16:creationId xmlns="" xmlns:a16="http://schemas.microsoft.com/office/drawing/2014/main" id="{6773A324-DB2F-0172-09FC-4154933E90FC}"/>
              </a:ext>
            </a:extLst>
          </p:cNvPr>
          <p:cNvPicPr>
            <a:picLocks noChangeAspect="1"/>
          </p:cNvPicPr>
          <p:nvPr/>
        </p:nvPicPr>
        <p:blipFill>
          <a:blip r:embed="rId3" cstate="print"/>
          <a:stretch>
            <a:fillRect/>
          </a:stretch>
        </p:blipFill>
        <p:spPr>
          <a:xfrm>
            <a:off x="4741759" y="3456879"/>
            <a:ext cx="2216601" cy="1520718"/>
          </a:xfrm>
          <a:prstGeom prst="rect">
            <a:avLst/>
          </a:prstGeom>
        </p:spPr>
      </p:pic>
    </p:spTree>
    <p:extLst>
      <p:ext uri="{BB962C8B-B14F-4D97-AF65-F5344CB8AC3E}">
        <p14:creationId xmlns="" xmlns:p14="http://schemas.microsoft.com/office/powerpoint/2010/main" val="255690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Chữ vẫn gùi trên lưng.</a:t>
            </a:r>
          </a:p>
        </p:txBody>
      </p:sp>
      <p:grpSp>
        <p:nvGrpSpPr>
          <p:cNvPr id="3" name="Group 2">
            <a:extLst>
              <a:ext uri="{FF2B5EF4-FFF2-40B4-BE49-F238E27FC236}">
                <a16:creationId xmlns=""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 xmlns:a16="http://schemas.microsoft.com/office/drawing/2014/main" id="{9CBB7ADC-01AA-C209-3EA0-752012E24908}"/>
              </a:ext>
            </a:extLst>
          </p:cNvPr>
          <p:cNvPicPr>
            <a:picLocks noChangeAspect="1"/>
          </p:cNvPicPr>
          <p:nvPr/>
        </p:nvPicPr>
        <p:blipFill>
          <a:blip r:embed="rId3" cstate="print"/>
          <a:stretch>
            <a:fillRect/>
          </a:stretch>
        </p:blipFill>
        <p:spPr>
          <a:xfrm>
            <a:off x="4460486" y="1153861"/>
            <a:ext cx="2653991" cy="1054080"/>
          </a:xfrm>
          <a:prstGeom prst="rect">
            <a:avLst/>
          </a:prstGeom>
        </p:spPr>
      </p:pic>
      <p:pic>
        <p:nvPicPr>
          <p:cNvPr id="7" name="Picture 6">
            <a:extLst>
              <a:ext uri="{FF2B5EF4-FFF2-40B4-BE49-F238E27FC236}">
                <a16:creationId xmlns="" xmlns:a16="http://schemas.microsoft.com/office/drawing/2014/main" id="{D081BD24-9598-58BD-A5DC-A0785C1E1EC0}"/>
              </a:ext>
            </a:extLst>
          </p:cNvPr>
          <p:cNvPicPr>
            <a:picLocks noChangeAspect="1"/>
          </p:cNvPicPr>
          <p:nvPr/>
        </p:nvPicPr>
        <p:blipFill>
          <a:blip r:embed="rId3" cstate="print"/>
          <a:stretch>
            <a:fillRect/>
          </a:stretch>
        </p:blipFill>
        <p:spPr>
          <a:xfrm>
            <a:off x="3298097" y="1995159"/>
            <a:ext cx="1597288" cy="1060276"/>
          </a:xfrm>
          <a:prstGeom prst="rect">
            <a:avLst/>
          </a:prstGeom>
        </p:spPr>
      </p:pic>
      <p:pic>
        <p:nvPicPr>
          <p:cNvPr id="8" name="Picture 7">
            <a:extLst>
              <a:ext uri="{FF2B5EF4-FFF2-40B4-BE49-F238E27FC236}">
                <a16:creationId xmlns="" xmlns:a16="http://schemas.microsoft.com/office/drawing/2014/main" id="{27E7FFEF-F902-7DBE-4F9C-04025322C650}"/>
              </a:ext>
            </a:extLst>
          </p:cNvPr>
          <p:cNvPicPr>
            <a:picLocks noChangeAspect="1"/>
          </p:cNvPicPr>
          <p:nvPr/>
        </p:nvPicPr>
        <p:blipFill>
          <a:blip r:embed="rId3" cstate="print"/>
          <a:stretch>
            <a:fillRect/>
          </a:stretch>
        </p:blipFill>
        <p:spPr>
          <a:xfrm>
            <a:off x="6913756" y="1948033"/>
            <a:ext cx="1828800" cy="1252007"/>
          </a:xfrm>
          <a:prstGeom prst="rect">
            <a:avLst/>
          </a:prstGeom>
        </p:spPr>
      </p:pic>
      <p:pic>
        <p:nvPicPr>
          <p:cNvPr id="9" name="Picture 8">
            <a:extLst>
              <a:ext uri="{FF2B5EF4-FFF2-40B4-BE49-F238E27FC236}">
                <a16:creationId xmlns="" xmlns:a16="http://schemas.microsoft.com/office/drawing/2014/main" id="{6773A324-DB2F-0172-09FC-4154933E90FC}"/>
              </a:ext>
            </a:extLst>
          </p:cNvPr>
          <p:cNvPicPr>
            <a:picLocks noChangeAspect="1"/>
          </p:cNvPicPr>
          <p:nvPr/>
        </p:nvPicPr>
        <p:blipFill>
          <a:blip r:embed="rId3" cstate="print"/>
          <a:stretch>
            <a:fillRect/>
          </a:stretch>
        </p:blipFill>
        <p:spPr>
          <a:xfrm>
            <a:off x="4552190" y="2821259"/>
            <a:ext cx="1580982" cy="1084646"/>
          </a:xfrm>
          <a:prstGeom prst="rect">
            <a:avLst/>
          </a:prstGeom>
        </p:spPr>
      </p:pic>
      <p:pic>
        <p:nvPicPr>
          <p:cNvPr id="10" name="Picture 9">
            <a:extLst>
              <a:ext uri="{FF2B5EF4-FFF2-40B4-BE49-F238E27FC236}">
                <a16:creationId xmlns="" xmlns:a16="http://schemas.microsoft.com/office/drawing/2014/main" id="{84FED2B8-F38F-2A67-9031-35A557F4B8C6}"/>
              </a:ext>
            </a:extLst>
          </p:cNvPr>
          <p:cNvPicPr>
            <a:picLocks noChangeAspect="1"/>
          </p:cNvPicPr>
          <p:nvPr/>
        </p:nvPicPr>
        <p:blipFill>
          <a:blip r:embed="rId3" cstate="print"/>
          <a:stretch>
            <a:fillRect/>
          </a:stretch>
        </p:blipFill>
        <p:spPr>
          <a:xfrm>
            <a:off x="1742082" y="3646449"/>
            <a:ext cx="1580982" cy="1084646"/>
          </a:xfrm>
          <a:prstGeom prst="rect">
            <a:avLst/>
          </a:prstGeom>
        </p:spPr>
      </p:pic>
      <p:pic>
        <p:nvPicPr>
          <p:cNvPr id="11" name="Picture 10">
            <a:extLst>
              <a:ext uri="{FF2B5EF4-FFF2-40B4-BE49-F238E27FC236}">
                <a16:creationId xmlns="" xmlns:a16="http://schemas.microsoft.com/office/drawing/2014/main" id="{474C433D-FCBF-7E46-AFEF-F16B113FF091}"/>
              </a:ext>
            </a:extLst>
          </p:cNvPr>
          <p:cNvPicPr>
            <a:picLocks noChangeAspect="1"/>
          </p:cNvPicPr>
          <p:nvPr/>
        </p:nvPicPr>
        <p:blipFill>
          <a:blip r:embed="rId3" cstate="print"/>
          <a:stretch>
            <a:fillRect/>
          </a:stretch>
        </p:blipFill>
        <p:spPr>
          <a:xfrm>
            <a:off x="6369837" y="3635296"/>
            <a:ext cx="1737099" cy="1191751"/>
          </a:xfrm>
          <a:prstGeom prst="rect">
            <a:avLst/>
          </a:prstGeom>
        </p:spPr>
      </p:pic>
    </p:spTree>
    <p:extLst>
      <p:ext uri="{BB962C8B-B14F-4D97-AF65-F5344CB8AC3E}">
        <p14:creationId xmlns="" xmlns:p14="http://schemas.microsoft.com/office/powerpoint/2010/main" val="3911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11"/>
                                        </p:tgtEl>
                                      </p:cBhvr>
                                    </p:animEffect>
                                    <p:anim calcmode="lin" valueType="num">
                                      <p:cBhvr>
                                        <p:cTn id="42" dur="1000"/>
                                        <p:tgtEl>
                                          <p:spTgt spid="11"/>
                                        </p:tgtEl>
                                        <p:attrNameLst>
                                          <p:attrName>ppt_x</p:attrName>
                                        </p:attrNameLst>
                                      </p:cBhvr>
                                      <p:tavLst>
                                        <p:tav tm="0">
                                          <p:val>
                                            <p:strVal val="ppt_x"/>
                                          </p:val>
                                        </p:tav>
                                        <p:tav tm="100000">
                                          <p:val>
                                            <p:strVal val="ppt_x"/>
                                          </p:val>
                                        </p:tav>
                                      </p:tavLst>
                                    </p:anim>
                                    <p:anim calcmode="lin" valueType="num">
                                      <p:cBhvr>
                                        <p:cTn id="43" dur="1000"/>
                                        <p:tgtEl>
                                          <p:spTgt spid="11"/>
                                        </p:tgtEl>
                                        <p:attrNameLst>
                                          <p:attrName>ppt_y</p:attrName>
                                        </p:attrNameLst>
                                      </p:cBhvr>
                                      <p:tavLst>
                                        <p:tav tm="0">
                                          <p:val>
                                            <p:strVal val="ppt_y"/>
                                          </p:val>
                                        </p:tav>
                                        <p:tav tm="100000">
                                          <p:val>
                                            <p:strVal val="ppt_y+.1"/>
                                          </p:val>
                                        </p:tav>
                                      </p:tavLst>
                                    </p:anim>
                                    <p:set>
                                      <p:cBhvr>
                                        <p:cTn id="44"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Cái chữ rơi xuống nương</a:t>
            </a:r>
          </a:p>
          <a:p>
            <a:pPr lvl="0" algn="just"/>
            <a:r>
              <a:rPr lang="vi-VN" sz="5400" dirty="0">
                <a:solidFill>
                  <a:srgbClr val="000000"/>
                </a:solidFill>
                <a:latin typeface="Calibri" panose="020F0502020204030204" pitchFamily="34" charset="0"/>
                <a:cs typeface="Calibri" panose="020F0502020204030204" pitchFamily="34" charset="0"/>
              </a:rPr>
              <a:t>Mùa cho bông trĩu hạt</a:t>
            </a:r>
          </a:p>
          <a:p>
            <a:pPr lvl="0" algn="just"/>
            <a:r>
              <a:rPr lang="vi-VN" sz="5400" dirty="0">
                <a:solidFill>
                  <a:srgbClr val="000000"/>
                </a:solidFill>
                <a:latin typeface="Calibri" panose="020F0502020204030204" pitchFamily="34" charset="0"/>
                <a:cs typeface="Calibri" panose="020F0502020204030204" pitchFamily="34" charset="0"/>
              </a:rPr>
              <a:t>Cái chữ bay lên ngàn</a:t>
            </a:r>
          </a:p>
          <a:p>
            <a:pPr lvl="0" algn="just"/>
            <a:r>
              <a:rPr lang="vi-VN" sz="5400" dirty="0">
                <a:solidFill>
                  <a:srgbClr val="000000"/>
                </a:solidFill>
                <a:latin typeface="Calibri" panose="020F0502020204030204" pitchFamily="34" charset="0"/>
                <a:cs typeface="Calibri" panose="020F0502020204030204" pitchFamily="34" charset="0"/>
              </a:rPr>
              <a:t>Rừng ríu ran chim hát.</a:t>
            </a:r>
          </a:p>
        </p:txBody>
      </p:sp>
      <p:grpSp>
        <p:nvGrpSpPr>
          <p:cNvPr id="3" name="Group 2">
            <a:extLst>
              <a:ext uri="{FF2B5EF4-FFF2-40B4-BE49-F238E27FC236}">
                <a16:creationId xmlns=""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 xmlns:a16="http://schemas.microsoft.com/office/drawing/2014/main" id="{9CBB7ADC-01AA-C209-3EA0-752012E24908}"/>
              </a:ext>
            </a:extLst>
          </p:cNvPr>
          <p:cNvPicPr>
            <a:picLocks noChangeAspect="1"/>
          </p:cNvPicPr>
          <p:nvPr/>
        </p:nvPicPr>
        <p:blipFill>
          <a:blip r:embed="rId3" cstate="print"/>
          <a:stretch>
            <a:fillRect/>
          </a:stretch>
        </p:blipFill>
        <p:spPr>
          <a:xfrm>
            <a:off x="6534613" y="1064651"/>
            <a:ext cx="2653991" cy="1054080"/>
          </a:xfrm>
          <a:prstGeom prst="rect">
            <a:avLst/>
          </a:prstGeom>
        </p:spPr>
      </p:pic>
      <p:pic>
        <p:nvPicPr>
          <p:cNvPr id="7" name="Picture 6">
            <a:extLst>
              <a:ext uri="{FF2B5EF4-FFF2-40B4-BE49-F238E27FC236}">
                <a16:creationId xmlns="" xmlns:a16="http://schemas.microsoft.com/office/drawing/2014/main" id="{D081BD24-9598-58BD-A5DC-A0785C1E1EC0}"/>
              </a:ext>
            </a:extLst>
          </p:cNvPr>
          <p:cNvPicPr>
            <a:picLocks noChangeAspect="1"/>
          </p:cNvPicPr>
          <p:nvPr/>
        </p:nvPicPr>
        <p:blipFill>
          <a:blip r:embed="rId3" cstate="print"/>
          <a:stretch>
            <a:fillRect/>
          </a:stretch>
        </p:blipFill>
        <p:spPr>
          <a:xfrm>
            <a:off x="1748078" y="2006310"/>
            <a:ext cx="1597288" cy="1060276"/>
          </a:xfrm>
          <a:prstGeom prst="rect">
            <a:avLst/>
          </a:prstGeom>
        </p:spPr>
      </p:pic>
      <p:pic>
        <p:nvPicPr>
          <p:cNvPr id="9" name="Picture 8">
            <a:extLst>
              <a:ext uri="{FF2B5EF4-FFF2-40B4-BE49-F238E27FC236}">
                <a16:creationId xmlns="" xmlns:a16="http://schemas.microsoft.com/office/drawing/2014/main" id="{6773A324-DB2F-0172-09FC-4154933E90FC}"/>
              </a:ext>
            </a:extLst>
          </p:cNvPr>
          <p:cNvPicPr>
            <a:picLocks noChangeAspect="1"/>
          </p:cNvPicPr>
          <p:nvPr/>
        </p:nvPicPr>
        <p:blipFill>
          <a:blip r:embed="rId3" cstate="print"/>
          <a:stretch>
            <a:fillRect/>
          </a:stretch>
        </p:blipFill>
        <p:spPr>
          <a:xfrm>
            <a:off x="6269478" y="2754351"/>
            <a:ext cx="1580982" cy="1084646"/>
          </a:xfrm>
          <a:prstGeom prst="rect">
            <a:avLst/>
          </a:prstGeom>
        </p:spPr>
      </p:pic>
      <p:pic>
        <p:nvPicPr>
          <p:cNvPr id="10" name="Picture 9">
            <a:extLst>
              <a:ext uri="{FF2B5EF4-FFF2-40B4-BE49-F238E27FC236}">
                <a16:creationId xmlns="" xmlns:a16="http://schemas.microsoft.com/office/drawing/2014/main" id="{84FED2B8-F38F-2A67-9031-35A557F4B8C6}"/>
              </a:ext>
            </a:extLst>
          </p:cNvPr>
          <p:cNvPicPr>
            <a:picLocks noChangeAspect="1"/>
          </p:cNvPicPr>
          <p:nvPr/>
        </p:nvPicPr>
        <p:blipFill>
          <a:blip r:embed="rId3" cstate="print"/>
          <a:stretch>
            <a:fillRect/>
          </a:stretch>
        </p:blipFill>
        <p:spPr>
          <a:xfrm>
            <a:off x="1761892" y="3635298"/>
            <a:ext cx="1683834" cy="1155208"/>
          </a:xfrm>
          <a:prstGeom prst="rect">
            <a:avLst/>
          </a:prstGeom>
        </p:spPr>
      </p:pic>
      <p:pic>
        <p:nvPicPr>
          <p:cNvPr id="12" name="Picture 11">
            <a:extLst>
              <a:ext uri="{FF2B5EF4-FFF2-40B4-BE49-F238E27FC236}">
                <a16:creationId xmlns="" xmlns:a16="http://schemas.microsoft.com/office/drawing/2014/main" id="{C0DCB743-5611-FFF6-2E5B-4E42907E0B19}"/>
              </a:ext>
            </a:extLst>
          </p:cNvPr>
          <p:cNvPicPr>
            <a:picLocks noChangeAspect="1"/>
          </p:cNvPicPr>
          <p:nvPr/>
        </p:nvPicPr>
        <p:blipFill>
          <a:blip r:embed="rId3" cstate="print"/>
          <a:stretch>
            <a:fillRect/>
          </a:stretch>
        </p:blipFill>
        <p:spPr>
          <a:xfrm>
            <a:off x="5397189" y="3624147"/>
            <a:ext cx="1683834" cy="1155208"/>
          </a:xfrm>
          <a:prstGeom prst="rect">
            <a:avLst/>
          </a:prstGeom>
        </p:spPr>
      </p:pic>
    </p:spTree>
    <p:extLst>
      <p:ext uri="{BB962C8B-B14F-4D97-AF65-F5344CB8AC3E}">
        <p14:creationId xmlns="" xmlns:p14="http://schemas.microsoft.com/office/powerpoint/2010/main" val="39007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9"/>
                                        </p:tgtEl>
                                      </p:cBhvr>
                                    </p:animEffect>
                                    <p:anim calcmode="lin" valueType="num">
                                      <p:cBhvr>
                                        <p:cTn id="21" dur="1000"/>
                                        <p:tgtEl>
                                          <p:spTgt spid="9"/>
                                        </p:tgtEl>
                                        <p:attrNameLst>
                                          <p:attrName>ppt_x</p:attrName>
                                        </p:attrNameLst>
                                      </p:cBhvr>
                                      <p:tavLst>
                                        <p:tav tm="0">
                                          <p:val>
                                            <p:strVal val="ppt_x"/>
                                          </p:val>
                                        </p:tav>
                                        <p:tav tm="100000">
                                          <p:val>
                                            <p:strVal val="ppt_x"/>
                                          </p:val>
                                        </p:tav>
                                      </p:tavLst>
                                    </p:anim>
                                    <p:anim calcmode="lin" valueType="num">
                                      <p:cBhvr>
                                        <p:cTn id="22" dur="1000"/>
                                        <p:tgtEl>
                                          <p:spTgt spid="9"/>
                                        </p:tgtEl>
                                        <p:attrNameLst>
                                          <p:attrName>ppt_y</p:attrName>
                                        </p:attrNameLst>
                                      </p:cBhvr>
                                      <p:tavLst>
                                        <p:tav tm="0">
                                          <p:val>
                                            <p:strVal val="ppt_y"/>
                                          </p:val>
                                        </p:tav>
                                        <p:tav tm="100000">
                                          <p:val>
                                            <p:strVal val="ppt_y+.1"/>
                                          </p:val>
                                        </p:tav>
                                      </p:tavLst>
                                    </p:anim>
                                    <p:set>
                                      <p:cBhvr>
                                        <p:cTn id="2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Gặt chữ trên đỉnh trời!</a:t>
            </a:r>
          </a:p>
        </p:txBody>
      </p:sp>
      <p:grpSp>
        <p:nvGrpSpPr>
          <p:cNvPr id="3" name="Group 2">
            <a:extLst>
              <a:ext uri="{FF2B5EF4-FFF2-40B4-BE49-F238E27FC236}">
                <a16:creationId xmlns=""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7" name="Picture 6">
            <a:extLst>
              <a:ext uri="{FF2B5EF4-FFF2-40B4-BE49-F238E27FC236}">
                <a16:creationId xmlns="" xmlns:a16="http://schemas.microsoft.com/office/drawing/2014/main" id="{D081BD24-9598-58BD-A5DC-A0785C1E1EC0}"/>
              </a:ext>
            </a:extLst>
          </p:cNvPr>
          <p:cNvPicPr>
            <a:picLocks noChangeAspect="1"/>
          </p:cNvPicPr>
          <p:nvPr/>
        </p:nvPicPr>
        <p:blipFill>
          <a:blip r:embed="rId3" cstate="print"/>
          <a:stretch>
            <a:fillRect/>
          </a:stretch>
        </p:blipFill>
        <p:spPr>
          <a:xfrm>
            <a:off x="3956020" y="1225724"/>
            <a:ext cx="1597288" cy="1060276"/>
          </a:xfrm>
          <a:prstGeom prst="rect">
            <a:avLst/>
          </a:prstGeom>
        </p:spPr>
      </p:pic>
      <p:pic>
        <p:nvPicPr>
          <p:cNvPr id="9" name="Picture 8">
            <a:extLst>
              <a:ext uri="{FF2B5EF4-FFF2-40B4-BE49-F238E27FC236}">
                <a16:creationId xmlns="" xmlns:a16="http://schemas.microsoft.com/office/drawing/2014/main" id="{6773A324-DB2F-0172-09FC-4154933E90FC}"/>
              </a:ext>
            </a:extLst>
          </p:cNvPr>
          <p:cNvPicPr>
            <a:picLocks noChangeAspect="1"/>
          </p:cNvPicPr>
          <p:nvPr/>
        </p:nvPicPr>
        <p:blipFill>
          <a:blip r:embed="rId3" cstate="print"/>
          <a:stretch>
            <a:fillRect/>
          </a:stretch>
        </p:blipFill>
        <p:spPr>
          <a:xfrm>
            <a:off x="1541360" y="1973766"/>
            <a:ext cx="2718405" cy="1084646"/>
          </a:xfrm>
          <a:prstGeom prst="rect">
            <a:avLst/>
          </a:prstGeom>
        </p:spPr>
      </p:pic>
      <p:pic>
        <p:nvPicPr>
          <p:cNvPr id="10" name="Picture 9">
            <a:extLst>
              <a:ext uri="{FF2B5EF4-FFF2-40B4-BE49-F238E27FC236}">
                <a16:creationId xmlns="" xmlns:a16="http://schemas.microsoft.com/office/drawing/2014/main" id="{84FED2B8-F38F-2A67-9031-35A557F4B8C6}"/>
              </a:ext>
            </a:extLst>
          </p:cNvPr>
          <p:cNvPicPr>
            <a:picLocks noChangeAspect="1"/>
          </p:cNvPicPr>
          <p:nvPr/>
        </p:nvPicPr>
        <p:blipFill>
          <a:blip r:embed="rId3" cstate="print"/>
          <a:stretch>
            <a:fillRect/>
          </a:stretch>
        </p:blipFill>
        <p:spPr>
          <a:xfrm>
            <a:off x="6824545" y="3579542"/>
            <a:ext cx="1683834" cy="1155208"/>
          </a:xfrm>
          <a:prstGeom prst="rect">
            <a:avLst/>
          </a:prstGeom>
        </p:spPr>
      </p:pic>
      <p:pic>
        <p:nvPicPr>
          <p:cNvPr id="12" name="Picture 11">
            <a:extLst>
              <a:ext uri="{FF2B5EF4-FFF2-40B4-BE49-F238E27FC236}">
                <a16:creationId xmlns="" xmlns:a16="http://schemas.microsoft.com/office/drawing/2014/main" id="{C0DCB743-5611-FFF6-2E5B-4E42907E0B19}"/>
              </a:ext>
            </a:extLst>
          </p:cNvPr>
          <p:cNvPicPr>
            <a:picLocks noChangeAspect="1"/>
          </p:cNvPicPr>
          <p:nvPr/>
        </p:nvPicPr>
        <p:blipFill>
          <a:blip r:embed="rId3" cstate="print"/>
          <a:stretch>
            <a:fillRect/>
          </a:stretch>
        </p:blipFill>
        <p:spPr>
          <a:xfrm>
            <a:off x="5252224" y="2732049"/>
            <a:ext cx="1282391" cy="1155208"/>
          </a:xfrm>
          <a:prstGeom prst="rect">
            <a:avLst/>
          </a:prstGeom>
        </p:spPr>
      </p:pic>
    </p:spTree>
    <p:extLst>
      <p:ext uri="{BB962C8B-B14F-4D97-AF65-F5344CB8AC3E}">
        <p14:creationId xmlns="" xmlns:p14="http://schemas.microsoft.com/office/powerpoint/2010/main" val="154710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E88B7115-FB67-B155-7F5A-08B8CBCE74D1}"/>
              </a:ext>
            </a:extLst>
          </p:cNvPr>
          <p:cNvSpPr/>
          <p:nvPr/>
        </p:nvSpPr>
        <p:spPr>
          <a:xfrm>
            <a:off x="4195482" y="2883049"/>
            <a:ext cx="2312894" cy="11833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457794B4-52A5-6CD3-D379-41B54DDE3316}"/>
              </a:ext>
            </a:extLst>
          </p:cNvPr>
          <p:cNvSpPr txBox="1"/>
          <p:nvPr/>
        </p:nvSpPr>
        <p:spPr>
          <a:xfrm>
            <a:off x="4434881" y="3062462"/>
            <a:ext cx="9950087" cy="9233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Lần</a:t>
            </a:r>
            <a:r>
              <a:rPr kumimoji="0" lang="en-US"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2</a:t>
            </a:r>
            <a:endPar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spTree>
    <p:custDataLst>
      <p:tags r:id="rId1"/>
    </p:custDataLst>
    <p:extLst>
      <p:ext uri="{BB962C8B-B14F-4D97-AF65-F5344CB8AC3E}">
        <p14:creationId xmlns="" xmlns:p14="http://schemas.microsoft.com/office/powerpoint/2010/main" val="1604592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31721D1-E539-6D61-92AD-D7D9CA155E56}"/>
              </a:ext>
            </a:extLst>
          </p:cNvPr>
          <p:cNvSpPr txBox="1"/>
          <p:nvPr/>
        </p:nvSpPr>
        <p:spPr>
          <a:xfrm>
            <a:off x="1863803" y="836841"/>
            <a:ext cx="9950087" cy="49494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Bình minh vừa tỉnh giấc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Nắng nhuộm hồng núi xanh</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Tiếng trống rung vách đá</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Giục đôi chân bước nhanh.</a:t>
            </a:r>
          </a:p>
        </p:txBody>
      </p:sp>
      <p:pic>
        <p:nvPicPr>
          <p:cNvPr id="6" name="Picture 5">
            <a:extLst>
              <a:ext uri="{FF2B5EF4-FFF2-40B4-BE49-F238E27FC236}">
                <a16:creationId xmlns="" xmlns:a16="http://schemas.microsoft.com/office/drawing/2014/main" id="{9CBB7ADC-01AA-C209-3EA0-752012E24908}"/>
              </a:ext>
            </a:extLst>
          </p:cNvPr>
          <p:cNvPicPr>
            <a:picLocks noChangeAspect="1"/>
          </p:cNvPicPr>
          <p:nvPr/>
        </p:nvPicPr>
        <p:blipFill>
          <a:blip r:embed="rId3" cstate="print"/>
          <a:stretch>
            <a:fillRect/>
          </a:stretch>
        </p:blipFill>
        <p:spPr>
          <a:xfrm>
            <a:off x="1541360" y="1001032"/>
            <a:ext cx="4633529" cy="1176900"/>
          </a:xfrm>
          <a:prstGeom prst="rect">
            <a:avLst/>
          </a:prstGeom>
        </p:spPr>
      </p:pic>
      <p:pic>
        <p:nvPicPr>
          <p:cNvPr id="7" name="Picture 6">
            <a:extLst>
              <a:ext uri="{FF2B5EF4-FFF2-40B4-BE49-F238E27FC236}">
                <a16:creationId xmlns="" xmlns:a16="http://schemas.microsoft.com/office/drawing/2014/main" id="{D081BD24-9598-58BD-A5DC-A0785C1E1EC0}"/>
              </a:ext>
            </a:extLst>
          </p:cNvPr>
          <p:cNvPicPr>
            <a:picLocks noChangeAspect="1"/>
          </p:cNvPicPr>
          <p:nvPr/>
        </p:nvPicPr>
        <p:blipFill>
          <a:blip r:embed="rId3" cstate="print"/>
          <a:stretch>
            <a:fillRect/>
          </a:stretch>
        </p:blipFill>
        <p:spPr>
          <a:xfrm>
            <a:off x="5486401" y="2321794"/>
            <a:ext cx="4160006" cy="1060276"/>
          </a:xfrm>
          <a:prstGeom prst="rect">
            <a:avLst/>
          </a:prstGeom>
        </p:spPr>
      </p:pic>
      <p:pic>
        <p:nvPicPr>
          <p:cNvPr id="8" name="Picture 7">
            <a:extLst>
              <a:ext uri="{FF2B5EF4-FFF2-40B4-BE49-F238E27FC236}">
                <a16:creationId xmlns="" xmlns:a16="http://schemas.microsoft.com/office/drawing/2014/main" id="{27E7FFEF-F902-7DBE-4F9C-04025322C650}"/>
              </a:ext>
            </a:extLst>
          </p:cNvPr>
          <p:cNvPicPr>
            <a:picLocks noChangeAspect="1"/>
          </p:cNvPicPr>
          <p:nvPr/>
        </p:nvPicPr>
        <p:blipFill>
          <a:blip r:embed="rId3" cstate="print"/>
          <a:stretch>
            <a:fillRect/>
          </a:stretch>
        </p:blipFill>
        <p:spPr>
          <a:xfrm>
            <a:off x="3388365" y="3428062"/>
            <a:ext cx="4733659" cy="1252007"/>
          </a:xfrm>
          <a:prstGeom prst="rect">
            <a:avLst/>
          </a:prstGeom>
        </p:spPr>
      </p:pic>
      <p:pic>
        <p:nvPicPr>
          <p:cNvPr id="9" name="Picture 8">
            <a:extLst>
              <a:ext uri="{FF2B5EF4-FFF2-40B4-BE49-F238E27FC236}">
                <a16:creationId xmlns="" xmlns:a16="http://schemas.microsoft.com/office/drawing/2014/main" id="{6773A324-DB2F-0172-09FC-4154933E90FC}"/>
              </a:ext>
            </a:extLst>
          </p:cNvPr>
          <p:cNvPicPr>
            <a:picLocks noChangeAspect="1"/>
          </p:cNvPicPr>
          <p:nvPr/>
        </p:nvPicPr>
        <p:blipFill>
          <a:blip r:embed="rId3" cstate="print"/>
          <a:stretch>
            <a:fillRect/>
          </a:stretch>
        </p:blipFill>
        <p:spPr>
          <a:xfrm>
            <a:off x="1833573" y="4500441"/>
            <a:ext cx="4092117" cy="1520718"/>
          </a:xfrm>
          <a:prstGeom prst="rect">
            <a:avLst/>
          </a:prstGeom>
        </p:spPr>
      </p:pic>
    </p:spTree>
    <p:extLst>
      <p:ext uri="{BB962C8B-B14F-4D97-AF65-F5344CB8AC3E}">
        <p14:creationId xmlns="" xmlns:p14="http://schemas.microsoft.com/office/powerpoint/2010/main" val="151902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INTRO.WAV">
            <a:hlinkClick r:id="" action="ppaction://media"/>
          </p:cNvPr>
          <p:cNvPicPr>
            <a:picLocks noRot="1" noChangeAspect="1" noChangeArrowheads="1"/>
          </p:cNvPicPr>
          <p:nvPr>
            <a:audioFile r:link="rId1"/>
          </p:nvPr>
        </p:nvPicPr>
        <p:blipFill>
          <a:blip r:embed="rId3" cstate="print"/>
          <a:srcRect/>
          <a:stretch>
            <a:fillRect/>
          </a:stretch>
        </p:blipFill>
        <p:spPr bwMode="auto">
          <a:xfrm>
            <a:off x="13614400" y="3276600"/>
            <a:ext cx="406400" cy="304800"/>
          </a:xfrm>
          <a:prstGeom prst="rect">
            <a:avLst/>
          </a:prstGeom>
          <a:noFill/>
          <a:ln w="9525">
            <a:noFill/>
            <a:miter lim="800000"/>
            <a:headEnd/>
            <a:tailEnd/>
          </a:ln>
        </p:spPr>
      </p:pic>
      <p:sp>
        <p:nvSpPr>
          <p:cNvPr id="2052" name="WordArt 13"/>
          <p:cNvSpPr>
            <a:spLocks noChangeArrowheads="1" noChangeShapeType="1" noTextEdit="1"/>
          </p:cNvSpPr>
          <p:nvPr/>
        </p:nvSpPr>
        <p:spPr bwMode="auto">
          <a:xfrm>
            <a:off x="1117600" y="5791200"/>
            <a:ext cx="9499600" cy="838200"/>
          </a:xfrm>
          <a:prstGeom prst="rect">
            <a:avLst/>
          </a:prstGeom>
        </p:spPr>
        <p:txBody>
          <a:bodyPr wrap="none" fromWordArt="1">
            <a:prstTxWarp prst="textPlain">
              <a:avLst>
                <a:gd name="adj" fmla="val 50000"/>
              </a:avLst>
            </a:prstTxWarp>
          </a:bodyPr>
          <a:lstStyle/>
          <a:p>
            <a:pPr algn="ctr"/>
            <a:endParaRPr lang="en-US" sz="3600" b="1" kern="10">
              <a:ln w="9525">
                <a:solidFill>
                  <a:schemeClr val="tx1"/>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grpSp>
        <p:nvGrpSpPr>
          <p:cNvPr id="2" name="Group 18"/>
          <p:cNvGrpSpPr>
            <a:grpSpLocks/>
          </p:cNvGrpSpPr>
          <p:nvPr/>
        </p:nvGrpSpPr>
        <p:grpSpPr bwMode="auto">
          <a:xfrm>
            <a:off x="3748088" y="3921125"/>
            <a:ext cx="4235450" cy="2597150"/>
            <a:chOff x="5225" y="9335"/>
            <a:chExt cx="2520" cy="1750"/>
          </a:xfrm>
        </p:grpSpPr>
        <p:sp>
          <p:nvSpPr>
            <p:cNvPr id="22"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4" cstate="print"/>
              <a:srcRect/>
              <a:stretch>
                <a:fillRect/>
              </a:stretch>
            </a:blipFill>
            <a:ln>
              <a:noFill/>
            </a:ln>
            <a:effectLst>
              <a:outerShdw dist="107763" dir="2700000" algn="ctr" rotWithShape="0">
                <a:srgbClr val="C0C0C0"/>
              </a:outerShdw>
            </a:effectLst>
          </p:spPr>
          <p:txBody>
            <a:bodyPr lIns="91435" tIns="45718" rIns="91435" bIns="45718"/>
            <a:lstStyle/>
            <a:p>
              <a:pPr eaLnBrk="0" fontAlgn="auto" hangingPunct="0">
                <a:spcBef>
                  <a:spcPts val="0"/>
                </a:spcBef>
                <a:spcAft>
                  <a:spcPts val="0"/>
                </a:spcAft>
                <a:defRPr/>
              </a:pPr>
              <a:endParaRPr lang="en-US">
                <a:latin typeface="+mn-lt"/>
                <a:cs typeface="Arial" charset="0"/>
              </a:endParaRPr>
            </a:p>
          </p:txBody>
        </p:sp>
        <p:pic>
          <p:nvPicPr>
            <p:cNvPr id="2057" name="Picture 26" descr="cosmoS"/>
            <p:cNvPicPr>
              <a:picLocks noChangeAspect="1" noChangeArrowheads="1"/>
            </p:cNvPicPr>
            <p:nvPr/>
          </p:nvPicPr>
          <p:blipFill>
            <a:blip r:embed="rId5" cstate="print"/>
            <a:srcRect/>
            <a:stretch>
              <a:fillRect/>
            </a:stretch>
          </p:blipFill>
          <p:spPr bwMode="auto">
            <a:xfrm>
              <a:off x="6302" y="9335"/>
              <a:ext cx="1080" cy="888"/>
            </a:xfrm>
            <a:prstGeom prst="rect">
              <a:avLst/>
            </a:prstGeom>
            <a:noFill/>
            <a:ln w="9525">
              <a:noFill/>
              <a:miter lim="800000"/>
              <a:headEnd/>
              <a:tailEnd/>
            </a:ln>
          </p:spPr>
        </p:pic>
        <p:pic>
          <p:nvPicPr>
            <p:cNvPr id="2058" name="Picture 25" descr="BOOK2"/>
            <p:cNvPicPr>
              <a:picLocks noChangeAspect="1" noChangeArrowheads="1"/>
            </p:cNvPicPr>
            <p:nvPr/>
          </p:nvPicPr>
          <p:blipFill>
            <a:blip r:embed="rId6" cstate="print"/>
            <a:srcRect/>
            <a:stretch>
              <a:fillRect/>
            </a:stretch>
          </p:blipFill>
          <p:spPr bwMode="auto">
            <a:xfrm>
              <a:off x="6014" y="10122"/>
              <a:ext cx="1260" cy="900"/>
            </a:xfrm>
            <a:prstGeom prst="rect">
              <a:avLst/>
            </a:prstGeom>
            <a:noFill/>
            <a:ln w="9525">
              <a:noFill/>
              <a:miter lim="800000"/>
              <a:headEnd/>
              <a:tailEnd/>
            </a:ln>
          </p:spPr>
        </p:pic>
        <p:pic>
          <p:nvPicPr>
            <p:cNvPr id="2059" name="Picture 24" descr="BOOK1"/>
            <p:cNvPicPr>
              <a:picLocks noChangeAspect="1" noChangeArrowheads="1"/>
            </p:cNvPicPr>
            <p:nvPr/>
          </p:nvPicPr>
          <p:blipFill>
            <a:blip r:embed="rId7" cstate="print"/>
            <a:srcRect/>
            <a:stretch>
              <a:fillRect/>
            </a:stretch>
          </p:blipFill>
          <p:spPr bwMode="auto">
            <a:xfrm>
              <a:off x="5842" y="9848"/>
              <a:ext cx="1635" cy="795"/>
            </a:xfrm>
            <a:prstGeom prst="rect">
              <a:avLst/>
            </a:prstGeom>
            <a:noFill/>
            <a:ln w="9525">
              <a:noFill/>
              <a:miter lim="800000"/>
              <a:headEnd/>
              <a:tailEnd/>
            </a:ln>
          </p:spPr>
        </p:pic>
        <p:pic>
          <p:nvPicPr>
            <p:cNvPr id="2060" name="Picture 23" descr="QUILLPEN"/>
            <p:cNvPicPr>
              <a:picLocks noChangeAspect="1" noChangeArrowheads="1"/>
            </p:cNvPicPr>
            <p:nvPr/>
          </p:nvPicPr>
          <p:blipFill>
            <a:blip r:embed="rId8" cstate="print"/>
            <a:srcRect/>
            <a:stretch>
              <a:fillRect/>
            </a:stretch>
          </p:blipFill>
          <p:spPr bwMode="auto">
            <a:xfrm>
              <a:off x="5615" y="9336"/>
              <a:ext cx="702" cy="1396"/>
            </a:xfrm>
            <a:prstGeom prst="rect">
              <a:avLst/>
            </a:prstGeom>
            <a:noFill/>
            <a:ln w="9525">
              <a:noFill/>
              <a:miter lim="800000"/>
              <a:headEnd/>
              <a:tailEnd/>
            </a:ln>
          </p:spPr>
        </p:pic>
        <p:sp>
          <p:nvSpPr>
            <p:cNvPr id="2061" name="Text Box 22"/>
            <p:cNvSpPr txBox="1">
              <a:spLocks noChangeArrowheads="1"/>
            </p:cNvSpPr>
            <p:nvPr/>
          </p:nvSpPr>
          <p:spPr bwMode="auto">
            <a:xfrm>
              <a:off x="5867" y="9897"/>
              <a:ext cx="900" cy="540"/>
            </a:xfrm>
            <a:prstGeom prst="rect">
              <a:avLst/>
            </a:prstGeom>
            <a:noFill/>
            <a:ln w="9525">
              <a:noFill/>
              <a:miter lim="800000"/>
              <a:headEnd/>
              <a:tailEnd/>
            </a:ln>
          </p:spPr>
          <p:txBody>
            <a:bodyPr lIns="91435" tIns="45718" rIns="91435" bIns="45718"/>
            <a:lstStyle/>
            <a:p>
              <a:pPr algn="r"/>
              <a:r>
                <a:rPr lang="en-US" sz="800" b="1">
                  <a:latin typeface="VNbangkok" pitchFamily="34" charset="0"/>
                </a:rPr>
                <a:t> </a:t>
              </a:r>
              <a:endParaRPr lang="en-US" sz="4800">
                <a:latin typeface="Calibri" pitchFamily="34" charset="0"/>
              </a:endParaRPr>
            </a:p>
          </p:txBody>
        </p:sp>
        <p:sp>
          <p:nvSpPr>
            <p:cNvPr id="2062" name="Text Box 21"/>
            <p:cNvSpPr txBox="1">
              <a:spLocks noChangeArrowheads="1"/>
            </p:cNvSpPr>
            <p:nvPr/>
          </p:nvSpPr>
          <p:spPr bwMode="auto">
            <a:xfrm>
              <a:off x="6665" y="9863"/>
              <a:ext cx="577" cy="370"/>
            </a:xfrm>
            <a:prstGeom prst="rect">
              <a:avLst/>
            </a:prstGeom>
            <a:noFill/>
            <a:ln w="9525">
              <a:noFill/>
              <a:miter lim="800000"/>
              <a:headEnd/>
              <a:tailEnd/>
            </a:ln>
          </p:spPr>
          <p:txBody>
            <a:bodyPr lIns="91435" tIns="45718" rIns="91435" bIns="45718"/>
            <a:lstStyle/>
            <a:p>
              <a:endParaRPr lang="en-US" sz="4800">
                <a:latin typeface="Calibri" pitchFamily="34" charset="0"/>
              </a:endParaRPr>
            </a:p>
          </p:txBody>
        </p:sp>
        <p:sp>
          <p:nvSpPr>
            <p:cNvPr id="2063" name="WordArt 20"/>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a:r>
                <a:rPr lang="en-US" b="1" kern="10">
                  <a:ln w="9525">
                    <a:noFill/>
                    <a:round/>
                    <a:headEnd/>
                    <a:tailEnd/>
                  </a:ln>
                  <a:solidFill>
                    <a:srgbClr val="FFFFFF"/>
                  </a:solidFill>
                  <a:latin typeface="VNbritannic"/>
                </a:rPr>
                <a:t>NÀM </a:t>
              </a:r>
            </a:p>
          </p:txBody>
        </p:sp>
        <p:sp>
          <p:nvSpPr>
            <p:cNvPr id="2064" name="Text Box 19"/>
            <p:cNvSpPr txBox="1">
              <a:spLocks noChangeArrowheads="1"/>
            </p:cNvSpPr>
            <p:nvPr/>
          </p:nvSpPr>
          <p:spPr bwMode="auto">
            <a:xfrm>
              <a:off x="6623" y="10049"/>
              <a:ext cx="720" cy="540"/>
            </a:xfrm>
            <a:prstGeom prst="rect">
              <a:avLst/>
            </a:prstGeom>
            <a:noFill/>
            <a:ln w="9525">
              <a:noFill/>
              <a:miter lim="800000"/>
              <a:headEnd/>
              <a:tailEnd/>
            </a:ln>
          </p:spPr>
          <p:txBody>
            <a:bodyPr lIns="91435" tIns="45718" rIns="91435" bIns="45718"/>
            <a:lstStyle/>
            <a:p>
              <a:endParaRPr lang="en-US" sz="4800">
                <a:latin typeface="Calibri" pitchFamily="34" charset="0"/>
              </a:endParaRPr>
            </a:p>
          </p:txBody>
        </p:sp>
      </p:grpSp>
      <p:sp>
        <p:nvSpPr>
          <p:cNvPr id="4" name="Rectangle 3"/>
          <p:cNvSpPr/>
          <p:nvPr/>
        </p:nvSpPr>
        <p:spPr>
          <a:xfrm rot="21400024">
            <a:off x="601211" y="1710043"/>
            <a:ext cx="10843664" cy="1287408"/>
          </a:xfrm>
          <a:prstGeom prst="rect">
            <a:avLst/>
          </a:prstGeom>
          <a:noFill/>
        </p:spPr>
        <p:txBody>
          <a:bodyPr wrap="none">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000" b="1" kern="10" dirty="0" err="1">
                <a:ln w="11430"/>
                <a:solidFill>
                  <a:srgbClr val="FF0066"/>
                </a:solidFill>
                <a:effectLst>
                  <a:outerShdw blurRad="50800" dist="39000" dir="5460000" algn="tl">
                    <a:srgbClr val="000000">
                      <a:alpha val="38000"/>
                    </a:srgbClr>
                  </a:outerShdw>
                </a:effectLst>
                <a:latin typeface="Times New Roman"/>
                <a:cs typeface="Times New Roman"/>
              </a:rPr>
              <a:t>Đọc</a:t>
            </a:r>
            <a:r>
              <a:rPr lang="en-US" sz="6000" b="1" kern="10" dirty="0">
                <a:ln w="11430"/>
                <a:solidFill>
                  <a:srgbClr val="FF0066"/>
                </a:solidFill>
                <a:effectLst>
                  <a:outerShdw blurRad="50800" dist="39000" dir="5460000" algn="tl">
                    <a:srgbClr val="000000">
                      <a:alpha val="38000"/>
                    </a:srgbClr>
                  </a:outerShdw>
                </a:effectLst>
                <a:latin typeface="Times New Roman"/>
                <a:cs typeface="Times New Roman"/>
              </a:rPr>
              <a:t> : </a:t>
            </a:r>
            <a:r>
              <a:rPr lang="en-US" sz="6000" b="1" kern="10" dirty="0" err="1">
                <a:ln w="11430"/>
                <a:solidFill>
                  <a:srgbClr val="FF0066"/>
                </a:solidFill>
                <a:effectLst>
                  <a:outerShdw blurRad="50800" dist="39000" dir="5460000" algn="tl">
                    <a:srgbClr val="000000">
                      <a:alpha val="38000"/>
                    </a:srgbClr>
                  </a:outerShdw>
                </a:effectLst>
                <a:latin typeface="Times New Roman"/>
                <a:cs typeface="Times New Roman"/>
              </a:rPr>
              <a:t>Gặt</a:t>
            </a:r>
            <a:r>
              <a:rPr lang="en-US" sz="6000" b="1" kern="10" dirty="0">
                <a:ln w="11430"/>
                <a:solidFill>
                  <a:srgbClr val="FF0066"/>
                </a:solidFill>
                <a:effectLst>
                  <a:outerShdw blurRad="50800" dist="39000" dir="5460000" algn="tl">
                    <a:srgbClr val="000000">
                      <a:alpha val="38000"/>
                    </a:srgbClr>
                  </a:outerShdw>
                </a:effectLst>
                <a:latin typeface="Times New Roman"/>
                <a:cs typeface="Times New Roman"/>
              </a:rPr>
              <a:t> </a:t>
            </a:r>
            <a:r>
              <a:rPr lang="en-US" sz="6000" b="1" kern="10" dirty="0" err="1">
                <a:ln w="11430"/>
                <a:solidFill>
                  <a:srgbClr val="FF0066"/>
                </a:solidFill>
                <a:effectLst>
                  <a:outerShdw blurRad="50800" dist="39000" dir="5460000" algn="tl">
                    <a:srgbClr val="000000">
                      <a:alpha val="38000"/>
                    </a:srgbClr>
                  </a:outerShdw>
                </a:effectLst>
                <a:latin typeface="Times New Roman"/>
                <a:cs typeface="Times New Roman"/>
              </a:rPr>
              <a:t>chữ</a:t>
            </a:r>
            <a:r>
              <a:rPr lang="en-US" sz="6000" b="1" kern="10" dirty="0">
                <a:ln w="11430"/>
                <a:solidFill>
                  <a:srgbClr val="FF0066"/>
                </a:solidFill>
                <a:effectLst>
                  <a:outerShdw blurRad="50800" dist="39000" dir="5460000" algn="tl">
                    <a:srgbClr val="000000">
                      <a:alpha val="38000"/>
                    </a:srgbClr>
                  </a:outerShdw>
                </a:effectLst>
                <a:latin typeface="Times New Roman"/>
                <a:cs typeface="Times New Roman"/>
              </a:rPr>
              <a:t> </a:t>
            </a:r>
            <a:r>
              <a:rPr lang="en-US" sz="6000" b="1" kern="10" dirty="0" err="1">
                <a:ln w="11430"/>
                <a:solidFill>
                  <a:srgbClr val="FF0066"/>
                </a:solidFill>
                <a:effectLst>
                  <a:outerShdw blurRad="50800" dist="39000" dir="5460000" algn="tl">
                    <a:srgbClr val="000000">
                      <a:alpha val="38000"/>
                    </a:srgbClr>
                  </a:outerShdw>
                </a:effectLst>
                <a:latin typeface="Times New Roman"/>
                <a:cs typeface="Times New Roman"/>
              </a:rPr>
              <a:t>trên</a:t>
            </a:r>
            <a:r>
              <a:rPr lang="en-US" sz="6000" b="1" kern="10" dirty="0">
                <a:ln w="11430"/>
                <a:solidFill>
                  <a:srgbClr val="FF0066"/>
                </a:solidFill>
                <a:effectLst>
                  <a:outerShdw blurRad="50800" dist="39000" dir="5460000" algn="tl">
                    <a:srgbClr val="000000">
                      <a:alpha val="38000"/>
                    </a:srgbClr>
                  </a:outerShdw>
                </a:effectLst>
                <a:latin typeface="Times New Roman"/>
                <a:cs typeface="Times New Roman"/>
              </a:rPr>
              <a:t> non</a:t>
            </a:r>
            <a:endParaRPr lang="en-US" sz="6000" b="1" dirty="0">
              <a:ln w="11430"/>
              <a:solidFill>
                <a:srgbClr val="FF0066"/>
              </a:solidFill>
              <a:effectLst>
                <a:outerShdw blurRad="50800" dist="39000" dir="5460000" algn="tl">
                  <a:srgbClr val="000000">
                    <a:alpha val="38000"/>
                  </a:srgbClr>
                </a:outerShdw>
              </a:effectLst>
              <a:latin typeface="Arial" charset="0"/>
              <a:cs typeface="Arial" charset="0"/>
            </a:endParaRPr>
          </a:p>
        </p:txBody>
      </p:sp>
      <p:sp>
        <p:nvSpPr>
          <p:cNvPr id="2055" name="Rectangle 1"/>
          <p:cNvSpPr>
            <a:spLocks noChangeArrowheads="1"/>
          </p:cNvSpPr>
          <p:nvPr/>
        </p:nvSpPr>
        <p:spPr bwMode="auto">
          <a:xfrm>
            <a:off x="1193800" y="228600"/>
            <a:ext cx="9855200" cy="1323975"/>
          </a:xfrm>
          <a:prstGeom prst="rect">
            <a:avLst/>
          </a:prstGeom>
          <a:noFill/>
          <a:ln w="9525">
            <a:noFill/>
            <a:miter lim="800000"/>
            <a:headEnd/>
            <a:tailEnd/>
          </a:ln>
        </p:spPr>
        <p:txBody>
          <a:bodyPr>
            <a:spAutoFit/>
          </a:bodyPr>
          <a:lstStyle/>
          <a:p>
            <a:pPr algn="ctr">
              <a:spcBef>
                <a:spcPct val="50000"/>
              </a:spcBef>
            </a:pPr>
            <a:r>
              <a:rPr lang="en-US" sz="3200" b="1" dirty="0" err="1">
                <a:solidFill>
                  <a:srgbClr val="000099"/>
                </a:solidFill>
              </a:rPr>
              <a:t>Thứ</a:t>
            </a:r>
            <a:r>
              <a:rPr lang="en-US" sz="3200" b="1" dirty="0">
                <a:solidFill>
                  <a:srgbClr val="000099"/>
                </a:solidFill>
              </a:rPr>
              <a:t>  </a:t>
            </a:r>
            <a:r>
              <a:rPr lang="en-US" sz="3200" b="1" dirty="0" err="1">
                <a:solidFill>
                  <a:srgbClr val="000099"/>
                </a:solidFill>
              </a:rPr>
              <a:t>năm</a:t>
            </a:r>
            <a:r>
              <a:rPr lang="en-US" sz="3200" b="1" dirty="0">
                <a:solidFill>
                  <a:srgbClr val="000099"/>
                </a:solidFill>
              </a:rPr>
              <a:t>  </a:t>
            </a:r>
            <a:r>
              <a:rPr lang="en-US" sz="3200" b="1" dirty="0" err="1">
                <a:solidFill>
                  <a:srgbClr val="000099"/>
                </a:solidFill>
              </a:rPr>
              <a:t>ngày</a:t>
            </a:r>
            <a:r>
              <a:rPr lang="en-US" sz="3200" b="1" dirty="0">
                <a:solidFill>
                  <a:srgbClr val="000099"/>
                </a:solidFill>
              </a:rPr>
              <a:t> 19 </a:t>
            </a:r>
            <a:r>
              <a:rPr lang="en-US" sz="3200" b="1" dirty="0" err="1">
                <a:solidFill>
                  <a:srgbClr val="000099"/>
                </a:solidFill>
              </a:rPr>
              <a:t>tháng</a:t>
            </a:r>
            <a:r>
              <a:rPr lang="en-US" sz="3200" b="1" dirty="0">
                <a:solidFill>
                  <a:srgbClr val="000099"/>
                </a:solidFill>
              </a:rPr>
              <a:t> 10 </a:t>
            </a:r>
            <a:r>
              <a:rPr lang="en-US" sz="3200" b="1" dirty="0" err="1">
                <a:solidFill>
                  <a:srgbClr val="000099"/>
                </a:solidFill>
              </a:rPr>
              <a:t>năm</a:t>
            </a:r>
            <a:r>
              <a:rPr lang="en-US" sz="3200" b="1" dirty="0">
                <a:solidFill>
                  <a:srgbClr val="000099"/>
                </a:solidFill>
              </a:rPr>
              <a:t> 20</a:t>
            </a:r>
            <a:r>
              <a:rPr lang="vi-VN" sz="3200" b="1" dirty="0">
                <a:solidFill>
                  <a:srgbClr val="000099"/>
                </a:solidFill>
              </a:rPr>
              <a:t>2</a:t>
            </a:r>
            <a:r>
              <a:rPr lang="en-US" sz="3200" b="1" dirty="0">
                <a:solidFill>
                  <a:srgbClr val="000099"/>
                </a:solidFill>
              </a:rPr>
              <a:t>3</a:t>
            </a:r>
          </a:p>
          <a:p>
            <a:pPr algn="ctr">
              <a:spcBef>
                <a:spcPct val="50000"/>
              </a:spcBef>
            </a:pPr>
            <a:r>
              <a:rPr lang="en-US" sz="3200" b="1" u="sng" dirty="0" err="1">
                <a:solidFill>
                  <a:srgbClr val="000099"/>
                </a:solidFill>
              </a:rPr>
              <a:t>Tiếng</a:t>
            </a:r>
            <a:r>
              <a:rPr lang="en-US" sz="3200" b="1" u="sng" dirty="0">
                <a:solidFill>
                  <a:srgbClr val="000099"/>
                </a:solidFill>
              </a:rPr>
              <a:t> </a:t>
            </a:r>
            <a:r>
              <a:rPr lang="en-US" sz="3200" b="1" u="sng" dirty="0" err="1">
                <a:solidFill>
                  <a:srgbClr val="000099"/>
                </a:solidFill>
              </a:rPr>
              <a:t>Việt</a:t>
            </a:r>
            <a:r>
              <a:rPr lang="en-US" sz="3200" b="1" u="sng" dirty="0">
                <a:solidFill>
                  <a:srgbClr val="000099"/>
                </a:solidFill>
              </a:rPr>
              <a:t> </a:t>
            </a:r>
            <a:endParaRPr lang="en-US" sz="3200" b="1" dirty="0">
              <a:solidFill>
                <a:srgbClr val="000099"/>
              </a:solidFill>
            </a:endParaRPr>
          </a:p>
        </p:txBody>
      </p:sp>
      <p:sp>
        <p:nvSpPr>
          <p:cNvPr id="18" name="Rectangle 1"/>
          <p:cNvSpPr>
            <a:spLocks noChangeArrowheads="1"/>
          </p:cNvSpPr>
          <p:nvPr/>
        </p:nvSpPr>
        <p:spPr bwMode="auto">
          <a:xfrm>
            <a:off x="2036864" y="2851826"/>
            <a:ext cx="9855200" cy="584775"/>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0099"/>
                </a:solidFill>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Bích</a:t>
            </a:r>
            <a:r>
              <a:rPr lang="en-US" sz="3200" b="1" dirty="0" smtClean="0">
                <a:solidFill>
                  <a:srgbClr val="000099"/>
                </a:solidFill>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Ngọc</a:t>
            </a:r>
            <a:r>
              <a:rPr lang="en-US" sz="3200" b="1" dirty="0" smtClean="0">
                <a:solidFill>
                  <a:srgbClr val="000099"/>
                </a:solidFill>
                <a:latin typeface="Times New Roman" pitchFamily="18" charset="0"/>
                <a:cs typeface="Times New Roman" pitchFamily="18" charset="0"/>
              </a:rPr>
              <a:t> ) </a:t>
            </a:r>
            <a:endParaRPr lang="en-US" sz="3200" b="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458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2458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31721D1-E539-6D61-92AD-D7D9CA155E56}"/>
              </a:ext>
            </a:extLst>
          </p:cNvPr>
          <p:cNvSpPr txBox="1"/>
          <p:nvPr/>
        </p:nvSpPr>
        <p:spPr>
          <a:xfrm>
            <a:off x="1756227" y="476981"/>
            <a:ext cx="9950087" cy="49494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Bóng em nhoà bóng núi</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Hun hút mấy thung sâu</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Gió đưa theo tiếng sáo</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La đà trên tán lau.</a:t>
            </a:r>
          </a:p>
        </p:txBody>
      </p:sp>
      <p:pic>
        <p:nvPicPr>
          <p:cNvPr id="6" name="Picture 5">
            <a:extLst>
              <a:ext uri="{FF2B5EF4-FFF2-40B4-BE49-F238E27FC236}">
                <a16:creationId xmlns="" xmlns:a16="http://schemas.microsoft.com/office/drawing/2014/main" id="{9CBB7ADC-01AA-C209-3EA0-752012E24908}"/>
              </a:ext>
            </a:extLst>
          </p:cNvPr>
          <p:cNvPicPr>
            <a:picLocks noChangeAspect="1"/>
          </p:cNvPicPr>
          <p:nvPr/>
        </p:nvPicPr>
        <p:blipFill>
          <a:blip r:embed="rId3" cstate="print"/>
          <a:stretch>
            <a:fillRect/>
          </a:stretch>
        </p:blipFill>
        <p:spPr>
          <a:xfrm>
            <a:off x="1756226" y="634345"/>
            <a:ext cx="4339773" cy="1176900"/>
          </a:xfrm>
          <a:prstGeom prst="rect">
            <a:avLst/>
          </a:prstGeom>
        </p:spPr>
      </p:pic>
      <p:pic>
        <p:nvPicPr>
          <p:cNvPr id="7" name="Picture 6">
            <a:extLst>
              <a:ext uri="{FF2B5EF4-FFF2-40B4-BE49-F238E27FC236}">
                <a16:creationId xmlns="" xmlns:a16="http://schemas.microsoft.com/office/drawing/2014/main" id="{D081BD24-9598-58BD-A5DC-A0785C1E1EC0}"/>
              </a:ext>
            </a:extLst>
          </p:cNvPr>
          <p:cNvPicPr>
            <a:picLocks noChangeAspect="1"/>
          </p:cNvPicPr>
          <p:nvPr/>
        </p:nvPicPr>
        <p:blipFill>
          <a:blip r:embed="rId3" cstate="print"/>
          <a:stretch>
            <a:fillRect/>
          </a:stretch>
        </p:blipFill>
        <p:spPr>
          <a:xfrm>
            <a:off x="4034118" y="1984008"/>
            <a:ext cx="4339772" cy="1060276"/>
          </a:xfrm>
          <a:prstGeom prst="rect">
            <a:avLst/>
          </a:prstGeom>
        </p:spPr>
      </p:pic>
      <p:pic>
        <p:nvPicPr>
          <p:cNvPr id="8" name="Picture 7">
            <a:extLst>
              <a:ext uri="{FF2B5EF4-FFF2-40B4-BE49-F238E27FC236}">
                <a16:creationId xmlns="" xmlns:a16="http://schemas.microsoft.com/office/drawing/2014/main" id="{27E7FFEF-F902-7DBE-4F9C-04025322C650}"/>
              </a:ext>
            </a:extLst>
          </p:cNvPr>
          <p:cNvPicPr>
            <a:picLocks noChangeAspect="1"/>
          </p:cNvPicPr>
          <p:nvPr/>
        </p:nvPicPr>
        <p:blipFill>
          <a:blip r:embed="rId3" cstate="print"/>
          <a:stretch>
            <a:fillRect/>
          </a:stretch>
        </p:blipFill>
        <p:spPr>
          <a:xfrm>
            <a:off x="1756226" y="3044284"/>
            <a:ext cx="3773205" cy="1252007"/>
          </a:xfrm>
          <a:prstGeom prst="rect">
            <a:avLst/>
          </a:prstGeom>
        </p:spPr>
      </p:pic>
      <p:pic>
        <p:nvPicPr>
          <p:cNvPr id="9" name="Picture 8">
            <a:extLst>
              <a:ext uri="{FF2B5EF4-FFF2-40B4-BE49-F238E27FC236}">
                <a16:creationId xmlns="" xmlns:a16="http://schemas.microsoft.com/office/drawing/2014/main" id="{6773A324-DB2F-0172-09FC-4154933E90FC}"/>
              </a:ext>
            </a:extLst>
          </p:cNvPr>
          <p:cNvPicPr>
            <a:picLocks noChangeAspect="1"/>
          </p:cNvPicPr>
          <p:nvPr/>
        </p:nvPicPr>
        <p:blipFill>
          <a:blip r:embed="rId3" cstate="print"/>
          <a:stretch>
            <a:fillRect/>
          </a:stretch>
        </p:blipFill>
        <p:spPr>
          <a:xfrm>
            <a:off x="4735059" y="4101025"/>
            <a:ext cx="2216601" cy="1520718"/>
          </a:xfrm>
          <a:prstGeom prst="rect">
            <a:avLst/>
          </a:prstGeom>
        </p:spPr>
      </p:pic>
    </p:spTree>
    <p:extLst>
      <p:ext uri="{BB962C8B-B14F-4D97-AF65-F5344CB8AC3E}">
        <p14:creationId xmlns="" xmlns:p14="http://schemas.microsoft.com/office/powerpoint/2010/main" val="355850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31721D1-E539-6D61-92AD-D7D9CA155E56}"/>
              </a:ext>
            </a:extLst>
          </p:cNvPr>
          <p:cNvSpPr txBox="1"/>
          <p:nvPr/>
        </p:nvSpPr>
        <p:spPr>
          <a:xfrm>
            <a:off x="1834547" y="580687"/>
            <a:ext cx="9950087" cy="49494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Em đi tìm cái chữ</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Vượt suối lại băng rừng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Đường xa chân có mỏi</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Chữ vẫn gùi trên lưng.</a:t>
            </a:r>
          </a:p>
        </p:txBody>
      </p:sp>
      <p:pic>
        <p:nvPicPr>
          <p:cNvPr id="6" name="Picture 5">
            <a:extLst>
              <a:ext uri="{FF2B5EF4-FFF2-40B4-BE49-F238E27FC236}">
                <a16:creationId xmlns="" xmlns:a16="http://schemas.microsoft.com/office/drawing/2014/main" id="{9CBB7ADC-01AA-C209-3EA0-752012E24908}"/>
              </a:ext>
            </a:extLst>
          </p:cNvPr>
          <p:cNvPicPr>
            <a:picLocks noChangeAspect="1"/>
          </p:cNvPicPr>
          <p:nvPr/>
        </p:nvPicPr>
        <p:blipFill>
          <a:blip r:embed="rId3" cstate="print"/>
          <a:stretch>
            <a:fillRect/>
          </a:stretch>
        </p:blipFill>
        <p:spPr>
          <a:xfrm>
            <a:off x="3516701" y="781649"/>
            <a:ext cx="3486527" cy="1054080"/>
          </a:xfrm>
          <a:prstGeom prst="rect">
            <a:avLst/>
          </a:prstGeom>
        </p:spPr>
      </p:pic>
      <p:pic>
        <p:nvPicPr>
          <p:cNvPr id="7" name="Picture 6">
            <a:extLst>
              <a:ext uri="{FF2B5EF4-FFF2-40B4-BE49-F238E27FC236}">
                <a16:creationId xmlns="" xmlns:a16="http://schemas.microsoft.com/office/drawing/2014/main" id="{D081BD24-9598-58BD-A5DC-A0785C1E1EC0}"/>
              </a:ext>
            </a:extLst>
          </p:cNvPr>
          <p:cNvPicPr>
            <a:picLocks noChangeAspect="1"/>
          </p:cNvPicPr>
          <p:nvPr/>
        </p:nvPicPr>
        <p:blipFill>
          <a:blip r:embed="rId3" cstate="print"/>
          <a:stretch>
            <a:fillRect/>
          </a:stretch>
        </p:blipFill>
        <p:spPr>
          <a:xfrm>
            <a:off x="3193971" y="2082159"/>
            <a:ext cx="5422903" cy="1060276"/>
          </a:xfrm>
          <a:prstGeom prst="rect">
            <a:avLst/>
          </a:prstGeom>
        </p:spPr>
      </p:pic>
      <p:pic>
        <p:nvPicPr>
          <p:cNvPr id="9" name="Picture 8">
            <a:extLst>
              <a:ext uri="{FF2B5EF4-FFF2-40B4-BE49-F238E27FC236}">
                <a16:creationId xmlns="" xmlns:a16="http://schemas.microsoft.com/office/drawing/2014/main" id="{6773A324-DB2F-0172-09FC-4154933E90FC}"/>
              </a:ext>
            </a:extLst>
          </p:cNvPr>
          <p:cNvPicPr>
            <a:picLocks noChangeAspect="1"/>
          </p:cNvPicPr>
          <p:nvPr/>
        </p:nvPicPr>
        <p:blipFill>
          <a:blip r:embed="rId3" cstate="print"/>
          <a:stretch>
            <a:fillRect/>
          </a:stretch>
        </p:blipFill>
        <p:spPr>
          <a:xfrm>
            <a:off x="1730719" y="4534621"/>
            <a:ext cx="1580982" cy="1084646"/>
          </a:xfrm>
          <a:prstGeom prst="rect">
            <a:avLst/>
          </a:prstGeom>
        </p:spPr>
      </p:pic>
      <p:pic>
        <p:nvPicPr>
          <p:cNvPr id="10" name="Picture 9">
            <a:extLst>
              <a:ext uri="{FF2B5EF4-FFF2-40B4-BE49-F238E27FC236}">
                <a16:creationId xmlns="" xmlns:a16="http://schemas.microsoft.com/office/drawing/2014/main" id="{84FED2B8-F38F-2A67-9031-35A557F4B8C6}"/>
              </a:ext>
            </a:extLst>
          </p:cNvPr>
          <p:cNvPicPr>
            <a:picLocks noChangeAspect="1"/>
          </p:cNvPicPr>
          <p:nvPr/>
        </p:nvPicPr>
        <p:blipFill>
          <a:blip r:embed="rId3" cstate="print"/>
          <a:stretch>
            <a:fillRect/>
          </a:stretch>
        </p:blipFill>
        <p:spPr>
          <a:xfrm>
            <a:off x="1730719" y="3296154"/>
            <a:ext cx="4412288" cy="1084646"/>
          </a:xfrm>
          <a:prstGeom prst="rect">
            <a:avLst/>
          </a:prstGeom>
        </p:spPr>
      </p:pic>
      <p:pic>
        <p:nvPicPr>
          <p:cNvPr id="11" name="Picture 10">
            <a:extLst>
              <a:ext uri="{FF2B5EF4-FFF2-40B4-BE49-F238E27FC236}">
                <a16:creationId xmlns="" xmlns:a16="http://schemas.microsoft.com/office/drawing/2014/main" id="{474C433D-FCBF-7E46-AFEF-F16B113FF091}"/>
              </a:ext>
            </a:extLst>
          </p:cNvPr>
          <p:cNvPicPr>
            <a:picLocks noChangeAspect="1"/>
          </p:cNvPicPr>
          <p:nvPr/>
        </p:nvPicPr>
        <p:blipFill>
          <a:blip r:embed="rId3" cstate="print"/>
          <a:stretch>
            <a:fillRect/>
          </a:stretch>
        </p:blipFill>
        <p:spPr>
          <a:xfrm>
            <a:off x="5227450" y="4481069"/>
            <a:ext cx="2937604" cy="1191751"/>
          </a:xfrm>
          <a:prstGeom prst="rect">
            <a:avLst/>
          </a:prstGeom>
        </p:spPr>
      </p:pic>
    </p:spTree>
    <p:extLst>
      <p:ext uri="{BB962C8B-B14F-4D97-AF65-F5344CB8AC3E}">
        <p14:creationId xmlns="" xmlns:p14="http://schemas.microsoft.com/office/powerpoint/2010/main" val="42768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0"/>
                                        </p:tgtEl>
                                      </p:cBhvr>
                                    </p:animEffect>
                                    <p:anim calcmode="lin" valueType="num">
                                      <p:cBhvr>
                                        <p:cTn id="21" dur="1000"/>
                                        <p:tgtEl>
                                          <p:spTgt spid="10"/>
                                        </p:tgtEl>
                                        <p:attrNameLst>
                                          <p:attrName>ppt_x</p:attrName>
                                        </p:attrNameLst>
                                      </p:cBhvr>
                                      <p:tavLst>
                                        <p:tav tm="0">
                                          <p:val>
                                            <p:strVal val="ppt_x"/>
                                          </p:val>
                                        </p:tav>
                                        <p:tav tm="100000">
                                          <p:val>
                                            <p:strVal val="ppt_x"/>
                                          </p:val>
                                        </p:tav>
                                      </p:tavLst>
                                    </p:anim>
                                    <p:anim calcmode="lin" valueType="num">
                                      <p:cBhvr>
                                        <p:cTn id="22" dur="1000"/>
                                        <p:tgtEl>
                                          <p:spTgt spid="10"/>
                                        </p:tgtEl>
                                        <p:attrNameLst>
                                          <p:attrName>ppt_y</p:attrName>
                                        </p:attrNameLst>
                                      </p:cBhvr>
                                      <p:tavLst>
                                        <p:tav tm="0">
                                          <p:val>
                                            <p:strVal val="ppt_y"/>
                                          </p:val>
                                        </p:tav>
                                        <p:tav tm="100000">
                                          <p:val>
                                            <p:strVal val="ppt_y+.1"/>
                                          </p:val>
                                        </p:tav>
                                      </p:tavLst>
                                    </p:anim>
                                    <p:set>
                                      <p:cBhvr>
                                        <p:cTn id="23"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1"/>
                                        </p:tgtEl>
                                      </p:cBhvr>
                                    </p:animEffect>
                                    <p:anim calcmode="lin" valueType="num">
                                      <p:cBhvr>
                                        <p:cTn id="35" dur="1000"/>
                                        <p:tgtEl>
                                          <p:spTgt spid="11"/>
                                        </p:tgtEl>
                                        <p:attrNameLst>
                                          <p:attrName>ppt_x</p:attrName>
                                        </p:attrNameLst>
                                      </p:cBhvr>
                                      <p:tavLst>
                                        <p:tav tm="0">
                                          <p:val>
                                            <p:strVal val="ppt_x"/>
                                          </p:val>
                                        </p:tav>
                                        <p:tav tm="100000">
                                          <p:val>
                                            <p:strVal val="ppt_x"/>
                                          </p:val>
                                        </p:tav>
                                      </p:tavLst>
                                    </p:anim>
                                    <p:anim calcmode="lin" valueType="num">
                                      <p:cBhvr>
                                        <p:cTn id="36" dur="1000"/>
                                        <p:tgtEl>
                                          <p:spTgt spid="11"/>
                                        </p:tgtEl>
                                        <p:attrNameLst>
                                          <p:attrName>ppt_y</p:attrName>
                                        </p:attrNameLst>
                                      </p:cBhvr>
                                      <p:tavLst>
                                        <p:tav tm="0">
                                          <p:val>
                                            <p:strVal val="ppt_y"/>
                                          </p:val>
                                        </p:tav>
                                        <p:tav tm="100000">
                                          <p:val>
                                            <p:strVal val="ppt_y+.1"/>
                                          </p:val>
                                        </p:tav>
                                      </p:tavLst>
                                    </p:anim>
                                    <p:set>
                                      <p:cBhvr>
                                        <p:cTn id="37"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31721D1-E539-6D61-92AD-D7D9CA155E56}"/>
              </a:ext>
            </a:extLst>
          </p:cNvPr>
          <p:cNvSpPr txBox="1"/>
          <p:nvPr/>
        </p:nvSpPr>
        <p:spPr>
          <a:xfrm>
            <a:off x="1761892" y="724407"/>
            <a:ext cx="9950087" cy="49494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Cái chữ rơi xuống nương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Mùa cho bông trĩu hạt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Cái chữ bay lên ngàn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Rừng ríu ran chim hát.</a:t>
            </a:r>
          </a:p>
        </p:txBody>
      </p:sp>
      <p:pic>
        <p:nvPicPr>
          <p:cNvPr id="6" name="Picture 5">
            <a:extLst>
              <a:ext uri="{FF2B5EF4-FFF2-40B4-BE49-F238E27FC236}">
                <a16:creationId xmlns="" xmlns:a16="http://schemas.microsoft.com/office/drawing/2014/main" id="{9CBB7ADC-01AA-C209-3EA0-752012E24908}"/>
              </a:ext>
            </a:extLst>
          </p:cNvPr>
          <p:cNvPicPr>
            <a:picLocks noChangeAspect="1"/>
          </p:cNvPicPr>
          <p:nvPr/>
        </p:nvPicPr>
        <p:blipFill>
          <a:blip r:embed="rId3" cstate="print"/>
          <a:stretch>
            <a:fillRect/>
          </a:stretch>
        </p:blipFill>
        <p:spPr>
          <a:xfrm>
            <a:off x="3851238" y="919445"/>
            <a:ext cx="5197126" cy="1054080"/>
          </a:xfrm>
          <a:prstGeom prst="rect">
            <a:avLst/>
          </a:prstGeom>
        </p:spPr>
      </p:pic>
      <p:pic>
        <p:nvPicPr>
          <p:cNvPr id="7" name="Picture 6">
            <a:extLst>
              <a:ext uri="{FF2B5EF4-FFF2-40B4-BE49-F238E27FC236}">
                <a16:creationId xmlns="" xmlns:a16="http://schemas.microsoft.com/office/drawing/2014/main" id="{D081BD24-9598-58BD-A5DC-A0785C1E1EC0}"/>
              </a:ext>
            </a:extLst>
          </p:cNvPr>
          <p:cNvPicPr>
            <a:picLocks noChangeAspect="1"/>
          </p:cNvPicPr>
          <p:nvPr/>
        </p:nvPicPr>
        <p:blipFill>
          <a:blip r:embed="rId3" cstate="print"/>
          <a:stretch>
            <a:fillRect/>
          </a:stretch>
        </p:blipFill>
        <p:spPr>
          <a:xfrm>
            <a:off x="1748078" y="2128973"/>
            <a:ext cx="4174445" cy="1060276"/>
          </a:xfrm>
          <a:prstGeom prst="rect">
            <a:avLst/>
          </a:prstGeom>
        </p:spPr>
      </p:pic>
      <p:pic>
        <p:nvPicPr>
          <p:cNvPr id="9" name="Picture 8">
            <a:extLst>
              <a:ext uri="{FF2B5EF4-FFF2-40B4-BE49-F238E27FC236}">
                <a16:creationId xmlns="" xmlns:a16="http://schemas.microsoft.com/office/drawing/2014/main" id="{6773A324-DB2F-0172-09FC-4154933E90FC}"/>
              </a:ext>
            </a:extLst>
          </p:cNvPr>
          <p:cNvPicPr>
            <a:picLocks noChangeAspect="1"/>
          </p:cNvPicPr>
          <p:nvPr/>
        </p:nvPicPr>
        <p:blipFill>
          <a:blip r:embed="rId3" cstate="print"/>
          <a:stretch>
            <a:fillRect/>
          </a:stretch>
        </p:blipFill>
        <p:spPr>
          <a:xfrm>
            <a:off x="1822632" y="4664377"/>
            <a:ext cx="1580982" cy="1084646"/>
          </a:xfrm>
          <a:prstGeom prst="rect">
            <a:avLst/>
          </a:prstGeom>
        </p:spPr>
      </p:pic>
      <p:pic>
        <p:nvPicPr>
          <p:cNvPr id="10" name="Picture 9">
            <a:extLst>
              <a:ext uri="{FF2B5EF4-FFF2-40B4-BE49-F238E27FC236}">
                <a16:creationId xmlns="" xmlns:a16="http://schemas.microsoft.com/office/drawing/2014/main" id="{84FED2B8-F38F-2A67-9031-35A557F4B8C6}"/>
              </a:ext>
            </a:extLst>
          </p:cNvPr>
          <p:cNvPicPr>
            <a:picLocks noChangeAspect="1"/>
          </p:cNvPicPr>
          <p:nvPr/>
        </p:nvPicPr>
        <p:blipFill>
          <a:blip r:embed="rId3" cstate="print"/>
          <a:stretch>
            <a:fillRect/>
          </a:stretch>
        </p:blipFill>
        <p:spPr>
          <a:xfrm>
            <a:off x="1761892" y="3429000"/>
            <a:ext cx="3283444" cy="1155208"/>
          </a:xfrm>
          <a:prstGeom prst="rect">
            <a:avLst/>
          </a:prstGeom>
        </p:spPr>
      </p:pic>
      <p:pic>
        <p:nvPicPr>
          <p:cNvPr id="12" name="Picture 11">
            <a:extLst>
              <a:ext uri="{FF2B5EF4-FFF2-40B4-BE49-F238E27FC236}">
                <a16:creationId xmlns="" xmlns:a16="http://schemas.microsoft.com/office/drawing/2014/main" id="{C0DCB743-5611-FFF6-2E5B-4E42907E0B19}"/>
              </a:ext>
            </a:extLst>
          </p:cNvPr>
          <p:cNvPicPr>
            <a:picLocks noChangeAspect="1"/>
          </p:cNvPicPr>
          <p:nvPr/>
        </p:nvPicPr>
        <p:blipFill>
          <a:blip r:embed="rId3" cstate="print"/>
          <a:stretch>
            <a:fillRect/>
          </a:stretch>
        </p:blipFill>
        <p:spPr>
          <a:xfrm>
            <a:off x="5446519" y="4593815"/>
            <a:ext cx="2922930" cy="1155208"/>
          </a:xfrm>
          <a:prstGeom prst="rect">
            <a:avLst/>
          </a:prstGeom>
        </p:spPr>
      </p:pic>
    </p:spTree>
    <p:extLst>
      <p:ext uri="{BB962C8B-B14F-4D97-AF65-F5344CB8AC3E}">
        <p14:creationId xmlns="" xmlns:p14="http://schemas.microsoft.com/office/powerpoint/2010/main" val="25722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0"/>
                                        </p:tgtEl>
                                      </p:cBhvr>
                                    </p:animEffect>
                                    <p:anim calcmode="lin" valueType="num">
                                      <p:cBhvr>
                                        <p:cTn id="21" dur="1000"/>
                                        <p:tgtEl>
                                          <p:spTgt spid="10"/>
                                        </p:tgtEl>
                                        <p:attrNameLst>
                                          <p:attrName>ppt_x</p:attrName>
                                        </p:attrNameLst>
                                      </p:cBhvr>
                                      <p:tavLst>
                                        <p:tav tm="0">
                                          <p:val>
                                            <p:strVal val="ppt_x"/>
                                          </p:val>
                                        </p:tav>
                                        <p:tav tm="100000">
                                          <p:val>
                                            <p:strVal val="ppt_x"/>
                                          </p:val>
                                        </p:tav>
                                      </p:tavLst>
                                    </p:anim>
                                    <p:anim calcmode="lin" valueType="num">
                                      <p:cBhvr>
                                        <p:cTn id="22" dur="1000"/>
                                        <p:tgtEl>
                                          <p:spTgt spid="10"/>
                                        </p:tgtEl>
                                        <p:attrNameLst>
                                          <p:attrName>ppt_y</p:attrName>
                                        </p:attrNameLst>
                                      </p:cBhvr>
                                      <p:tavLst>
                                        <p:tav tm="0">
                                          <p:val>
                                            <p:strVal val="ppt_y"/>
                                          </p:val>
                                        </p:tav>
                                        <p:tav tm="100000">
                                          <p:val>
                                            <p:strVal val="ppt_y+.1"/>
                                          </p:val>
                                        </p:tav>
                                      </p:tavLst>
                                    </p:anim>
                                    <p:set>
                                      <p:cBhvr>
                                        <p:cTn id="23"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31721D1-E539-6D61-92AD-D7D9CA155E56}"/>
              </a:ext>
            </a:extLst>
          </p:cNvPr>
          <p:cNvSpPr txBox="1"/>
          <p:nvPr/>
        </p:nvSpPr>
        <p:spPr>
          <a:xfrm>
            <a:off x="1608268" y="682780"/>
            <a:ext cx="9950087" cy="49494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Càng đi chân càng vững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Lớp học ngang lưng đồi</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Mắt em như sao sáng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Gặt chữ trên đỉnh trời!</a:t>
            </a:r>
          </a:p>
        </p:txBody>
      </p:sp>
      <p:pic>
        <p:nvPicPr>
          <p:cNvPr id="7" name="Picture 6">
            <a:extLst>
              <a:ext uri="{FF2B5EF4-FFF2-40B4-BE49-F238E27FC236}">
                <a16:creationId xmlns="" xmlns:a16="http://schemas.microsoft.com/office/drawing/2014/main" id="{D081BD24-9598-58BD-A5DC-A0785C1E1EC0}"/>
              </a:ext>
            </a:extLst>
          </p:cNvPr>
          <p:cNvPicPr>
            <a:picLocks noChangeAspect="1"/>
          </p:cNvPicPr>
          <p:nvPr/>
        </p:nvPicPr>
        <p:blipFill>
          <a:blip r:embed="rId3" cstate="print"/>
          <a:stretch>
            <a:fillRect/>
          </a:stretch>
        </p:blipFill>
        <p:spPr>
          <a:xfrm>
            <a:off x="3697837" y="987030"/>
            <a:ext cx="5015858" cy="1060276"/>
          </a:xfrm>
          <a:prstGeom prst="rect">
            <a:avLst/>
          </a:prstGeom>
        </p:spPr>
      </p:pic>
      <p:pic>
        <p:nvPicPr>
          <p:cNvPr id="9" name="Picture 8">
            <a:extLst>
              <a:ext uri="{FF2B5EF4-FFF2-40B4-BE49-F238E27FC236}">
                <a16:creationId xmlns="" xmlns:a16="http://schemas.microsoft.com/office/drawing/2014/main" id="{6773A324-DB2F-0172-09FC-4154933E90FC}"/>
              </a:ext>
            </a:extLst>
          </p:cNvPr>
          <p:cNvPicPr>
            <a:picLocks noChangeAspect="1"/>
          </p:cNvPicPr>
          <p:nvPr/>
        </p:nvPicPr>
        <p:blipFill>
          <a:blip r:embed="rId3" cstate="print"/>
          <a:stretch>
            <a:fillRect/>
          </a:stretch>
        </p:blipFill>
        <p:spPr>
          <a:xfrm>
            <a:off x="1423026" y="2189726"/>
            <a:ext cx="4332315" cy="1084646"/>
          </a:xfrm>
          <a:prstGeom prst="rect">
            <a:avLst/>
          </a:prstGeom>
        </p:spPr>
      </p:pic>
      <p:pic>
        <p:nvPicPr>
          <p:cNvPr id="10" name="Picture 9">
            <a:extLst>
              <a:ext uri="{FF2B5EF4-FFF2-40B4-BE49-F238E27FC236}">
                <a16:creationId xmlns="" xmlns:a16="http://schemas.microsoft.com/office/drawing/2014/main" id="{84FED2B8-F38F-2A67-9031-35A557F4B8C6}"/>
              </a:ext>
            </a:extLst>
          </p:cNvPr>
          <p:cNvPicPr>
            <a:picLocks noChangeAspect="1"/>
          </p:cNvPicPr>
          <p:nvPr/>
        </p:nvPicPr>
        <p:blipFill>
          <a:blip r:embed="rId3" cstate="print"/>
          <a:stretch>
            <a:fillRect/>
          </a:stretch>
        </p:blipFill>
        <p:spPr>
          <a:xfrm>
            <a:off x="3952254" y="4580505"/>
            <a:ext cx="4094466" cy="1155208"/>
          </a:xfrm>
          <a:prstGeom prst="rect">
            <a:avLst/>
          </a:prstGeom>
        </p:spPr>
      </p:pic>
      <p:pic>
        <p:nvPicPr>
          <p:cNvPr id="12" name="Picture 11">
            <a:extLst>
              <a:ext uri="{FF2B5EF4-FFF2-40B4-BE49-F238E27FC236}">
                <a16:creationId xmlns="" xmlns:a16="http://schemas.microsoft.com/office/drawing/2014/main" id="{C0DCB743-5611-FFF6-2E5B-4E42907E0B19}"/>
              </a:ext>
            </a:extLst>
          </p:cNvPr>
          <p:cNvPicPr>
            <a:picLocks noChangeAspect="1"/>
          </p:cNvPicPr>
          <p:nvPr/>
        </p:nvPicPr>
        <p:blipFill>
          <a:blip r:embed="rId3" cstate="print"/>
          <a:stretch>
            <a:fillRect/>
          </a:stretch>
        </p:blipFill>
        <p:spPr>
          <a:xfrm>
            <a:off x="1608268" y="3377809"/>
            <a:ext cx="3759798" cy="1155208"/>
          </a:xfrm>
          <a:prstGeom prst="rect">
            <a:avLst/>
          </a:prstGeom>
        </p:spPr>
      </p:pic>
    </p:spTree>
    <p:extLst>
      <p:ext uri="{BB962C8B-B14F-4D97-AF65-F5344CB8AC3E}">
        <p14:creationId xmlns="" xmlns:p14="http://schemas.microsoft.com/office/powerpoint/2010/main" val="19598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46233B-22F4-48C7-CC5B-A327FED97733}"/>
              </a:ext>
            </a:extLst>
          </p:cNvPr>
          <p:cNvSpPr>
            <a:spLocks noGrp="1"/>
          </p:cNvSpPr>
          <p:nvPr>
            <p:ph type="title"/>
          </p:nvPr>
        </p:nvSpPr>
        <p:spPr>
          <a:xfrm>
            <a:off x="972302" y="265470"/>
            <a:ext cx="8596668" cy="1320800"/>
          </a:xfrm>
        </p:spPr>
        <p:txBody>
          <a:bodyPr>
            <a:normAutofit fontScale="90000"/>
          </a:bodyPr>
          <a:lstStyle/>
          <a:p>
            <a:pPr marL="0" marR="0">
              <a:spcBef>
                <a:spcPts val="0"/>
              </a:spcBef>
              <a:spcAft>
                <a:spcPts val="0"/>
              </a:spcAft>
            </a:pPr>
            <a:r>
              <a:rPr lang="en-US" sz="2700" b="1" dirty="0">
                <a:solidFill>
                  <a:srgbClr val="FF0000"/>
                </a:solidFill>
                <a:effectLst/>
                <a:latin typeface="Times New Roman" panose="02020603050405020304" pitchFamily="18" charset="0"/>
                <a:ea typeface="Calibri" panose="020F0502020204030204" pitchFamily="34" charset="0"/>
              </a:rPr>
              <a:t>					GẶT CHỮ TRÊN NON </a:t>
            </a:r>
            <a:r>
              <a:rPr lang="en-US" sz="2700" dirty="0">
                <a:effectLst/>
                <a:latin typeface="Times New Roman" panose="02020603050405020304" pitchFamily="18" charset="0"/>
                <a:ea typeface="Times New Roman" panose="02020603050405020304" pitchFamily="18" charset="0"/>
              </a:rPr>
              <a:t/>
            </a:r>
            <a:br>
              <a:rPr lang="en-US" sz="2700" dirty="0">
                <a:effectLst/>
                <a:latin typeface="Times New Roman" panose="02020603050405020304" pitchFamily="18" charset="0"/>
                <a:ea typeface="Times New Roman" panose="02020603050405020304" pitchFamily="18" charset="0"/>
              </a:rPr>
            </a:br>
            <a:r>
              <a:rPr lang="en-US" sz="2700" b="1" dirty="0">
                <a:solidFill>
                  <a:srgbClr val="000000"/>
                </a:solidFill>
                <a:effectLst/>
                <a:latin typeface="Times New Roman" panose="02020603050405020304" pitchFamily="18" charset="0"/>
                <a:ea typeface="Calibri" panose="020F0502020204030204" pitchFamily="34" charset="0"/>
              </a:rPr>
              <a:t> </a:t>
            </a:r>
            <a:r>
              <a:rPr lang="en-US" sz="2200" dirty="0">
                <a:effectLst/>
                <a:latin typeface="Times New Roman" panose="02020603050405020304" pitchFamily="18" charset="0"/>
                <a:ea typeface="Times New Roman" panose="02020603050405020304" pitchFamily="18" charset="0"/>
              </a:rPr>
              <a:t/>
            </a:r>
            <a:br>
              <a:rPr lang="en-US" sz="2200" dirty="0">
                <a:effectLst/>
                <a:latin typeface="Times New Roman" panose="02020603050405020304" pitchFamily="18" charset="0"/>
                <a:ea typeface="Times New Roman" panose="02020603050405020304" pitchFamily="18" charset="0"/>
              </a:rPr>
            </a:br>
            <a:r>
              <a:rPr lang="vi-VN" sz="2200" b="1" dirty="0">
                <a:solidFill>
                  <a:srgbClr val="000000"/>
                </a:solidFill>
                <a:effectLst/>
                <a:latin typeface="Times New Roman" panose="02020603050405020304" pitchFamily="18" charset="0"/>
                <a:ea typeface="Calibri" panose="020F0502020204030204" pitchFamily="34" charset="0"/>
              </a:rPr>
              <a:t>Bình minh </a:t>
            </a:r>
            <a:r>
              <a:rPr lang="en-US" sz="2200" b="1" dirty="0">
                <a:solidFill>
                  <a:srgbClr val="000000"/>
                </a:solidFill>
                <a:effectLst/>
                <a:latin typeface="Times New Roman" panose="02020603050405020304" pitchFamily="18" charset="0"/>
                <a:ea typeface="Calibri" panose="020F0502020204030204" pitchFamily="34" charset="0"/>
              </a:rPr>
              <a:t>/</a:t>
            </a:r>
            <a:r>
              <a:rPr lang="vi-VN" sz="2200" b="1" dirty="0">
                <a:solidFill>
                  <a:srgbClr val="000000"/>
                </a:solidFill>
                <a:effectLst/>
                <a:latin typeface="Times New Roman" panose="02020603050405020304" pitchFamily="18" charset="0"/>
                <a:ea typeface="Calibri" panose="020F0502020204030204" pitchFamily="34" charset="0"/>
              </a:rPr>
              <a:t>vừa tỉnh giấc</a:t>
            </a:r>
            <a:r>
              <a:rPr lang="en-US" sz="2200" dirty="0">
                <a:effectLst/>
                <a:latin typeface="Times New Roman" panose="02020603050405020304" pitchFamily="18" charset="0"/>
                <a:ea typeface="Times New Roman" panose="02020603050405020304" pitchFamily="18" charset="0"/>
              </a:rPr>
              <a:t/>
            </a:r>
            <a:br>
              <a:rPr lang="en-US" sz="2200" dirty="0">
                <a:effectLst/>
                <a:latin typeface="Times New Roman" panose="02020603050405020304" pitchFamily="18" charset="0"/>
                <a:ea typeface="Times New Roman" panose="02020603050405020304" pitchFamily="18" charset="0"/>
              </a:rPr>
            </a:br>
            <a:r>
              <a:rPr lang="vi-VN" sz="2200" b="1" dirty="0">
                <a:solidFill>
                  <a:srgbClr val="000000"/>
                </a:solidFill>
                <a:effectLst/>
                <a:latin typeface="Times New Roman" panose="02020603050405020304" pitchFamily="18" charset="0"/>
                <a:ea typeface="Calibri" panose="020F0502020204030204" pitchFamily="34" charset="0"/>
              </a:rPr>
              <a:t>Nắng nhuộm hồng </a:t>
            </a:r>
            <a:r>
              <a:rPr lang="en-US" sz="2200" b="1" dirty="0">
                <a:solidFill>
                  <a:srgbClr val="000000"/>
                </a:solidFill>
                <a:effectLst/>
                <a:latin typeface="Times New Roman" panose="02020603050405020304" pitchFamily="18" charset="0"/>
                <a:ea typeface="Calibri" panose="020F0502020204030204" pitchFamily="34" charset="0"/>
              </a:rPr>
              <a:t>/</a:t>
            </a:r>
            <a:r>
              <a:rPr lang="vi-VN" sz="2200" b="1" dirty="0">
                <a:solidFill>
                  <a:srgbClr val="000000"/>
                </a:solidFill>
                <a:effectLst/>
                <a:latin typeface="Times New Roman" panose="02020603050405020304" pitchFamily="18" charset="0"/>
                <a:ea typeface="Calibri" panose="020F0502020204030204" pitchFamily="34" charset="0"/>
              </a:rPr>
              <a:t>núi xanh</a:t>
            </a:r>
            <a:r>
              <a:rPr lang="en-US" sz="2200" dirty="0">
                <a:effectLst/>
                <a:latin typeface="Times New Roman" panose="02020603050405020304" pitchFamily="18" charset="0"/>
                <a:ea typeface="Times New Roman" panose="02020603050405020304" pitchFamily="18" charset="0"/>
              </a:rPr>
              <a:t/>
            </a:r>
            <a:br>
              <a:rPr lang="en-US" sz="2200" dirty="0">
                <a:effectLst/>
                <a:latin typeface="Times New Roman" panose="02020603050405020304" pitchFamily="18" charset="0"/>
                <a:ea typeface="Times New Roman" panose="02020603050405020304" pitchFamily="18" charset="0"/>
              </a:rPr>
            </a:br>
            <a:r>
              <a:rPr lang="vi-VN" sz="2200" b="1" dirty="0">
                <a:solidFill>
                  <a:srgbClr val="000000"/>
                </a:solidFill>
                <a:effectLst/>
                <a:latin typeface="Times New Roman" panose="02020603050405020304" pitchFamily="18" charset="0"/>
                <a:ea typeface="Calibri" panose="020F0502020204030204" pitchFamily="34" charset="0"/>
              </a:rPr>
              <a:t>Tiếng trống </a:t>
            </a:r>
            <a:r>
              <a:rPr lang="en-US" sz="2200" b="1" dirty="0">
                <a:solidFill>
                  <a:srgbClr val="000000"/>
                </a:solidFill>
                <a:effectLst/>
                <a:latin typeface="Times New Roman" panose="02020603050405020304" pitchFamily="18" charset="0"/>
                <a:ea typeface="Calibri" panose="020F0502020204030204" pitchFamily="34" charset="0"/>
              </a:rPr>
              <a:t>/</a:t>
            </a:r>
            <a:r>
              <a:rPr lang="vi-VN" sz="2200" b="1" u="sng" dirty="0">
                <a:solidFill>
                  <a:srgbClr val="000000"/>
                </a:solidFill>
                <a:effectLst/>
                <a:latin typeface="Times New Roman" panose="02020603050405020304" pitchFamily="18" charset="0"/>
                <a:ea typeface="Calibri" panose="020F0502020204030204" pitchFamily="34" charset="0"/>
              </a:rPr>
              <a:t>rung vách đá</a:t>
            </a:r>
            <a:r>
              <a:rPr lang="en-US" sz="2200" dirty="0">
                <a:effectLst/>
                <a:latin typeface="Times New Roman" panose="02020603050405020304" pitchFamily="18" charset="0"/>
                <a:ea typeface="Times New Roman" panose="02020603050405020304" pitchFamily="18" charset="0"/>
              </a:rPr>
              <a:t/>
            </a:r>
            <a:br>
              <a:rPr lang="en-US" sz="2200" dirty="0">
                <a:effectLst/>
                <a:latin typeface="Times New Roman" panose="02020603050405020304" pitchFamily="18" charset="0"/>
                <a:ea typeface="Times New Roman" panose="02020603050405020304" pitchFamily="18" charset="0"/>
              </a:rPr>
            </a:br>
            <a:r>
              <a:rPr lang="vi-VN" sz="2200" b="1" dirty="0">
                <a:solidFill>
                  <a:srgbClr val="000000"/>
                </a:solidFill>
                <a:effectLst/>
                <a:latin typeface="Times New Roman" panose="02020603050405020304" pitchFamily="18" charset="0"/>
                <a:ea typeface="Calibri" panose="020F0502020204030204" pitchFamily="34" charset="0"/>
              </a:rPr>
              <a:t>Giục đôi chân </a:t>
            </a:r>
            <a:r>
              <a:rPr lang="en-US" sz="2200" b="1" dirty="0">
                <a:solidFill>
                  <a:srgbClr val="000000"/>
                </a:solidFill>
                <a:effectLst/>
                <a:latin typeface="Times New Roman" panose="02020603050405020304" pitchFamily="18" charset="0"/>
                <a:ea typeface="Calibri" panose="020F0502020204030204" pitchFamily="34" charset="0"/>
              </a:rPr>
              <a:t>/</a:t>
            </a:r>
            <a:r>
              <a:rPr lang="vi-VN" sz="2200" b="1" dirty="0">
                <a:solidFill>
                  <a:srgbClr val="000000"/>
                </a:solidFill>
                <a:effectLst/>
                <a:latin typeface="Times New Roman" panose="02020603050405020304" pitchFamily="18" charset="0"/>
                <a:ea typeface="Calibri" panose="020F0502020204030204" pitchFamily="34" charset="0"/>
              </a:rPr>
              <a:t>bước nhanh.</a:t>
            </a:r>
            <a:r>
              <a:rPr lang="en-US" sz="2200" dirty="0">
                <a:effectLst/>
                <a:latin typeface="Times New Roman" panose="02020603050405020304" pitchFamily="18" charset="0"/>
                <a:ea typeface="Times New Roman" panose="02020603050405020304" pitchFamily="18" charset="0"/>
              </a:rPr>
              <a:t/>
            </a:r>
            <a:br>
              <a:rPr lang="en-US" sz="2200" dirty="0">
                <a:effectLst/>
                <a:latin typeface="Times New Roman" panose="02020603050405020304" pitchFamily="18" charset="0"/>
                <a:ea typeface="Times New Roman" panose="02020603050405020304" pitchFamily="18" charset="0"/>
              </a:rPr>
            </a:br>
            <a:r>
              <a:rPr lang="vi-VN" sz="2200" b="1" dirty="0">
                <a:solidFill>
                  <a:srgbClr val="000000"/>
                </a:solidFill>
                <a:effectLst/>
                <a:latin typeface="Times New Roman" panose="02020603050405020304" pitchFamily="18" charset="0"/>
                <a:ea typeface="Calibri" panose="020F0502020204030204" pitchFamily="34" charset="0"/>
              </a:rPr>
              <a:t> </a:t>
            </a:r>
            <a:r>
              <a:rPr lang="en-US" sz="2200" dirty="0">
                <a:effectLst/>
                <a:latin typeface="Times New Roman" panose="02020603050405020304" pitchFamily="18" charset="0"/>
                <a:ea typeface="Times New Roman" panose="02020603050405020304" pitchFamily="18" charset="0"/>
              </a:rPr>
              <a:t/>
            </a:r>
            <a:br>
              <a:rPr lang="en-US" sz="2200" dirty="0">
                <a:effectLst/>
                <a:latin typeface="Times New Roman" panose="02020603050405020304" pitchFamily="18" charset="0"/>
                <a:ea typeface="Times New Roman" panose="02020603050405020304" pitchFamily="18" charset="0"/>
              </a:rPr>
            </a:br>
            <a:r>
              <a:rPr lang="vi-VN" sz="2200" b="1" dirty="0">
                <a:solidFill>
                  <a:srgbClr val="000000"/>
                </a:solidFill>
                <a:effectLst/>
                <a:latin typeface="Times New Roman" panose="02020603050405020304" pitchFamily="18" charset="0"/>
                <a:ea typeface="Calibri" panose="020F0502020204030204" pitchFamily="34" charset="0"/>
              </a:rPr>
              <a:t>Bóng em </a:t>
            </a:r>
            <a:r>
              <a:rPr lang="en-US" sz="2200" b="1" dirty="0">
                <a:solidFill>
                  <a:srgbClr val="000000"/>
                </a:solidFill>
                <a:effectLst/>
                <a:latin typeface="Times New Roman" panose="02020603050405020304" pitchFamily="18" charset="0"/>
                <a:ea typeface="Calibri" panose="020F0502020204030204" pitchFamily="34" charset="0"/>
              </a:rPr>
              <a:t>/</a:t>
            </a:r>
            <a:r>
              <a:rPr lang="vi-VN" sz="2200" b="1" dirty="0">
                <a:solidFill>
                  <a:srgbClr val="000000"/>
                </a:solidFill>
                <a:effectLst/>
                <a:latin typeface="Times New Roman" panose="02020603050405020304" pitchFamily="18" charset="0"/>
                <a:ea typeface="Calibri" panose="020F0502020204030204" pitchFamily="34" charset="0"/>
              </a:rPr>
              <a:t>nhoà bóng núi</a:t>
            </a:r>
            <a:r>
              <a:rPr lang="en-US" sz="2200" dirty="0">
                <a:effectLst/>
                <a:latin typeface="Times New Roman" panose="02020603050405020304" pitchFamily="18" charset="0"/>
                <a:ea typeface="Times New Roman" panose="02020603050405020304" pitchFamily="18" charset="0"/>
              </a:rPr>
              <a:t/>
            </a:r>
            <a:br>
              <a:rPr lang="en-US" sz="2200" dirty="0">
                <a:effectLst/>
                <a:latin typeface="Times New Roman" panose="02020603050405020304" pitchFamily="18" charset="0"/>
                <a:ea typeface="Times New Roman" panose="02020603050405020304" pitchFamily="18" charset="0"/>
              </a:rPr>
            </a:br>
            <a:r>
              <a:rPr lang="vi-VN" sz="2200" b="1" u="sng" dirty="0">
                <a:solidFill>
                  <a:srgbClr val="000000"/>
                </a:solidFill>
                <a:effectLst/>
                <a:latin typeface="Times New Roman" panose="02020603050405020304" pitchFamily="18" charset="0"/>
                <a:ea typeface="Calibri" panose="020F0502020204030204" pitchFamily="34" charset="0"/>
              </a:rPr>
              <a:t>Hun hút</a:t>
            </a:r>
            <a:r>
              <a:rPr lang="vi-VN" sz="2200" b="1" dirty="0">
                <a:solidFill>
                  <a:srgbClr val="000000"/>
                </a:solidFill>
                <a:effectLst/>
                <a:latin typeface="Times New Roman" panose="02020603050405020304" pitchFamily="18" charset="0"/>
                <a:ea typeface="Calibri" panose="020F0502020204030204" pitchFamily="34" charset="0"/>
              </a:rPr>
              <a:t> </a:t>
            </a:r>
            <a:r>
              <a:rPr lang="en-US" sz="2200" b="1" dirty="0">
                <a:solidFill>
                  <a:srgbClr val="000000"/>
                </a:solidFill>
                <a:effectLst/>
                <a:latin typeface="Times New Roman" panose="02020603050405020304" pitchFamily="18" charset="0"/>
                <a:ea typeface="Calibri" panose="020F0502020204030204" pitchFamily="34" charset="0"/>
              </a:rPr>
              <a:t>/</a:t>
            </a:r>
            <a:r>
              <a:rPr lang="vi-VN" sz="2200" b="1" dirty="0">
                <a:solidFill>
                  <a:srgbClr val="000000"/>
                </a:solidFill>
                <a:effectLst/>
                <a:latin typeface="Times New Roman" panose="02020603050405020304" pitchFamily="18" charset="0"/>
                <a:ea typeface="Calibri" panose="020F0502020204030204" pitchFamily="34" charset="0"/>
              </a:rPr>
              <a:t>mấy thung sâu</a:t>
            </a:r>
            <a:r>
              <a:rPr lang="en-US" sz="2200" dirty="0">
                <a:effectLst/>
                <a:latin typeface="Times New Roman" panose="02020603050405020304" pitchFamily="18" charset="0"/>
                <a:ea typeface="Times New Roman" panose="02020603050405020304" pitchFamily="18" charset="0"/>
              </a:rPr>
              <a:t/>
            </a:r>
            <a:br>
              <a:rPr lang="en-US" sz="2200" dirty="0">
                <a:effectLst/>
                <a:latin typeface="Times New Roman" panose="02020603050405020304" pitchFamily="18" charset="0"/>
                <a:ea typeface="Times New Roman" panose="02020603050405020304" pitchFamily="18" charset="0"/>
              </a:rPr>
            </a:br>
            <a:r>
              <a:rPr lang="vi-VN" sz="2200" b="1" dirty="0">
                <a:solidFill>
                  <a:srgbClr val="000000"/>
                </a:solidFill>
                <a:effectLst/>
                <a:latin typeface="Times New Roman" panose="02020603050405020304" pitchFamily="18" charset="0"/>
                <a:ea typeface="Calibri" panose="020F0502020204030204" pitchFamily="34" charset="0"/>
              </a:rPr>
              <a:t>Gió đưa theo</a:t>
            </a:r>
            <a:r>
              <a:rPr lang="en-US" sz="2200" b="1" dirty="0">
                <a:solidFill>
                  <a:srgbClr val="000000"/>
                </a:solidFill>
                <a:effectLst/>
                <a:latin typeface="Times New Roman" panose="02020603050405020304" pitchFamily="18" charset="0"/>
                <a:ea typeface="Calibri" panose="020F0502020204030204" pitchFamily="34" charset="0"/>
              </a:rPr>
              <a:t>/</a:t>
            </a:r>
            <a:r>
              <a:rPr lang="vi-VN" sz="2200" b="1" dirty="0">
                <a:solidFill>
                  <a:srgbClr val="000000"/>
                </a:solidFill>
                <a:effectLst/>
                <a:latin typeface="Times New Roman" panose="02020603050405020304" pitchFamily="18" charset="0"/>
                <a:ea typeface="Calibri" panose="020F0502020204030204" pitchFamily="34" charset="0"/>
              </a:rPr>
              <a:t> tiếng sáo</a:t>
            </a:r>
            <a:r>
              <a:rPr lang="en-US" sz="2200" dirty="0">
                <a:effectLst/>
                <a:latin typeface="Times New Roman" panose="02020603050405020304" pitchFamily="18" charset="0"/>
                <a:ea typeface="Times New Roman" panose="02020603050405020304" pitchFamily="18" charset="0"/>
              </a:rPr>
              <a:t/>
            </a:r>
            <a:br>
              <a:rPr lang="en-US" sz="2200" dirty="0">
                <a:effectLst/>
                <a:latin typeface="Times New Roman" panose="02020603050405020304" pitchFamily="18" charset="0"/>
                <a:ea typeface="Times New Roman" panose="02020603050405020304" pitchFamily="18" charset="0"/>
              </a:rPr>
            </a:br>
            <a:r>
              <a:rPr lang="vi-VN" sz="2200" b="1" u="sng" dirty="0">
                <a:solidFill>
                  <a:srgbClr val="000000"/>
                </a:solidFill>
                <a:effectLst/>
                <a:latin typeface="Times New Roman" panose="02020603050405020304" pitchFamily="18" charset="0"/>
                <a:ea typeface="Calibri" panose="020F0502020204030204" pitchFamily="34" charset="0"/>
              </a:rPr>
              <a:t>La đà</a:t>
            </a:r>
            <a:r>
              <a:rPr lang="en-US" sz="2200" b="1" dirty="0">
                <a:solidFill>
                  <a:srgbClr val="000000"/>
                </a:solidFill>
                <a:effectLst/>
                <a:latin typeface="Times New Roman" panose="02020603050405020304" pitchFamily="18" charset="0"/>
                <a:ea typeface="Calibri" panose="020F0502020204030204" pitchFamily="34" charset="0"/>
              </a:rPr>
              <a:t>/</a:t>
            </a:r>
            <a:r>
              <a:rPr lang="vi-VN" sz="2200" b="1" dirty="0">
                <a:solidFill>
                  <a:srgbClr val="000000"/>
                </a:solidFill>
                <a:effectLst/>
                <a:latin typeface="Times New Roman" panose="02020603050405020304" pitchFamily="18" charset="0"/>
                <a:ea typeface="Calibri" panose="020F0502020204030204" pitchFamily="34" charset="0"/>
              </a:rPr>
              <a:t> trên tán lau.</a:t>
            </a:r>
            <a:r>
              <a:rPr lang="en-US" sz="2200" dirty="0">
                <a:effectLst/>
                <a:latin typeface="Times New Roman" panose="02020603050405020304" pitchFamily="18" charset="0"/>
                <a:ea typeface="Times New Roman" panose="02020603050405020304" pitchFamily="18" charset="0"/>
              </a:rPr>
              <a:t/>
            </a:r>
            <a:br>
              <a:rPr lang="en-US" sz="2200" dirty="0">
                <a:effectLst/>
                <a:latin typeface="Times New Roman" panose="02020603050405020304" pitchFamily="18" charset="0"/>
                <a:ea typeface="Times New Roman" panose="02020603050405020304" pitchFamily="18" charset="0"/>
              </a:rPr>
            </a:br>
            <a:r>
              <a:rPr lang="vi-VN" sz="2200" b="1" dirty="0">
                <a:solidFill>
                  <a:srgbClr val="000000"/>
                </a:solidFill>
                <a:effectLst/>
                <a:latin typeface="Times New Roman" panose="02020603050405020304" pitchFamily="18" charset="0"/>
                <a:ea typeface="Calibri" panose="020F0502020204030204" pitchFamily="34" charset="0"/>
              </a:rPr>
              <a:t> </a:t>
            </a:r>
            <a:r>
              <a:rPr lang="en-US" sz="2200" dirty="0">
                <a:effectLst/>
                <a:latin typeface="Times New Roman" panose="02020603050405020304" pitchFamily="18" charset="0"/>
                <a:ea typeface="Times New Roman" panose="02020603050405020304" pitchFamily="18" charset="0"/>
              </a:rPr>
              <a:t/>
            </a:r>
            <a:br>
              <a:rPr lang="en-US" sz="2200" dirty="0">
                <a:effectLst/>
                <a:latin typeface="Times New Roman" panose="02020603050405020304" pitchFamily="18" charset="0"/>
                <a:ea typeface="Times New Roman" panose="02020603050405020304" pitchFamily="18" charset="0"/>
              </a:rPr>
            </a:br>
            <a:r>
              <a:rPr lang="vi-VN" sz="2200" b="1" dirty="0">
                <a:solidFill>
                  <a:srgbClr val="000000"/>
                </a:solidFill>
                <a:effectLst/>
                <a:latin typeface="Times New Roman" panose="02020603050405020304" pitchFamily="18" charset="0"/>
                <a:ea typeface="Calibri" panose="020F0502020204030204" pitchFamily="34" charset="0"/>
              </a:rPr>
              <a:t>Em đi tìm </a:t>
            </a:r>
            <a:r>
              <a:rPr lang="en-US" sz="2200" b="1" dirty="0">
                <a:solidFill>
                  <a:srgbClr val="000000"/>
                </a:solidFill>
                <a:effectLst/>
                <a:latin typeface="Times New Roman" panose="02020603050405020304" pitchFamily="18" charset="0"/>
                <a:ea typeface="Calibri" panose="020F0502020204030204" pitchFamily="34" charset="0"/>
              </a:rPr>
              <a:t>/</a:t>
            </a:r>
            <a:r>
              <a:rPr lang="vi-VN" sz="2200" b="1" dirty="0">
                <a:solidFill>
                  <a:srgbClr val="000000"/>
                </a:solidFill>
                <a:effectLst/>
                <a:latin typeface="Times New Roman" panose="02020603050405020304" pitchFamily="18" charset="0"/>
                <a:ea typeface="Calibri" panose="020F0502020204030204" pitchFamily="34" charset="0"/>
              </a:rPr>
              <a:t>cái chữ</a:t>
            </a:r>
            <a:r>
              <a:rPr lang="en-US" sz="2200" dirty="0">
                <a:effectLst/>
                <a:latin typeface="Times New Roman" panose="02020603050405020304" pitchFamily="18" charset="0"/>
                <a:ea typeface="Times New Roman" panose="02020603050405020304" pitchFamily="18" charset="0"/>
              </a:rPr>
              <a:t/>
            </a:r>
            <a:br>
              <a:rPr lang="en-US" sz="2200" dirty="0">
                <a:effectLst/>
                <a:latin typeface="Times New Roman" panose="02020603050405020304" pitchFamily="18" charset="0"/>
                <a:ea typeface="Times New Roman" panose="02020603050405020304" pitchFamily="18" charset="0"/>
              </a:rPr>
            </a:br>
            <a:r>
              <a:rPr lang="vi-VN" sz="2200" b="1" u="sng" dirty="0">
                <a:solidFill>
                  <a:srgbClr val="000000"/>
                </a:solidFill>
                <a:effectLst/>
                <a:latin typeface="Times New Roman" panose="02020603050405020304" pitchFamily="18" charset="0"/>
                <a:ea typeface="Calibri" panose="020F0502020204030204" pitchFamily="34" charset="0"/>
              </a:rPr>
              <a:t>Vượt</a:t>
            </a:r>
            <a:r>
              <a:rPr lang="vi-VN" sz="2200" b="1" dirty="0">
                <a:solidFill>
                  <a:srgbClr val="000000"/>
                </a:solidFill>
                <a:effectLst/>
                <a:latin typeface="Times New Roman" panose="02020603050405020304" pitchFamily="18" charset="0"/>
                <a:ea typeface="Calibri" panose="020F0502020204030204" pitchFamily="34" charset="0"/>
              </a:rPr>
              <a:t> suối</a:t>
            </a:r>
            <a:r>
              <a:rPr lang="en-US" sz="2200" b="1" dirty="0">
                <a:solidFill>
                  <a:srgbClr val="000000"/>
                </a:solidFill>
                <a:effectLst/>
                <a:latin typeface="Times New Roman" panose="02020603050405020304" pitchFamily="18" charset="0"/>
                <a:ea typeface="Calibri" panose="020F0502020204030204" pitchFamily="34" charset="0"/>
              </a:rPr>
              <a:t>/</a:t>
            </a:r>
            <a:r>
              <a:rPr lang="vi-VN" sz="2200" b="1" dirty="0">
                <a:solidFill>
                  <a:srgbClr val="000000"/>
                </a:solidFill>
                <a:effectLst/>
                <a:latin typeface="Times New Roman" panose="02020603050405020304" pitchFamily="18" charset="0"/>
                <a:ea typeface="Calibri" panose="020F0502020204030204" pitchFamily="34" charset="0"/>
              </a:rPr>
              <a:t> lại </a:t>
            </a:r>
            <a:r>
              <a:rPr lang="vi-VN" sz="2200" b="1" u="sng" dirty="0">
                <a:solidFill>
                  <a:srgbClr val="000000"/>
                </a:solidFill>
                <a:effectLst/>
                <a:latin typeface="Times New Roman" panose="02020603050405020304" pitchFamily="18" charset="0"/>
                <a:ea typeface="Calibri" panose="020F0502020204030204" pitchFamily="34" charset="0"/>
              </a:rPr>
              <a:t>băng</a:t>
            </a:r>
            <a:r>
              <a:rPr lang="vi-VN" sz="2200" b="1" dirty="0">
                <a:solidFill>
                  <a:srgbClr val="000000"/>
                </a:solidFill>
                <a:effectLst/>
                <a:latin typeface="Times New Roman" panose="02020603050405020304" pitchFamily="18" charset="0"/>
                <a:ea typeface="Calibri" panose="020F0502020204030204" pitchFamily="34" charset="0"/>
              </a:rPr>
              <a:t> rừng</a:t>
            </a:r>
            <a:r>
              <a:rPr lang="en-US" sz="2200" dirty="0">
                <a:effectLst/>
                <a:latin typeface="Times New Roman" panose="02020603050405020304" pitchFamily="18" charset="0"/>
                <a:ea typeface="Times New Roman" panose="02020603050405020304" pitchFamily="18" charset="0"/>
              </a:rPr>
              <a:t/>
            </a:r>
            <a:br>
              <a:rPr lang="en-US" sz="2200" dirty="0">
                <a:effectLst/>
                <a:latin typeface="Times New Roman" panose="02020603050405020304" pitchFamily="18" charset="0"/>
                <a:ea typeface="Times New Roman" panose="02020603050405020304" pitchFamily="18" charset="0"/>
              </a:rPr>
            </a:br>
            <a:r>
              <a:rPr lang="vi-VN" sz="2200" b="1" dirty="0">
                <a:solidFill>
                  <a:srgbClr val="000000"/>
                </a:solidFill>
                <a:effectLst/>
                <a:latin typeface="Times New Roman" panose="02020603050405020304" pitchFamily="18" charset="0"/>
                <a:ea typeface="Calibri" panose="020F0502020204030204" pitchFamily="34" charset="0"/>
              </a:rPr>
              <a:t>Đường xa</a:t>
            </a:r>
            <a:r>
              <a:rPr lang="en-US" sz="2200" b="1" dirty="0">
                <a:solidFill>
                  <a:srgbClr val="000000"/>
                </a:solidFill>
                <a:effectLst/>
                <a:latin typeface="Times New Roman" panose="02020603050405020304" pitchFamily="18" charset="0"/>
                <a:ea typeface="Calibri" panose="020F0502020204030204" pitchFamily="34" charset="0"/>
              </a:rPr>
              <a:t>/</a:t>
            </a:r>
            <a:r>
              <a:rPr lang="vi-VN" sz="2200" b="1" dirty="0">
                <a:solidFill>
                  <a:srgbClr val="000000"/>
                </a:solidFill>
                <a:effectLst/>
                <a:latin typeface="Times New Roman" panose="02020603050405020304" pitchFamily="18" charset="0"/>
                <a:ea typeface="Calibri" panose="020F0502020204030204" pitchFamily="34" charset="0"/>
              </a:rPr>
              <a:t> chân có mỏi</a:t>
            </a:r>
            <a:r>
              <a:rPr lang="en-US" sz="2200" dirty="0">
                <a:effectLst/>
                <a:latin typeface="Times New Roman" panose="02020603050405020304" pitchFamily="18" charset="0"/>
                <a:ea typeface="Times New Roman" panose="02020603050405020304" pitchFamily="18" charset="0"/>
              </a:rPr>
              <a:t/>
            </a:r>
            <a:br>
              <a:rPr lang="en-US" sz="2200" dirty="0">
                <a:effectLst/>
                <a:latin typeface="Times New Roman" panose="02020603050405020304" pitchFamily="18" charset="0"/>
                <a:ea typeface="Times New Roman" panose="02020603050405020304" pitchFamily="18" charset="0"/>
              </a:rPr>
            </a:br>
            <a:r>
              <a:rPr lang="vi-VN" sz="2200" b="1" dirty="0">
                <a:solidFill>
                  <a:srgbClr val="000000"/>
                </a:solidFill>
                <a:effectLst/>
                <a:latin typeface="Times New Roman" panose="02020603050405020304" pitchFamily="18" charset="0"/>
                <a:ea typeface="Calibri" panose="020F0502020204030204" pitchFamily="34" charset="0"/>
              </a:rPr>
              <a:t>Chữ vẫn gùi trên lưng.</a:t>
            </a:r>
            <a:r>
              <a:rPr lang="en-US" sz="2700" dirty="0">
                <a:effectLst/>
                <a:latin typeface="Times New Roman" panose="02020603050405020304" pitchFamily="18" charset="0"/>
                <a:ea typeface="Times New Roman" panose="02020603050405020304" pitchFamily="18" charset="0"/>
              </a:rPr>
              <a:t/>
            </a:r>
            <a:br>
              <a:rPr lang="en-US" sz="2700" dirty="0">
                <a:effectLst/>
                <a:latin typeface="Times New Roman" panose="02020603050405020304" pitchFamily="18" charset="0"/>
                <a:ea typeface="Times New Roman" panose="02020603050405020304" pitchFamily="18" charset="0"/>
              </a:rPr>
            </a:br>
            <a:r>
              <a:rPr lang="en-US" sz="2700" b="1" dirty="0">
                <a:solidFill>
                  <a:srgbClr val="000000"/>
                </a:solidFill>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Times New Roman" panose="02020603050405020304" pitchFamily="18" charset="0"/>
              </a:rPr>
              <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4" name="Title 1">
            <a:extLst>
              <a:ext uri="{FF2B5EF4-FFF2-40B4-BE49-F238E27FC236}">
                <a16:creationId xmlns="" xmlns:a16="http://schemas.microsoft.com/office/drawing/2014/main" id="{9896CD39-5F58-A264-2F7B-F461BB211290}"/>
              </a:ext>
            </a:extLst>
          </p:cNvPr>
          <p:cNvSpPr txBox="1">
            <a:spLocks/>
          </p:cNvSpPr>
          <p:nvPr/>
        </p:nvSpPr>
        <p:spPr>
          <a:xfrm>
            <a:off x="4916674" y="3034070"/>
            <a:ext cx="8596668"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r>
              <a:rPr lang="vi-VN" sz="2000" b="1" u="sng" dirty="0">
                <a:solidFill>
                  <a:srgbClr val="000000"/>
                </a:solidFill>
                <a:latin typeface="Times New Roman" panose="02020603050405020304" pitchFamily="18" charset="0"/>
                <a:ea typeface="Calibri" panose="020F0502020204030204" pitchFamily="34" charset="0"/>
              </a:rPr>
              <a:t>Cái chữ   rơi</a:t>
            </a:r>
            <a:r>
              <a:rPr lang="vi-VN" sz="2000" b="1" dirty="0">
                <a:solidFill>
                  <a:srgbClr val="000000"/>
                </a:solidFill>
                <a:latin typeface="Times New Roman" panose="02020603050405020304" pitchFamily="18" charset="0"/>
                <a:ea typeface="Calibri" panose="020F0502020204030204" pitchFamily="34" charset="0"/>
              </a:rPr>
              <a:t> </a:t>
            </a:r>
            <a:r>
              <a:rPr lang="en-US" sz="2000" b="1" dirty="0">
                <a:solidFill>
                  <a:srgbClr val="000000"/>
                </a:solidFill>
                <a:latin typeface="Times New Roman" panose="02020603050405020304" pitchFamily="18" charset="0"/>
                <a:ea typeface="Calibri" panose="020F0502020204030204" pitchFamily="34" charset="0"/>
              </a:rPr>
              <a:t>/ </a:t>
            </a:r>
            <a:r>
              <a:rPr lang="vi-VN" sz="2000" b="1" dirty="0">
                <a:solidFill>
                  <a:srgbClr val="000000"/>
                </a:solidFill>
                <a:latin typeface="Times New Roman" panose="02020603050405020304" pitchFamily="18" charset="0"/>
                <a:ea typeface="Calibri" panose="020F0502020204030204" pitchFamily="34" charset="0"/>
              </a:rPr>
              <a:t>xuống nương</a:t>
            </a: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r>
              <a:rPr lang="vi-VN" sz="2000" b="1" dirty="0">
                <a:solidFill>
                  <a:srgbClr val="000000"/>
                </a:solidFill>
                <a:latin typeface="Times New Roman" panose="02020603050405020304" pitchFamily="18" charset="0"/>
                <a:ea typeface="Calibri" panose="020F0502020204030204" pitchFamily="34" charset="0"/>
              </a:rPr>
              <a:t>Mùa cho bông </a:t>
            </a:r>
            <a:r>
              <a:rPr lang="en-US" sz="2000" b="1" dirty="0">
                <a:solidFill>
                  <a:srgbClr val="000000"/>
                </a:solidFill>
                <a:latin typeface="Times New Roman" panose="02020603050405020304" pitchFamily="18" charset="0"/>
                <a:ea typeface="Calibri" panose="020F0502020204030204" pitchFamily="34" charset="0"/>
              </a:rPr>
              <a:t>/</a:t>
            </a:r>
            <a:r>
              <a:rPr lang="vi-VN" sz="2000" b="1" dirty="0">
                <a:solidFill>
                  <a:srgbClr val="000000"/>
                </a:solidFill>
                <a:latin typeface="Times New Roman" panose="02020603050405020304" pitchFamily="18" charset="0"/>
                <a:ea typeface="Calibri" panose="020F0502020204030204" pitchFamily="34" charset="0"/>
              </a:rPr>
              <a:t>trĩu hạt</a:t>
            </a: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r>
              <a:rPr lang="vi-VN" sz="2000" b="1" u="sng" dirty="0">
                <a:solidFill>
                  <a:srgbClr val="000000"/>
                </a:solidFill>
                <a:latin typeface="Times New Roman" panose="02020603050405020304" pitchFamily="18" charset="0"/>
                <a:ea typeface="Calibri" panose="020F0502020204030204" pitchFamily="34" charset="0"/>
              </a:rPr>
              <a:t>Cái chữ bay</a:t>
            </a:r>
            <a:r>
              <a:rPr lang="en-US" sz="2000" b="1" dirty="0">
                <a:solidFill>
                  <a:srgbClr val="000000"/>
                </a:solidFill>
                <a:latin typeface="Times New Roman" panose="02020603050405020304" pitchFamily="18" charset="0"/>
                <a:ea typeface="Calibri" panose="020F0502020204030204" pitchFamily="34" charset="0"/>
              </a:rPr>
              <a:t>/ </a:t>
            </a:r>
            <a:r>
              <a:rPr lang="vi-VN" sz="2000" b="1" dirty="0">
                <a:solidFill>
                  <a:srgbClr val="000000"/>
                </a:solidFill>
                <a:latin typeface="Times New Roman" panose="02020603050405020304" pitchFamily="18" charset="0"/>
                <a:ea typeface="Calibri" panose="020F0502020204030204" pitchFamily="34" charset="0"/>
              </a:rPr>
              <a:t> lên ngàn</a:t>
            </a: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r>
              <a:rPr lang="vi-VN" sz="2000" b="1" dirty="0">
                <a:solidFill>
                  <a:srgbClr val="000000"/>
                </a:solidFill>
                <a:latin typeface="Times New Roman" panose="02020603050405020304" pitchFamily="18" charset="0"/>
                <a:ea typeface="Calibri" panose="020F0502020204030204" pitchFamily="34" charset="0"/>
              </a:rPr>
              <a:t>Rừng </a:t>
            </a:r>
            <a:r>
              <a:rPr lang="vi-VN" sz="2000" b="1" u="sng" dirty="0">
                <a:solidFill>
                  <a:srgbClr val="000000"/>
                </a:solidFill>
                <a:latin typeface="Times New Roman" panose="02020603050405020304" pitchFamily="18" charset="0"/>
                <a:ea typeface="Calibri" panose="020F0502020204030204" pitchFamily="34" charset="0"/>
              </a:rPr>
              <a:t>ríu ran</a:t>
            </a:r>
            <a:r>
              <a:rPr lang="vi-VN" sz="2000" b="1" dirty="0">
                <a:solidFill>
                  <a:srgbClr val="000000"/>
                </a:solidFill>
                <a:latin typeface="Times New Roman" panose="02020603050405020304" pitchFamily="18" charset="0"/>
                <a:ea typeface="Calibri" panose="020F0502020204030204" pitchFamily="34" charset="0"/>
              </a:rPr>
              <a:t> chim hát.</a:t>
            </a: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r>
              <a:rPr lang="vi-VN" sz="2000" b="1" dirty="0">
                <a:solidFill>
                  <a:srgbClr val="000000"/>
                </a:solidFill>
                <a:latin typeface="Times New Roman" panose="02020603050405020304" pitchFamily="18" charset="0"/>
                <a:ea typeface="Calibri" panose="020F0502020204030204" pitchFamily="34" charset="0"/>
              </a:rPr>
              <a:t> </a:t>
            </a: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r>
              <a:rPr lang="vi-VN" sz="2000" b="1" dirty="0">
                <a:solidFill>
                  <a:srgbClr val="000000"/>
                </a:solidFill>
                <a:latin typeface="Times New Roman" panose="02020603050405020304" pitchFamily="18" charset="0"/>
                <a:ea typeface="Calibri" panose="020F0502020204030204" pitchFamily="34" charset="0"/>
              </a:rPr>
              <a:t>Càng đi </a:t>
            </a:r>
            <a:r>
              <a:rPr lang="en-US" sz="2000" b="1" dirty="0">
                <a:solidFill>
                  <a:srgbClr val="000000"/>
                </a:solidFill>
                <a:latin typeface="Times New Roman" panose="02020603050405020304" pitchFamily="18" charset="0"/>
                <a:ea typeface="Calibri" panose="020F0502020204030204" pitchFamily="34" charset="0"/>
              </a:rPr>
              <a:t>/</a:t>
            </a:r>
            <a:r>
              <a:rPr lang="vi-VN" sz="2000" b="1" dirty="0">
                <a:solidFill>
                  <a:srgbClr val="000000"/>
                </a:solidFill>
                <a:latin typeface="Times New Roman" panose="02020603050405020304" pitchFamily="18" charset="0"/>
                <a:ea typeface="Calibri" panose="020F0502020204030204" pitchFamily="34" charset="0"/>
              </a:rPr>
              <a:t>chân càng vững</a:t>
            </a: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r>
              <a:rPr lang="vi-VN" sz="2000" b="1" dirty="0">
                <a:solidFill>
                  <a:srgbClr val="000000"/>
                </a:solidFill>
                <a:latin typeface="Times New Roman" panose="02020603050405020304" pitchFamily="18" charset="0"/>
                <a:ea typeface="Calibri" panose="020F0502020204030204" pitchFamily="34" charset="0"/>
              </a:rPr>
              <a:t>Lớp học</a:t>
            </a:r>
            <a:r>
              <a:rPr lang="en-US" sz="2000" b="1" dirty="0">
                <a:solidFill>
                  <a:srgbClr val="000000"/>
                </a:solidFill>
                <a:latin typeface="Times New Roman" panose="02020603050405020304" pitchFamily="18" charset="0"/>
                <a:ea typeface="Calibri" panose="020F0502020204030204" pitchFamily="34" charset="0"/>
              </a:rPr>
              <a:t>/</a:t>
            </a:r>
            <a:r>
              <a:rPr lang="vi-VN" sz="2000" b="1" dirty="0">
                <a:solidFill>
                  <a:srgbClr val="000000"/>
                </a:solidFill>
                <a:latin typeface="Times New Roman" panose="02020603050405020304" pitchFamily="18" charset="0"/>
                <a:ea typeface="Calibri" panose="020F0502020204030204" pitchFamily="34" charset="0"/>
              </a:rPr>
              <a:t> ngang lưng đồi</a:t>
            </a: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r>
              <a:rPr lang="vi-VN" sz="2000" b="1" dirty="0">
                <a:solidFill>
                  <a:srgbClr val="000000"/>
                </a:solidFill>
                <a:latin typeface="Times New Roman" panose="02020603050405020304" pitchFamily="18" charset="0"/>
                <a:ea typeface="Calibri" panose="020F0502020204030204" pitchFamily="34" charset="0"/>
              </a:rPr>
              <a:t>Mắt em</a:t>
            </a:r>
            <a:r>
              <a:rPr lang="en-US" sz="2000" b="1" dirty="0">
                <a:solidFill>
                  <a:srgbClr val="000000"/>
                </a:solidFill>
                <a:latin typeface="Times New Roman" panose="02020603050405020304" pitchFamily="18" charset="0"/>
                <a:ea typeface="Calibri" panose="020F0502020204030204" pitchFamily="34" charset="0"/>
              </a:rPr>
              <a:t>/</a:t>
            </a:r>
            <a:r>
              <a:rPr lang="vi-VN" sz="2000" b="1" dirty="0">
                <a:solidFill>
                  <a:srgbClr val="000000"/>
                </a:solidFill>
                <a:latin typeface="Times New Roman" panose="02020603050405020304" pitchFamily="18" charset="0"/>
                <a:ea typeface="Calibri" panose="020F0502020204030204" pitchFamily="34" charset="0"/>
              </a:rPr>
              <a:t> như sao sáng</a:t>
            </a: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r>
              <a:rPr lang="vi-VN" sz="2000" b="1" dirty="0">
                <a:solidFill>
                  <a:srgbClr val="000000"/>
                </a:solidFill>
                <a:latin typeface="Times New Roman" panose="02020603050405020304" pitchFamily="18" charset="0"/>
                <a:ea typeface="Calibri" panose="020F0502020204030204" pitchFamily="34" charset="0"/>
              </a:rPr>
              <a:t>Gặt chữ </a:t>
            </a:r>
            <a:r>
              <a:rPr lang="en-US" sz="2000" b="1" dirty="0">
                <a:solidFill>
                  <a:srgbClr val="000000"/>
                </a:solidFill>
                <a:latin typeface="Times New Roman" panose="02020603050405020304" pitchFamily="18" charset="0"/>
                <a:ea typeface="Calibri" panose="020F0502020204030204" pitchFamily="34" charset="0"/>
              </a:rPr>
              <a:t>/ </a:t>
            </a:r>
            <a:r>
              <a:rPr lang="vi-VN" sz="2000" b="1" dirty="0">
                <a:solidFill>
                  <a:srgbClr val="000000"/>
                </a:solidFill>
                <a:latin typeface="Times New Roman" panose="02020603050405020304" pitchFamily="18" charset="0"/>
                <a:ea typeface="Calibri" panose="020F0502020204030204" pitchFamily="34" charset="0"/>
              </a:rPr>
              <a:t>trên đỉnh trời!</a:t>
            </a: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r>
              <a:rPr lang="en-US" sz="2000" dirty="0">
                <a:latin typeface="Times New Roman" panose="02020603050405020304" pitchFamily="18" charset="0"/>
                <a:ea typeface="Times New Roman" panose="02020603050405020304" pitchFamily="18" charset="0"/>
              </a:rPr>
              <a:t>						</a:t>
            </a:r>
          </a:p>
          <a:p>
            <a:pPr>
              <a:spcBef>
                <a:spcPts val="0"/>
              </a:spcBef>
            </a:pPr>
            <a:r>
              <a:rPr lang="en-US" sz="2000" b="1" i="1" dirty="0">
                <a:solidFill>
                  <a:srgbClr val="000000"/>
                </a:solidFill>
                <a:latin typeface="Times New Roman" panose="02020603050405020304" pitchFamily="18" charset="0"/>
                <a:ea typeface="Calibri" panose="020F0502020204030204" pitchFamily="34" charset="0"/>
              </a:rPr>
              <a:t>						</a:t>
            </a:r>
            <a:r>
              <a:rPr lang="vi-VN" sz="2000" b="1" i="1" dirty="0">
                <a:solidFill>
                  <a:srgbClr val="000000"/>
                </a:solidFill>
                <a:latin typeface="Times New Roman" panose="02020603050405020304" pitchFamily="18" charset="0"/>
                <a:ea typeface="Calibri" panose="020F0502020204030204" pitchFamily="34" charset="0"/>
              </a:rPr>
              <a:t>(Bích </a:t>
            </a:r>
            <a:r>
              <a:rPr lang="en-US" sz="2000" b="1" i="1" dirty="0" err="1">
                <a:solidFill>
                  <a:srgbClr val="000000"/>
                </a:solidFill>
                <a:latin typeface="Times New Roman" panose="02020603050405020304" pitchFamily="18" charset="0"/>
                <a:ea typeface="Calibri" panose="020F0502020204030204" pitchFamily="34" charset="0"/>
              </a:rPr>
              <a:t>Ngọc</a:t>
            </a:r>
            <a:r>
              <a:rPr lang="en-US" sz="2000" b="1" i="1" dirty="0">
                <a:solidFill>
                  <a:srgbClr val="000000"/>
                </a:solidFill>
                <a:latin typeface="Times New Roman" panose="02020603050405020304" pitchFamily="18" charset="0"/>
                <a:ea typeface="Calibri" panose="020F0502020204030204" pitchFamily="34" charset="0"/>
              </a:rPr>
              <a:t> ) </a:t>
            </a: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endParaRPr lang="en-US" sz="2000" dirty="0"/>
          </a:p>
        </p:txBody>
      </p:sp>
    </p:spTree>
    <p:extLst>
      <p:ext uri="{BB962C8B-B14F-4D97-AF65-F5344CB8AC3E}">
        <p14:creationId xmlns="" xmlns:p14="http://schemas.microsoft.com/office/powerpoint/2010/main" val="1656449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cstate="print"/>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3" name="Group 12">
            <a:extLst>
              <a:ext uri="{FF2B5EF4-FFF2-40B4-BE49-F238E27FC236}">
                <a16:creationId xmlns="" xmlns:a16="http://schemas.microsoft.com/office/drawing/2014/main" id="{104EB80E-9CE6-90BD-4862-10346308125C}"/>
              </a:ext>
            </a:extLst>
          </p:cNvPr>
          <p:cNvGrpSpPr/>
          <p:nvPr/>
        </p:nvGrpSpPr>
        <p:grpSpPr>
          <a:xfrm>
            <a:off x="792074" y="1820235"/>
            <a:ext cx="8702800" cy="3373897"/>
            <a:chOff x="4666576" y="3956891"/>
            <a:chExt cx="6748183" cy="2616134"/>
          </a:xfrm>
        </p:grpSpPr>
        <p:grpSp>
          <p:nvGrpSpPr>
            <p:cNvPr id="16" name="Group 15">
              <a:extLst>
                <a:ext uri="{FF2B5EF4-FFF2-40B4-BE49-F238E27FC236}">
                  <a16:creationId xmlns="" xmlns:a16="http://schemas.microsoft.com/office/drawing/2014/main" id="{5BCB9332-5DB3-D4C9-3D87-A575611633A0}"/>
                </a:ext>
              </a:extLst>
            </p:cNvPr>
            <p:cNvGrpSpPr/>
            <p:nvPr/>
          </p:nvGrpSpPr>
          <p:grpSpPr>
            <a:xfrm>
              <a:off x="4666576" y="3956891"/>
              <a:ext cx="6748183" cy="2616134"/>
              <a:chOff x="2800676" y="1394942"/>
              <a:chExt cx="6748183" cy="2616134"/>
            </a:xfrm>
          </p:grpSpPr>
          <p:sp>
            <p:nvSpPr>
              <p:cNvPr id="38" name="Rectangle: Rounded Corners 37">
                <a:extLst>
                  <a:ext uri="{FF2B5EF4-FFF2-40B4-BE49-F238E27FC236}">
                    <a16:creationId xmlns="" xmlns:a16="http://schemas.microsoft.com/office/drawing/2014/main" id="{0AF43C78-C7B8-6B37-F083-2D6CF45749EB}"/>
                  </a:ext>
                </a:extLst>
              </p:cNvPr>
              <p:cNvSpPr/>
              <p:nvPr/>
            </p:nvSpPr>
            <p:spPr>
              <a:xfrm>
                <a:off x="2800676" y="1637031"/>
                <a:ext cx="6748183" cy="2374045"/>
              </a:xfrm>
              <a:custGeom>
                <a:avLst/>
                <a:gdLst>
                  <a:gd name="connsiteX0" fmla="*/ 0 w 6748183"/>
                  <a:gd name="connsiteY0" fmla="*/ 478892 h 2374045"/>
                  <a:gd name="connsiteX1" fmla="*/ 478892 w 6748183"/>
                  <a:gd name="connsiteY1" fmla="*/ 0 h 2374045"/>
                  <a:gd name="connsiteX2" fmla="*/ 1064366 w 6748183"/>
                  <a:gd name="connsiteY2" fmla="*/ 0 h 2374045"/>
                  <a:gd name="connsiteX3" fmla="*/ 1534031 w 6748183"/>
                  <a:gd name="connsiteY3" fmla="*/ 0 h 2374045"/>
                  <a:gd name="connsiteX4" fmla="*/ 2061601 w 6748183"/>
                  <a:gd name="connsiteY4" fmla="*/ 0 h 2374045"/>
                  <a:gd name="connsiteX5" fmla="*/ 2820787 w 6748183"/>
                  <a:gd name="connsiteY5" fmla="*/ 0 h 2374045"/>
                  <a:gd name="connsiteX6" fmla="*/ 3290452 w 6748183"/>
                  <a:gd name="connsiteY6" fmla="*/ 0 h 2374045"/>
                  <a:gd name="connsiteX7" fmla="*/ 3760118 w 6748183"/>
                  <a:gd name="connsiteY7" fmla="*/ 0 h 2374045"/>
                  <a:gd name="connsiteX8" fmla="*/ 4229784 w 6748183"/>
                  <a:gd name="connsiteY8" fmla="*/ 0 h 2374045"/>
                  <a:gd name="connsiteX9" fmla="*/ 4873161 w 6748183"/>
                  <a:gd name="connsiteY9" fmla="*/ 0 h 2374045"/>
                  <a:gd name="connsiteX10" fmla="*/ 5516539 w 6748183"/>
                  <a:gd name="connsiteY10" fmla="*/ 0 h 2374045"/>
                  <a:gd name="connsiteX11" fmla="*/ 6269291 w 6748183"/>
                  <a:gd name="connsiteY11" fmla="*/ 0 h 2374045"/>
                  <a:gd name="connsiteX12" fmla="*/ 6748183 w 6748183"/>
                  <a:gd name="connsiteY12" fmla="*/ 478892 h 2374045"/>
                  <a:gd name="connsiteX13" fmla="*/ 6748183 w 6748183"/>
                  <a:gd name="connsiteY13" fmla="*/ 922654 h 2374045"/>
                  <a:gd name="connsiteX14" fmla="*/ 6748183 w 6748183"/>
                  <a:gd name="connsiteY14" fmla="*/ 1408903 h 2374045"/>
                  <a:gd name="connsiteX15" fmla="*/ 6748183 w 6748183"/>
                  <a:gd name="connsiteY15" fmla="*/ 1895153 h 2374045"/>
                  <a:gd name="connsiteX16" fmla="*/ 6269291 w 6748183"/>
                  <a:gd name="connsiteY16" fmla="*/ 2374045 h 2374045"/>
                  <a:gd name="connsiteX17" fmla="*/ 5568009 w 6748183"/>
                  <a:gd name="connsiteY17" fmla="*/ 2374045 h 2374045"/>
                  <a:gd name="connsiteX18" fmla="*/ 4982536 w 6748183"/>
                  <a:gd name="connsiteY18" fmla="*/ 2374045 h 2374045"/>
                  <a:gd name="connsiteX19" fmla="*/ 4454966 w 6748183"/>
                  <a:gd name="connsiteY19" fmla="*/ 2374045 h 2374045"/>
                  <a:gd name="connsiteX20" fmla="*/ 3985300 w 6748183"/>
                  <a:gd name="connsiteY20" fmla="*/ 2374045 h 2374045"/>
                  <a:gd name="connsiteX21" fmla="*/ 3226115 w 6748183"/>
                  <a:gd name="connsiteY21" fmla="*/ 2374045 h 2374045"/>
                  <a:gd name="connsiteX22" fmla="*/ 2582737 w 6748183"/>
                  <a:gd name="connsiteY22" fmla="*/ 2374045 h 2374045"/>
                  <a:gd name="connsiteX23" fmla="*/ 1997263 w 6748183"/>
                  <a:gd name="connsiteY23" fmla="*/ 2374045 h 2374045"/>
                  <a:gd name="connsiteX24" fmla="*/ 1295982 w 6748183"/>
                  <a:gd name="connsiteY24" fmla="*/ 2374045 h 2374045"/>
                  <a:gd name="connsiteX25" fmla="*/ 478892 w 6748183"/>
                  <a:gd name="connsiteY25" fmla="*/ 2374045 h 2374045"/>
                  <a:gd name="connsiteX26" fmla="*/ 0 w 6748183"/>
                  <a:gd name="connsiteY26" fmla="*/ 1895153 h 2374045"/>
                  <a:gd name="connsiteX27" fmla="*/ 0 w 6748183"/>
                  <a:gd name="connsiteY27" fmla="*/ 1451391 h 2374045"/>
                  <a:gd name="connsiteX28" fmla="*/ 0 w 6748183"/>
                  <a:gd name="connsiteY28" fmla="*/ 993467 h 2374045"/>
                  <a:gd name="connsiteX29" fmla="*/ 0 w 6748183"/>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8183" h="2374045" fill="none" extrusionOk="0">
                    <a:moveTo>
                      <a:pt x="0" y="478892"/>
                    </a:moveTo>
                    <a:cubicBezTo>
                      <a:pt x="-33932" y="205008"/>
                      <a:pt x="166216" y="53"/>
                      <a:pt x="478892" y="0"/>
                    </a:cubicBezTo>
                    <a:cubicBezTo>
                      <a:pt x="754308" y="24780"/>
                      <a:pt x="892335" y="20180"/>
                      <a:pt x="1064366" y="0"/>
                    </a:cubicBezTo>
                    <a:cubicBezTo>
                      <a:pt x="1236397" y="-20180"/>
                      <a:pt x="1415885" y="4140"/>
                      <a:pt x="1534031" y="0"/>
                    </a:cubicBezTo>
                    <a:cubicBezTo>
                      <a:pt x="1652177" y="-4140"/>
                      <a:pt x="1887330" y="-11975"/>
                      <a:pt x="2061601" y="0"/>
                    </a:cubicBezTo>
                    <a:cubicBezTo>
                      <a:pt x="2235872" y="11975"/>
                      <a:pt x="2567454" y="6285"/>
                      <a:pt x="2820787" y="0"/>
                    </a:cubicBezTo>
                    <a:cubicBezTo>
                      <a:pt x="3074120" y="-6285"/>
                      <a:pt x="3165046" y="21025"/>
                      <a:pt x="3290452" y="0"/>
                    </a:cubicBezTo>
                    <a:cubicBezTo>
                      <a:pt x="3415859" y="-21025"/>
                      <a:pt x="3660663" y="18711"/>
                      <a:pt x="3760118" y="0"/>
                    </a:cubicBezTo>
                    <a:cubicBezTo>
                      <a:pt x="3859573" y="-18711"/>
                      <a:pt x="4094288" y="-9390"/>
                      <a:pt x="4229784" y="0"/>
                    </a:cubicBezTo>
                    <a:cubicBezTo>
                      <a:pt x="4365280" y="9390"/>
                      <a:pt x="4611561" y="525"/>
                      <a:pt x="4873161" y="0"/>
                    </a:cubicBezTo>
                    <a:cubicBezTo>
                      <a:pt x="5134761" y="-525"/>
                      <a:pt x="5277608" y="-9581"/>
                      <a:pt x="5516539" y="0"/>
                    </a:cubicBezTo>
                    <a:cubicBezTo>
                      <a:pt x="5755470" y="9581"/>
                      <a:pt x="5906215" y="-32369"/>
                      <a:pt x="6269291" y="0"/>
                    </a:cubicBezTo>
                    <a:cubicBezTo>
                      <a:pt x="6540804" y="-15120"/>
                      <a:pt x="6757044" y="150941"/>
                      <a:pt x="6748183" y="478892"/>
                    </a:cubicBezTo>
                    <a:cubicBezTo>
                      <a:pt x="6736375" y="632193"/>
                      <a:pt x="6757290" y="745727"/>
                      <a:pt x="6748183" y="922654"/>
                    </a:cubicBezTo>
                    <a:cubicBezTo>
                      <a:pt x="6739076" y="1099581"/>
                      <a:pt x="6742143" y="1304638"/>
                      <a:pt x="6748183" y="1408903"/>
                    </a:cubicBezTo>
                    <a:cubicBezTo>
                      <a:pt x="6754223" y="1513168"/>
                      <a:pt x="6752158" y="1738021"/>
                      <a:pt x="6748183" y="1895153"/>
                    </a:cubicBezTo>
                    <a:cubicBezTo>
                      <a:pt x="6702196" y="2167025"/>
                      <a:pt x="6563102" y="2372166"/>
                      <a:pt x="6269291" y="2374045"/>
                    </a:cubicBezTo>
                    <a:cubicBezTo>
                      <a:pt x="5970789" y="2340024"/>
                      <a:pt x="5848681" y="2366008"/>
                      <a:pt x="5568009" y="2374045"/>
                    </a:cubicBezTo>
                    <a:cubicBezTo>
                      <a:pt x="5287337" y="2382082"/>
                      <a:pt x="5246876" y="2369309"/>
                      <a:pt x="4982536" y="2374045"/>
                    </a:cubicBezTo>
                    <a:cubicBezTo>
                      <a:pt x="4718196" y="2378781"/>
                      <a:pt x="4655716" y="2363885"/>
                      <a:pt x="4454966" y="2374045"/>
                    </a:cubicBezTo>
                    <a:cubicBezTo>
                      <a:pt x="4254216" y="2384206"/>
                      <a:pt x="4137227" y="2392013"/>
                      <a:pt x="3985300" y="2374045"/>
                    </a:cubicBezTo>
                    <a:cubicBezTo>
                      <a:pt x="3833373" y="2356077"/>
                      <a:pt x="3468417" y="2358443"/>
                      <a:pt x="3226115" y="2374045"/>
                    </a:cubicBezTo>
                    <a:cubicBezTo>
                      <a:pt x="2983813" y="2389647"/>
                      <a:pt x="2721920" y="2372109"/>
                      <a:pt x="2582737" y="2374045"/>
                    </a:cubicBezTo>
                    <a:cubicBezTo>
                      <a:pt x="2443554" y="2375981"/>
                      <a:pt x="2127086" y="2393624"/>
                      <a:pt x="1997263" y="2374045"/>
                    </a:cubicBezTo>
                    <a:cubicBezTo>
                      <a:pt x="1867440" y="2354466"/>
                      <a:pt x="1488175" y="2369595"/>
                      <a:pt x="1295982" y="2374045"/>
                    </a:cubicBezTo>
                    <a:cubicBezTo>
                      <a:pt x="1103789" y="2378495"/>
                      <a:pt x="790657" y="2378509"/>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6748183" h="2374045" stroke="0" extrusionOk="0">
                    <a:moveTo>
                      <a:pt x="0" y="478892"/>
                    </a:moveTo>
                    <a:cubicBezTo>
                      <a:pt x="1648" y="264812"/>
                      <a:pt x="242370" y="49968"/>
                      <a:pt x="478892" y="0"/>
                    </a:cubicBezTo>
                    <a:cubicBezTo>
                      <a:pt x="674414" y="-23427"/>
                      <a:pt x="851470" y="-4426"/>
                      <a:pt x="1180174" y="0"/>
                    </a:cubicBezTo>
                    <a:cubicBezTo>
                      <a:pt x="1508878" y="4426"/>
                      <a:pt x="1511820" y="12137"/>
                      <a:pt x="1707743" y="0"/>
                    </a:cubicBezTo>
                    <a:cubicBezTo>
                      <a:pt x="1903666" y="-12137"/>
                      <a:pt x="2070707" y="-16281"/>
                      <a:pt x="2235313" y="0"/>
                    </a:cubicBezTo>
                    <a:cubicBezTo>
                      <a:pt x="2399919" y="16281"/>
                      <a:pt x="2728205" y="14950"/>
                      <a:pt x="2936595" y="0"/>
                    </a:cubicBezTo>
                    <a:cubicBezTo>
                      <a:pt x="3144985" y="-14950"/>
                      <a:pt x="3302546" y="13214"/>
                      <a:pt x="3522068" y="0"/>
                    </a:cubicBezTo>
                    <a:cubicBezTo>
                      <a:pt x="3741590" y="-13214"/>
                      <a:pt x="3953293" y="-19141"/>
                      <a:pt x="4281254" y="0"/>
                    </a:cubicBezTo>
                    <a:cubicBezTo>
                      <a:pt x="4609215" y="19141"/>
                      <a:pt x="4886794" y="-25308"/>
                      <a:pt x="5040440" y="0"/>
                    </a:cubicBezTo>
                    <a:cubicBezTo>
                      <a:pt x="5194086" y="25308"/>
                      <a:pt x="5712744" y="-10941"/>
                      <a:pt x="6269291" y="0"/>
                    </a:cubicBezTo>
                    <a:cubicBezTo>
                      <a:pt x="6526141" y="-3430"/>
                      <a:pt x="6697683" y="213963"/>
                      <a:pt x="6748183" y="478892"/>
                    </a:cubicBezTo>
                    <a:cubicBezTo>
                      <a:pt x="6733437" y="687907"/>
                      <a:pt x="6747730" y="759322"/>
                      <a:pt x="6748183" y="950979"/>
                    </a:cubicBezTo>
                    <a:cubicBezTo>
                      <a:pt x="6748636" y="1142636"/>
                      <a:pt x="6755334" y="1295443"/>
                      <a:pt x="6748183" y="1423066"/>
                    </a:cubicBezTo>
                    <a:cubicBezTo>
                      <a:pt x="6741032" y="1550689"/>
                      <a:pt x="6749851" y="1672103"/>
                      <a:pt x="6748183" y="1895153"/>
                    </a:cubicBezTo>
                    <a:cubicBezTo>
                      <a:pt x="6777748" y="2163292"/>
                      <a:pt x="6536710" y="2388985"/>
                      <a:pt x="6269291" y="2374045"/>
                    </a:cubicBezTo>
                    <a:cubicBezTo>
                      <a:pt x="5970327" y="2362602"/>
                      <a:pt x="5867217" y="2394958"/>
                      <a:pt x="5568009" y="2374045"/>
                    </a:cubicBezTo>
                    <a:cubicBezTo>
                      <a:pt x="5268801" y="2353132"/>
                      <a:pt x="5259258" y="2347986"/>
                      <a:pt x="4982536" y="2374045"/>
                    </a:cubicBezTo>
                    <a:cubicBezTo>
                      <a:pt x="4705814" y="2400104"/>
                      <a:pt x="4636173" y="2397682"/>
                      <a:pt x="4397062" y="2374045"/>
                    </a:cubicBezTo>
                    <a:cubicBezTo>
                      <a:pt x="4157951" y="2350408"/>
                      <a:pt x="3956158" y="2367440"/>
                      <a:pt x="3637876" y="2374045"/>
                    </a:cubicBezTo>
                    <a:cubicBezTo>
                      <a:pt x="3319594" y="2380650"/>
                      <a:pt x="3272829" y="2380541"/>
                      <a:pt x="2936595" y="2374045"/>
                    </a:cubicBezTo>
                    <a:cubicBezTo>
                      <a:pt x="2600361" y="2367549"/>
                      <a:pt x="2543768" y="2395650"/>
                      <a:pt x="2351121" y="2374045"/>
                    </a:cubicBezTo>
                    <a:cubicBezTo>
                      <a:pt x="2158474" y="2352440"/>
                      <a:pt x="1986013" y="2367774"/>
                      <a:pt x="1823551" y="2374045"/>
                    </a:cubicBezTo>
                    <a:cubicBezTo>
                      <a:pt x="1661089" y="2380317"/>
                      <a:pt x="1481848" y="2382460"/>
                      <a:pt x="1295982" y="2374045"/>
                    </a:cubicBezTo>
                    <a:cubicBezTo>
                      <a:pt x="1110116" y="2365630"/>
                      <a:pt x="821485" y="2413721"/>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1.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2.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to,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3.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39" name="Rectangle: Rounded Corners 38">
                <a:extLst>
                  <a:ext uri="{FF2B5EF4-FFF2-40B4-BE49-F238E27FC236}">
                    <a16:creationId xmlns="" xmlns:a16="http://schemas.microsoft.com/office/drawing/2014/main" id="{79B0E560-BBEF-B4C5-32EF-BAF5F9EC9E40}"/>
                  </a:ext>
                </a:extLst>
              </p:cNvPr>
              <p:cNvSpPr/>
              <p:nvPr/>
            </p:nvSpPr>
            <p:spPr>
              <a:xfrm>
                <a:off x="4025243" y="1394942"/>
                <a:ext cx="4621427" cy="657543"/>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20" name="Picture 19">
              <a:extLst>
                <a:ext uri="{FF2B5EF4-FFF2-40B4-BE49-F238E27FC236}">
                  <a16:creationId xmlns="" xmlns:a16="http://schemas.microsoft.com/office/drawing/2014/main" id="{8AC585B4-963A-8C76-F467-CB54EF520FCC}"/>
                </a:ext>
              </a:extLst>
            </p:cNvPr>
            <p:cNvPicPr>
              <a:picLocks noChangeAspect="1"/>
            </p:cNvPicPr>
            <p:nvPr/>
          </p:nvPicPr>
          <p:blipFill>
            <a:blip r:embed="rId6" cstate="print"/>
            <a:stretch>
              <a:fillRect/>
            </a:stretch>
          </p:blipFill>
          <p:spPr>
            <a:xfrm>
              <a:off x="7470944" y="4801718"/>
              <a:ext cx="469963" cy="469963"/>
            </a:xfrm>
            <a:prstGeom prst="rect">
              <a:avLst/>
            </a:prstGeom>
          </p:spPr>
        </p:pic>
        <p:pic>
          <p:nvPicPr>
            <p:cNvPr id="21" name="Picture 20">
              <a:extLst>
                <a:ext uri="{FF2B5EF4-FFF2-40B4-BE49-F238E27FC236}">
                  <a16:creationId xmlns="" xmlns:a16="http://schemas.microsoft.com/office/drawing/2014/main" id="{D9971C9D-3534-3A10-7CD6-7B0577B3DB55}"/>
                </a:ext>
              </a:extLst>
            </p:cNvPr>
            <p:cNvPicPr>
              <a:picLocks noChangeAspect="1"/>
            </p:cNvPicPr>
            <p:nvPr/>
          </p:nvPicPr>
          <p:blipFill>
            <a:blip r:embed="rId7" cstate="print"/>
            <a:stretch>
              <a:fillRect/>
            </a:stretch>
          </p:blipFill>
          <p:spPr>
            <a:xfrm>
              <a:off x="6914270" y="4801718"/>
              <a:ext cx="469963" cy="469963"/>
            </a:xfrm>
            <a:prstGeom prst="rect">
              <a:avLst/>
            </a:prstGeom>
          </p:spPr>
        </p:pic>
        <p:pic>
          <p:nvPicPr>
            <p:cNvPr id="22" name="Picture 21">
              <a:extLst>
                <a:ext uri="{FF2B5EF4-FFF2-40B4-BE49-F238E27FC236}">
                  <a16:creationId xmlns="" xmlns:a16="http://schemas.microsoft.com/office/drawing/2014/main" id="{49E53852-2039-F33B-0EC0-F3431DFCAEB6}"/>
                </a:ext>
              </a:extLst>
            </p:cNvPr>
            <p:cNvPicPr>
              <a:picLocks noChangeAspect="1"/>
            </p:cNvPicPr>
            <p:nvPr/>
          </p:nvPicPr>
          <p:blipFill>
            <a:blip r:embed="rId8" cstate="print"/>
            <a:stretch>
              <a:fillRect/>
            </a:stretch>
          </p:blipFill>
          <p:spPr>
            <a:xfrm>
              <a:off x="8027618" y="4801718"/>
              <a:ext cx="469963" cy="469963"/>
            </a:xfrm>
            <a:prstGeom prst="rect">
              <a:avLst/>
            </a:prstGeom>
          </p:spPr>
        </p:pic>
        <p:pic>
          <p:nvPicPr>
            <p:cNvPr id="24" name="Picture 23">
              <a:extLst>
                <a:ext uri="{FF2B5EF4-FFF2-40B4-BE49-F238E27FC236}">
                  <a16:creationId xmlns="" xmlns:a16="http://schemas.microsoft.com/office/drawing/2014/main" id="{4841B3C3-5768-4358-D7B1-E97A28BBE66F}"/>
                </a:ext>
              </a:extLst>
            </p:cNvPr>
            <p:cNvPicPr>
              <a:picLocks noChangeAspect="1"/>
            </p:cNvPicPr>
            <p:nvPr/>
          </p:nvPicPr>
          <p:blipFill>
            <a:blip r:embed="rId6" cstate="print"/>
            <a:stretch>
              <a:fillRect/>
            </a:stretch>
          </p:blipFill>
          <p:spPr>
            <a:xfrm>
              <a:off x="7792636" y="5402382"/>
              <a:ext cx="469963" cy="469963"/>
            </a:xfrm>
            <a:prstGeom prst="rect">
              <a:avLst/>
            </a:prstGeom>
          </p:spPr>
        </p:pic>
        <p:pic>
          <p:nvPicPr>
            <p:cNvPr id="31" name="Picture 30">
              <a:extLst>
                <a:ext uri="{FF2B5EF4-FFF2-40B4-BE49-F238E27FC236}">
                  <a16:creationId xmlns="" xmlns:a16="http://schemas.microsoft.com/office/drawing/2014/main" id="{4EC4510D-5D00-6B6D-9777-705DE87D4E58}"/>
                </a:ext>
              </a:extLst>
            </p:cNvPr>
            <p:cNvPicPr>
              <a:picLocks noChangeAspect="1"/>
            </p:cNvPicPr>
            <p:nvPr/>
          </p:nvPicPr>
          <p:blipFill>
            <a:blip r:embed="rId7" cstate="print"/>
            <a:stretch>
              <a:fillRect/>
            </a:stretch>
          </p:blipFill>
          <p:spPr>
            <a:xfrm>
              <a:off x="7235962" y="5402382"/>
              <a:ext cx="469963" cy="469963"/>
            </a:xfrm>
            <a:prstGeom prst="rect">
              <a:avLst/>
            </a:prstGeom>
          </p:spPr>
        </p:pic>
        <p:pic>
          <p:nvPicPr>
            <p:cNvPr id="34" name="Picture 33">
              <a:extLst>
                <a:ext uri="{FF2B5EF4-FFF2-40B4-BE49-F238E27FC236}">
                  <a16:creationId xmlns="" xmlns:a16="http://schemas.microsoft.com/office/drawing/2014/main" id="{C0079DA9-9400-7B72-DEFB-051B09424CAE}"/>
                </a:ext>
              </a:extLst>
            </p:cNvPr>
            <p:cNvPicPr>
              <a:picLocks noChangeAspect="1"/>
            </p:cNvPicPr>
            <p:nvPr/>
          </p:nvPicPr>
          <p:blipFill>
            <a:blip r:embed="rId8" cstate="print"/>
            <a:stretch>
              <a:fillRect/>
            </a:stretch>
          </p:blipFill>
          <p:spPr>
            <a:xfrm>
              <a:off x="8349310" y="5402382"/>
              <a:ext cx="469963" cy="469963"/>
            </a:xfrm>
            <a:prstGeom prst="rect">
              <a:avLst/>
            </a:prstGeom>
          </p:spPr>
        </p:pic>
        <p:pic>
          <p:nvPicPr>
            <p:cNvPr id="35" name="Picture 34">
              <a:extLst>
                <a:ext uri="{FF2B5EF4-FFF2-40B4-BE49-F238E27FC236}">
                  <a16:creationId xmlns="" xmlns:a16="http://schemas.microsoft.com/office/drawing/2014/main" id="{EF4DE2A4-E2F8-02C0-009F-0177C4F07C81}"/>
                </a:ext>
              </a:extLst>
            </p:cNvPr>
            <p:cNvPicPr>
              <a:picLocks noChangeAspect="1"/>
            </p:cNvPicPr>
            <p:nvPr/>
          </p:nvPicPr>
          <p:blipFill>
            <a:blip r:embed="rId6" cstate="print"/>
            <a:stretch>
              <a:fillRect/>
            </a:stretch>
          </p:blipFill>
          <p:spPr>
            <a:xfrm>
              <a:off x="10173054" y="5950807"/>
              <a:ext cx="469963" cy="469963"/>
            </a:xfrm>
            <a:prstGeom prst="rect">
              <a:avLst/>
            </a:prstGeom>
          </p:spPr>
        </p:pic>
        <p:pic>
          <p:nvPicPr>
            <p:cNvPr id="36" name="Picture 35">
              <a:extLst>
                <a:ext uri="{FF2B5EF4-FFF2-40B4-BE49-F238E27FC236}">
                  <a16:creationId xmlns="" xmlns:a16="http://schemas.microsoft.com/office/drawing/2014/main" id="{6BB69874-6B6C-62A5-B675-BE9F76CEFAB8}"/>
                </a:ext>
              </a:extLst>
            </p:cNvPr>
            <p:cNvPicPr>
              <a:picLocks noChangeAspect="1"/>
            </p:cNvPicPr>
            <p:nvPr/>
          </p:nvPicPr>
          <p:blipFill>
            <a:blip r:embed="rId7" cstate="print"/>
            <a:stretch>
              <a:fillRect/>
            </a:stretch>
          </p:blipFill>
          <p:spPr>
            <a:xfrm>
              <a:off x="9616380" y="5950807"/>
              <a:ext cx="469963" cy="469963"/>
            </a:xfrm>
            <a:prstGeom prst="rect">
              <a:avLst/>
            </a:prstGeom>
          </p:spPr>
        </p:pic>
        <p:pic>
          <p:nvPicPr>
            <p:cNvPr id="37" name="Picture 36">
              <a:extLst>
                <a:ext uri="{FF2B5EF4-FFF2-40B4-BE49-F238E27FC236}">
                  <a16:creationId xmlns="" xmlns:a16="http://schemas.microsoft.com/office/drawing/2014/main" id="{D5327F84-5BB5-AE75-9F73-4CE361D4702F}"/>
                </a:ext>
              </a:extLst>
            </p:cNvPr>
            <p:cNvPicPr>
              <a:picLocks noChangeAspect="1"/>
            </p:cNvPicPr>
            <p:nvPr/>
          </p:nvPicPr>
          <p:blipFill>
            <a:blip r:embed="rId8" cstate="print"/>
            <a:stretch>
              <a:fillRect/>
            </a:stretch>
          </p:blipFill>
          <p:spPr>
            <a:xfrm>
              <a:off x="10729728" y="5950807"/>
              <a:ext cx="469963" cy="469963"/>
            </a:xfrm>
            <a:prstGeom prst="rect">
              <a:avLst/>
            </a:prstGeom>
          </p:spPr>
        </p:pic>
      </p:grpSp>
      <p:pic>
        <p:nvPicPr>
          <p:cNvPr id="40" name="Picture 2" descr="HD wallpaper: Cartoon Kids Music, illustration of four children playing  instruments while walking on sand | Wallpaper Flare">
            <a:extLst>
              <a:ext uri="{FF2B5EF4-FFF2-40B4-BE49-F238E27FC236}">
                <a16:creationId xmlns="" xmlns:a16="http://schemas.microsoft.com/office/drawing/2014/main" id="{DF70BBCB-AA24-9F7A-B6EA-B7F2BCE86E76}"/>
              </a:ext>
            </a:extLst>
          </p:cNvPr>
          <p:cNvPicPr>
            <a:picLocks noChangeAspect="1" noChangeArrowheads="1"/>
          </p:cNvPicPr>
          <p:nvPr/>
        </p:nvPicPr>
        <p:blipFill>
          <a:blip r:embed="rId9" cstate="print">
            <a:extLst>
              <a:ext uri="{BEBA8EAE-BF5A-486C-A8C5-ECC9F3942E4B}">
                <a14:imgProps xmlns="" xmlns:a14="http://schemas.microsoft.com/office/drawing/2010/main">
                  <a14:imgLayer r:embed="rId10">
                    <a14:imgEffect>
                      <a14:backgroundRemoval t="10000" b="98710" l="9677" r="94758">
                        <a14:foregroundMark x1="43145" y1="99032" x2="45161" y2="92903"/>
                        <a14:foregroundMark x1="69960" y1="49355" x2="69960" y2="56774"/>
                        <a14:foregroundMark x1="87500" y1="50968" x2="88710" y2="54516"/>
                        <a14:foregroundMark x1="87500" y1="64516" x2="87500" y2="69677"/>
                        <a14:foregroundMark x1="85887" y1="66452" x2="85887" y2="67097"/>
                        <a14:foregroundMark x1="85887" y1="62258" x2="85887" y2="66452"/>
                        <a14:foregroundMark x1="86089" y1="51613" x2="85081" y2="51613"/>
                        <a14:foregroundMark x1="71573" y1="49032" x2="71573" y2="49032"/>
                        <a14:foregroundMark x1="65524" y1="79032" x2="65524" y2="82903"/>
                        <a14:foregroundMark x1="78024" y1="75161" x2="78024" y2="78387"/>
                        <a14:foregroundMark x1="80040" y1="77419" x2="80040" y2="77419"/>
                        <a14:foregroundMark x1="85484" y1="69032" x2="85484" y2="69032"/>
                        <a14:backgroundMark x1="11694" y1="48387" x2="27016" y2="48387"/>
                        <a14:backgroundMark x1="27823" y1="40645" x2="403" y2="83548"/>
                        <a14:backgroundMark x1="11694" y1="68710" x2="36492" y2="76452"/>
                        <a14:backgroundMark x1="34274" y1="68710" x2="32863" y2="75161"/>
                        <a14:backgroundMark x1="37500" y1="66452" x2="37500" y2="66452"/>
                        <a14:backgroundMark x1="37500" y1="66452" x2="37500" y2="66452"/>
                        <a14:backgroundMark x1="37702" y1="68065" x2="40927" y2="68065"/>
                        <a14:backgroundMark x1="53226" y1="65484" x2="54234" y2="68710"/>
                        <a14:backgroundMark x1="27823" y1="64839" x2="34476" y2="64839"/>
                        <a14:backgroundMark x1="28024" y1="37097" x2="33266" y2="50000"/>
                        <a14:backgroundMark x1="83266" y1="66452" x2="83266" y2="66452"/>
                        <a14:backgroundMark x1="86694" y1="71290" x2="86694" y2="71290"/>
                        <a14:backgroundMark x1="95161" y1="57097" x2="95565" y2="72581"/>
                      </a14:backgroundRemoval>
                    </a14:imgEffect>
                  </a14:imgLayer>
                </a14:imgProps>
              </a:ext>
              <a:ext uri="{28A0092B-C50C-407E-A947-70E740481C1C}">
                <a14:useLocalDpi xmlns="" xmlns:a14="http://schemas.microsoft.com/office/drawing/2010/main" val="0"/>
              </a:ext>
            </a:extLst>
          </a:blip>
          <a:srcRect/>
          <a:stretch>
            <a:fillRect/>
          </a:stretch>
        </p:blipFill>
        <p:spPr bwMode="auto">
          <a:xfrm>
            <a:off x="7570381" y="3739132"/>
            <a:ext cx="4990189" cy="3118868"/>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40">
            <a:extLst>
              <a:ext uri="{FF2B5EF4-FFF2-40B4-BE49-F238E27FC236}">
                <a16:creationId xmlns="" xmlns:a16="http://schemas.microsoft.com/office/drawing/2014/main" id="{4016E879-33DB-5C29-3933-E801CDA1211C}"/>
              </a:ext>
            </a:extLst>
          </p:cNvPr>
          <p:cNvPicPr>
            <a:picLocks noChangeAspect="1"/>
          </p:cNvPicPr>
          <p:nvPr/>
        </p:nvPicPr>
        <p:blipFill>
          <a:blip r:embed="rId11" cstate="print"/>
          <a:stretch>
            <a:fillRect/>
          </a:stretch>
        </p:blipFill>
        <p:spPr>
          <a:xfrm>
            <a:off x="1755093" y="512737"/>
            <a:ext cx="7895004" cy="835224"/>
          </a:xfrm>
          <a:prstGeom prst="rect">
            <a:avLst/>
          </a:prstGeom>
        </p:spPr>
      </p:pic>
    </p:spTree>
    <p:extLst>
      <p:ext uri="{BB962C8B-B14F-4D97-AF65-F5344CB8AC3E}">
        <p14:creationId xmlns="" xmlns:p14="http://schemas.microsoft.com/office/powerpoint/2010/main" val="148140207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6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 xmlns:a16="http://schemas.microsoft.com/office/drawing/2014/main" id="{9C494E5D-27EF-24C2-44A6-72107ACFF37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51301" y="1981201"/>
            <a:ext cx="3550585" cy="3867751"/>
          </a:xfrm>
          <a:prstGeom prst="rect">
            <a:avLst/>
          </a:prstGeom>
        </p:spPr>
      </p:pic>
      <p:sp>
        <p:nvSpPr>
          <p:cNvPr id="7" name="Rectangle: Rounded Corners 6">
            <a:extLst>
              <a:ext uri="{FF2B5EF4-FFF2-40B4-BE49-F238E27FC236}">
                <a16:creationId xmlns="" xmlns:a16="http://schemas.microsoft.com/office/drawing/2014/main" id="{7B9C8508-C771-C5B8-94AB-8D958DE84267}"/>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 xmlns:ask="http://schemas.microsoft.com/office/drawing/2018/sketchyshape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sp>
        <p:nvSpPr>
          <p:cNvPr id="8" name="TextBox 7">
            <a:extLst>
              <a:ext uri="{FF2B5EF4-FFF2-40B4-BE49-F238E27FC236}">
                <a16:creationId xmlns="" xmlns:a16="http://schemas.microsoft.com/office/drawing/2014/main" id="{D880AF65-2498-D47B-D87E-3858920E57E5}"/>
              </a:ext>
            </a:extLst>
          </p:cNvPr>
          <p:cNvSpPr txBox="1"/>
          <p:nvPr/>
        </p:nvSpPr>
        <p:spPr>
          <a:xfrm>
            <a:off x="6419603" y="1396426"/>
            <a:ext cx="4966855" cy="107721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微软雅黑"/>
                <a:cs typeface="+mn-cs"/>
              </a:rPr>
              <a:t>Về</a:t>
            </a: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微软雅黑"/>
                <a:cs typeface="+mn-cs"/>
              </a:rPr>
              <a:t>nhà</a:t>
            </a:r>
            <a:r>
              <a:rPr kumimoji="0" lang="en-US" sz="3200" b="0" i="0" u="none" strike="noStrike" kern="1200" cap="none" spc="0" normalizeH="0" noProof="0" dirty="0">
                <a:ln>
                  <a:noFill/>
                </a:ln>
                <a:solidFill>
                  <a:prstClr val="black"/>
                </a:solidFill>
                <a:effectLst/>
                <a:uLnTx/>
                <a:uFillTx/>
                <a:latin typeface="Calibri" panose="020F0502020204030204"/>
                <a:ea typeface="微软雅黑"/>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微软雅黑"/>
                <a:cs typeface="+mn-cs"/>
              </a:rPr>
              <a:t>đọc</a:t>
            </a:r>
            <a:r>
              <a:rPr kumimoji="0" lang="en-US" sz="3200" b="0" i="0" u="none" strike="noStrike" kern="1200" cap="none" spc="0" normalizeH="0" noProof="0" dirty="0">
                <a:ln>
                  <a:noFill/>
                </a:ln>
                <a:solidFill>
                  <a:prstClr val="black"/>
                </a:solidFill>
                <a:effectLst/>
                <a:uLnTx/>
                <a:uFillTx/>
                <a:latin typeface="Calibri" panose="020F0502020204030204"/>
                <a:ea typeface="微软雅黑"/>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微软雅黑"/>
                <a:cs typeface="+mn-cs"/>
              </a:rPr>
              <a:t>thuộc</a:t>
            </a:r>
            <a:r>
              <a:rPr kumimoji="0" lang="en-US" sz="3200" b="0" i="0" u="none" strike="noStrike" kern="1200" cap="none" spc="0" normalizeH="0" noProof="0" dirty="0">
                <a:ln>
                  <a:noFill/>
                </a:ln>
                <a:solidFill>
                  <a:prstClr val="black"/>
                </a:solidFill>
                <a:effectLst/>
                <a:uLnTx/>
                <a:uFillTx/>
                <a:latin typeface="Calibri" panose="020F0502020204030204"/>
                <a:ea typeface="微软雅黑"/>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微软雅黑"/>
                <a:cs typeface="+mn-cs"/>
              </a:rPr>
              <a:t>lòng</a:t>
            </a:r>
            <a:r>
              <a:rPr kumimoji="0" lang="en-US" sz="3200" b="0" i="0" u="none" strike="noStrike" kern="1200" cap="none" spc="0" normalizeH="0" noProof="0" dirty="0">
                <a:ln>
                  <a:noFill/>
                </a:ln>
                <a:solidFill>
                  <a:prstClr val="black"/>
                </a:solidFill>
                <a:effectLst/>
                <a:uLnTx/>
                <a:uFillTx/>
                <a:latin typeface="Calibri" panose="020F0502020204030204"/>
                <a:ea typeface="微软雅黑"/>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微软雅黑"/>
                <a:cs typeface="+mn-cs"/>
              </a:rPr>
              <a:t>bài</a:t>
            </a:r>
            <a:r>
              <a:rPr kumimoji="0" lang="en-US" sz="3200" b="0" i="0" u="none" strike="noStrike" kern="1200" cap="none" spc="0" normalizeH="0" noProof="0" dirty="0">
                <a:ln>
                  <a:noFill/>
                </a:ln>
                <a:solidFill>
                  <a:prstClr val="black"/>
                </a:solidFill>
                <a:effectLst/>
                <a:uLnTx/>
                <a:uFillTx/>
                <a:latin typeface="Calibri" panose="020F0502020204030204"/>
                <a:ea typeface="微软雅黑"/>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微软雅黑"/>
                <a:cs typeface="+mn-cs"/>
              </a:rPr>
              <a:t>thơ</a:t>
            </a:r>
            <a:r>
              <a:rPr kumimoji="0" lang="en-US" sz="3200" b="0" i="0" u="none" strike="noStrike" kern="1200" cap="none" spc="0" normalizeH="0" noProof="0" dirty="0">
                <a:ln>
                  <a:noFill/>
                </a:ln>
                <a:solidFill>
                  <a:prstClr val="black"/>
                </a:solidFill>
                <a:effectLst/>
                <a:uLnTx/>
                <a:uFillTx/>
                <a:latin typeface="Calibri" panose="020F0502020204030204"/>
                <a:ea typeface="微软雅黑"/>
                <a:cs typeface="+mn-cs"/>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sp>
        <p:nvSpPr>
          <p:cNvPr id="9" name="TextBox 8">
            <a:extLst>
              <a:ext uri="{FF2B5EF4-FFF2-40B4-BE49-F238E27FC236}">
                <a16:creationId xmlns="" xmlns:a16="http://schemas.microsoft.com/office/drawing/2014/main" id="{BFFB231E-AD44-EC6A-CA88-339A5AD463C0}"/>
              </a:ext>
            </a:extLst>
          </p:cNvPr>
          <p:cNvSpPr txBox="1"/>
          <p:nvPr/>
        </p:nvSpPr>
        <p:spPr>
          <a:xfrm>
            <a:off x="6419602" y="2314227"/>
            <a:ext cx="4966855" cy="156966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ea typeface="微软雅黑"/>
              </a:rPr>
              <a:t>Tìm</a:t>
            </a:r>
            <a:r>
              <a:rPr lang="en-US" sz="3200" dirty="0">
                <a:solidFill>
                  <a:prstClr val="black"/>
                </a:solidFill>
                <a:latin typeface="Calibri" panose="020F0502020204030204"/>
                <a:ea typeface="微软雅黑"/>
              </a:rPr>
              <a:t> </a:t>
            </a:r>
            <a:r>
              <a:rPr lang="en-US" sz="3200" dirty="0" err="1">
                <a:solidFill>
                  <a:prstClr val="black"/>
                </a:solidFill>
                <a:latin typeface="Calibri" panose="020F0502020204030204"/>
                <a:ea typeface="微软雅黑"/>
              </a:rPr>
              <a:t>một</a:t>
            </a:r>
            <a:r>
              <a:rPr lang="en-US" sz="3200" dirty="0">
                <a:solidFill>
                  <a:prstClr val="black"/>
                </a:solidFill>
                <a:latin typeface="Calibri" panose="020F0502020204030204"/>
                <a:ea typeface="微软雅黑"/>
              </a:rPr>
              <a:t> </a:t>
            </a:r>
            <a:r>
              <a:rPr lang="en-US" sz="3200" dirty="0" err="1">
                <a:solidFill>
                  <a:prstClr val="black"/>
                </a:solidFill>
                <a:latin typeface="Calibri" panose="020F0502020204030204"/>
                <a:ea typeface="微软雅黑"/>
              </a:rPr>
              <a:t>hình</a:t>
            </a:r>
            <a:r>
              <a:rPr lang="en-US" sz="3200" dirty="0">
                <a:solidFill>
                  <a:prstClr val="black"/>
                </a:solidFill>
                <a:latin typeface="Calibri" panose="020F0502020204030204"/>
                <a:ea typeface="微软雅黑"/>
              </a:rPr>
              <a:t> </a:t>
            </a:r>
            <a:r>
              <a:rPr lang="en-US" sz="3200" dirty="0" err="1">
                <a:solidFill>
                  <a:prstClr val="black"/>
                </a:solidFill>
                <a:latin typeface="Calibri" panose="020F0502020204030204"/>
                <a:ea typeface="微软雅黑"/>
              </a:rPr>
              <a:t>ảnh</a:t>
            </a:r>
            <a:r>
              <a:rPr lang="en-US" sz="3200" dirty="0">
                <a:solidFill>
                  <a:prstClr val="black"/>
                </a:solidFill>
                <a:latin typeface="Calibri" panose="020F0502020204030204"/>
                <a:ea typeface="微软雅黑"/>
              </a:rPr>
              <a:t> </a:t>
            </a:r>
            <a:r>
              <a:rPr lang="en-US" sz="3200" dirty="0" err="1">
                <a:solidFill>
                  <a:prstClr val="black"/>
                </a:solidFill>
                <a:latin typeface="Calibri" panose="020F0502020204030204"/>
                <a:ea typeface="微软雅黑"/>
              </a:rPr>
              <a:t>thơ</a:t>
            </a:r>
            <a:r>
              <a:rPr lang="en-US" sz="3200" dirty="0">
                <a:solidFill>
                  <a:prstClr val="black"/>
                </a:solidFill>
                <a:latin typeface="Calibri" panose="020F0502020204030204"/>
                <a:ea typeface="微软雅黑"/>
              </a:rPr>
              <a:t> </a:t>
            </a:r>
            <a:r>
              <a:rPr lang="en-US" sz="3200" dirty="0" err="1">
                <a:solidFill>
                  <a:prstClr val="black"/>
                </a:solidFill>
                <a:latin typeface="Calibri" panose="020F0502020204030204"/>
                <a:ea typeface="微软雅黑"/>
              </a:rPr>
              <a:t>mà</a:t>
            </a:r>
            <a:r>
              <a:rPr lang="en-US" sz="3200" dirty="0">
                <a:solidFill>
                  <a:prstClr val="black"/>
                </a:solidFill>
                <a:latin typeface="Calibri" panose="020F0502020204030204"/>
                <a:ea typeface="微软雅黑"/>
              </a:rPr>
              <a:t> </a:t>
            </a:r>
            <a:r>
              <a:rPr lang="en-US" sz="3200" dirty="0" err="1">
                <a:solidFill>
                  <a:prstClr val="black"/>
                </a:solidFill>
                <a:latin typeface="Calibri" panose="020F0502020204030204"/>
                <a:ea typeface="微软雅黑"/>
              </a:rPr>
              <a:t>em</a:t>
            </a:r>
            <a:r>
              <a:rPr lang="en-US" sz="3200" dirty="0">
                <a:solidFill>
                  <a:prstClr val="black"/>
                </a:solidFill>
                <a:latin typeface="Calibri" panose="020F0502020204030204"/>
                <a:ea typeface="微软雅黑"/>
              </a:rPr>
              <a:t> </a:t>
            </a:r>
            <a:r>
              <a:rPr lang="en-US" sz="3200" dirty="0" err="1">
                <a:solidFill>
                  <a:prstClr val="black"/>
                </a:solidFill>
                <a:latin typeface="Calibri" panose="020F0502020204030204"/>
                <a:ea typeface="微软雅黑"/>
              </a:rPr>
              <a:t>thích</a:t>
            </a:r>
            <a:r>
              <a:rPr lang="en-US" sz="3200" dirty="0">
                <a:solidFill>
                  <a:prstClr val="black"/>
                </a:solidFill>
                <a:latin typeface="Calibri" panose="020F0502020204030204"/>
                <a:ea typeface="微软雅黑"/>
              </a:rPr>
              <a:t> </a:t>
            </a:r>
            <a:r>
              <a:rPr lang="en-US" sz="3200" dirty="0" err="1">
                <a:solidFill>
                  <a:prstClr val="black"/>
                </a:solidFill>
                <a:latin typeface="Calibri" panose="020F0502020204030204"/>
                <a:ea typeface="微软雅黑"/>
              </a:rPr>
              <a:t>nhất</a:t>
            </a:r>
            <a:r>
              <a:rPr lang="en-US" sz="3200" dirty="0">
                <a:solidFill>
                  <a:prstClr val="black"/>
                </a:solidFill>
                <a:latin typeface="Calibri" panose="020F0502020204030204"/>
                <a:ea typeface="微软雅黑"/>
              </a:rPr>
              <a:t>? </a:t>
            </a:r>
            <a:r>
              <a:rPr lang="en-US" sz="3200" dirty="0" err="1">
                <a:solidFill>
                  <a:prstClr val="black"/>
                </a:solidFill>
                <a:latin typeface="Calibri" panose="020F0502020204030204"/>
                <a:ea typeface="微软雅黑"/>
              </a:rPr>
              <a:t>Giải</a:t>
            </a:r>
            <a:r>
              <a:rPr lang="en-US" sz="3200" dirty="0">
                <a:solidFill>
                  <a:prstClr val="black"/>
                </a:solidFill>
                <a:latin typeface="Calibri" panose="020F0502020204030204"/>
                <a:ea typeface="微软雅黑"/>
              </a:rPr>
              <a:t> </a:t>
            </a:r>
            <a:r>
              <a:rPr lang="en-US" sz="3200" dirty="0" err="1">
                <a:solidFill>
                  <a:prstClr val="black"/>
                </a:solidFill>
                <a:latin typeface="Calibri" panose="020F0502020204030204"/>
                <a:ea typeface="微软雅黑"/>
              </a:rPr>
              <a:t>thích</a:t>
            </a:r>
            <a:r>
              <a:rPr lang="en-US" sz="3200" dirty="0">
                <a:solidFill>
                  <a:prstClr val="black"/>
                </a:solidFill>
                <a:latin typeface="Calibri" panose="020F0502020204030204"/>
                <a:ea typeface="微软雅黑"/>
              </a:rPr>
              <a:t> </a:t>
            </a:r>
            <a:r>
              <a:rPr lang="en-US" sz="3200" dirty="0" err="1">
                <a:solidFill>
                  <a:prstClr val="black"/>
                </a:solidFill>
                <a:latin typeface="Calibri" panose="020F0502020204030204"/>
                <a:ea typeface="微软雅黑"/>
              </a:rPr>
              <a:t>vì</a:t>
            </a:r>
            <a:r>
              <a:rPr lang="en-US" sz="3200" dirty="0">
                <a:solidFill>
                  <a:prstClr val="black"/>
                </a:solidFill>
                <a:latin typeface="Calibri" panose="020F0502020204030204"/>
                <a:ea typeface="微软雅黑"/>
              </a:rPr>
              <a:t> </a:t>
            </a:r>
            <a:r>
              <a:rPr lang="en-US" sz="3200" dirty="0" err="1">
                <a:solidFill>
                  <a:prstClr val="black"/>
                </a:solidFill>
                <a:latin typeface="Calibri" panose="020F0502020204030204"/>
                <a:ea typeface="微软雅黑"/>
              </a:rPr>
              <a:t>sao</a:t>
            </a:r>
            <a:r>
              <a:rPr lang="en-US" sz="3200" dirty="0">
                <a:solidFill>
                  <a:prstClr val="black"/>
                </a:solidFill>
                <a:latin typeface="Calibri" panose="020F0502020204030204"/>
                <a:ea typeface="微软雅黑"/>
              </a:rPr>
              <a:t> </a:t>
            </a:r>
            <a:r>
              <a:rPr lang="en-US" sz="3200" dirty="0" err="1">
                <a:solidFill>
                  <a:prstClr val="black"/>
                </a:solidFill>
                <a:latin typeface="Calibri" panose="020F0502020204030204"/>
                <a:ea typeface="微软雅黑"/>
              </a:rPr>
              <a:t>em</a:t>
            </a:r>
            <a:r>
              <a:rPr lang="en-US" sz="3200" dirty="0">
                <a:solidFill>
                  <a:prstClr val="black"/>
                </a:solidFill>
                <a:latin typeface="Calibri" panose="020F0502020204030204"/>
                <a:ea typeface="微软雅黑"/>
              </a:rPr>
              <a:t> </a:t>
            </a:r>
            <a:r>
              <a:rPr lang="en-US" sz="3200" dirty="0" err="1">
                <a:solidFill>
                  <a:prstClr val="black"/>
                </a:solidFill>
                <a:latin typeface="Calibri" panose="020F0502020204030204"/>
                <a:ea typeface="微软雅黑"/>
              </a:rPr>
              <a:t>thích</a:t>
            </a:r>
            <a:r>
              <a:rPr lang="en-US" sz="3200" dirty="0">
                <a:solidFill>
                  <a:prstClr val="black"/>
                </a:solidFill>
                <a:latin typeface="Calibri" panose="020F0502020204030204"/>
                <a:ea typeface="微软雅黑"/>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pic>
        <p:nvPicPr>
          <p:cNvPr id="13" name="Picture 12" descr="A picture containing text&#10;&#10;Description automatically generated">
            <a:extLst>
              <a:ext uri="{FF2B5EF4-FFF2-40B4-BE49-F238E27FC236}">
                <a16:creationId xmlns="" xmlns:a16="http://schemas.microsoft.com/office/drawing/2014/main" id="{BD17561F-FDBF-726B-D85F-8A0CB4DE9A5A}"/>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50474" y="935876"/>
            <a:ext cx="759241" cy="1073891"/>
          </a:xfrm>
          <a:prstGeom prst="rect">
            <a:avLst/>
          </a:prstGeom>
        </p:spPr>
      </p:pic>
      <p:pic>
        <p:nvPicPr>
          <p:cNvPr id="15" name="Picture 14" descr="A picture containing text&#10;&#10;Description automatically generated">
            <a:extLst>
              <a:ext uri="{FF2B5EF4-FFF2-40B4-BE49-F238E27FC236}">
                <a16:creationId xmlns="" xmlns:a16="http://schemas.microsoft.com/office/drawing/2014/main" id="{48920E81-E3EE-0CA3-7257-91DB7EC89CD4}"/>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61463" y="2170514"/>
            <a:ext cx="759241" cy="1073891"/>
          </a:xfrm>
          <a:prstGeom prst="rect">
            <a:avLst/>
          </a:prstGeom>
        </p:spPr>
      </p:pic>
      <p:pic>
        <p:nvPicPr>
          <p:cNvPr id="18" name="Picture 17">
            <a:extLst>
              <a:ext uri="{FF2B5EF4-FFF2-40B4-BE49-F238E27FC236}">
                <a16:creationId xmlns="" xmlns:a16="http://schemas.microsoft.com/office/drawing/2014/main" id="{D524AFA7-9BD0-2143-2BC5-55F5F9029A8E}"/>
              </a:ext>
            </a:extLst>
          </p:cNvPr>
          <p:cNvPicPr>
            <a:picLocks noChangeAspect="1"/>
          </p:cNvPicPr>
          <p:nvPr/>
        </p:nvPicPr>
        <p:blipFill>
          <a:blip r:embed="rId4" cstate="print"/>
          <a:stretch>
            <a:fillRect/>
          </a:stretch>
        </p:blipFill>
        <p:spPr>
          <a:xfrm>
            <a:off x="-110629" y="581839"/>
            <a:ext cx="4974767" cy="1255885"/>
          </a:xfrm>
          <a:prstGeom prst="rect">
            <a:avLst/>
          </a:prstGeom>
        </p:spPr>
      </p:pic>
    </p:spTree>
    <p:extLst>
      <p:ext uri="{BB962C8B-B14F-4D97-AF65-F5344CB8AC3E}">
        <p14:creationId xmlns="" xmlns:p14="http://schemas.microsoft.com/office/powerpoint/2010/main" val="2619044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 xmlns:a16="http://schemas.microsoft.com/office/drawing/2014/main" id="{8D3A0AB5-4E4E-B3C5-61BC-8F2D118E0AF0}"/>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 xmlns:a16="http://schemas.microsoft.com/office/drawing/2014/main" id="{9CD618EA-B0BE-13E2-07F9-39CF92566AE9}"/>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rot="476117">
            <a:off x="759175" y="218792"/>
            <a:ext cx="3263900" cy="1358900"/>
          </a:xfrm>
          <a:prstGeom prst="rect">
            <a:avLst/>
          </a:prstGeom>
        </p:spPr>
      </p:pic>
      <p:grpSp>
        <p:nvGrpSpPr>
          <p:cNvPr id="13" name="Group 12">
            <a:extLst>
              <a:ext uri="{FF2B5EF4-FFF2-40B4-BE49-F238E27FC236}">
                <a16:creationId xmlns="" xmlns:a16="http://schemas.microsoft.com/office/drawing/2014/main"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 xmlns:a16="http://schemas.microsoft.com/office/drawing/2014/main"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Lê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Thị</a:t>
              </a: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Oanh</a:t>
              </a:r>
              <a:endParaRPr kumimoji="0" lang="en-SG"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15" name="Picture 14">
              <a:extLst>
                <a:ext uri="{FF2B5EF4-FFF2-40B4-BE49-F238E27FC236}">
                  <a16:creationId xmlns="" xmlns:a16="http://schemas.microsoft.com/office/drawing/2014/main" id="{4C22A1D4-389B-2730-3ED7-0F83BF79A152}"/>
                </a:ext>
              </a:extLst>
            </p:cNvPr>
            <p:cNvPicPr>
              <a:picLocks noChangeAspect="1"/>
            </p:cNvPicPr>
            <p:nvPr/>
          </p:nvPicPr>
          <p:blipFill>
            <a:blip r:embed="rId5" cstate="print"/>
            <a:stretch>
              <a:fillRect/>
            </a:stretch>
          </p:blipFill>
          <p:spPr>
            <a:xfrm>
              <a:off x="8659005" y="2015411"/>
              <a:ext cx="2635271" cy="3895801"/>
            </a:xfrm>
            <a:prstGeom prst="rect">
              <a:avLst/>
            </a:prstGeom>
          </p:spPr>
        </p:pic>
      </p:grpSp>
      <p:pic>
        <p:nvPicPr>
          <p:cNvPr id="16" name="Graphic 15">
            <a:extLst>
              <a:ext uri="{FF2B5EF4-FFF2-40B4-BE49-F238E27FC236}">
                <a16:creationId xmlns="" xmlns:a16="http://schemas.microsoft.com/office/drawing/2014/main" id="{6DA1927F-9808-8556-F6CD-E952556E841F}"/>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flipH="1">
            <a:off x="9653176" y="3466215"/>
            <a:ext cx="2538824" cy="3287010"/>
          </a:xfrm>
          <a:prstGeom prst="rect">
            <a:avLst/>
          </a:prstGeom>
        </p:spPr>
      </p:pic>
      <p:pic>
        <p:nvPicPr>
          <p:cNvPr id="2" name="Picture 1">
            <a:extLst>
              <a:ext uri="{FF2B5EF4-FFF2-40B4-BE49-F238E27FC236}">
                <a16:creationId xmlns="" xmlns:a16="http://schemas.microsoft.com/office/drawing/2014/main" id="{57D4DC58-2B61-48D5-0ABC-C981A43E4453}"/>
              </a:ext>
            </a:extLst>
          </p:cNvPr>
          <p:cNvPicPr>
            <a:picLocks noChangeAspect="1"/>
          </p:cNvPicPr>
          <p:nvPr/>
        </p:nvPicPr>
        <p:blipFill>
          <a:blip r:embed="rId8" cstate="print">
            <a:duotone>
              <a:prstClr val="black"/>
              <a:schemeClr val="accent4">
                <a:tint val="45000"/>
                <a:satMod val="400000"/>
              </a:schemeClr>
            </a:duotone>
          </a:blip>
          <a:stretch>
            <a:fillRect/>
          </a:stretch>
        </p:blipFill>
        <p:spPr>
          <a:xfrm>
            <a:off x="1271445" y="1872733"/>
            <a:ext cx="10193395" cy="3639627"/>
          </a:xfrm>
          <a:prstGeom prst="rect">
            <a:avLst/>
          </a:prstGeom>
        </p:spPr>
      </p:pic>
    </p:spTree>
    <p:extLst>
      <p:ext uri="{BB962C8B-B14F-4D97-AF65-F5344CB8AC3E}">
        <p14:creationId xmlns="" xmlns:p14="http://schemas.microsoft.com/office/powerpoint/2010/main" val="780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60" fill="hold">
                                          <p:stCondLst>
                                            <p:cond delay="0"/>
                                          </p:stCondLst>
                                        </p:cTn>
                                        <p:tgtEl>
                                          <p:spTgt spid="13"/>
                                        </p:tgtEl>
                                        <p:attrNameLst>
                                          <p:attrName>r</p:attrName>
                                        </p:attrNameLst>
                                      </p:cBhvr>
                                    </p:animRot>
                                    <p:animRot by="-240000">
                                      <p:cBhvr>
                                        <p:cTn id="13" dur="320" fill="hold">
                                          <p:stCondLst>
                                            <p:cond delay="320"/>
                                          </p:stCondLst>
                                        </p:cTn>
                                        <p:tgtEl>
                                          <p:spTgt spid="13"/>
                                        </p:tgtEl>
                                        <p:attrNameLst>
                                          <p:attrName>r</p:attrName>
                                        </p:attrNameLst>
                                      </p:cBhvr>
                                    </p:animRot>
                                    <p:animRot by="240000">
                                      <p:cBhvr>
                                        <p:cTn id="14" dur="320" fill="hold">
                                          <p:stCondLst>
                                            <p:cond delay="640"/>
                                          </p:stCondLst>
                                        </p:cTn>
                                        <p:tgtEl>
                                          <p:spTgt spid="13"/>
                                        </p:tgtEl>
                                        <p:attrNameLst>
                                          <p:attrName>r</p:attrName>
                                        </p:attrNameLst>
                                      </p:cBhvr>
                                    </p:animRot>
                                    <p:animRot by="-240000">
                                      <p:cBhvr>
                                        <p:cTn id="15" dur="320" fill="hold">
                                          <p:stCondLst>
                                            <p:cond delay="960"/>
                                          </p:stCondLst>
                                        </p:cTn>
                                        <p:tgtEl>
                                          <p:spTgt spid="13"/>
                                        </p:tgtEl>
                                        <p:attrNameLst>
                                          <p:attrName>r</p:attrName>
                                        </p:attrNameLst>
                                      </p:cBhvr>
                                    </p:animRot>
                                    <p:animRot by="120000">
                                      <p:cBhvr>
                                        <p:cTn id="16" dur="320" fill="hold">
                                          <p:stCondLst>
                                            <p:cond delay="1280"/>
                                          </p:stCondLst>
                                        </p:cTn>
                                        <p:tgtEl>
                                          <p:spTgt spid="13"/>
                                        </p:tgtEl>
                                        <p:attrNameLst>
                                          <p:attrName>r</p:attrName>
                                        </p:attrNameLst>
                                      </p:cBhvr>
                                    </p:animRot>
                                  </p:childTnLst>
                                </p:cTn>
                              </p:par>
                              <p:par>
                                <p:cTn id="17" presetID="32" presetClass="emph" presetSubtype="0" fill="hold" nodeType="withEffect">
                                  <p:stCondLst>
                                    <p:cond delay="0"/>
                                  </p:stCondLst>
                                  <p:childTnLst>
                                    <p:animRot by="120000">
                                      <p:cBhvr>
                                        <p:cTn id="18" dur="220" fill="hold">
                                          <p:stCondLst>
                                            <p:cond delay="0"/>
                                          </p:stCondLst>
                                        </p:cTn>
                                        <p:tgtEl>
                                          <p:spTgt spid="16"/>
                                        </p:tgtEl>
                                        <p:attrNameLst>
                                          <p:attrName>r</p:attrName>
                                        </p:attrNameLst>
                                      </p:cBhvr>
                                    </p:animRot>
                                    <p:animRot by="-240000">
                                      <p:cBhvr>
                                        <p:cTn id="19" dur="440" fill="hold">
                                          <p:stCondLst>
                                            <p:cond delay="440"/>
                                          </p:stCondLst>
                                        </p:cTn>
                                        <p:tgtEl>
                                          <p:spTgt spid="16"/>
                                        </p:tgtEl>
                                        <p:attrNameLst>
                                          <p:attrName>r</p:attrName>
                                        </p:attrNameLst>
                                      </p:cBhvr>
                                    </p:animRot>
                                    <p:animRot by="240000">
                                      <p:cBhvr>
                                        <p:cTn id="20" dur="440" fill="hold">
                                          <p:stCondLst>
                                            <p:cond delay="880"/>
                                          </p:stCondLst>
                                        </p:cTn>
                                        <p:tgtEl>
                                          <p:spTgt spid="16"/>
                                        </p:tgtEl>
                                        <p:attrNameLst>
                                          <p:attrName>r</p:attrName>
                                        </p:attrNameLst>
                                      </p:cBhvr>
                                    </p:animRot>
                                    <p:animRot by="-240000">
                                      <p:cBhvr>
                                        <p:cTn id="21" dur="440" fill="hold">
                                          <p:stCondLst>
                                            <p:cond delay="1320"/>
                                          </p:stCondLst>
                                        </p:cTn>
                                        <p:tgtEl>
                                          <p:spTgt spid="16"/>
                                        </p:tgtEl>
                                        <p:attrNameLst>
                                          <p:attrName>r</p:attrName>
                                        </p:attrNameLst>
                                      </p:cBhvr>
                                    </p:animRot>
                                    <p:animRot by="120000">
                                      <p:cBhvr>
                                        <p:cTn id="22" dur="440" fill="hold">
                                          <p:stCondLst>
                                            <p:cond delay="1760"/>
                                          </p:stCondLst>
                                        </p:cTn>
                                        <p:tgtEl>
                                          <p:spTgt spid="16"/>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 xmlns:a16="http://schemas.microsoft.com/office/drawing/2014/main" id="{8D3A0AB5-4E4E-B3C5-61BC-8F2D118E0AF0}"/>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r="15540"/>
          <a:stretch/>
        </p:blipFill>
        <p:spPr>
          <a:xfrm>
            <a:off x="20" y="1282"/>
            <a:ext cx="12191980" cy="6856718"/>
          </a:xfrm>
          <a:prstGeom prst="rect">
            <a:avLst/>
          </a:prstGeom>
        </p:spPr>
      </p:pic>
      <p:pic>
        <p:nvPicPr>
          <p:cNvPr id="12" name="图片 13">
            <a:extLst>
              <a:ext uri="{FF2B5EF4-FFF2-40B4-BE49-F238E27FC236}">
                <a16:creationId xmlns="" xmlns:a16="http://schemas.microsoft.com/office/drawing/2014/main" id="{34FABB24-27CE-864D-3B92-0358FAA064E0}"/>
              </a:ext>
            </a:extLst>
          </p:cNvPr>
          <p:cNvPicPr>
            <a:picLocks noChangeAspect="1"/>
          </p:cNvPicPr>
          <p:nvPr/>
        </p:nvPicPr>
        <p:blipFill>
          <a:blip r:embed="rId3" cstate="print"/>
          <a:stretch>
            <a:fillRect/>
          </a:stretch>
        </p:blipFill>
        <p:spPr>
          <a:xfrm>
            <a:off x="11779187" y="1203740"/>
            <a:ext cx="1371583" cy="512189"/>
          </a:xfrm>
          <a:prstGeom prst="rect">
            <a:avLst/>
          </a:prstGeom>
        </p:spPr>
      </p:pic>
      <p:pic>
        <p:nvPicPr>
          <p:cNvPr id="18" name="图片 14">
            <a:extLst>
              <a:ext uri="{FF2B5EF4-FFF2-40B4-BE49-F238E27FC236}">
                <a16:creationId xmlns="" xmlns:a16="http://schemas.microsoft.com/office/drawing/2014/main" id="{E2629F63-6CBA-EEFC-35AB-801B3D9BF008}"/>
              </a:ext>
            </a:extLst>
          </p:cNvPr>
          <p:cNvPicPr>
            <a:picLocks noChangeAspect="1"/>
          </p:cNvPicPr>
          <p:nvPr/>
        </p:nvPicPr>
        <p:blipFill>
          <a:blip r:embed="rId4" cstate="print"/>
          <a:stretch>
            <a:fillRect/>
          </a:stretch>
        </p:blipFill>
        <p:spPr>
          <a:xfrm rot="21056238">
            <a:off x="7192187" y="225330"/>
            <a:ext cx="1460656" cy="599879"/>
          </a:xfrm>
          <a:prstGeom prst="rect">
            <a:avLst/>
          </a:prstGeom>
        </p:spPr>
      </p:pic>
      <p:pic>
        <p:nvPicPr>
          <p:cNvPr id="20" name="图形 16">
            <a:extLst>
              <a:ext uri="{FF2B5EF4-FFF2-40B4-BE49-F238E27FC236}">
                <a16:creationId xmlns="" xmlns:a16="http://schemas.microsoft.com/office/drawing/2014/main" id="{A2FFA6B1-4E04-7A61-1AD6-0F92C0F6D4D3}"/>
              </a:ext>
            </a:extLst>
          </p:cNvPr>
          <p:cNvPicPr>
            <a:picLocks noChangeAspect="1"/>
          </p:cNvPicPr>
          <p:nvPr/>
        </p:nvPicPr>
        <p:blipFill>
          <a:blip r:embed="rId5" cstate="print">
            <a:extLst>
              <a:ext uri="{96DAC541-7B7A-43D3-8B79-37D633B846F1}">
                <asvg:svgBlip xmlns="" xmlns:asvg="http://schemas.microsoft.com/office/drawing/2016/SVG/main" r:embed="rId6"/>
              </a:ext>
            </a:extLst>
          </a:blip>
          <a:stretch>
            <a:fillRect/>
          </a:stretch>
        </p:blipFill>
        <p:spPr>
          <a:xfrm rot="476117">
            <a:off x="9865833" y="104343"/>
            <a:ext cx="2285233" cy="951439"/>
          </a:xfrm>
          <a:prstGeom prst="rect">
            <a:avLst/>
          </a:prstGeom>
        </p:spPr>
      </p:pic>
      <p:pic>
        <p:nvPicPr>
          <p:cNvPr id="21" name="图片 17">
            <a:extLst>
              <a:ext uri="{FF2B5EF4-FFF2-40B4-BE49-F238E27FC236}">
                <a16:creationId xmlns="" xmlns:a16="http://schemas.microsoft.com/office/drawing/2014/main" id="{915EC59D-7EEA-66CC-7A3C-6B088FB6BC6B}"/>
              </a:ext>
            </a:extLst>
          </p:cNvPr>
          <p:cNvPicPr>
            <a:picLocks noChangeAspect="1"/>
          </p:cNvPicPr>
          <p:nvPr/>
        </p:nvPicPr>
        <p:blipFill>
          <a:blip r:embed="rId7" cstate="print"/>
          <a:stretch>
            <a:fillRect/>
          </a:stretch>
        </p:blipFill>
        <p:spPr>
          <a:xfrm rot="759396">
            <a:off x="536854" y="371352"/>
            <a:ext cx="1439053" cy="706097"/>
          </a:xfrm>
          <a:prstGeom prst="rect">
            <a:avLst/>
          </a:prstGeom>
        </p:spPr>
      </p:pic>
      <p:sp>
        <p:nvSpPr>
          <p:cNvPr id="22" name="TextBox 21">
            <a:extLst>
              <a:ext uri="{FF2B5EF4-FFF2-40B4-BE49-F238E27FC236}">
                <a16:creationId xmlns="" xmlns:a16="http://schemas.microsoft.com/office/drawing/2014/main" id="{D5CC50B6-896A-9B59-AB07-4B445E22D5C7}"/>
              </a:ext>
            </a:extLst>
          </p:cNvPr>
          <p:cNvSpPr txBox="1"/>
          <p:nvPr/>
        </p:nvSpPr>
        <p:spPr>
          <a:xfrm>
            <a:off x="1137685" y="1494181"/>
            <a:ext cx="10154092" cy="4401205"/>
          </a:xfrm>
          <a:prstGeom prst="rect">
            <a:avLst/>
          </a:prstGeom>
          <a:solidFill>
            <a:schemeClr val="bg1"/>
          </a:solidFill>
        </p:spPr>
        <p:txBody>
          <a:bodyPr wrap="square" rtlCol="0">
            <a:spAutoFit/>
          </a:bodyPr>
          <a:lstStyle/>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Đọc đúng và diễn cảm bài thơ Gặt chữ trên non, biết nhấn giọng vào những từ ngữ cần thiết để thể hiện cảm xúc, suy nghĩ của bạn nhỏ.</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Nhận biết được diễn biến cảm xúc của bạn nhỏ trên đường đi học, gắn với thời gian, không gian (địa điểm) cụ thể, nêu được những cảm xúc, suy nghĩ của bạn nhỏ khi đi học (đi tìm cái chữ).</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Hiểu điều tác giả muốn nói qua bài thơ: Trẻ em ở miền núi phải trải qua rất nhiều khó khăn để được đến lớp, được đi học là niềm vui, niềm mong ước của các bạn</a:t>
            </a:r>
          </a:p>
        </p:txBody>
      </p:sp>
      <p:pic>
        <p:nvPicPr>
          <p:cNvPr id="23" name="Picture 22">
            <a:extLst>
              <a:ext uri="{FF2B5EF4-FFF2-40B4-BE49-F238E27FC236}">
                <a16:creationId xmlns="" xmlns:a16="http://schemas.microsoft.com/office/drawing/2014/main" id="{F77A23DD-33A3-9A59-38A5-E009999BB7CE}"/>
              </a:ext>
            </a:extLst>
          </p:cNvPr>
          <p:cNvPicPr>
            <a:picLocks noChangeAspect="1"/>
          </p:cNvPicPr>
          <p:nvPr/>
        </p:nvPicPr>
        <p:blipFill>
          <a:blip r:embed="rId8" cstate="print"/>
          <a:stretch>
            <a:fillRect/>
          </a:stretch>
        </p:blipFill>
        <p:spPr>
          <a:xfrm>
            <a:off x="2447815" y="190500"/>
            <a:ext cx="7980550" cy="1204166"/>
          </a:xfrm>
          <a:prstGeom prst="rect">
            <a:avLst/>
          </a:prstGeom>
        </p:spPr>
      </p:pic>
    </p:spTree>
    <p:extLst>
      <p:ext uri="{BB962C8B-B14F-4D97-AF65-F5344CB8AC3E}">
        <p14:creationId xmlns="" xmlns:p14="http://schemas.microsoft.com/office/powerpoint/2010/main" val="255602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bg/>
                                          </p:spTgt>
                                        </p:tgtEl>
                                        <p:attrNameLst>
                                          <p:attrName>style.visibility</p:attrName>
                                        </p:attrNameLst>
                                      </p:cBhvr>
                                      <p:to>
                                        <p:strVal val="visible"/>
                                      </p:to>
                                    </p:set>
                                    <p:animEffect transition="in" filter="wipe(down)">
                                      <p:cBhvr>
                                        <p:cTn id="12" dur="500"/>
                                        <p:tgtEl>
                                          <p:spTgt spid="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down)">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down)">
                                      <p:cBhvr>
                                        <p:cTn id="2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INTRO.WAV">
            <a:hlinkClick r:id="" action="ppaction://media"/>
          </p:cNvPr>
          <p:cNvPicPr>
            <a:picLocks noRot="1" noChangeAspect="1" noChangeArrowheads="1"/>
          </p:cNvPicPr>
          <p:nvPr>
            <a:audioFile r:link="rId1"/>
          </p:nvPr>
        </p:nvPicPr>
        <p:blipFill>
          <a:blip r:embed="rId3" cstate="print"/>
          <a:srcRect/>
          <a:stretch>
            <a:fillRect/>
          </a:stretch>
        </p:blipFill>
        <p:spPr bwMode="auto">
          <a:xfrm>
            <a:off x="13614400" y="3276600"/>
            <a:ext cx="406400" cy="304800"/>
          </a:xfrm>
          <a:prstGeom prst="rect">
            <a:avLst/>
          </a:prstGeom>
          <a:noFill/>
          <a:ln w="9525">
            <a:noFill/>
            <a:miter lim="800000"/>
            <a:headEnd/>
            <a:tailEnd/>
          </a:ln>
        </p:spPr>
      </p:pic>
      <p:sp>
        <p:nvSpPr>
          <p:cNvPr id="2052" name="WordArt 13"/>
          <p:cNvSpPr>
            <a:spLocks noChangeArrowheads="1" noChangeShapeType="1" noTextEdit="1"/>
          </p:cNvSpPr>
          <p:nvPr/>
        </p:nvSpPr>
        <p:spPr bwMode="auto">
          <a:xfrm>
            <a:off x="1117600" y="5791200"/>
            <a:ext cx="9499600" cy="838200"/>
          </a:xfrm>
          <a:prstGeom prst="rect">
            <a:avLst/>
          </a:prstGeom>
        </p:spPr>
        <p:txBody>
          <a:bodyPr wrap="none" fromWordArt="1">
            <a:prstTxWarp prst="textPlain">
              <a:avLst>
                <a:gd name="adj" fmla="val 50000"/>
              </a:avLst>
            </a:prstTxWarp>
          </a:bodyPr>
          <a:lstStyle/>
          <a:p>
            <a:pPr algn="ctr"/>
            <a:endParaRPr lang="en-US" sz="3600" b="1" kern="10">
              <a:ln w="9525">
                <a:solidFill>
                  <a:schemeClr val="tx1"/>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5" name="Rectangle 1"/>
          <p:cNvSpPr>
            <a:spLocks noChangeArrowheads="1"/>
          </p:cNvSpPr>
          <p:nvPr/>
        </p:nvSpPr>
        <p:spPr bwMode="auto">
          <a:xfrm>
            <a:off x="1193800" y="228600"/>
            <a:ext cx="10352932" cy="5386090"/>
          </a:xfrm>
          <a:prstGeom prst="rect">
            <a:avLst/>
          </a:prstGeom>
          <a:noFill/>
          <a:ln w="9525">
            <a:noFill/>
            <a:miter lim="800000"/>
            <a:headEnd/>
            <a:tailEnd/>
          </a:ln>
        </p:spPr>
        <p:txBody>
          <a:bodyPr wrap="square">
            <a:spAutoFit/>
          </a:bodyPr>
          <a:lstStyle/>
          <a:p>
            <a:pPr eaLnBrk="0" fontAlgn="base" hangingPunct="0"/>
            <a:r>
              <a:rPr lang="en-GB" sz="2400" b="1" dirty="0" err="1" smtClean="0"/>
              <a:t>Câu</a:t>
            </a:r>
            <a:r>
              <a:rPr lang="en-GB" sz="2400" b="1" dirty="0" smtClean="0"/>
              <a:t> 4. </a:t>
            </a:r>
            <a:r>
              <a:rPr lang="en-GB" sz="2400" b="1" dirty="0" err="1" smtClean="0"/>
              <a:t>Làm</a:t>
            </a:r>
            <a:r>
              <a:rPr lang="en-GB" sz="2400" b="1" dirty="0" smtClean="0"/>
              <a:t> </a:t>
            </a:r>
            <a:r>
              <a:rPr lang="en-GB" sz="2400" b="1" dirty="0" err="1" smtClean="0"/>
              <a:t>tròn</a:t>
            </a:r>
            <a:r>
              <a:rPr lang="en-GB" sz="2400" b="1" dirty="0" smtClean="0"/>
              <a:t> </a:t>
            </a:r>
            <a:r>
              <a:rPr lang="en-GB" sz="2400" b="1" dirty="0" err="1" smtClean="0"/>
              <a:t>đến</a:t>
            </a:r>
            <a:r>
              <a:rPr lang="en-GB" sz="2400" b="1" dirty="0" smtClean="0"/>
              <a:t> </a:t>
            </a:r>
            <a:r>
              <a:rPr lang="en-GB" sz="2400" b="1" dirty="0" err="1" smtClean="0"/>
              <a:t>hàng</a:t>
            </a:r>
            <a:r>
              <a:rPr lang="en-GB" sz="2400" b="1" dirty="0" smtClean="0"/>
              <a:t> </a:t>
            </a:r>
            <a:r>
              <a:rPr lang="en-GB" sz="2400" b="1" dirty="0" err="1" smtClean="0"/>
              <a:t>chục</a:t>
            </a:r>
            <a:r>
              <a:rPr lang="en-GB" sz="2400" b="1" dirty="0" smtClean="0"/>
              <a:t> </a:t>
            </a:r>
            <a:r>
              <a:rPr lang="en-GB" sz="2400" b="1" dirty="0" err="1" smtClean="0"/>
              <a:t>số</a:t>
            </a:r>
            <a:r>
              <a:rPr lang="en-GB" sz="2400" b="1" dirty="0" smtClean="0"/>
              <a:t> </a:t>
            </a:r>
            <a:r>
              <a:rPr lang="en-GB" sz="2400" b="1" dirty="0" err="1" smtClean="0"/>
              <a:t>bé</a:t>
            </a:r>
            <a:r>
              <a:rPr lang="en-GB" sz="2400" b="1" dirty="0" smtClean="0"/>
              <a:t> </a:t>
            </a:r>
            <a:r>
              <a:rPr lang="en-GB" sz="2400" b="1" dirty="0" err="1" smtClean="0"/>
              <a:t>nhất</a:t>
            </a:r>
            <a:r>
              <a:rPr lang="en-GB" sz="2400" b="1" dirty="0" smtClean="0"/>
              <a:t> </a:t>
            </a:r>
            <a:r>
              <a:rPr lang="en-GB" sz="2400" b="1" dirty="0" err="1" smtClean="0"/>
              <a:t>trong</a:t>
            </a:r>
            <a:r>
              <a:rPr lang="en-GB" sz="2400" b="1" dirty="0" smtClean="0"/>
              <a:t> </a:t>
            </a:r>
            <a:r>
              <a:rPr lang="en-GB" sz="2400" b="1" dirty="0" err="1" smtClean="0"/>
              <a:t>các</a:t>
            </a:r>
            <a:r>
              <a:rPr lang="en-GB" sz="2400" b="1" dirty="0" smtClean="0"/>
              <a:t> </a:t>
            </a:r>
            <a:r>
              <a:rPr lang="en-GB" sz="2400" b="1" dirty="0" err="1" smtClean="0"/>
              <a:t>số</a:t>
            </a:r>
            <a:r>
              <a:rPr lang="en-GB" sz="2400" b="1" dirty="0" smtClean="0"/>
              <a:t> </a:t>
            </a:r>
            <a:r>
              <a:rPr lang="en-GB" sz="2400" b="1" dirty="0" err="1" smtClean="0"/>
              <a:t>lẻ</a:t>
            </a:r>
            <a:r>
              <a:rPr lang="en-GB" sz="2400" b="1" dirty="0" smtClean="0"/>
              <a:t>  123, 645, 133, 121 </a:t>
            </a:r>
            <a:r>
              <a:rPr lang="en-GB" sz="2400" b="1" dirty="0" err="1" smtClean="0"/>
              <a:t>thì</a:t>
            </a:r>
            <a:r>
              <a:rPr lang="en-GB" sz="2400" b="1" dirty="0" smtClean="0"/>
              <a:t> </a:t>
            </a:r>
            <a:r>
              <a:rPr lang="en-GB" sz="2400" b="1" dirty="0" err="1" smtClean="0"/>
              <a:t>được</a:t>
            </a:r>
            <a:r>
              <a:rPr lang="en-GB" sz="2400" b="1" dirty="0" smtClean="0"/>
              <a:t> </a:t>
            </a:r>
            <a:r>
              <a:rPr lang="en-GB" sz="2400" b="1" dirty="0" err="1" smtClean="0"/>
              <a:t>số</a:t>
            </a:r>
            <a:r>
              <a:rPr lang="en-GB" sz="2400" b="1" dirty="0" smtClean="0"/>
              <a:t> </a:t>
            </a:r>
            <a:r>
              <a:rPr lang="en-GB" sz="2400" b="1" dirty="0" err="1" smtClean="0"/>
              <a:t>nào</a:t>
            </a:r>
            <a:r>
              <a:rPr lang="en-GB" sz="2400" b="1" dirty="0" smtClean="0"/>
              <a:t>? </a:t>
            </a:r>
            <a:endParaRPr lang="en-US" sz="2400" dirty="0" smtClean="0"/>
          </a:p>
          <a:p>
            <a:r>
              <a:rPr lang="en-GB" sz="2400" dirty="0" smtClean="0"/>
              <a:t>A.130			B.120		C. 140                           D. 650</a:t>
            </a:r>
            <a:endParaRPr lang="en-US" sz="2400" dirty="0" smtClean="0"/>
          </a:p>
          <a:p>
            <a:r>
              <a:rPr lang="en-GB" sz="2400" b="1" dirty="0" err="1" smtClean="0"/>
              <a:t>Câu</a:t>
            </a:r>
            <a:r>
              <a:rPr lang="en-GB" sz="2400" b="1" dirty="0" smtClean="0"/>
              <a:t> 6. Chu vi </a:t>
            </a:r>
            <a:r>
              <a:rPr lang="en-GB" sz="2400" b="1" dirty="0" err="1" smtClean="0"/>
              <a:t>hình</a:t>
            </a:r>
            <a:r>
              <a:rPr lang="en-GB" sz="2400" b="1" dirty="0" smtClean="0"/>
              <a:t> </a:t>
            </a:r>
            <a:r>
              <a:rPr lang="en-GB" sz="2400" b="1" dirty="0" err="1" smtClean="0"/>
              <a:t>chữ</a:t>
            </a:r>
            <a:r>
              <a:rPr lang="en-GB" sz="2400" b="1" dirty="0" smtClean="0"/>
              <a:t> </a:t>
            </a:r>
            <a:r>
              <a:rPr lang="en-GB" sz="2400" b="1" dirty="0" err="1" smtClean="0"/>
              <a:t>nhật</a:t>
            </a:r>
            <a:r>
              <a:rPr lang="en-GB" sz="2400" b="1" dirty="0" smtClean="0"/>
              <a:t> </a:t>
            </a:r>
            <a:r>
              <a:rPr lang="en-GB" sz="2400" b="1" dirty="0" err="1" smtClean="0"/>
              <a:t>có</a:t>
            </a:r>
            <a:r>
              <a:rPr lang="en-GB" sz="2400" b="1" dirty="0" smtClean="0"/>
              <a:t> </a:t>
            </a:r>
            <a:r>
              <a:rPr lang="en-GB" sz="2400" b="1" dirty="0" err="1" smtClean="0"/>
              <a:t>chiều</a:t>
            </a:r>
            <a:r>
              <a:rPr lang="en-GB" sz="2400" b="1" dirty="0" smtClean="0"/>
              <a:t> </a:t>
            </a:r>
            <a:r>
              <a:rPr lang="en-GB" sz="2400" b="1" dirty="0" err="1" smtClean="0"/>
              <a:t>dài</a:t>
            </a:r>
            <a:r>
              <a:rPr lang="en-GB" sz="2400" b="1" dirty="0" smtClean="0"/>
              <a:t> 23cm, </a:t>
            </a:r>
            <a:r>
              <a:rPr lang="en-GB" sz="2400" b="1" dirty="0" err="1" smtClean="0"/>
              <a:t>chiều</a:t>
            </a:r>
            <a:r>
              <a:rPr lang="en-GB" sz="2400" b="1" dirty="0" smtClean="0"/>
              <a:t> </a:t>
            </a:r>
            <a:r>
              <a:rPr lang="en-GB" sz="2400" b="1" dirty="0" err="1" smtClean="0"/>
              <a:t>rộng</a:t>
            </a:r>
            <a:r>
              <a:rPr lang="en-GB" sz="2400" b="1" dirty="0" smtClean="0"/>
              <a:t> 15 cm </a:t>
            </a:r>
            <a:r>
              <a:rPr lang="en-GB" sz="2400" b="1" dirty="0" err="1" smtClean="0"/>
              <a:t>là</a:t>
            </a:r>
            <a:r>
              <a:rPr lang="en-GB" sz="2400" b="1" dirty="0" smtClean="0"/>
              <a:t>: </a:t>
            </a:r>
            <a:endParaRPr lang="en-US" sz="2400" dirty="0" smtClean="0"/>
          </a:p>
          <a:p>
            <a:r>
              <a:rPr lang="en-GB" sz="2400" dirty="0" smtClean="0"/>
              <a:t>A. 38 cm			    B. 76		C. 76 cm	                           D. 38</a:t>
            </a:r>
            <a:endParaRPr lang="en-US" sz="2400" dirty="0" smtClean="0"/>
          </a:p>
          <a:p>
            <a:r>
              <a:rPr lang="en-GB" sz="2400" b="1" dirty="0" err="1" smtClean="0"/>
              <a:t>Câu</a:t>
            </a:r>
            <a:r>
              <a:rPr lang="en-GB" sz="2400" b="1" dirty="0" smtClean="0"/>
              <a:t> 7. </a:t>
            </a:r>
            <a:r>
              <a:rPr lang="en-GB" sz="2400" b="1" dirty="0" err="1" smtClean="0"/>
              <a:t>Một</a:t>
            </a:r>
            <a:r>
              <a:rPr lang="en-GB" sz="2400" b="1" dirty="0" smtClean="0"/>
              <a:t> </a:t>
            </a:r>
            <a:r>
              <a:rPr lang="en-GB" sz="2400" b="1" dirty="0" err="1" smtClean="0"/>
              <a:t>hình</a:t>
            </a:r>
            <a:r>
              <a:rPr lang="en-GB" sz="2400" b="1" dirty="0" smtClean="0"/>
              <a:t> </a:t>
            </a:r>
            <a:r>
              <a:rPr lang="en-GB" sz="2400" b="1" dirty="0" err="1" smtClean="0"/>
              <a:t>chữ</a:t>
            </a:r>
            <a:r>
              <a:rPr lang="en-GB" sz="2400" b="1" dirty="0" smtClean="0"/>
              <a:t> </a:t>
            </a:r>
            <a:r>
              <a:rPr lang="en-GB" sz="2400" b="1" dirty="0" err="1" smtClean="0"/>
              <a:t>nhật</a:t>
            </a:r>
            <a:r>
              <a:rPr lang="en-GB" sz="2400" b="1" dirty="0" smtClean="0"/>
              <a:t> </a:t>
            </a:r>
            <a:r>
              <a:rPr lang="en-GB" sz="2400" b="1" dirty="0" err="1" smtClean="0"/>
              <a:t>có</a:t>
            </a:r>
            <a:r>
              <a:rPr lang="en-GB" sz="2400" b="1" dirty="0" smtClean="0"/>
              <a:t> </a:t>
            </a:r>
            <a:r>
              <a:rPr lang="en-GB" sz="2400" b="1" dirty="0" err="1" smtClean="0"/>
              <a:t>chiều</a:t>
            </a:r>
            <a:r>
              <a:rPr lang="en-GB" sz="2400" b="1" dirty="0" smtClean="0"/>
              <a:t> </a:t>
            </a:r>
            <a:r>
              <a:rPr lang="en-GB" sz="2400" b="1" dirty="0" err="1" smtClean="0"/>
              <a:t>dài</a:t>
            </a:r>
            <a:r>
              <a:rPr lang="en-GB" sz="2400" b="1" dirty="0" smtClean="0"/>
              <a:t> 24cm, </a:t>
            </a:r>
            <a:r>
              <a:rPr lang="en-GB" sz="2400" b="1" dirty="0" err="1" smtClean="0"/>
              <a:t>chiều</a:t>
            </a:r>
            <a:r>
              <a:rPr lang="en-GB" sz="2400" b="1" dirty="0" smtClean="0"/>
              <a:t> </a:t>
            </a:r>
            <a:r>
              <a:rPr lang="en-GB" sz="2400" b="1" dirty="0" err="1" smtClean="0"/>
              <a:t>rộng</a:t>
            </a:r>
            <a:r>
              <a:rPr lang="en-GB" sz="2400" b="1" dirty="0" smtClean="0"/>
              <a:t> </a:t>
            </a:r>
            <a:r>
              <a:rPr lang="en-GB" sz="2400" b="1" dirty="0" err="1" smtClean="0"/>
              <a:t>bằng</a:t>
            </a:r>
            <a:r>
              <a:rPr lang="en-GB" sz="2400" b="1" dirty="0" smtClean="0"/>
              <a:t> 1 </a:t>
            </a:r>
            <a:r>
              <a:rPr lang="en-GB" sz="2400" b="1" dirty="0" err="1" smtClean="0"/>
              <a:t>nửa</a:t>
            </a:r>
            <a:r>
              <a:rPr lang="en-GB" sz="2400" b="1" dirty="0" smtClean="0"/>
              <a:t> </a:t>
            </a:r>
            <a:r>
              <a:rPr lang="en-GB" sz="2400" b="1" dirty="0" err="1" smtClean="0"/>
              <a:t>chiều</a:t>
            </a:r>
            <a:r>
              <a:rPr lang="en-GB" sz="2400" b="1" dirty="0" smtClean="0"/>
              <a:t> </a:t>
            </a:r>
            <a:r>
              <a:rPr lang="en-GB" sz="2400" b="1" dirty="0" err="1" smtClean="0"/>
              <a:t>dài</a:t>
            </a:r>
            <a:r>
              <a:rPr lang="en-GB" sz="2400" b="1" dirty="0" smtClean="0"/>
              <a:t>. </a:t>
            </a:r>
            <a:r>
              <a:rPr lang="en-GB" sz="2400" b="1" dirty="0" err="1" smtClean="0"/>
              <a:t>Một</a:t>
            </a:r>
            <a:r>
              <a:rPr lang="en-GB" sz="2400" b="1" dirty="0" smtClean="0"/>
              <a:t> </a:t>
            </a:r>
            <a:r>
              <a:rPr lang="en-GB" sz="2400" b="1" dirty="0" err="1" smtClean="0"/>
              <a:t>hình</a:t>
            </a:r>
            <a:r>
              <a:rPr lang="en-GB" sz="2400" b="1" dirty="0" smtClean="0"/>
              <a:t> </a:t>
            </a:r>
            <a:r>
              <a:rPr lang="en-GB" sz="2400" b="1" dirty="0" err="1" smtClean="0"/>
              <a:t>vuông</a:t>
            </a:r>
            <a:r>
              <a:rPr lang="en-GB" sz="2400" b="1" dirty="0" smtClean="0"/>
              <a:t> </a:t>
            </a:r>
            <a:r>
              <a:rPr lang="en-GB" sz="2400" b="1" dirty="0" err="1" smtClean="0"/>
              <a:t>có</a:t>
            </a:r>
            <a:r>
              <a:rPr lang="en-GB" sz="2400" b="1" dirty="0" smtClean="0"/>
              <a:t> </a:t>
            </a:r>
            <a:r>
              <a:rPr lang="en-GB" sz="2400" b="1" dirty="0" err="1" smtClean="0"/>
              <a:t>chu</a:t>
            </a:r>
            <a:r>
              <a:rPr lang="en-GB" sz="2400" b="1" dirty="0" smtClean="0"/>
              <a:t> vi </a:t>
            </a:r>
            <a:r>
              <a:rPr lang="en-GB" sz="2400" b="1" dirty="0" err="1" smtClean="0"/>
              <a:t>bằng</a:t>
            </a:r>
            <a:r>
              <a:rPr lang="en-GB" sz="2400" b="1" dirty="0" smtClean="0"/>
              <a:t> 64cm. </a:t>
            </a:r>
            <a:r>
              <a:rPr lang="en-GB" sz="2400" b="1" dirty="0" err="1" smtClean="0"/>
              <a:t>Hỏi</a:t>
            </a:r>
            <a:r>
              <a:rPr lang="en-GB" sz="2400" b="1" dirty="0" smtClean="0"/>
              <a:t> </a:t>
            </a:r>
            <a:r>
              <a:rPr lang="en-GB" sz="2400" b="1" dirty="0" err="1" smtClean="0"/>
              <a:t>chu</a:t>
            </a:r>
            <a:r>
              <a:rPr lang="en-GB" sz="2400" b="1" dirty="0" smtClean="0"/>
              <a:t> vi </a:t>
            </a:r>
            <a:r>
              <a:rPr lang="en-GB" sz="2400" b="1" dirty="0" err="1" smtClean="0"/>
              <a:t>hình</a:t>
            </a:r>
            <a:r>
              <a:rPr lang="en-GB" sz="2400" b="1" dirty="0" smtClean="0"/>
              <a:t> </a:t>
            </a:r>
            <a:r>
              <a:rPr lang="en-GB" sz="2400" b="1" dirty="0" err="1" smtClean="0"/>
              <a:t>chữ</a:t>
            </a:r>
            <a:r>
              <a:rPr lang="en-GB" sz="2400" b="1" dirty="0" smtClean="0"/>
              <a:t> </a:t>
            </a:r>
            <a:r>
              <a:rPr lang="en-GB" sz="2400" b="1" dirty="0" err="1" smtClean="0"/>
              <a:t>nhật</a:t>
            </a:r>
            <a:r>
              <a:rPr lang="en-GB" sz="2400" b="1" dirty="0" smtClean="0"/>
              <a:t> </a:t>
            </a:r>
            <a:r>
              <a:rPr lang="en-GB" sz="2400" b="1" dirty="0" err="1" smtClean="0"/>
              <a:t>lớn</a:t>
            </a:r>
            <a:r>
              <a:rPr lang="en-GB" sz="2400" b="1" dirty="0" smtClean="0"/>
              <a:t> </a:t>
            </a:r>
            <a:r>
              <a:rPr lang="en-GB" sz="2400" b="1" dirty="0" err="1" smtClean="0"/>
              <a:t>hơn</a:t>
            </a:r>
            <a:r>
              <a:rPr lang="en-GB" sz="2400" b="1" dirty="0" smtClean="0"/>
              <a:t> </a:t>
            </a:r>
            <a:r>
              <a:rPr lang="en-GB" sz="2400" b="1" dirty="0" err="1" smtClean="0"/>
              <a:t>chu</a:t>
            </a:r>
            <a:r>
              <a:rPr lang="en-GB" sz="2400" b="1" dirty="0" smtClean="0"/>
              <a:t> vi </a:t>
            </a:r>
            <a:r>
              <a:rPr lang="en-GB" sz="2400" b="1" dirty="0" err="1" smtClean="0"/>
              <a:t>hình</a:t>
            </a:r>
            <a:r>
              <a:rPr lang="en-GB" sz="2400" b="1" dirty="0" smtClean="0"/>
              <a:t> </a:t>
            </a:r>
            <a:r>
              <a:rPr lang="en-GB" sz="2400" b="1" dirty="0" err="1" smtClean="0"/>
              <a:t>vuông</a:t>
            </a:r>
            <a:r>
              <a:rPr lang="en-GB" sz="2400" b="1" dirty="0" smtClean="0"/>
              <a:t> </a:t>
            </a:r>
            <a:r>
              <a:rPr lang="en-GB" sz="2400" b="1" dirty="0" err="1" smtClean="0"/>
              <a:t>bao</a:t>
            </a:r>
            <a:r>
              <a:rPr lang="en-GB" sz="2400" b="1" dirty="0" smtClean="0"/>
              <a:t> </a:t>
            </a:r>
            <a:r>
              <a:rPr lang="en-GB" sz="2400" b="1" dirty="0" err="1" smtClean="0"/>
              <a:t>nhiêu</a:t>
            </a:r>
            <a:r>
              <a:rPr lang="en-GB" sz="2400" b="1" dirty="0" smtClean="0"/>
              <a:t> </a:t>
            </a:r>
            <a:r>
              <a:rPr lang="en-GB" sz="2400" b="1" dirty="0" err="1" smtClean="0"/>
              <a:t>xăng</a:t>
            </a:r>
            <a:r>
              <a:rPr lang="en-GB" sz="2400" b="1" dirty="0" smtClean="0"/>
              <a:t>- </a:t>
            </a:r>
            <a:r>
              <a:rPr lang="en-GB" sz="2400" b="1" dirty="0" err="1" smtClean="0"/>
              <a:t>ti</a:t>
            </a:r>
            <a:r>
              <a:rPr lang="en-GB" sz="2400" b="1" dirty="0" smtClean="0"/>
              <a:t>- </a:t>
            </a:r>
            <a:r>
              <a:rPr lang="en-GB" sz="2400" b="1" dirty="0" err="1" smtClean="0"/>
              <a:t>mét</a:t>
            </a:r>
            <a:r>
              <a:rPr lang="en-GB" sz="2400" b="1" dirty="0" smtClean="0"/>
              <a:t>?</a:t>
            </a:r>
            <a:endParaRPr lang="en-US" sz="2400" dirty="0" smtClean="0"/>
          </a:p>
          <a:p>
            <a:r>
              <a:rPr lang="en-GB" sz="2400" dirty="0" smtClean="0"/>
              <a:t>A. 6			           B. 8cm		  C.8                                     D.6cm</a:t>
            </a:r>
            <a:endParaRPr lang="en-US" sz="2400" dirty="0" smtClean="0"/>
          </a:p>
          <a:p>
            <a:r>
              <a:rPr lang="en-GB" sz="2400" b="1" dirty="0" err="1" smtClean="0"/>
              <a:t>Câu</a:t>
            </a:r>
            <a:r>
              <a:rPr lang="en-GB" sz="2400" b="1" dirty="0" smtClean="0"/>
              <a:t> 8. </a:t>
            </a:r>
            <a:r>
              <a:rPr lang="en-GB" sz="2400" b="1" dirty="0" err="1" smtClean="0"/>
              <a:t>Đội</a:t>
            </a:r>
            <a:r>
              <a:rPr lang="en-GB" sz="2400" b="1" dirty="0" smtClean="0"/>
              <a:t> </a:t>
            </a:r>
            <a:r>
              <a:rPr lang="en-GB" sz="2400" b="1" dirty="0" err="1" smtClean="0"/>
              <a:t>Một</a:t>
            </a:r>
            <a:r>
              <a:rPr lang="en-GB" sz="2400" b="1" dirty="0" smtClean="0"/>
              <a:t> </a:t>
            </a:r>
            <a:r>
              <a:rPr lang="en-GB" sz="2400" b="1" dirty="0" err="1" smtClean="0"/>
              <a:t>trồng</a:t>
            </a:r>
            <a:r>
              <a:rPr lang="en-GB" sz="2400" b="1" dirty="0" smtClean="0"/>
              <a:t> </a:t>
            </a:r>
            <a:r>
              <a:rPr lang="en-GB" sz="2400" b="1" dirty="0" err="1" smtClean="0"/>
              <a:t>được</a:t>
            </a:r>
            <a:r>
              <a:rPr lang="en-GB" sz="2400" b="1" dirty="0" smtClean="0"/>
              <a:t> 30 </a:t>
            </a:r>
            <a:r>
              <a:rPr lang="en-GB" sz="2400" b="1" dirty="0" err="1" smtClean="0"/>
              <a:t>cây</a:t>
            </a:r>
            <a:r>
              <a:rPr lang="en-GB" sz="2400" b="1" dirty="0" smtClean="0"/>
              <a:t>, </a:t>
            </a:r>
            <a:r>
              <a:rPr lang="en-GB" sz="2400" b="1" dirty="0" err="1" smtClean="0"/>
              <a:t>đội</a:t>
            </a:r>
            <a:r>
              <a:rPr lang="en-GB" sz="2400" b="1" dirty="0" smtClean="0"/>
              <a:t> </a:t>
            </a:r>
            <a:r>
              <a:rPr lang="en-GB" sz="2400" b="1" dirty="0" err="1" smtClean="0"/>
              <a:t>Hai</a:t>
            </a:r>
            <a:r>
              <a:rPr lang="en-GB" sz="2400" b="1" dirty="0" smtClean="0"/>
              <a:t> </a:t>
            </a:r>
            <a:r>
              <a:rPr lang="en-GB" sz="2400" b="1" dirty="0" err="1" smtClean="0"/>
              <a:t>trồng</a:t>
            </a:r>
            <a:r>
              <a:rPr lang="en-GB" sz="2400" b="1" dirty="0" smtClean="0"/>
              <a:t> </a:t>
            </a:r>
            <a:r>
              <a:rPr lang="en-GB" sz="2400" b="1" dirty="0" err="1" smtClean="0"/>
              <a:t>được</a:t>
            </a:r>
            <a:r>
              <a:rPr lang="en-GB" sz="2400" b="1" dirty="0" smtClean="0"/>
              <a:t> </a:t>
            </a:r>
            <a:r>
              <a:rPr lang="en-GB" sz="2400" b="1" dirty="0" err="1" smtClean="0"/>
              <a:t>gấp</a:t>
            </a:r>
            <a:r>
              <a:rPr lang="en-GB" sz="2400" b="1" dirty="0" smtClean="0"/>
              <a:t> </a:t>
            </a:r>
            <a:r>
              <a:rPr lang="en-GB" sz="2400" b="1" dirty="0" err="1" smtClean="0"/>
              <a:t>đôi</a:t>
            </a:r>
            <a:r>
              <a:rPr lang="en-GB" sz="2400" b="1" dirty="0" smtClean="0"/>
              <a:t> </a:t>
            </a:r>
            <a:r>
              <a:rPr lang="en-GB" sz="2400" b="1" dirty="0" err="1" smtClean="0"/>
              <a:t>đội</a:t>
            </a:r>
            <a:r>
              <a:rPr lang="en-GB" sz="2400" b="1" dirty="0" smtClean="0"/>
              <a:t> </a:t>
            </a:r>
            <a:r>
              <a:rPr lang="en-GB" sz="2400" b="1" dirty="0" err="1" smtClean="0"/>
              <a:t>Một</a:t>
            </a:r>
            <a:r>
              <a:rPr lang="en-GB" sz="2400" b="1" dirty="0" smtClean="0"/>
              <a:t>, </a:t>
            </a:r>
            <a:r>
              <a:rPr lang="en-GB" sz="2400" b="1" dirty="0" err="1" smtClean="0"/>
              <a:t>đội</a:t>
            </a:r>
            <a:r>
              <a:rPr lang="en-GB" sz="2400" b="1" dirty="0" smtClean="0"/>
              <a:t> </a:t>
            </a:r>
            <a:r>
              <a:rPr lang="en-GB" sz="2400" b="1" dirty="0" err="1" smtClean="0"/>
              <a:t>Ba</a:t>
            </a:r>
            <a:r>
              <a:rPr lang="en-GB" sz="2400" b="1" dirty="0" smtClean="0"/>
              <a:t> </a:t>
            </a:r>
            <a:r>
              <a:rPr lang="en-GB" sz="2400" b="1" dirty="0" err="1" smtClean="0"/>
              <a:t>trồng</a:t>
            </a:r>
            <a:r>
              <a:rPr lang="en-GB" sz="2400" b="1" dirty="0" smtClean="0"/>
              <a:t> </a:t>
            </a:r>
            <a:r>
              <a:rPr lang="en-GB" sz="2400" b="1" dirty="0" err="1" smtClean="0"/>
              <a:t>nhiều</a:t>
            </a:r>
            <a:r>
              <a:rPr lang="en-GB" sz="2400" b="1" dirty="0" smtClean="0"/>
              <a:t> </a:t>
            </a:r>
            <a:r>
              <a:rPr lang="en-GB" sz="2400" b="1" dirty="0" err="1" smtClean="0"/>
              <a:t>hơn</a:t>
            </a:r>
            <a:r>
              <a:rPr lang="en-GB" sz="2400" b="1" dirty="0" smtClean="0"/>
              <a:t> </a:t>
            </a:r>
            <a:r>
              <a:rPr lang="en-GB" sz="2400" b="1" dirty="0" err="1" smtClean="0"/>
              <a:t>đội</a:t>
            </a:r>
            <a:r>
              <a:rPr lang="en-GB" sz="2400" b="1" dirty="0" smtClean="0"/>
              <a:t> </a:t>
            </a:r>
            <a:r>
              <a:rPr lang="en-GB" sz="2400" b="1" dirty="0" err="1" smtClean="0"/>
              <a:t>Một</a:t>
            </a:r>
            <a:r>
              <a:rPr lang="en-GB" sz="2400" b="1" dirty="0" smtClean="0"/>
              <a:t> 20 </a:t>
            </a:r>
            <a:r>
              <a:rPr lang="en-GB" sz="2400" b="1" dirty="0" err="1" smtClean="0"/>
              <a:t>cây</a:t>
            </a:r>
            <a:r>
              <a:rPr lang="en-GB" sz="2400" b="1" dirty="0" smtClean="0"/>
              <a:t>. </a:t>
            </a:r>
            <a:r>
              <a:rPr lang="en-GB" sz="2400" b="1" dirty="0" err="1" smtClean="0"/>
              <a:t>Cả</a:t>
            </a:r>
            <a:r>
              <a:rPr lang="en-GB" sz="2400" b="1" dirty="0" smtClean="0"/>
              <a:t> </a:t>
            </a:r>
            <a:r>
              <a:rPr lang="en-GB" sz="2400" b="1" dirty="0" err="1" smtClean="0"/>
              <a:t>ba</a:t>
            </a:r>
            <a:r>
              <a:rPr lang="en-GB" sz="2400" b="1" dirty="0" smtClean="0"/>
              <a:t> </a:t>
            </a:r>
            <a:r>
              <a:rPr lang="en-GB" sz="2400" b="1" dirty="0" err="1" smtClean="0"/>
              <a:t>đội</a:t>
            </a:r>
            <a:r>
              <a:rPr lang="en-GB" sz="2400" b="1" dirty="0" smtClean="0"/>
              <a:t> </a:t>
            </a:r>
            <a:r>
              <a:rPr lang="en-GB" sz="2400" b="1" dirty="0" err="1" smtClean="0"/>
              <a:t>trồng</a:t>
            </a:r>
            <a:r>
              <a:rPr lang="en-GB" sz="2400" b="1" dirty="0" smtClean="0"/>
              <a:t> </a:t>
            </a:r>
            <a:r>
              <a:rPr lang="en-GB" sz="2400" b="1" dirty="0" err="1" smtClean="0"/>
              <a:t>được</a:t>
            </a:r>
            <a:r>
              <a:rPr lang="en-GB" sz="2400" b="1" dirty="0" smtClean="0"/>
              <a:t> </a:t>
            </a:r>
            <a:r>
              <a:rPr lang="en-GB" sz="2400" b="1" dirty="0" err="1" smtClean="0"/>
              <a:t>là</a:t>
            </a:r>
            <a:r>
              <a:rPr lang="en-GB" sz="2400" b="1" dirty="0" smtClean="0"/>
              <a:t>:</a:t>
            </a:r>
            <a:endParaRPr lang="en-US" sz="2400" dirty="0" smtClean="0"/>
          </a:p>
          <a:p>
            <a:r>
              <a:rPr lang="en-GB" sz="2400" dirty="0" smtClean="0"/>
              <a:t>A. 140 </a:t>
            </a:r>
            <a:r>
              <a:rPr lang="en-GB" sz="2400" dirty="0" err="1" smtClean="0"/>
              <a:t>cây</a:t>
            </a:r>
            <a:r>
              <a:rPr lang="en-GB" sz="2400" dirty="0" smtClean="0"/>
              <a:t>		B. 100 </a:t>
            </a:r>
            <a:r>
              <a:rPr lang="en-GB" sz="2400" dirty="0" err="1" smtClean="0"/>
              <a:t>cây</a:t>
            </a:r>
            <a:r>
              <a:rPr lang="en-GB" sz="2400" dirty="0" smtClean="0"/>
              <a:t>			C.</a:t>
            </a:r>
            <a:r>
              <a:rPr lang="en-GB" sz="3200" dirty="0" smtClean="0"/>
              <a:t> 110 </a:t>
            </a:r>
            <a:r>
              <a:rPr lang="en-GB" sz="3200" dirty="0" err="1" smtClean="0"/>
              <a:t>cây</a:t>
            </a:r>
            <a:endParaRPr lang="en-US" sz="3200" dirty="0"/>
          </a:p>
        </p:txBody>
      </p:sp>
      <p:sp>
        <p:nvSpPr>
          <p:cNvPr id="6" name="Rectangle 1">
            <a:extLst>
              <a:ext uri="{FF2B5EF4-FFF2-40B4-BE49-F238E27FC236}">
                <a16:creationId xmlns="" xmlns:a16="http://schemas.microsoft.com/office/drawing/2014/main" id="{B11F4555-C292-B4A7-20C4-D8E6F52F9CF2}"/>
              </a:ext>
            </a:extLst>
          </p:cNvPr>
          <p:cNvSpPr>
            <a:spLocks noChangeArrowheads="1"/>
          </p:cNvSpPr>
          <p:nvPr/>
        </p:nvSpPr>
        <p:spPr bwMode="auto">
          <a:xfrm flipH="1">
            <a:off x="7023579" y="5884039"/>
            <a:ext cx="286167" cy="584775"/>
          </a:xfrm>
          <a:prstGeom prst="rect">
            <a:avLst/>
          </a:prstGeom>
          <a:noFill/>
          <a:ln w="9525">
            <a:noFill/>
            <a:miter lim="800000"/>
            <a:headEnd/>
            <a:tailEnd/>
          </a:ln>
        </p:spPr>
        <p:txBody>
          <a:bodyPr wrap="square">
            <a:spAutoFit/>
          </a:bodyPr>
          <a:lstStyle/>
          <a:p>
            <a:pPr algn="ctr">
              <a:spcBef>
                <a:spcPct val="50000"/>
              </a:spcBef>
            </a:pP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458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2458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 xmlns:a16="http://schemas.microsoft.com/office/drawing/2014/main" id="{8D3A0AB5-4E4E-B3C5-61BC-8F2D118E0AF0}"/>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0" name="Hình chữ nhật 12">
            <a:extLst>
              <a:ext uri="{FF2B5EF4-FFF2-40B4-BE49-F238E27FC236}">
                <a16:creationId xmlns="" xmlns:a16="http://schemas.microsoft.com/office/drawing/2014/main" id="{2D3898A7-5495-66E1-CBD6-16A1ECD70FE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grpSp>
        <p:nvGrpSpPr>
          <p:cNvPr id="3" name="Nhóm 6">
            <a:extLst>
              <a:ext uri="{FF2B5EF4-FFF2-40B4-BE49-F238E27FC236}">
                <a16:creationId xmlns="" xmlns:a16="http://schemas.microsoft.com/office/drawing/2014/main" id="{9CD2294E-BBC7-B754-F8B8-2FB1DA88C503}"/>
              </a:ext>
            </a:extLst>
          </p:cNvPr>
          <p:cNvGrpSpPr/>
          <p:nvPr/>
        </p:nvGrpSpPr>
        <p:grpSpPr>
          <a:xfrm>
            <a:off x="8187246" y="2845521"/>
            <a:ext cx="3619503" cy="3619503"/>
            <a:chOff x="5438349" y="1420589"/>
            <a:chExt cx="2714627" cy="2714627"/>
          </a:xfrm>
        </p:grpSpPr>
        <p:sp>
          <p:nvSpPr>
            <p:cNvPr id="32" name="Hình Bầu dục 4">
              <a:extLst>
                <a:ext uri="{FF2B5EF4-FFF2-40B4-BE49-F238E27FC236}">
                  <a16:creationId xmlns="" xmlns:a16="http://schemas.microsoft.com/office/drawing/2014/main" id="{C27D9F8A-AB73-B0E0-B115-4284D7C12B18}"/>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pic>
          <p:nvPicPr>
            <p:cNvPr id="33" name="Hình ảnh 3" descr="Ảnh có chứa đồ chơi, búp bê, đồ họa véc-tơ&#10;&#10;Mô tả được tạo tự động">
              <a:extLst>
                <a:ext uri="{FF2B5EF4-FFF2-40B4-BE49-F238E27FC236}">
                  <a16:creationId xmlns="" xmlns:a16="http://schemas.microsoft.com/office/drawing/2014/main" id="{A14F77D1-CB67-0D08-8DA2-1F29D11299C7}"/>
                </a:ext>
              </a:extLst>
            </p:cNvPr>
            <p:cNvPicPr>
              <a:picLocks noChangeAspect="1"/>
            </p:cNvPicPr>
            <p:nvPr/>
          </p:nvPicPr>
          <p:blipFill>
            <a:blip r:embed="rId4" cstate="print"/>
            <a:stretch>
              <a:fillRect/>
            </a:stretch>
          </p:blipFill>
          <p:spPr>
            <a:xfrm>
              <a:off x="5438349" y="1420589"/>
              <a:ext cx="2714627" cy="2714627"/>
            </a:xfrm>
            <a:prstGeom prst="rect">
              <a:avLst/>
            </a:prstGeom>
          </p:spPr>
        </p:pic>
      </p:grpSp>
      <p:grpSp>
        <p:nvGrpSpPr>
          <p:cNvPr id="4" name="Nhóm 8">
            <a:extLst>
              <a:ext uri="{FF2B5EF4-FFF2-40B4-BE49-F238E27FC236}">
                <a16:creationId xmlns="" xmlns:a16="http://schemas.microsoft.com/office/drawing/2014/main" id="{1E4048AC-A135-EB90-0966-B9661BAD2CD1}"/>
              </a:ext>
            </a:extLst>
          </p:cNvPr>
          <p:cNvGrpSpPr/>
          <p:nvPr/>
        </p:nvGrpSpPr>
        <p:grpSpPr>
          <a:xfrm flipH="1">
            <a:off x="7104003" y="605564"/>
            <a:ext cx="3890567" cy="2364954"/>
            <a:chOff x="2899853" y="512793"/>
            <a:chExt cx="3530845" cy="2058957"/>
          </a:xfrm>
        </p:grpSpPr>
        <p:sp>
          <p:nvSpPr>
            <p:cNvPr id="35" name="Bong bóng Lời nói: Hình bầu dục 7">
              <a:extLst>
                <a:ext uri="{FF2B5EF4-FFF2-40B4-BE49-F238E27FC236}">
                  <a16:creationId xmlns="" xmlns:a16="http://schemas.microsoft.com/office/drawing/2014/main" id="{77683B4E-E6C7-D52A-4F8B-788BD4A85182}"/>
                </a:ext>
              </a:extLst>
            </p:cNvPr>
            <p:cNvSpPr/>
            <p:nvPr/>
          </p:nvSpPr>
          <p:spPr>
            <a:xfrm>
              <a:off x="2937430" y="512793"/>
              <a:ext cx="3493268" cy="2058957"/>
            </a:xfrm>
            <a:prstGeom prst="wedgeEllipseCallout">
              <a:avLst>
                <a:gd name="adj1" fmla="val -8896"/>
                <a:gd name="adj2" fmla="val 63631"/>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defTabSz="1219170">
                <a:buClr>
                  <a:srgbClr val="000000"/>
                </a:buClr>
              </a:pPr>
              <a:endParaRPr lang="en-US" sz="1867" kern="0">
                <a:solidFill>
                  <a:srgbClr val="000000"/>
                </a:solidFill>
                <a:sym typeface="Arial"/>
              </a:endParaRPr>
            </a:p>
          </p:txBody>
        </p:sp>
        <p:sp>
          <p:nvSpPr>
            <p:cNvPr id="36" name="Hộp Văn bản 1">
              <a:extLst>
                <a:ext uri="{FF2B5EF4-FFF2-40B4-BE49-F238E27FC236}">
                  <a16:creationId xmlns="" xmlns:a16="http://schemas.microsoft.com/office/drawing/2014/main" id="{AD67B12C-BDB6-7C6F-C976-869274B7799D}"/>
                </a:ext>
              </a:extLst>
            </p:cNvPr>
            <p:cNvSpPr txBox="1"/>
            <p:nvPr/>
          </p:nvSpPr>
          <p:spPr>
            <a:xfrm>
              <a:off x="2899853" y="674540"/>
              <a:ext cx="3493267" cy="179529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1219170">
                <a:buClr>
                  <a:srgbClr val="000000"/>
                </a:buClr>
              </a:pPr>
              <a:r>
                <a:rPr lang="vi-VN" sz="3200" kern="0" dirty="0">
                  <a:solidFill>
                    <a:srgbClr val="000000"/>
                  </a:solidFill>
                  <a:sym typeface="Arial"/>
                </a:rPr>
                <a:t>Trong </a:t>
              </a:r>
              <a:r>
                <a:rPr lang="vi-VN" sz="3200" kern="0" dirty="0" err="1">
                  <a:solidFill>
                    <a:srgbClr val="000000"/>
                  </a:solidFill>
                  <a:sym typeface="Arial"/>
                </a:rPr>
                <a:t>bài</a:t>
              </a:r>
              <a:r>
                <a:rPr lang="vi-VN" sz="3200" kern="0" dirty="0">
                  <a:solidFill>
                    <a:srgbClr val="000000"/>
                  </a:solidFill>
                  <a:sym typeface="Arial"/>
                </a:rPr>
                <a:t> </a:t>
              </a:r>
              <a:r>
                <a:rPr lang="vi-VN" sz="3200" kern="0" dirty="0" err="1">
                  <a:solidFill>
                    <a:srgbClr val="000000"/>
                  </a:solidFill>
                  <a:sym typeface="Arial"/>
                </a:rPr>
                <a:t>đọc</a:t>
              </a:r>
              <a:r>
                <a:rPr lang="vi-VN" sz="3200" kern="0" dirty="0">
                  <a:solidFill>
                    <a:srgbClr val="000000"/>
                  </a:solidFill>
                  <a:sym typeface="Arial"/>
                </a:rPr>
                <a:t>, </a:t>
              </a:r>
            </a:p>
            <a:p>
              <a:pPr algn="ctr" defTabSz="1219170">
                <a:buClr>
                  <a:srgbClr val="000000"/>
                </a:buClr>
              </a:pPr>
              <a:r>
                <a:rPr lang="vi-VN" sz="3200" kern="0" dirty="0">
                  <a:solidFill>
                    <a:srgbClr val="000000"/>
                  </a:solidFill>
                  <a:sym typeface="Arial"/>
                </a:rPr>
                <a:t>có từ nào </a:t>
              </a:r>
              <a:r>
                <a:rPr lang="en-US" sz="3200" kern="0" dirty="0" err="1">
                  <a:solidFill>
                    <a:srgbClr val="000000"/>
                  </a:solidFill>
                  <a:sym typeface="Arial"/>
                </a:rPr>
                <a:t>em</a:t>
              </a:r>
              <a:r>
                <a:rPr lang="vi-VN" sz="3200" kern="0" dirty="0">
                  <a:solidFill>
                    <a:srgbClr val="000000"/>
                  </a:solidFill>
                  <a:sym typeface="Arial"/>
                </a:rPr>
                <a:t> chưa </a:t>
              </a:r>
            </a:p>
            <a:p>
              <a:pPr algn="ctr" defTabSz="1219170">
                <a:buClr>
                  <a:srgbClr val="000000"/>
                </a:buClr>
              </a:pPr>
              <a:r>
                <a:rPr lang="vi-VN" sz="3200" kern="0" dirty="0" err="1">
                  <a:solidFill>
                    <a:srgbClr val="000000"/>
                  </a:solidFill>
                  <a:sym typeface="Arial"/>
                </a:rPr>
                <a:t>hiểu</a:t>
              </a:r>
              <a:r>
                <a:rPr lang="vi-VN" sz="3200" kern="0" dirty="0">
                  <a:solidFill>
                    <a:srgbClr val="000000"/>
                  </a:solidFill>
                  <a:sym typeface="Arial"/>
                </a:rPr>
                <a:t> </a:t>
              </a:r>
              <a:r>
                <a:rPr lang="vi-VN" sz="3200" kern="0" dirty="0" err="1">
                  <a:solidFill>
                    <a:srgbClr val="000000"/>
                  </a:solidFill>
                  <a:sym typeface="Arial"/>
                </a:rPr>
                <a:t>nghĩa</a:t>
              </a:r>
              <a:r>
                <a:rPr lang="vi-VN" sz="3200" kern="0" dirty="0">
                  <a:solidFill>
                    <a:srgbClr val="000000"/>
                  </a:solidFill>
                  <a:sym typeface="Arial"/>
                </a:rPr>
                <a:t>?</a:t>
              </a:r>
              <a:endParaRPr lang="en-US" sz="3200" kern="0" dirty="0">
                <a:solidFill>
                  <a:srgbClr val="000000"/>
                </a:solidFill>
                <a:sym typeface="Arial"/>
              </a:endParaRPr>
            </a:p>
          </p:txBody>
        </p:sp>
      </p:grpSp>
      <p:sp>
        <p:nvSpPr>
          <p:cNvPr id="37" name="Google Shape;1768;p26">
            <a:extLst>
              <a:ext uri="{FF2B5EF4-FFF2-40B4-BE49-F238E27FC236}">
                <a16:creationId xmlns="" xmlns:a16="http://schemas.microsoft.com/office/drawing/2014/main" id="{B5530F7D-A85A-9F96-13FD-F88C900B8515}"/>
              </a:ext>
            </a:extLst>
          </p:cNvPr>
          <p:cNvSpPr txBox="1">
            <a:spLocks/>
          </p:cNvSpPr>
          <p:nvPr/>
        </p:nvSpPr>
        <p:spPr>
          <a:xfrm>
            <a:off x="807597" y="389396"/>
            <a:ext cx="6399548" cy="1326419"/>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dirty="0">
                <a:solidFill>
                  <a:srgbClr val="002060"/>
                </a:solidFill>
                <a:latin typeface="+mn-lt"/>
              </a:rPr>
              <a:t>Giải nghĩa từ khó</a:t>
            </a:r>
          </a:p>
        </p:txBody>
      </p:sp>
      <p:pic>
        <p:nvPicPr>
          <p:cNvPr id="39" name="Picture 38">
            <a:extLst>
              <a:ext uri="{FF2B5EF4-FFF2-40B4-BE49-F238E27FC236}">
                <a16:creationId xmlns="" xmlns:a16="http://schemas.microsoft.com/office/drawing/2014/main" id="{0DCD55CB-B1FC-156D-1BDB-34C5FA6A2C50}"/>
              </a:ext>
            </a:extLst>
          </p:cNvPr>
          <p:cNvPicPr>
            <a:picLocks noChangeAspect="1"/>
          </p:cNvPicPr>
          <p:nvPr/>
        </p:nvPicPr>
        <p:blipFill>
          <a:blip r:embed="rId5" cstate="print"/>
          <a:stretch>
            <a:fillRect/>
          </a:stretch>
        </p:blipFill>
        <p:spPr>
          <a:xfrm>
            <a:off x="1219201" y="1643743"/>
            <a:ext cx="5603250" cy="45003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 xmlns:p14="http://schemas.microsoft.com/office/powerpoint/2010/main" val="290265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 xmlns:a16="http://schemas.microsoft.com/office/drawing/2014/main" id="{8D3A0AB5-4E4E-B3C5-61BC-8F2D118E0AF0}"/>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Hình chữ nhật 2">
            <a:extLst>
              <a:ext uri="{FF2B5EF4-FFF2-40B4-BE49-F238E27FC236}">
                <a16:creationId xmlns="" xmlns:a16="http://schemas.microsoft.com/office/drawing/2014/main"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grpSp>
        <p:nvGrpSpPr>
          <p:cNvPr id="4" name="Nhóm 6">
            <a:extLst>
              <a:ext uri="{FF2B5EF4-FFF2-40B4-BE49-F238E27FC236}">
                <a16:creationId xmlns="" xmlns:a16="http://schemas.microsoft.com/office/drawing/2014/main" id="{109D77D1-6B70-D1D4-C51A-2A2DDB197058}"/>
              </a:ext>
            </a:extLst>
          </p:cNvPr>
          <p:cNvGrpSpPr/>
          <p:nvPr/>
        </p:nvGrpSpPr>
        <p:grpSpPr>
          <a:xfrm>
            <a:off x="8525315" y="2834414"/>
            <a:ext cx="2975806" cy="3619503"/>
            <a:chOff x="5438349" y="1420589"/>
            <a:chExt cx="2714627" cy="2714627"/>
          </a:xfrm>
        </p:grpSpPr>
        <p:sp>
          <p:nvSpPr>
            <p:cNvPr id="6" name="Hình Bầu dục 4">
              <a:extLst>
                <a:ext uri="{FF2B5EF4-FFF2-40B4-BE49-F238E27FC236}">
                  <a16:creationId xmlns="" xmlns:a16="http://schemas.microsoft.com/office/drawing/2014/main"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pic>
          <p:nvPicPr>
            <p:cNvPr id="7" name="Hình ảnh 3" descr="Ảnh có chứa đồ chơi, búp bê, đồ họa véc-tơ&#10;&#10;Mô tả được tạo tự động">
              <a:extLst>
                <a:ext uri="{FF2B5EF4-FFF2-40B4-BE49-F238E27FC236}">
                  <a16:creationId xmlns="" xmlns:a16="http://schemas.microsoft.com/office/drawing/2014/main" id="{5908C0BF-E638-98F3-E546-50391637C9A8}"/>
                </a:ext>
              </a:extLst>
            </p:cNvPr>
            <p:cNvPicPr>
              <a:picLocks noChangeAspect="1"/>
            </p:cNvPicPr>
            <p:nvPr/>
          </p:nvPicPr>
          <p:blipFill>
            <a:blip r:embed="rId4" cstate="print"/>
            <a:stretch>
              <a:fillRect/>
            </a:stretch>
          </p:blipFill>
          <p:spPr>
            <a:xfrm>
              <a:off x="5438349" y="1420589"/>
              <a:ext cx="2714627" cy="2714627"/>
            </a:xfrm>
            <a:prstGeom prst="rect">
              <a:avLst/>
            </a:prstGeom>
          </p:spPr>
        </p:pic>
      </p:grpSp>
      <p:sp>
        <p:nvSpPr>
          <p:cNvPr id="8" name="Google Shape;1768;p26">
            <a:extLst>
              <a:ext uri="{FF2B5EF4-FFF2-40B4-BE49-F238E27FC236}">
                <a16:creationId xmlns="" xmlns:a16="http://schemas.microsoft.com/office/drawing/2014/main" id="{17661FC5-E98A-EE31-A7D6-E27BAD48E581}"/>
              </a:ext>
            </a:extLst>
          </p:cNvPr>
          <p:cNvSpPr txBox="1">
            <a:spLocks/>
          </p:cNvSpPr>
          <p:nvPr/>
        </p:nvSpPr>
        <p:spPr>
          <a:xfrm>
            <a:off x="1070570"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 xmlns:a16="http://schemas.microsoft.com/office/drawing/2014/main" id="{71A64FB1-6B86-07AF-3626-A9A264FEAC10}"/>
              </a:ext>
            </a:extLst>
          </p:cNvPr>
          <p:cNvSpPr/>
          <p:nvPr/>
        </p:nvSpPr>
        <p:spPr>
          <a:xfrm>
            <a:off x="1033846"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0" name="Hộp Văn bản 5">
            <a:extLst>
              <a:ext uri="{FF2B5EF4-FFF2-40B4-BE49-F238E27FC236}">
                <a16:creationId xmlns="" xmlns:a16="http://schemas.microsoft.com/office/drawing/2014/main" id="{B521BA22-D2DD-1450-086C-2ED78A996061}"/>
              </a:ext>
            </a:extLst>
          </p:cNvPr>
          <p:cNvSpPr txBox="1"/>
          <p:nvPr/>
        </p:nvSpPr>
        <p:spPr>
          <a:xfrm>
            <a:off x="4233333" y="1826177"/>
            <a:ext cx="1645185" cy="913007"/>
          </a:xfrm>
          <a:prstGeom prst="rect">
            <a:avLst/>
          </a:prstGeom>
          <a:noFill/>
        </p:spPr>
        <p:txBody>
          <a:bodyPr wrap="square" rtlCol="0">
            <a:spAutoFit/>
          </a:bodyPr>
          <a:lstStyle/>
          <a:p>
            <a:pPr algn="ctr" defTabSz="1219170">
              <a:buClr>
                <a:srgbClr val="000000"/>
              </a:buClr>
            </a:pPr>
            <a:r>
              <a:rPr lang="en-US" sz="5333" b="1" kern="0" dirty="0" err="1">
                <a:solidFill>
                  <a:srgbClr val="000000"/>
                </a:solidFill>
                <a:latin typeface="Cambria" panose="02040503050406030204" pitchFamily="18" charset="0"/>
                <a:ea typeface="Cambria" panose="02040503050406030204" pitchFamily="18" charset="0"/>
                <a:cs typeface="Arial"/>
                <a:sym typeface="Arial"/>
              </a:rPr>
              <a:t>Gùi</a:t>
            </a:r>
            <a:r>
              <a:rPr lang="en-US" sz="5333" b="1" kern="0" dirty="0">
                <a:solidFill>
                  <a:srgbClr val="000000"/>
                </a:solidFill>
                <a:latin typeface="Cambria" panose="02040503050406030204" pitchFamily="18" charset="0"/>
                <a:ea typeface="Cambria" panose="02040503050406030204" pitchFamily="18" charset="0"/>
                <a:cs typeface="Arial"/>
                <a:sym typeface="Arial"/>
              </a:rPr>
              <a:t>:</a:t>
            </a:r>
          </a:p>
        </p:txBody>
      </p:sp>
      <p:sp>
        <p:nvSpPr>
          <p:cNvPr id="11" name="Hộp Văn bản 12">
            <a:extLst>
              <a:ext uri="{FF2B5EF4-FFF2-40B4-BE49-F238E27FC236}">
                <a16:creationId xmlns="" xmlns:a16="http://schemas.microsoft.com/office/drawing/2014/main" id="{AFD7756A-D05D-46CF-5AD2-B668A33349D4}"/>
              </a:ext>
            </a:extLst>
          </p:cNvPr>
          <p:cNvSpPr txBox="1"/>
          <p:nvPr/>
        </p:nvSpPr>
        <p:spPr>
          <a:xfrm>
            <a:off x="1025163" y="2779051"/>
            <a:ext cx="7737838" cy="1754326"/>
          </a:xfrm>
          <a:prstGeom prst="rect">
            <a:avLst/>
          </a:prstGeom>
          <a:noFill/>
        </p:spPr>
        <p:txBody>
          <a:bodyPr wrap="square" rtlCol="0">
            <a:spAutoFit/>
          </a:bodyPr>
          <a:lstStyle/>
          <a:p>
            <a:pPr algn="ctr" defTabSz="1219170">
              <a:buClr>
                <a:srgbClr val="000000"/>
              </a:buCl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lang="vi-VN" sz="3600" b="1" kern="0" dirty="0">
                <a:solidFill>
                  <a:srgbClr val="000000"/>
                </a:solidFill>
                <a:latin typeface="Cambria" panose="02040503050406030204" pitchFamily="18" charset="0"/>
                <a:ea typeface="Cambria" panose="02040503050406030204" pitchFamily="18" charset="0"/>
                <a:cs typeface="Arial"/>
                <a:sym typeface="Arial"/>
              </a:rPr>
              <a:t>ồ làm bằng mây tre để mang đồ đạc (trên lưng), dùng ở một số khu vực miền núi.</a:t>
            </a:r>
            <a:endParaRPr lang="en-US" sz="3600"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1026" name="Picture 2" descr="Người Mông Yên Bái lưu giữ bản sắc dân tộc trên vai qua chiếc gùi">
            <a:extLst>
              <a:ext uri="{FF2B5EF4-FFF2-40B4-BE49-F238E27FC236}">
                <a16:creationId xmlns="" xmlns:a16="http://schemas.microsoft.com/office/drawing/2014/main" id="{BEF68B1D-2D2F-4450-5490-FE10EB7B6234}"/>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130448" y="0"/>
            <a:ext cx="4447071" cy="2779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969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 xmlns:a16="http://schemas.microsoft.com/office/drawing/2014/main" id="{8D3A0AB5-4E4E-B3C5-61BC-8F2D118E0AF0}"/>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Hình chữ nhật 2">
            <a:extLst>
              <a:ext uri="{FF2B5EF4-FFF2-40B4-BE49-F238E27FC236}">
                <a16:creationId xmlns="" xmlns:a16="http://schemas.microsoft.com/office/drawing/2014/main"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nvGrpSpPr>
          <p:cNvPr id="4" name="Nhóm 6">
            <a:extLst>
              <a:ext uri="{FF2B5EF4-FFF2-40B4-BE49-F238E27FC236}">
                <a16:creationId xmlns="" xmlns:a16="http://schemas.microsoft.com/office/drawing/2014/main"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 xmlns:a16="http://schemas.microsoft.com/office/drawing/2014/main"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pic>
          <p:nvPicPr>
            <p:cNvPr id="7" name="Hình ảnh 3" descr="Ảnh có chứa đồ chơi, búp bê, đồ họa véc-tơ&#10;&#10;Mô tả được tạo tự động">
              <a:extLst>
                <a:ext uri="{FF2B5EF4-FFF2-40B4-BE49-F238E27FC236}">
                  <a16:creationId xmlns="" xmlns:a16="http://schemas.microsoft.com/office/drawing/2014/main" id="{5908C0BF-E638-98F3-E546-50391637C9A8}"/>
                </a:ext>
              </a:extLst>
            </p:cNvPr>
            <p:cNvPicPr>
              <a:picLocks noChangeAspect="1"/>
            </p:cNvPicPr>
            <p:nvPr/>
          </p:nvPicPr>
          <p:blipFill>
            <a:blip r:embed="rId4" cstate="print"/>
            <a:stretch>
              <a:fillRect/>
            </a:stretch>
          </p:blipFill>
          <p:spPr>
            <a:xfrm>
              <a:off x="5438349" y="1420589"/>
              <a:ext cx="2714627" cy="2714627"/>
            </a:xfrm>
            <a:prstGeom prst="rect">
              <a:avLst/>
            </a:prstGeom>
          </p:spPr>
        </p:pic>
      </p:grpSp>
      <p:sp>
        <p:nvSpPr>
          <p:cNvPr id="8" name="Google Shape;1768;p26">
            <a:extLst>
              <a:ext uri="{FF2B5EF4-FFF2-40B4-BE49-F238E27FC236}">
                <a16:creationId xmlns="" xmlns:a16="http://schemas.microsoft.com/office/drawing/2014/main"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 xmlns:a16="http://schemas.microsoft.com/office/drawing/2014/main"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0" name="Hộp Văn bản 5">
            <a:extLst>
              <a:ext uri="{FF2B5EF4-FFF2-40B4-BE49-F238E27FC236}">
                <a16:creationId xmlns="" xmlns:a16="http://schemas.microsoft.com/office/drawing/2014/main" id="{B521BA22-D2DD-1450-086C-2ED78A996061}"/>
              </a:ext>
            </a:extLst>
          </p:cNvPr>
          <p:cNvSpPr txBox="1"/>
          <p:nvPr/>
        </p:nvSpPr>
        <p:spPr>
          <a:xfrm>
            <a:off x="1698171" y="1826177"/>
            <a:ext cx="6564086" cy="913007"/>
          </a:xfrm>
          <a:prstGeom prst="rect">
            <a:avLst/>
          </a:prstGeom>
          <a:noFill/>
        </p:spPr>
        <p:txBody>
          <a:bodyPr wrap="square" rtlCol="0">
            <a:spAutoFit/>
          </a:bodyPr>
          <a:lstStyle/>
          <a:p>
            <a:pPr lvl="0" algn="ctr" defTabSz="1219170">
              <a:buClr>
                <a:srgbClr val="000000"/>
              </a:buClr>
            </a:pPr>
            <a:r>
              <a:rPr lang="en-US" sz="5333" b="1" kern="0">
                <a:solidFill>
                  <a:srgbClr val="000000"/>
                </a:solidFill>
                <a:latin typeface="Cambria" panose="02040503050406030204" pitchFamily="18" charset="0"/>
                <a:ea typeface="Cambria" panose="02040503050406030204" pitchFamily="18" charset="0"/>
                <a:cs typeface="Arial"/>
                <a:sym typeface="Arial"/>
              </a:rPr>
              <a:t>Thung (thung lũng):</a:t>
            </a:r>
            <a:endParaRPr kumimoji="0" lang="en-US" sz="5333"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1" name="Hộp Văn bản 12">
            <a:extLst>
              <a:ext uri="{FF2B5EF4-FFF2-40B4-BE49-F238E27FC236}">
                <a16:creationId xmlns="" xmlns:a16="http://schemas.microsoft.com/office/drawing/2014/main" id="{AFD7756A-D05D-46CF-5AD2-B668A33349D4}"/>
              </a:ext>
            </a:extLst>
          </p:cNvPr>
          <p:cNvSpPr txBox="1"/>
          <p:nvPr/>
        </p:nvSpPr>
        <p:spPr>
          <a:xfrm>
            <a:off x="1025163" y="2779051"/>
            <a:ext cx="7737838" cy="1323439"/>
          </a:xfrm>
          <a:prstGeom prst="rect">
            <a:avLst/>
          </a:prstGeom>
          <a:noFill/>
        </p:spPr>
        <p:txBody>
          <a:bodyPr wrap="square" rtlCol="0">
            <a:spAutoFit/>
          </a:bodyPr>
          <a:lstStyle/>
          <a:p>
            <a:pPr lvl="0" algn="ctr" defTabSz="1219170">
              <a:buClr>
                <a:srgbClr val="000000"/>
              </a:buClr>
            </a:pPr>
            <a:r>
              <a:rPr lang="vi-VN" sz="4000" b="1" kern="0" dirty="0">
                <a:solidFill>
                  <a:srgbClr val="000000"/>
                </a:solidFill>
                <a:latin typeface="Cambria" panose="02040503050406030204" pitchFamily="18" charset="0"/>
                <a:ea typeface="Cambria" panose="02040503050406030204" pitchFamily="18" charset="0"/>
                <a:cs typeface="Arial"/>
                <a:sym typeface="Arial"/>
              </a:rPr>
              <a:t>dải đất trũng, thấp giữa các sườn (dãy) núi.</a:t>
            </a:r>
            <a:endPar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050" name="Picture 2" descr="Những thung lũng được khách Tây ưa chuộng nhất ở vùng núi phía bắc Việt Nam">
            <a:extLst>
              <a:ext uri="{FF2B5EF4-FFF2-40B4-BE49-F238E27FC236}">
                <a16:creationId xmlns="" xmlns:a16="http://schemas.microsoft.com/office/drawing/2014/main" id="{C211DAD2-A7CA-1B31-BEEE-58D4350E2BFA}"/>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24717" y="1783896"/>
            <a:ext cx="6285139" cy="35390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1267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1425</Words>
  <Application>Microsoft Office PowerPoint</Application>
  <PresentationFormat>Custom</PresentationFormat>
  <Paragraphs>194</Paragraphs>
  <Slides>37</Slides>
  <Notes>17</Notes>
  <HiddenSlides>0</HiddenSlides>
  <MMClips>4</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2_Office 主题​​</vt:lpstr>
      <vt:lpstr>Office 主题​​</vt:lpstr>
      <vt:lpstr>自定义设计方案</vt:lpstr>
      <vt:lpstr>Facet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     GẶT CHỮ TRÊN NON    Bình minh /vừa tỉnh giấc Nắng nhuộm hồng /núi xanh Tiếng trống /rung vách đá Giục đôi chân /bước nhanh.   Bóng em /nhoà bóng núi Hun hút /mấy thung sâu Gió đưa theo/ tiếng sáo La đà/ trên tán lau.   Em đi tìm /cái chữ Vượt suối/ lại băng rừng Đường xa/ chân có mỏi Chữ vẫn gùi trên lưng.    </vt:lpstr>
      <vt:lpstr>Slide 35</vt:lpstr>
      <vt:lpstr>Slide 36</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Tong Cuc Thue</cp:lastModifiedBy>
  <cp:revision>80</cp:revision>
  <dcterms:created xsi:type="dcterms:W3CDTF">2023-08-08T08:44:34Z</dcterms:created>
  <dcterms:modified xsi:type="dcterms:W3CDTF">2024-11-12T22:20:12Z</dcterms:modified>
</cp:coreProperties>
</file>