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60" r:id="rId2"/>
    <p:sldId id="875" r:id="rId3"/>
    <p:sldId id="872" r:id="rId4"/>
    <p:sldId id="873" r:id="rId5"/>
    <p:sldId id="874" r:id="rId6"/>
    <p:sldId id="859" r:id="rId7"/>
    <p:sldId id="862" r:id="rId8"/>
    <p:sldId id="871" r:id="rId9"/>
    <p:sldId id="869" r:id="rId10"/>
    <p:sldId id="870" r:id="rId11"/>
    <p:sldId id="565" r:id="rId12"/>
    <p:sldId id="865" r:id="rId13"/>
    <p:sldId id="866" r:id="rId14"/>
    <p:sldId id="57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66"/>
    <a:srgbClr val="1A966D"/>
    <a:srgbClr val="0000CC"/>
    <a:srgbClr val="006699"/>
    <a:srgbClr val="9966FF"/>
    <a:srgbClr val="6600FF"/>
    <a:srgbClr val="009900"/>
    <a:srgbClr val="CC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60"/>
  </p:normalViewPr>
  <p:slideViewPr>
    <p:cSldViewPr>
      <p:cViewPr varScale="1">
        <p:scale>
          <a:sx n="92" d="100"/>
          <a:sy n="92" d="100"/>
        </p:scale>
        <p:origin x="76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0084-3FC9-4BC8-B7E8-E6812458F5A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E0686-704A-45C5-A9E1-9CCE62C13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VĂN BẢN: ÔN DỊCH, THUỐC LÁ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0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E0686-704A-45C5-A9E1-9CCE62C13D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2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E0686-704A-45C5-A9E1-9CCE62C13D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1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5376-191A-46A1-ADAB-6AA2F180F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C3814-89F1-428B-A033-5E1DE3264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252F2-5576-4811-8764-BFA96A2A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228-3C99-4773-A74E-8EC68C603C1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ABB8E-27F9-4F22-B815-DDA16F2B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D0DDE-5F22-4468-9FBC-0963ED1E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6FE-FCF7-42A9-84E2-62312A26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1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E9B4-3558-47A6-89AF-EBB5623D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360F3-AE54-4790-A078-DF66E30A2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4EA2A-EA42-4F0B-9D12-0AF20FB0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228-3C99-4773-A74E-8EC68C603C1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E1FE3-2ACA-4058-8E31-3B071DEC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96955-EC1C-4026-9EBA-C53BD4B4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6FE-FCF7-42A9-84E2-62312A26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E5CF1-0071-43B9-BE7C-919CA512A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F2042-6D43-444C-BDEC-DAB1B7DEA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E24DA-9D00-4898-97F0-AC22C93C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228-3C99-4773-A74E-8EC68C603C1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CAEA4-488F-4079-8F91-9B7F8DE2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F000C-4522-4F76-87E8-4DAAF980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6FE-FCF7-42A9-84E2-62312A26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7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9B22-9B80-4A61-9AD5-9EF0CF5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0F6B8-11B5-4341-9882-755EBF199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09B1F-0938-4CA1-92DC-332BECF4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228-3C99-4773-A74E-8EC68C603C1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6AD8E-6243-42E3-89D6-F70ADB10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EE5F0-DB3B-4E63-8A72-E9994D7D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6FE-FCF7-42A9-84E2-62312A26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7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AC6A-C795-48EC-92CA-F9690C50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77BF3-2BB5-4C83-B3E8-E2B7BBD4F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99ACA-EDDE-4523-AA90-0B769FA8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228-3C99-4773-A74E-8EC68C603C1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0112F-24CA-463A-8DCF-ABEB5ACB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A8168-9620-4E9C-8DFA-7E520357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6FE-FCF7-42A9-84E2-62312A26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9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D934-7664-46E9-AFC7-A48CD55A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96873-E081-400A-831E-D9AD8F786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DF906-0833-47DC-8812-3C04E03A5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31226-AF1B-4023-93B2-AB62708D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228-3C99-4773-A74E-8EC68C603C1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9F5EB-06C0-477F-AFAF-0ABA1B7E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3D59D-4322-48E7-9C43-258F2B73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6FE-FCF7-42A9-84E2-62312A26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6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FEC9-B928-4850-9B69-057B292A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7E37-0020-4588-A9E5-097161C1B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5A0CF-4C1A-425C-B7E3-13747131C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D1FF1-EBF2-4038-9DCB-D59C60FC9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C8A6C-06E6-4724-A9CD-44BF073E8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39F978-06BA-44B5-BAD7-DB712605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228-3C99-4773-A74E-8EC68C603C1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6F0CDD-FBB7-42DC-8D86-FC3CC7A5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ADB6B-D6F8-4684-AE09-96B5DE00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6FE-FCF7-42A9-84E2-62312A26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6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0A81-6497-4526-8EC7-30765696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3AF32-E9C1-4104-BD9F-48FE973D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228-3C99-4773-A74E-8EC68C603C1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4AF2E-0AE0-4E60-9CE2-F0DB7D9B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50C86-0AD0-43E5-A69A-2FC3E12E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6FE-FCF7-42A9-84E2-62312A26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4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C4C62-13B6-4BDE-B9E7-0AC128C7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228-3C99-4773-A74E-8EC68C603C1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EE550-B0CF-424A-8896-8603C33F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44D27-2645-4C42-AAFE-E62E50C7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6FE-FCF7-42A9-84E2-62312A26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2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9666-A552-4AEE-98D2-C23E0D45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84C4F-0C83-4059-9A23-241DC9C7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ABC09-E6AC-4575-B414-72BEAFA1D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C081A-6BFB-4C13-A102-6860D624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228-3C99-4773-A74E-8EC68C603C1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6A00F-AB6D-408B-B597-F655D6A6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CFF3B-2372-4B28-91F2-7BA251B1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6FE-FCF7-42A9-84E2-62312A26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B67DC-CCED-4672-9336-68FE4692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B00D22-11BF-4FF8-9FCC-D92BF8406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7F3BE-EC1C-4EE4-9D99-AC6BAFDA4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0FC1C-FCC4-4AED-9012-8A8E8ABA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228-3C99-4773-A74E-8EC68C603C1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19794-4B10-4FC2-94FD-E4CE5F27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5714A-0EA9-450B-84B7-06E49C9A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6FE-FCF7-42A9-84E2-62312A26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6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59B83A-64E2-4293-B199-2B7FCFE2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9731E-7382-4889-9894-EEA1B1F14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F6A78-8D3A-489D-8B0E-C50C1CC87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D4228-3C99-4773-A74E-8EC68C603C1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027EA-F614-454C-9243-26A4E7E84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C365-0602-43C9-9A19-D85C98A12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206FE-FCF7-42A9-84E2-62312A26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0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522D06-4DE9-4492-AF30-A7985023B114}"/>
              </a:ext>
            </a:extLst>
          </p:cNvPr>
          <p:cNvSpPr txBox="1">
            <a:spLocks/>
          </p:cNvSpPr>
          <p:nvPr/>
        </p:nvSpPr>
        <p:spPr>
          <a:xfrm>
            <a:off x="228600" y="133350"/>
            <a:ext cx="9040090" cy="1097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vi-VN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9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9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TRUNG QUỐC TỪ THẾ KỈ VII ĐẾN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9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THẾ KỈ XIX</a:t>
            </a:r>
            <a:r>
              <a:rPr lang="vi-VN" sz="9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vi-VN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9600" dirty="0">
                <a:solidFill>
                  <a:srgbClr val="00206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00206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</a:b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3536A-4558-46A5-8BE7-6CF24B1FC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4950"/>
            <a:ext cx="9116290" cy="36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0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62200" y="135255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vi-VN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D4A465-0134-46F5-9EFF-6358BC1FD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209550"/>
            <a:ext cx="4159740" cy="487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807DBA-CE06-4B28-AEA7-2440D712F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09550"/>
            <a:ext cx="435098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8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Nhóm 34"/>
          <p:cNvGrpSpPr/>
          <p:nvPr/>
        </p:nvGrpSpPr>
        <p:grpSpPr>
          <a:xfrm>
            <a:off x="304800" y="836946"/>
            <a:ext cx="8534400" cy="3338474"/>
            <a:chOff x="2110769" y="2881645"/>
            <a:chExt cx="2568147" cy="381929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2110769" y="3815471"/>
              <a:ext cx="256814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gray">
            <a:xfrm>
              <a:off x="2553486" y="3538186"/>
              <a:ext cx="1592773" cy="584775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 flipH="1">
              <a:off x="3904457" y="2881645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 flipH="1">
              <a:off x="2553486" y="2885311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gray">
            <a:xfrm>
              <a:off x="2598156" y="3459027"/>
              <a:ext cx="145843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cặp đôi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156629" y="4381218"/>
              <a:ext cx="2476427" cy="1584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3">
            <a:extLst>
              <a:ext uri="{FF2B5EF4-FFF2-40B4-BE49-F238E27FC236}">
                <a16:creationId xmlns:a16="http://schemas.microsoft.com/office/drawing/2014/main" id="{22BB8258-125B-4A12-B26E-2AEB3CE78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7547"/>
            <a:ext cx="1905000" cy="14884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009373"/>
              </p:ext>
            </p:extLst>
          </p:nvPr>
        </p:nvGraphicFramePr>
        <p:xfrm>
          <a:off x="1524000" y="539750"/>
          <a:ext cx="2895600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914724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LUYỆN TẬP</a:t>
                      </a:r>
                      <a:endParaRPr lang="en-US" sz="3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833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83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>
            <a:cxnSpLocks/>
          </p:cNvCxnSpPr>
          <p:nvPr/>
        </p:nvCxnSpPr>
        <p:spPr>
          <a:xfrm>
            <a:off x="3311051" y="1047750"/>
            <a:ext cx="2133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8000" y="381910"/>
            <a:ext cx="265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304800" y="1428750"/>
            <a:ext cx="8358807" cy="2438400"/>
            <a:chOff x="457200" y="1239996"/>
            <a:chExt cx="2177144" cy="2804886"/>
          </a:xfrm>
        </p:grpSpPr>
        <p:sp>
          <p:nvSpPr>
            <p:cNvPr id="18" name="Rectangle 17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2838" y="1293865"/>
              <a:ext cx="2115588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68718" y="1657350"/>
            <a:ext cx="7996917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+mj-lt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Liên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Lịch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Nam,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them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kỷ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VII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kỷ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XIX,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triều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kiến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xâm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lược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ta?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>
            <a:cxnSpLocks/>
          </p:cNvCxnSpPr>
          <p:nvPr/>
        </p:nvCxnSpPr>
        <p:spPr>
          <a:xfrm flipV="1">
            <a:off x="2092250" y="1164768"/>
            <a:ext cx="5181600" cy="180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52600" y="489255"/>
            <a:ext cx="5860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Ở NHÀ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453950" y="1428750"/>
            <a:ext cx="8458200" cy="3124200"/>
            <a:chOff x="457200" y="1239996"/>
            <a:chExt cx="2177144" cy="2804886"/>
          </a:xfrm>
        </p:grpSpPr>
        <p:sp>
          <p:nvSpPr>
            <p:cNvPr id="18" name="Rectangle 17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2838" y="1293865"/>
              <a:ext cx="2115588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1230" y="2292757"/>
            <a:ext cx="799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269" y="1571886"/>
            <a:ext cx="8201324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nghiên cứu những ảnh hưởng của văn hóa Trung Quốc tới Việt Nam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Vẽ sơ đồ tư duy bài 4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Mục 1: Ấn Độ dưới các triều đại phong kiến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ổng hợp hơn 78 về hình nền sách và hoa hay nhất - coedo.com.vn">
            <a:extLst>
              <a:ext uri="{FF2B5EF4-FFF2-40B4-BE49-F238E27FC236}">
                <a16:creationId xmlns:a16="http://schemas.microsoft.com/office/drawing/2014/main" id="{4DA0798A-0D9D-435F-B226-A73D9B74D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14399" b="9090"/>
          <a:stretch/>
        </p:blipFill>
        <p:spPr bwMode="auto">
          <a:xfrm>
            <a:off x="1" y="19813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692C636A-0986-44A9-A062-4D892E18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9550"/>
            <a:ext cx="4953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thầy cô và các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3468718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790950"/>
            <a:ext cx="7886700" cy="2931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Minh?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71550"/>
            <a:ext cx="33877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1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4300"/>
            <a:ext cx="6743700" cy="5715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14450" y="711777"/>
            <a:ext cx="6457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0150" y="1138661"/>
            <a:ext cx="6686550" cy="9464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35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14450" y="1623409"/>
          <a:ext cx="6457950" cy="2790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868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34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Nông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34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Thủ công nghiệp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34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 nghiệp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34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Ngoại thương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50096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71450"/>
            <a:ext cx="34861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28600"/>
            <a:ext cx="31432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6743700" cy="5715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57300" y="571500"/>
          <a:ext cx="6629400" cy="4534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4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406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98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Nông</a:t>
                      </a: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254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2595" algn="l"/>
                        </a:tabLst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98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Thủ công nghiệp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254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2595" algn="l"/>
                        </a:tabLst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xưởng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thuê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498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 nghiệp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phồn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Nam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Ngoại thương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254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2595" algn="l"/>
                        </a:tabLst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Nam Á,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Ba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buôn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84773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3081" y="-20730"/>
            <a:ext cx="8894719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just">
              <a:spcBef>
                <a:spcPts val="75"/>
              </a:spcBef>
            </a:pPr>
            <a:r>
              <a:rPr lang="vi-V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ỷ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r>
              <a:rPr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0679" y="609096"/>
            <a:ext cx="2219113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476" algn="ctr">
              <a:spcBef>
                <a:spcPts val="75"/>
              </a:spcBef>
            </a:pP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Đọc thông tin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và  quan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sát các</a:t>
            </a:r>
            <a:r>
              <a:rPr spc="-7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hình  2,3, hãy hoàn 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thành</a:t>
            </a:r>
            <a:r>
              <a:rPr spc="-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bảng</a:t>
            </a:r>
            <a:r>
              <a:rPr spc="-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thống 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kê</a:t>
            </a:r>
            <a:r>
              <a:rPr spc="-1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sau?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80EE73-1A44-4D04-B4E5-FBB56E0A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95350"/>
            <a:ext cx="4952999" cy="41930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9080A2-6ADE-47A9-93E7-DA17A751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06465"/>
            <a:ext cx="4191000" cy="41957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0CA881-447B-4225-8392-94633C427A42}"/>
              </a:ext>
            </a:extLst>
          </p:cNvPr>
          <p:cNvCxnSpPr>
            <a:cxnSpLocks/>
          </p:cNvCxnSpPr>
          <p:nvPr/>
        </p:nvCxnSpPr>
        <p:spPr>
          <a:xfrm>
            <a:off x="145372" y="787189"/>
            <a:ext cx="892242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1160" y="54570"/>
            <a:ext cx="2051410" cy="400110"/>
          </a:xfrm>
          <a:prstGeom prst="rect">
            <a:avLst/>
          </a:prstGeom>
          <a:solidFill>
            <a:srgbClr val="1A966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HĐ NHÓM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Nhóm 34"/>
          <p:cNvGrpSpPr/>
          <p:nvPr/>
        </p:nvGrpSpPr>
        <p:grpSpPr>
          <a:xfrm>
            <a:off x="609600" y="491818"/>
            <a:ext cx="8214530" cy="3962344"/>
            <a:chOff x="2057884" y="1853148"/>
            <a:chExt cx="2342632" cy="314400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2057884" y="2111687"/>
              <a:ext cx="2342632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utoShape 17"/>
            <p:cNvSpPr>
              <a:spLocks noChangeArrowheads="1"/>
            </p:cNvSpPr>
            <p:nvPr/>
          </p:nvSpPr>
          <p:spPr bwMode="gray">
            <a:xfrm>
              <a:off x="2362116" y="1853148"/>
              <a:ext cx="1912313" cy="733694"/>
            </a:xfrm>
            <a:prstGeom prst="roundRect">
              <a:avLst>
                <a:gd name="adj" fmla="val 50000"/>
              </a:avLst>
            </a:prstGeom>
            <a:solidFill>
              <a:srgbClr val="1A96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 flipH="1">
              <a:off x="3904457" y="2881645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 flipH="1">
              <a:off x="2553486" y="2885311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gray">
            <a:xfrm>
              <a:off x="2407599" y="1890308"/>
              <a:ext cx="1872757" cy="659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 eaLnBrk="0" hangingPunct="0"/>
              <a:r>
                <a: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tựu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</a:t>
              </a:r>
              <a:r>
                <a: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ỷ 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kỷ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XIX 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2063811" y="2779471"/>
              <a:ext cx="2320901" cy="1778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defRPr/>
              </a:pPr>
              <a:r>
                <a:rPr lang="vi-VN" sz="2400" dirty="0">
                  <a:solidFill>
                    <a:srgbClr val="0066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Hãy giới thiệu những thành tựu văn hóa tiêu biểu của Trung Quốc từ thế kỷ VII đến thế kỷ XIX?</a:t>
              </a:r>
            </a:p>
            <a:p>
              <a:pPr algn="just">
                <a:lnSpc>
                  <a:spcPct val="150000"/>
                </a:lnSpc>
                <a:defRPr/>
              </a:pPr>
              <a:r>
                <a:rPr lang="vi-VN" sz="2400" dirty="0">
                  <a:solidFill>
                    <a:srgbClr val="0066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hãy nêu nhận xét về những thành tựu văn hóa của Trung Quốc?</a:t>
              </a:r>
              <a:endParaRPr lang="vi-VN" sz="24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A4182BE-BF8A-4017-BD12-D5D4FD4A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3174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96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E8468B-0990-4BA1-9297-8C27889C8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1" y="384074"/>
            <a:ext cx="3810000" cy="40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62200" y="135255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vi-VN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1247D-1799-4921-AD3F-E0A7BC3C3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5"/>
            <a:ext cx="914400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5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</TotalTime>
  <Words>337</Words>
  <Application>Microsoft Office PowerPoint</Application>
  <PresentationFormat>On-screen Show (16:9)</PresentationFormat>
  <Paragraphs>61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#9Slide03 AmpleSoft Bold</vt:lpstr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Khởi động: </vt:lpstr>
      <vt:lpstr>3. Sự phát triển kinh tế thời Minh - Thanh</vt:lpstr>
      <vt:lpstr>PowerPoint Presentation</vt:lpstr>
      <vt:lpstr>3. Sự phát triển kinh tế thời Minh - Thanh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260</cp:revision>
  <dcterms:created xsi:type="dcterms:W3CDTF">2021-11-29T21:53:24Z</dcterms:created>
  <dcterms:modified xsi:type="dcterms:W3CDTF">2024-11-11T14:38:01Z</dcterms:modified>
</cp:coreProperties>
</file>