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411" r:id="rId2"/>
    <p:sldId id="392" r:id="rId3"/>
    <p:sldId id="412" r:id="rId4"/>
    <p:sldId id="466" r:id="rId5"/>
    <p:sldId id="485" r:id="rId6"/>
    <p:sldId id="467" r:id="rId7"/>
    <p:sldId id="486" r:id="rId8"/>
    <p:sldId id="446" r:id="rId9"/>
    <p:sldId id="487" r:id="rId10"/>
    <p:sldId id="468" r:id="rId11"/>
    <p:sldId id="469" r:id="rId12"/>
    <p:sldId id="448" r:id="rId13"/>
    <p:sldId id="470" r:id="rId14"/>
    <p:sldId id="471" r:id="rId15"/>
    <p:sldId id="4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996600"/>
    <a:srgbClr val="4472C4"/>
    <a:srgbClr val="413B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085" autoAdjust="0"/>
    <p:restoredTop sz="94660"/>
  </p:normalViewPr>
  <p:slideViewPr>
    <p:cSldViewPr snapToGrid="0">
      <p:cViewPr varScale="1">
        <p:scale>
          <a:sx n="72" d="100"/>
          <a:sy n="72" d="100"/>
        </p:scale>
        <p:origin x="40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63"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ãn Minh Cường" userId="c06aa9e7-bf7b-4f33-bd85-65ed3b5062f7" providerId="ADAL" clId="{92119B27-9C48-4892-B385-42145AB2A082}"/>
    <pc:docChg chg="undo custSel addSld delSld modSld sldOrd">
      <pc:chgData name="Doãn Minh Cường" userId="c06aa9e7-bf7b-4f33-bd85-65ed3b5062f7" providerId="ADAL" clId="{92119B27-9C48-4892-B385-42145AB2A082}" dt="2022-07-01T02:56:39.099" v="32671" actId="255"/>
      <pc:docMkLst>
        <pc:docMk/>
      </pc:docMkLst>
      <pc:sldChg chg="delSp modSp mod">
        <pc:chgData name="Doãn Minh Cường" userId="c06aa9e7-bf7b-4f33-bd85-65ed3b5062f7" providerId="ADAL" clId="{92119B27-9C48-4892-B385-42145AB2A082}" dt="2022-06-30T05:29:17.888" v="18841" actId="20577"/>
        <pc:sldMkLst>
          <pc:docMk/>
          <pc:sldMk cId="1362517987" sldId="262"/>
        </pc:sldMkLst>
        <pc:spChg chg="mod">
          <ac:chgData name="Doãn Minh Cường" userId="c06aa9e7-bf7b-4f33-bd85-65ed3b5062f7" providerId="ADAL" clId="{92119B27-9C48-4892-B385-42145AB2A082}" dt="2022-06-28T00:30:54.569" v="4220" actId="1035"/>
          <ac:spMkLst>
            <pc:docMk/>
            <pc:sldMk cId="1362517987" sldId="262"/>
            <ac:spMk id="2" creationId="{05401DDB-58D6-1441-B63D-533E4751AFE8}"/>
          </ac:spMkLst>
        </pc:spChg>
        <pc:spChg chg="mod">
          <ac:chgData name="Doãn Minh Cường" userId="c06aa9e7-bf7b-4f33-bd85-65ed3b5062f7" providerId="ADAL" clId="{92119B27-9C48-4892-B385-42145AB2A082}" dt="2022-06-30T05:29:17.888" v="18841" actId="20577"/>
          <ac:spMkLst>
            <pc:docMk/>
            <pc:sldMk cId="1362517987" sldId="262"/>
            <ac:spMk id="3" creationId="{B3A0CCF4-8483-244A-AEE2-8B748A1854E3}"/>
          </ac:spMkLst>
        </pc:spChg>
        <pc:spChg chg="del">
          <ac:chgData name="Doãn Minh Cường" userId="c06aa9e7-bf7b-4f33-bd85-65ed3b5062f7" providerId="ADAL" clId="{92119B27-9C48-4892-B385-42145AB2A082}" dt="2022-06-28T00:33:02.264" v="4382" actId="478"/>
          <ac:spMkLst>
            <pc:docMk/>
            <pc:sldMk cId="1362517987" sldId="262"/>
            <ac:spMk id="6" creationId="{B3A0CCF4-8483-244A-AEE2-8B748A1854E3}"/>
          </ac:spMkLst>
        </pc:spChg>
        <pc:spChg chg="del">
          <ac:chgData name="Doãn Minh Cường" userId="c06aa9e7-bf7b-4f33-bd85-65ed3b5062f7" providerId="ADAL" clId="{92119B27-9C48-4892-B385-42145AB2A082}" dt="2022-06-28T00:32:53.879" v="4380" actId="478"/>
          <ac:spMkLst>
            <pc:docMk/>
            <pc:sldMk cId="1362517987" sldId="262"/>
            <ac:spMk id="7" creationId="{B3A0CCF4-8483-244A-AEE2-8B748A1854E3}"/>
          </ac:spMkLst>
        </pc:spChg>
        <pc:spChg chg="del">
          <ac:chgData name="Doãn Minh Cường" userId="c06aa9e7-bf7b-4f33-bd85-65ed3b5062f7" providerId="ADAL" clId="{92119B27-9C48-4892-B385-42145AB2A082}" dt="2022-06-28T00:32:57.105" v="4381" actId="478"/>
          <ac:spMkLst>
            <pc:docMk/>
            <pc:sldMk cId="1362517987" sldId="262"/>
            <ac:spMk id="9" creationId="{B3A0CCF4-8483-244A-AEE2-8B748A1854E3}"/>
          </ac:spMkLst>
        </pc:spChg>
      </pc:sldChg>
      <pc:sldChg chg="modSp del mod ord">
        <pc:chgData name="Doãn Minh Cường" userId="c06aa9e7-bf7b-4f33-bd85-65ed3b5062f7" providerId="ADAL" clId="{92119B27-9C48-4892-B385-42145AB2A082}" dt="2022-06-28T01:09:09.134" v="5573" actId="47"/>
        <pc:sldMkLst>
          <pc:docMk/>
          <pc:sldMk cId="4084877488" sldId="277"/>
        </pc:sldMkLst>
        <pc:spChg chg="mod">
          <ac:chgData name="Doãn Minh Cường" userId="c06aa9e7-bf7b-4f33-bd85-65ed3b5062f7" providerId="ADAL" clId="{92119B27-9C48-4892-B385-42145AB2A082}" dt="2022-06-28T01:08:26.746" v="5572" actId="2711"/>
          <ac:spMkLst>
            <pc:docMk/>
            <pc:sldMk cId="4084877488" sldId="277"/>
            <ac:spMk id="6" creationId="{B4FCA636-516A-6BDC-9BB3-239DCCC525BF}"/>
          </ac:spMkLst>
        </pc:spChg>
      </pc:sldChg>
      <pc:sldChg chg="modSp mod ord">
        <pc:chgData name="Doãn Minh Cường" userId="c06aa9e7-bf7b-4f33-bd85-65ed3b5062f7" providerId="ADAL" clId="{92119B27-9C48-4892-B385-42145AB2A082}" dt="2022-06-29T00:35:51.874" v="12608" actId="20577"/>
        <pc:sldMkLst>
          <pc:docMk/>
          <pc:sldMk cId="2596914095" sldId="285"/>
        </pc:sldMkLst>
        <pc:spChg chg="mod">
          <ac:chgData name="Doãn Minh Cường" userId="c06aa9e7-bf7b-4f33-bd85-65ed3b5062f7" providerId="ADAL" clId="{92119B27-9C48-4892-B385-42145AB2A082}" dt="2022-06-27T08:27:08.849" v="982" actId="1076"/>
          <ac:spMkLst>
            <pc:docMk/>
            <pc:sldMk cId="2596914095" sldId="285"/>
            <ac:spMk id="15" creationId="{C488C050-8E22-D60C-80D4-013E5354E6F4}"/>
          </ac:spMkLst>
        </pc:spChg>
        <pc:graphicFrameChg chg="mod modGraphic">
          <ac:chgData name="Doãn Minh Cường" userId="c06aa9e7-bf7b-4f33-bd85-65ed3b5062f7" providerId="ADAL" clId="{92119B27-9C48-4892-B385-42145AB2A082}" dt="2022-06-29T00:35:51.874" v="12608" actId="20577"/>
          <ac:graphicFrameMkLst>
            <pc:docMk/>
            <pc:sldMk cId="2596914095" sldId="285"/>
            <ac:graphicFrameMk id="9" creationId="{81A07551-B323-D554-38BB-D91B0868FEDE}"/>
          </ac:graphicFrameMkLst>
        </pc:graphicFrameChg>
      </pc:sldChg>
      <pc:sldChg chg="modSp del">
        <pc:chgData name="Doãn Minh Cường" userId="c06aa9e7-bf7b-4f33-bd85-65ed3b5062f7" providerId="ADAL" clId="{92119B27-9C48-4892-B385-42145AB2A082}" dt="2022-06-28T04:17:32.165" v="11138" actId="47"/>
        <pc:sldMkLst>
          <pc:docMk/>
          <pc:sldMk cId="1633794362" sldId="286"/>
        </pc:sldMkLst>
        <pc:graphicFrameChg chg="mod">
          <ac:chgData name="Doãn Minh Cường" userId="c06aa9e7-bf7b-4f33-bd85-65ed3b5062f7" providerId="ADAL" clId="{92119B27-9C48-4892-B385-42145AB2A082}" dt="2022-06-27T08:33:52.754" v="1094" actId="113"/>
          <ac:graphicFrameMkLst>
            <pc:docMk/>
            <pc:sldMk cId="1633794362" sldId="286"/>
            <ac:graphicFrameMk id="9" creationId="{81A07551-B323-D554-38BB-D91B0868FEDE}"/>
          </ac:graphicFrameMkLst>
        </pc:graphicFrameChg>
      </pc:sldChg>
      <pc:sldChg chg="addSp modSp mod">
        <pc:chgData name="Doãn Minh Cường" userId="c06aa9e7-bf7b-4f33-bd85-65ed3b5062f7" providerId="ADAL" clId="{92119B27-9C48-4892-B385-42145AB2A082}" dt="2022-07-01T02:55:30.364" v="32606" actId="1036"/>
        <pc:sldMkLst>
          <pc:docMk/>
          <pc:sldMk cId="3541749296" sldId="287"/>
        </pc:sldMkLst>
        <pc:spChg chg="add mod">
          <ac:chgData name="Doãn Minh Cường" userId="c06aa9e7-bf7b-4f33-bd85-65ed3b5062f7" providerId="ADAL" clId="{92119B27-9C48-4892-B385-42145AB2A082}" dt="2022-06-27T08:49:32.978" v="1922" actId="1036"/>
          <ac:spMkLst>
            <pc:docMk/>
            <pc:sldMk cId="3541749296" sldId="287"/>
            <ac:spMk id="11" creationId="{D69A4B97-26CE-C134-3F47-B656D749EAAF}"/>
          </ac:spMkLst>
        </pc:spChg>
        <pc:spChg chg="mod">
          <ac:chgData name="Doãn Minh Cường" userId="c06aa9e7-bf7b-4f33-bd85-65ed3b5062f7" providerId="ADAL" clId="{92119B27-9C48-4892-B385-42145AB2A082}" dt="2022-07-01T02:55:30.364" v="32606" actId="1036"/>
          <ac:spMkLst>
            <pc:docMk/>
            <pc:sldMk cId="3541749296" sldId="287"/>
            <ac:spMk id="15" creationId="{C488C050-8E22-D60C-80D4-013E5354E6F4}"/>
          </ac:spMkLst>
        </pc:spChg>
        <pc:graphicFrameChg chg="mod">
          <ac:chgData name="Doãn Minh Cường" userId="c06aa9e7-bf7b-4f33-bd85-65ed3b5062f7" providerId="ADAL" clId="{92119B27-9C48-4892-B385-42145AB2A082}" dt="2022-06-27T08:51:53.765" v="2049" actId="255"/>
          <ac:graphicFrameMkLst>
            <pc:docMk/>
            <pc:sldMk cId="3541749296" sldId="287"/>
            <ac:graphicFrameMk id="9" creationId="{81A07551-B323-D554-38BB-D91B0868FEDE}"/>
          </ac:graphicFrameMkLst>
        </pc:graphicFrameChg>
      </pc:sldChg>
      <pc:sldChg chg="addSp delSp modSp mod ord">
        <pc:chgData name="Doãn Minh Cường" userId="c06aa9e7-bf7b-4f33-bd85-65ed3b5062f7" providerId="ADAL" clId="{92119B27-9C48-4892-B385-42145AB2A082}" dt="2022-06-28T04:26:06.550" v="11229" actId="1076"/>
        <pc:sldMkLst>
          <pc:docMk/>
          <pc:sldMk cId="3578786405" sldId="289"/>
        </pc:sldMkLst>
        <pc:picChg chg="del">
          <ac:chgData name="Doãn Minh Cường" userId="c06aa9e7-bf7b-4f33-bd85-65ed3b5062f7" providerId="ADAL" clId="{92119B27-9C48-4892-B385-42145AB2A082}" dt="2022-06-28T01:03:54.119" v="5568" actId="478"/>
          <ac:picMkLst>
            <pc:docMk/>
            <pc:sldMk cId="3578786405" sldId="289"/>
            <ac:picMk id="2" creationId="{85836661-9DF2-3867-30F9-7D322F2D1EEB}"/>
          </ac:picMkLst>
        </pc:picChg>
        <pc:picChg chg="add mod">
          <ac:chgData name="Doãn Minh Cường" userId="c06aa9e7-bf7b-4f33-bd85-65ed3b5062f7" providerId="ADAL" clId="{92119B27-9C48-4892-B385-42145AB2A082}" dt="2022-06-28T04:26:06.550" v="11229" actId="1076"/>
          <ac:picMkLst>
            <pc:docMk/>
            <pc:sldMk cId="3578786405" sldId="289"/>
            <ac:picMk id="3" creationId="{17641370-6864-A6DB-D2EC-57605A44A77B}"/>
          </ac:picMkLst>
        </pc:picChg>
        <pc:picChg chg="add del mod">
          <ac:chgData name="Doãn Minh Cường" userId="c06aa9e7-bf7b-4f33-bd85-65ed3b5062f7" providerId="ADAL" clId="{92119B27-9C48-4892-B385-42145AB2A082}" dt="2022-06-28T01:10:01.448" v="5574" actId="478"/>
          <ac:picMkLst>
            <pc:docMk/>
            <pc:sldMk cId="3578786405" sldId="289"/>
            <ac:picMk id="6" creationId="{0432617C-AC81-A84E-5737-E223413FD454}"/>
          </ac:picMkLst>
        </pc:picChg>
        <pc:picChg chg="add del mod">
          <ac:chgData name="Doãn Minh Cường" userId="c06aa9e7-bf7b-4f33-bd85-65ed3b5062f7" providerId="ADAL" clId="{92119B27-9C48-4892-B385-42145AB2A082}" dt="2022-06-28T01:11:50.104" v="5576" actId="478"/>
          <ac:picMkLst>
            <pc:docMk/>
            <pc:sldMk cId="3578786405" sldId="289"/>
            <ac:picMk id="7" creationId="{4B2F0242-33FA-0311-7053-13C6E2D32FA5}"/>
          </ac:picMkLst>
        </pc:picChg>
        <pc:picChg chg="add del mod">
          <ac:chgData name="Doãn Minh Cường" userId="c06aa9e7-bf7b-4f33-bd85-65ed3b5062f7" providerId="ADAL" clId="{92119B27-9C48-4892-B385-42145AB2A082}" dt="2022-06-28T04:24:40.662" v="11177" actId="478"/>
          <ac:picMkLst>
            <pc:docMk/>
            <pc:sldMk cId="3578786405" sldId="289"/>
            <ac:picMk id="8" creationId="{0870D8ED-89C7-3015-30D5-341E46996C7A}"/>
          </ac:picMkLst>
        </pc:picChg>
      </pc:sldChg>
      <pc:sldChg chg="del ord">
        <pc:chgData name="Doãn Minh Cường" userId="c06aa9e7-bf7b-4f33-bd85-65ed3b5062f7" providerId="ADAL" clId="{92119B27-9C48-4892-B385-42145AB2A082}" dt="2022-06-28T04:29:20.765" v="11379" actId="47"/>
        <pc:sldMkLst>
          <pc:docMk/>
          <pc:sldMk cId="2362574485" sldId="290"/>
        </pc:sldMkLst>
      </pc:sldChg>
      <pc:sldChg chg="addSp delSp modSp mod ord delAnim modAnim">
        <pc:chgData name="Doãn Minh Cường" userId="c06aa9e7-bf7b-4f33-bd85-65ed3b5062f7" providerId="ADAL" clId="{92119B27-9C48-4892-B385-42145AB2A082}" dt="2022-07-01T02:38:46.308" v="32255" actId="12"/>
        <pc:sldMkLst>
          <pc:docMk/>
          <pc:sldMk cId="2869744336" sldId="291"/>
        </pc:sldMkLst>
        <pc:spChg chg="add mod">
          <ac:chgData name="Doãn Minh Cường" userId="c06aa9e7-bf7b-4f33-bd85-65ed3b5062f7" providerId="ADAL" clId="{92119B27-9C48-4892-B385-42145AB2A082}" dt="2022-07-01T02:38:46.308" v="32255" actId="12"/>
          <ac:spMkLst>
            <pc:docMk/>
            <pc:sldMk cId="2869744336" sldId="291"/>
            <ac:spMk id="2" creationId="{9705A03D-44AC-29F4-D8C7-B29962C6F30A}"/>
          </ac:spMkLst>
        </pc:spChg>
        <pc:spChg chg="mod">
          <ac:chgData name="Doãn Minh Cường" userId="c06aa9e7-bf7b-4f33-bd85-65ed3b5062f7" providerId="ADAL" clId="{92119B27-9C48-4892-B385-42145AB2A082}" dt="2022-06-28T04:30:16.632" v="11494" actId="1038"/>
          <ac:spMkLst>
            <pc:docMk/>
            <pc:sldMk cId="2869744336" sldId="291"/>
            <ac:spMk id="7" creationId="{7DC3EBE2-2A28-D5B1-A421-0A1F89590FEA}"/>
          </ac:spMkLst>
        </pc:spChg>
        <pc:picChg chg="del">
          <ac:chgData name="Doãn Minh Cường" userId="c06aa9e7-bf7b-4f33-bd85-65ed3b5062f7" providerId="ADAL" clId="{92119B27-9C48-4892-B385-42145AB2A082}" dt="2022-06-28T04:29:53.645" v="11382" actId="478"/>
          <ac:picMkLst>
            <pc:docMk/>
            <pc:sldMk cId="2869744336" sldId="291"/>
            <ac:picMk id="2" creationId="{00000000-0000-0000-0000-000000000000}"/>
          </ac:picMkLst>
        </pc:picChg>
        <pc:picChg chg="del">
          <ac:chgData name="Doãn Minh Cường" userId="c06aa9e7-bf7b-4f33-bd85-65ed3b5062f7" providerId="ADAL" clId="{92119B27-9C48-4892-B385-42145AB2A082}" dt="2022-06-28T04:29:51.004" v="11381" actId="478"/>
          <ac:picMkLst>
            <pc:docMk/>
            <pc:sldMk cId="2869744336" sldId="291"/>
            <ac:picMk id="3" creationId="{00000000-0000-0000-0000-000000000000}"/>
          </ac:picMkLst>
        </pc:picChg>
        <pc:picChg chg="add mod">
          <ac:chgData name="Doãn Minh Cường" userId="c06aa9e7-bf7b-4f33-bd85-65ed3b5062f7" providerId="ADAL" clId="{92119B27-9C48-4892-B385-42145AB2A082}" dt="2022-06-28T04:30:36.375" v="11507" actId="1037"/>
          <ac:picMkLst>
            <pc:docMk/>
            <pc:sldMk cId="2869744336" sldId="291"/>
            <ac:picMk id="8" creationId="{4DC1469A-08EB-A187-9E4C-E1366CD639A3}"/>
          </ac:picMkLst>
        </pc:picChg>
        <pc:picChg chg="add mod">
          <ac:chgData name="Doãn Minh Cường" userId="c06aa9e7-bf7b-4f33-bd85-65ed3b5062f7" providerId="ADAL" clId="{92119B27-9C48-4892-B385-42145AB2A082}" dt="2022-06-28T04:31:52.635" v="11532" actId="1076"/>
          <ac:picMkLst>
            <pc:docMk/>
            <pc:sldMk cId="2869744336" sldId="291"/>
            <ac:picMk id="9" creationId="{4EED71CE-4BDB-2923-F083-84D8190EB03C}"/>
          </ac:picMkLst>
        </pc:picChg>
      </pc:sldChg>
      <pc:sldChg chg="del">
        <pc:chgData name="Doãn Minh Cường" userId="c06aa9e7-bf7b-4f33-bd85-65ed3b5062f7" providerId="ADAL" clId="{92119B27-9C48-4892-B385-42145AB2A082}" dt="2022-06-28T00:54:19.569" v="5510" actId="47"/>
        <pc:sldMkLst>
          <pc:docMk/>
          <pc:sldMk cId="2699690026" sldId="294"/>
        </pc:sldMkLst>
      </pc:sldChg>
      <pc:sldChg chg="del">
        <pc:chgData name="Doãn Minh Cường" userId="c06aa9e7-bf7b-4f33-bd85-65ed3b5062f7" providerId="ADAL" clId="{92119B27-9C48-4892-B385-42145AB2A082}" dt="2022-06-28T00:54:23.460" v="5511" actId="47"/>
        <pc:sldMkLst>
          <pc:docMk/>
          <pc:sldMk cId="1969471990" sldId="295"/>
        </pc:sldMkLst>
      </pc:sldChg>
      <pc:sldChg chg="del">
        <pc:chgData name="Doãn Minh Cường" userId="c06aa9e7-bf7b-4f33-bd85-65ed3b5062f7" providerId="ADAL" clId="{92119B27-9C48-4892-B385-42145AB2A082}" dt="2022-06-28T23:57:20.350" v="12541" actId="47"/>
        <pc:sldMkLst>
          <pc:docMk/>
          <pc:sldMk cId="243558129" sldId="296"/>
        </pc:sldMkLst>
      </pc:sldChg>
      <pc:sldChg chg="addSp delSp modSp del mod">
        <pc:chgData name="Doãn Minh Cường" userId="c06aa9e7-bf7b-4f33-bd85-65ed3b5062f7" providerId="ADAL" clId="{92119B27-9C48-4892-B385-42145AB2A082}" dt="2022-06-28T23:51:11.984" v="12343" actId="47"/>
        <pc:sldMkLst>
          <pc:docMk/>
          <pc:sldMk cId="3613213695" sldId="297"/>
        </pc:sldMkLst>
        <pc:spChg chg="add del mod">
          <ac:chgData name="Doãn Minh Cường" userId="c06aa9e7-bf7b-4f33-bd85-65ed3b5062f7" providerId="ADAL" clId="{92119B27-9C48-4892-B385-42145AB2A082}" dt="2022-06-28T04:00:03.409" v="10234" actId="478"/>
          <ac:spMkLst>
            <pc:docMk/>
            <pc:sldMk cId="3613213695" sldId="297"/>
            <ac:spMk id="8" creationId="{AD44A79E-ED58-B81F-C4D4-D9183BDD50B9}"/>
          </ac:spMkLst>
        </pc:spChg>
        <pc:spChg chg="mod">
          <ac:chgData name="Doãn Minh Cường" userId="c06aa9e7-bf7b-4f33-bd85-65ed3b5062f7" providerId="ADAL" clId="{92119B27-9C48-4892-B385-42145AB2A082}" dt="2022-06-28T23:49:41.724" v="12333" actId="1036"/>
          <ac:spMkLst>
            <pc:docMk/>
            <pc:sldMk cId="3613213695" sldId="297"/>
            <ac:spMk id="12" creationId="{00000000-0000-0000-0000-000000000000}"/>
          </ac:spMkLst>
        </pc:spChg>
        <pc:graphicFrameChg chg="mod">
          <ac:chgData name="Doãn Minh Cường" userId="c06aa9e7-bf7b-4f33-bd85-65ed3b5062f7" providerId="ADAL" clId="{92119B27-9C48-4892-B385-42145AB2A082}" dt="2022-06-28T23:47:42.832" v="12257" actId="20577"/>
          <ac:graphicFrameMkLst>
            <pc:docMk/>
            <pc:sldMk cId="3613213695" sldId="297"/>
            <ac:graphicFrameMk id="11" creationId="{00000000-0000-0000-0000-000000000000}"/>
          </ac:graphicFrameMkLst>
        </pc:graphicFrameChg>
      </pc:sldChg>
      <pc:sldChg chg="modSp mod">
        <pc:chgData name="Doãn Minh Cường" userId="c06aa9e7-bf7b-4f33-bd85-65ed3b5062f7" providerId="ADAL" clId="{92119B27-9C48-4892-B385-42145AB2A082}" dt="2022-07-01T00:57:46.589" v="25097" actId="27636"/>
        <pc:sldMkLst>
          <pc:docMk/>
          <pc:sldMk cId="2836655515" sldId="299"/>
        </pc:sldMkLst>
        <pc:spChg chg="mod">
          <ac:chgData name="Doãn Minh Cường" userId="c06aa9e7-bf7b-4f33-bd85-65ed3b5062f7" providerId="ADAL" clId="{92119B27-9C48-4892-B385-42145AB2A082}" dt="2022-07-01T00:57:46.589" v="25097" actId="27636"/>
          <ac:spMkLst>
            <pc:docMk/>
            <pc:sldMk cId="2836655515" sldId="299"/>
            <ac:spMk id="4" creationId="{BA5FF99E-FBC4-A0CA-B649-B463ECDB6425}"/>
          </ac:spMkLst>
        </pc:spChg>
      </pc:sldChg>
      <pc:sldChg chg="modSp mod">
        <pc:chgData name="Doãn Minh Cường" userId="c06aa9e7-bf7b-4f33-bd85-65ed3b5062f7" providerId="ADAL" clId="{92119B27-9C48-4892-B385-42145AB2A082}" dt="2022-07-01T00:57:46.589" v="25099" actId="27636"/>
        <pc:sldMkLst>
          <pc:docMk/>
          <pc:sldMk cId="128009665" sldId="301"/>
        </pc:sldMkLst>
        <pc:spChg chg="mod">
          <ac:chgData name="Doãn Minh Cường" userId="c06aa9e7-bf7b-4f33-bd85-65ed3b5062f7" providerId="ADAL" clId="{92119B27-9C48-4892-B385-42145AB2A082}" dt="2022-07-01T00:57:46.589" v="25099" actId="27636"/>
          <ac:spMkLst>
            <pc:docMk/>
            <pc:sldMk cId="128009665" sldId="301"/>
            <ac:spMk id="4" creationId="{BA5FF99E-FBC4-A0CA-B649-B463ECDB6425}"/>
          </ac:spMkLst>
        </pc:spChg>
        <pc:spChg chg="mod">
          <ac:chgData name="Doãn Minh Cường" userId="c06aa9e7-bf7b-4f33-bd85-65ed3b5062f7" providerId="ADAL" clId="{92119B27-9C48-4892-B385-42145AB2A082}" dt="2022-06-28T23:52:15.712" v="12374" actId="1038"/>
          <ac:spMkLst>
            <pc:docMk/>
            <pc:sldMk cId="128009665" sldId="301"/>
            <ac:spMk id="11" creationId="{00000000-0000-0000-0000-000000000000}"/>
          </ac:spMkLst>
        </pc:spChg>
      </pc:sldChg>
      <pc:sldChg chg="modSp mod">
        <pc:chgData name="Doãn Minh Cường" userId="c06aa9e7-bf7b-4f33-bd85-65ed3b5062f7" providerId="ADAL" clId="{92119B27-9C48-4892-B385-42145AB2A082}" dt="2022-07-01T00:57:46.589" v="25098" actId="27636"/>
        <pc:sldMkLst>
          <pc:docMk/>
          <pc:sldMk cId="3300573084" sldId="302"/>
        </pc:sldMkLst>
        <pc:spChg chg="mod">
          <ac:chgData name="Doãn Minh Cường" userId="c06aa9e7-bf7b-4f33-bd85-65ed3b5062f7" providerId="ADAL" clId="{92119B27-9C48-4892-B385-42145AB2A082}" dt="2022-07-01T00:57:46.589" v="25098" actId="27636"/>
          <ac:spMkLst>
            <pc:docMk/>
            <pc:sldMk cId="3300573084" sldId="302"/>
            <ac:spMk id="4" creationId="{BA5FF99E-FBC4-A0CA-B649-B463ECDB6425}"/>
          </ac:spMkLst>
        </pc:spChg>
      </pc:sldChg>
      <pc:sldChg chg="modSp del mod">
        <pc:chgData name="Doãn Minh Cường" userId="c06aa9e7-bf7b-4f33-bd85-65ed3b5062f7" providerId="ADAL" clId="{92119B27-9C48-4892-B385-42145AB2A082}" dt="2022-06-28T04:00:18.920" v="10264" actId="47"/>
        <pc:sldMkLst>
          <pc:docMk/>
          <pc:sldMk cId="4101333480" sldId="303"/>
        </pc:sldMkLst>
        <pc:spChg chg="mod">
          <ac:chgData name="Doãn Minh Cường" userId="c06aa9e7-bf7b-4f33-bd85-65ed3b5062f7" providerId="ADAL" clId="{92119B27-9C48-4892-B385-42145AB2A082}" dt="2022-06-28T03:58:24.983" v="10067" actId="948"/>
          <ac:spMkLst>
            <pc:docMk/>
            <pc:sldMk cId="4101333480" sldId="303"/>
            <ac:spMk id="7" creationId="{00000000-0000-0000-0000-000000000000}"/>
          </ac:spMkLst>
        </pc:spChg>
      </pc:sldChg>
      <pc:sldChg chg="del">
        <pc:chgData name="Doãn Minh Cường" userId="c06aa9e7-bf7b-4f33-bd85-65ed3b5062f7" providerId="ADAL" clId="{92119B27-9C48-4892-B385-42145AB2A082}" dt="2022-06-27T09:08:28.873" v="2530" actId="47"/>
        <pc:sldMkLst>
          <pc:docMk/>
          <pc:sldMk cId="2388077551" sldId="304"/>
        </pc:sldMkLst>
      </pc:sldChg>
      <pc:sldChg chg="del">
        <pc:chgData name="Doãn Minh Cường" userId="c06aa9e7-bf7b-4f33-bd85-65ed3b5062f7" providerId="ADAL" clId="{92119B27-9C48-4892-B385-42145AB2A082}" dt="2022-06-28T03:52:34.050" v="9811" actId="47"/>
        <pc:sldMkLst>
          <pc:docMk/>
          <pc:sldMk cId="951913048" sldId="305"/>
        </pc:sldMkLst>
      </pc:sldChg>
      <pc:sldChg chg="modSp mod">
        <pc:chgData name="Doãn Minh Cường" userId="c06aa9e7-bf7b-4f33-bd85-65ed3b5062f7" providerId="ADAL" clId="{92119B27-9C48-4892-B385-42145AB2A082}" dt="2022-07-01T00:57:46.604" v="25100" actId="27636"/>
        <pc:sldMkLst>
          <pc:docMk/>
          <pc:sldMk cId="3280744866" sldId="306"/>
        </pc:sldMkLst>
        <pc:spChg chg="mod">
          <ac:chgData name="Doãn Minh Cường" userId="c06aa9e7-bf7b-4f33-bd85-65ed3b5062f7" providerId="ADAL" clId="{92119B27-9C48-4892-B385-42145AB2A082}" dt="2022-07-01T00:57:46.604" v="25100" actId="27636"/>
          <ac:spMkLst>
            <pc:docMk/>
            <pc:sldMk cId="3280744866" sldId="306"/>
            <ac:spMk id="4" creationId="{BA5FF99E-FBC4-A0CA-B649-B463ECDB6425}"/>
          </ac:spMkLst>
        </pc:spChg>
        <pc:spChg chg="mod">
          <ac:chgData name="Doãn Minh Cường" userId="c06aa9e7-bf7b-4f33-bd85-65ed3b5062f7" providerId="ADAL" clId="{92119B27-9C48-4892-B385-42145AB2A082}" dt="2022-06-28T23:52:59.467" v="12412" actId="1038"/>
          <ac:spMkLst>
            <pc:docMk/>
            <pc:sldMk cId="3280744866" sldId="306"/>
            <ac:spMk id="8" creationId="{00000000-0000-0000-0000-000000000000}"/>
          </ac:spMkLst>
        </pc:spChg>
      </pc:sldChg>
      <pc:sldChg chg="del">
        <pc:chgData name="Doãn Minh Cường" userId="c06aa9e7-bf7b-4f33-bd85-65ed3b5062f7" providerId="ADAL" clId="{92119B27-9C48-4892-B385-42145AB2A082}" dt="2022-06-28T04:00:37.930" v="10265" actId="47"/>
        <pc:sldMkLst>
          <pc:docMk/>
          <pc:sldMk cId="3970573695" sldId="307"/>
        </pc:sldMkLst>
      </pc:sldChg>
      <pc:sldChg chg="modSp mod">
        <pc:chgData name="Doãn Minh Cường" userId="c06aa9e7-bf7b-4f33-bd85-65ed3b5062f7" providerId="ADAL" clId="{92119B27-9C48-4892-B385-42145AB2A082}" dt="2022-06-29T04:36:04.357" v="12884" actId="20577"/>
        <pc:sldMkLst>
          <pc:docMk/>
          <pc:sldMk cId="3460417005" sldId="308"/>
        </pc:sldMkLst>
        <pc:spChg chg="mod">
          <ac:chgData name="Doãn Minh Cường" userId="c06aa9e7-bf7b-4f33-bd85-65ed3b5062f7" providerId="ADAL" clId="{92119B27-9C48-4892-B385-42145AB2A082}" dt="2022-06-28T23:53:29.993" v="12429" actId="1035"/>
          <ac:spMkLst>
            <pc:docMk/>
            <pc:sldMk cId="3460417005" sldId="308"/>
            <ac:spMk id="12" creationId="{00000000-0000-0000-0000-000000000000}"/>
          </ac:spMkLst>
        </pc:spChg>
        <pc:graphicFrameChg chg="mod">
          <ac:chgData name="Doãn Minh Cường" userId="c06aa9e7-bf7b-4f33-bd85-65ed3b5062f7" providerId="ADAL" clId="{92119B27-9C48-4892-B385-42145AB2A082}" dt="2022-06-29T04:36:04.357" v="12884" actId="20577"/>
          <ac:graphicFrameMkLst>
            <pc:docMk/>
            <pc:sldMk cId="3460417005" sldId="308"/>
            <ac:graphicFrameMk id="11" creationId="{00000000-0000-0000-0000-000000000000}"/>
          </ac:graphicFrameMkLst>
        </pc:graphicFrameChg>
      </pc:sldChg>
      <pc:sldChg chg="modSp del mod">
        <pc:chgData name="Doãn Minh Cường" userId="c06aa9e7-bf7b-4f33-bd85-65ed3b5062f7" providerId="ADAL" clId="{92119B27-9C48-4892-B385-42145AB2A082}" dt="2022-06-28T04:09:03.431" v="10738" actId="47"/>
        <pc:sldMkLst>
          <pc:docMk/>
          <pc:sldMk cId="1734958881" sldId="309"/>
        </pc:sldMkLst>
        <pc:spChg chg="mod">
          <ac:chgData name="Doãn Minh Cường" userId="c06aa9e7-bf7b-4f33-bd85-65ed3b5062f7" providerId="ADAL" clId="{92119B27-9C48-4892-B385-42145AB2A082}" dt="2022-06-27T08:59:35.948" v="2152" actId="1035"/>
          <ac:spMkLst>
            <pc:docMk/>
            <pc:sldMk cId="1734958881" sldId="309"/>
            <ac:spMk id="7" creationId="{00000000-0000-0000-0000-000000000000}"/>
          </ac:spMkLst>
        </pc:spChg>
        <pc:spChg chg="mod">
          <ac:chgData name="Doãn Minh Cường" userId="c06aa9e7-bf7b-4f33-bd85-65ed3b5062f7" providerId="ADAL" clId="{92119B27-9C48-4892-B385-42145AB2A082}" dt="2022-06-27T09:04:44.564" v="2331" actId="1036"/>
          <ac:spMkLst>
            <pc:docMk/>
            <pc:sldMk cId="1734958881" sldId="309"/>
            <ac:spMk id="8" creationId="{00000000-0000-0000-0000-000000000000}"/>
          </ac:spMkLst>
        </pc:spChg>
        <pc:picChg chg="mod">
          <ac:chgData name="Doãn Minh Cường" userId="c06aa9e7-bf7b-4f33-bd85-65ed3b5062f7" providerId="ADAL" clId="{92119B27-9C48-4892-B385-42145AB2A082}" dt="2022-06-27T08:59:23.316" v="2129" actId="1037"/>
          <ac:picMkLst>
            <pc:docMk/>
            <pc:sldMk cId="1734958881" sldId="309"/>
            <ac:picMk id="5" creationId="{5757FBB8-676D-528A-84F6-D87A3D775B0A}"/>
          </ac:picMkLst>
        </pc:picChg>
      </pc:sldChg>
      <pc:sldChg chg="addSp delSp modSp del mod">
        <pc:chgData name="Doãn Minh Cường" userId="c06aa9e7-bf7b-4f33-bd85-65ed3b5062f7" providerId="ADAL" clId="{92119B27-9C48-4892-B385-42145AB2A082}" dt="2022-06-28T04:14:18.159" v="11060" actId="47"/>
        <pc:sldMkLst>
          <pc:docMk/>
          <pc:sldMk cId="317336324" sldId="310"/>
        </pc:sldMkLst>
        <pc:spChg chg="add del mod">
          <ac:chgData name="Doãn Minh Cường" userId="c06aa9e7-bf7b-4f33-bd85-65ed3b5062f7" providerId="ADAL" clId="{92119B27-9C48-4892-B385-42145AB2A082}" dt="2022-06-28T04:12:18.763" v="10905" actId="478"/>
          <ac:spMkLst>
            <pc:docMk/>
            <pc:sldMk cId="317336324" sldId="310"/>
            <ac:spMk id="3" creationId="{D5F9B16F-DAEA-B61C-527B-6D8740FFD45F}"/>
          </ac:spMkLst>
        </pc:spChg>
        <pc:spChg chg="add del mod">
          <ac:chgData name="Doãn Minh Cường" userId="c06aa9e7-bf7b-4f33-bd85-65ed3b5062f7" providerId="ADAL" clId="{92119B27-9C48-4892-B385-42145AB2A082}" dt="2022-06-28T04:11:32.104" v="10904" actId="478"/>
          <ac:spMkLst>
            <pc:docMk/>
            <pc:sldMk cId="317336324" sldId="310"/>
            <ac:spMk id="7" creationId="{4152D670-4146-0CF0-E332-B457238B87D1}"/>
          </ac:spMkLst>
        </pc:spChg>
        <pc:spChg chg="del mod">
          <ac:chgData name="Doãn Minh Cường" userId="c06aa9e7-bf7b-4f33-bd85-65ed3b5062f7" providerId="ADAL" clId="{92119B27-9C48-4892-B385-42145AB2A082}" dt="2022-06-28T04:11:24.598" v="10902" actId="478"/>
          <ac:spMkLst>
            <pc:docMk/>
            <pc:sldMk cId="317336324" sldId="310"/>
            <ac:spMk id="9" creationId="{00000000-0000-0000-0000-000000000000}"/>
          </ac:spMkLst>
        </pc:spChg>
        <pc:spChg chg="mod">
          <ac:chgData name="Doãn Minh Cường" userId="c06aa9e7-bf7b-4f33-bd85-65ed3b5062f7" providerId="ADAL" clId="{92119B27-9C48-4892-B385-42145AB2A082}" dt="2022-06-28T04:12:25.137" v="10910" actId="1035"/>
          <ac:spMkLst>
            <pc:docMk/>
            <pc:sldMk cId="317336324" sldId="310"/>
            <ac:spMk id="11" creationId="{00000000-0000-0000-0000-000000000000}"/>
          </ac:spMkLst>
        </pc:spChg>
        <pc:picChg chg="add del">
          <ac:chgData name="Doãn Minh Cường" userId="c06aa9e7-bf7b-4f33-bd85-65ed3b5062f7" providerId="ADAL" clId="{92119B27-9C48-4892-B385-42145AB2A082}" dt="2022-06-28T04:11:32.104" v="10904" actId="478"/>
          <ac:picMkLst>
            <pc:docMk/>
            <pc:sldMk cId="317336324" sldId="310"/>
            <ac:picMk id="5" creationId="{5757FBB8-676D-528A-84F6-D87A3D775B0A}"/>
          </ac:picMkLst>
        </pc:picChg>
      </pc:sldChg>
      <pc:sldChg chg="modSp del mod">
        <pc:chgData name="Doãn Minh Cường" userId="c06aa9e7-bf7b-4f33-bd85-65ed3b5062f7" providerId="ADAL" clId="{92119B27-9C48-4892-B385-42145AB2A082}" dt="2022-06-28T04:14:25.834" v="11061" actId="47"/>
        <pc:sldMkLst>
          <pc:docMk/>
          <pc:sldMk cId="1423994898" sldId="311"/>
        </pc:sldMkLst>
        <pc:spChg chg="mod">
          <ac:chgData name="Doãn Minh Cường" userId="c06aa9e7-bf7b-4f33-bd85-65ed3b5062f7" providerId="ADAL" clId="{92119B27-9C48-4892-B385-42145AB2A082}" dt="2022-06-27T09:02:20.871" v="2206" actId="14100"/>
          <ac:spMkLst>
            <pc:docMk/>
            <pc:sldMk cId="1423994898" sldId="311"/>
            <ac:spMk id="9" creationId="{00000000-0000-0000-0000-000000000000}"/>
          </ac:spMkLst>
        </pc:spChg>
        <pc:spChg chg="mod">
          <ac:chgData name="Doãn Minh Cường" userId="c06aa9e7-bf7b-4f33-bd85-65ed3b5062f7" providerId="ADAL" clId="{92119B27-9C48-4892-B385-42145AB2A082}" dt="2022-06-27T09:05:15.132" v="2335" actId="27636"/>
          <ac:spMkLst>
            <pc:docMk/>
            <pc:sldMk cId="1423994898" sldId="311"/>
            <ac:spMk id="11" creationId="{00000000-0000-0000-0000-000000000000}"/>
          </ac:spMkLst>
        </pc:spChg>
      </pc:sldChg>
      <pc:sldChg chg="modSp del mod">
        <pc:chgData name="Doãn Minh Cường" userId="c06aa9e7-bf7b-4f33-bd85-65ed3b5062f7" providerId="ADAL" clId="{92119B27-9C48-4892-B385-42145AB2A082}" dt="2022-06-28T04:14:34.244" v="11062" actId="47"/>
        <pc:sldMkLst>
          <pc:docMk/>
          <pc:sldMk cId="3277987701" sldId="312"/>
        </pc:sldMkLst>
        <pc:spChg chg="mod">
          <ac:chgData name="Doãn Minh Cường" userId="c06aa9e7-bf7b-4f33-bd85-65ed3b5062f7" providerId="ADAL" clId="{92119B27-9C48-4892-B385-42145AB2A082}" dt="2022-06-27T09:06:58.394" v="2413" actId="14100"/>
          <ac:spMkLst>
            <pc:docMk/>
            <pc:sldMk cId="3277987701" sldId="312"/>
            <ac:spMk id="7" creationId="{00000000-0000-0000-0000-000000000000}"/>
          </ac:spMkLst>
        </pc:spChg>
        <pc:spChg chg="mod">
          <ac:chgData name="Doãn Minh Cường" userId="c06aa9e7-bf7b-4f33-bd85-65ed3b5062f7" providerId="ADAL" clId="{92119B27-9C48-4892-B385-42145AB2A082}" dt="2022-06-27T09:07:23.704" v="2438" actId="1036"/>
          <ac:spMkLst>
            <pc:docMk/>
            <pc:sldMk cId="3277987701" sldId="312"/>
            <ac:spMk id="8" creationId="{00000000-0000-0000-0000-000000000000}"/>
          </ac:spMkLst>
        </pc:spChg>
        <pc:picChg chg="mod">
          <ac:chgData name="Doãn Minh Cường" userId="c06aa9e7-bf7b-4f33-bd85-65ed3b5062f7" providerId="ADAL" clId="{92119B27-9C48-4892-B385-42145AB2A082}" dt="2022-06-27T09:07:04.793" v="2416" actId="1035"/>
          <ac:picMkLst>
            <pc:docMk/>
            <pc:sldMk cId="3277987701" sldId="312"/>
            <ac:picMk id="5" creationId="{5757FBB8-676D-528A-84F6-D87A3D775B0A}"/>
          </ac:picMkLst>
        </pc:picChg>
      </pc:sldChg>
      <pc:sldChg chg="modSp mod">
        <pc:chgData name="Doãn Minh Cường" userId="c06aa9e7-bf7b-4f33-bd85-65ed3b5062f7" providerId="ADAL" clId="{92119B27-9C48-4892-B385-42145AB2A082}" dt="2022-06-30T08:49:11.035" v="24484" actId="1038"/>
        <pc:sldMkLst>
          <pc:docMk/>
          <pc:sldMk cId="951341354" sldId="313"/>
        </pc:sldMkLst>
        <pc:spChg chg="mod">
          <ac:chgData name="Doãn Minh Cường" userId="c06aa9e7-bf7b-4f33-bd85-65ed3b5062f7" providerId="ADAL" clId="{92119B27-9C48-4892-B385-42145AB2A082}" dt="2022-06-30T08:48:41.110" v="24450" actId="14100"/>
          <ac:spMkLst>
            <pc:docMk/>
            <pc:sldMk cId="951341354" sldId="313"/>
            <ac:spMk id="9" creationId="{00000000-0000-0000-0000-000000000000}"/>
          </ac:spMkLst>
        </pc:spChg>
        <pc:spChg chg="mod">
          <ac:chgData name="Doãn Minh Cường" userId="c06aa9e7-bf7b-4f33-bd85-65ed3b5062f7" providerId="ADAL" clId="{92119B27-9C48-4892-B385-42145AB2A082}" dt="2022-06-30T08:49:11.035" v="24484" actId="1038"/>
          <ac:spMkLst>
            <pc:docMk/>
            <pc:sldMk cId="951341354" sldId="313"/>
            <ac:spMk id="12" creationId="{00000000-0000-0000-0000-000000000000}"/>
          </ac:spMkLst>
        </pc:spChg>
        <pc:picChg chg="mod">
          <ac:chgData name="Doãn Minh Cường" userId="c06aa9e7-bf7b-4f33-bd85-65ed3b5062f7" providerId="ADAL" clId="{92119B27-9C48-4892-B385-42145AB2A082}" dt="2022-06-30T08:49:00.573" v="24456" actId="1035"/>
          <ac:picMkLst>
            <pc:docMk/>
            <pc:sldMk cId="951341354" sldId="313"/>
            <ac:picMk id="5" creationId="{5757FBB8-676D-528A-84F6-D87A3D775B0A}"/>
          </ac:picMkLst>
        </pc:picChg>
      </pc:sldChg>
      <pc:sldChg chg="del">
        <pc:chgData name="Doãn Minh Cường" userId="c06aa9e7-bf7b-4f33-bd85-65ed3b5062f7" providerId="ADAL" clId="{92119B27-9C48-4892-B385-42145AB2A082}" dt="2022-06-27T05:10:26.747" v="686" actId="47"/>
        <pc:sldMkLst>
          <pc:docMk/>
          <pc:sldMk cId="3208558160" sldId="314"/>
        </pc:sldMkLst>
      </pc:sldChg>
      <pc:sldChg chg="del">
        <pc:chgData name="Doãn Minh Cường" userId="c06aa9e7-bf7b-4f33-bd85-65ed3b5062f7" providerId="ADAL" clId="{92119B27-9C48-4892-B385-42145AB2A082}" dt="2022-06-27T04:25:36.661" v="337" actId="47"/>
        <pc:sldMkLst>
          <pc:docMk/>
          <pc:sldMk cId="3436794472" sldId="315"/>
        </pc:sldMkLst>
      </pc:sldChg>
      <pc:sldChg chg="del">
        <pc:chgData name="Doãn Minh Cường" userId="c06aa9e7-bf7b-4f33-bd85-65ed3b5062f7" providerId="ADAL" clId="{92119B27-9C48-4892-B385-42145AB2A082}" dt="2022-06-27T05:10:23.588" v="685" actId="47"/>
        <pc:sldMkLst>
          <pc:docMk/>
          <pc:sldMk cId="3539326362" sldId="316"/>
        </pc:sldMkLst>
      </pc:sldChg>
      <pc:sldChg chg="modSp del mod">
        <pc:chgData name="Doãn Minh Cường" userId="c06aa9e7-bf7b-4f33-bd85-65ed3b5062f7" providerId="ADAL" clId="{92119B27-9C48-4892-B385-42145AB2A082}" dt="2022-06-27T04:25:30.366" v="336" actId="47"/>
        <pc:sldMkLst>
          <pc:docMk/>
          <pc:sldMk cId="686625381" sldId="317"/>
        </pc:sldMkLst>
        <pc:spChg chg="mod">
          <ac:chgData name="Doãn Minh Cường" userId="c06aa9e7-bf7b-4f33-bd85-65ed3b5062f7" providerId="ADAL" clId="{92119B27-9C48-4892-B385-42145AB2A082}" dt="2022-06-27T04:21:57.763" v="127" actId="20577"/>
          <ac:spMkLst>
            <pc:docMk/>
            <pc:sldMk cId="686625381" sldId="317"/>
            <ac:spMk id="7" creationId="{60AA1B69-768E-0863-906A-9302983DACFD}"/>
          </ac:spMkLst>
        </pc:spChg>
      </pc:sldChg>
      <pc:sldChg chg="modSp del mod">
        <pc:chgData name="Doãn Minh Cường" userId="c06aa9e7-bf7b-4f33-bd85-65ed3b5062f7" providerId="ADAL" clId="{92119B27-9C48-4892-B385-42145AB2A082}" dt="2022-06-27T05:10:09.731" v="683" actId="47"/>
        <pc:sldMkLst>
          <pc:docMk/>
          <pc:sldMk cId="254329208" sldId="318"/>
        </pc:sldMkLst>
        <pc:spChg chg="mod">
          <ac:chgData name="Doãn Minh Cường" userId="c06aa9e7-bf7b-4f33-bd85-65ed3b5062f7" providerId="ADAL" clId="{92119B27-9C48-4892-B385-42145AB2A082}" dt="2022-06-27T04:31:36.662" v="448" actId="12"/>
          <ac:spMkLst>
            <pc:docMk/>
            <pc:sldMk cId="254329208" sldId="318"/>
            <ac:spMk id="7" creationId="{EBE5D556-5C9E-93B0-64E6-05B38371D3C2}"/>
          </ac:spMkLst>
        </pc:spChg>
      </pc:sldChg>
      <pc:sldChg chg="del">
        <pc:chgData name="Doãn Minh Cường" userId="c06aa9e7-bf7b-4f33-bd85-65ed3b5062f7" providerId="ADAL" clId="{92119B27-9C48-4892-B385-42145AB2A082}" dt="2022-06-27T05:10:14.922" v="684" actId="47"/>
        <pc:sldMkLst>
          <pc:docMk/>
          <pc:sldMk cId="322408448" sldId="319"/>
        </pc:sldMkLst>
      </pc:sldChg>
      <pc:sldChg chg="del">
        <pc:chgData name="Doãn Minh Cường" userId="c06aa9e7-bf7b-4f33-bd85-65ed3b5062f7" providerId="ADAL" clId="{92119B27-9C48-4892-B385-42145AB2A082}" dt="2022-06-27T04:19:52.659" v="115" actId="47"/>
        <pc:sldMkLst>
          <pc:docMk/>
          <pc:sldMk cId="76303890" sldId="322"/>
        </pc:sldMkLst>
      </pc:sldChg>
      <pc:sldChg chg="del">
        <pc:chgData name="Doãn Minh Cường" userId="c06aa9e7-bf7b-4f33-bd85-65ed3b5062f7" providerId="ADAL" clId="{92119B27-9C48-4892-B385-42145AB2A082}" dt="2022-06-27T08:28:12.722" v="983" actId="47"/>
        <pc:sldMkLst>
          <pc:docMk/>
          <pc:sldMk cId="961196567" sldId="336"/>
        </pc:sldMkLst>
      </pc:sldChg>
      <pc:sldChg chg="modSp mod">
        <pc:chgData name="Doãn Minh Cường" userId="c06aa9e7-bf7b-4f33-bd85-65ed3b5062f7" providerId="ADAL" clId="{92119B27-9C48-4892-B385-42145AB2A082}" dt="2022-07-01T02:52:09.671" v="32425" actId="1036"/>
        <pc:sldMkLst>
          <pc:docMk/>
          <pc:sldMk cId="565128016" sldId="343"/>
        </pc:sldMkLst>
        <pc:spChg chg="mod">
          <ac:chgData name="Doãn Minh Cường" userId="c06aa9e7-bf7b-4f33-bd85-65ed3b5062f7" providerId="ADAL" clId="{92119B27-9C48-4892-B385-42145AB2A082}" dt="2022-07-01T02:52:09.671" v="32425" actId="1036"/>
          <ac:spMkLst>
            <pc:docMk/>
            <pc:sldMk cId="565128016" sldId="343"/>
            <ac:spMk id="8" creationId="{3E2CE8A6-9110-2E02-8286-8F2DD769F30B}"/>
          </ac:spMkLst>
        </pc:spChg>
        <pc:spChg chg="mod">
          <ac:chgData name="Doãn Minh Cường" userId="c06aa9e7-bf7b-4f33-bd85-65ed3b5062f7" providerId="ADAL" clId="{92119B27-9C48-4892-B385-42145AB2A082}" dt="2022-06-28T23:37:53.114" v="12146" actId="5793"/>
          <ac:spMkLst>
            <pc:docMk/>
            <pc:sldMk cId="565128016" sldId="343"/>
            <ac:spMk id="9" creationId="{DBC60BD4-2762-1F04-6498-A62C73B56D5A}"/>
          </ac:spMkLst>
        </pc:spChg>
        <pc:graphicFrameChg chg="mod">
          <ac:chgData name="Doãn Minh Cường" userId="c06aa9e7-bf7b-4f33-bd85-65ed3b5062f7" providerId="ADAL" clId="{92119B27-9C48-4892-B385-42145AB2A082}" dt="2022-06-28T23:43:32.365" v="12229" actId="2711"/>
          <ac:graphicFrameMkLst>
            <pc:docMk/>
            <pc:sldMk cId="565128016" sldId="343"/>
            <ac:graphicFrameMk id="7" creationId="{980C8A38-02C4-7E06-EDB3-A48A0C882400}"/>
          </ac:graphicFrameMkLst>
        </pc:graphicFrameChg>
      </pc:sldChg>
      <pc:sldChg chg="addSp delSp modSp mod">
        <pc:chgData name="Doãn Minh Cường" userId="c06aa9e7-bf7b-4f33-bd85-65ed3b5062f7" providerId="ADAL" clId="{92119B27-9C48-4892-B385-42145AB2A082}" dt="2022-06-30T08:44:39.372" v="24215" actId="1036"/>
        <pc:sldMkLst>
          <pc:docMk/>
          <pc:sldMk cId="915016414" sldId="344"/>
        </pc:sldMkLst>
        <pc:spChg chg="add mod">
          <ac:chgData name="Doãn Minh Cường" userId="c06aa9e7-bf7b-4f33-bd85-65ed3b5062f7" providerId="ADAL" clId="{92119B27-9C48-4892-B385-42145AB2A082}" dt="2022-06-30T08:44:26.364" v="24202" actId="1036"/>
          <ac:spMkLst>
            <pc:docMk/>
            <pc:sldMk cId="915016414" sldId="344"/>
            <ac:spMk id="2" creationId="{69082096-4A5B-F437-DDFE-3BCC8E773D40}"/>
          </ac:spMkLst>
        </pc:spChg>
        <pc:spChg chg="add mod">
          <ac:chgData name="Doãn Minh Cường" userId="c06aa9e7-bf7b-4f33-bd85-65ed3b5062f7" providerId="ADAL" clId="{92119B27-9C48-4892-B385-42145AB2A082}" dt="2022-06-30T08:44:26.364" v="24202" actId="1036"/>
          <ac:spMkLst>
            <pc:docMk/>
            <pc:sldMk cId="915016414" sldId="344"/>
            <ac:spMk id="3" creationId="{9847F7EC-0232-5DB8-B30B-D2827C9995CA}"/>
          </ac:spMkLst>
        </pc:spChg>
        <pc:spChg chg="mod">
          <ac:chgData name="Doãn Minh Cường" userId="c06aa9e7-bf7b-4f33-bd85-65ed3b5062f7" providerId="ADAL" clId="{92119B27-9C48-4892-B385-42145AB2A082}" dt="2022-06-30T08:44:39.372" v="24215" actId="1036"/>
          <ac:spMkLst>
            <pc:docMk/>
            <pc:sldMk cId="915016414" sldId="344"/>
            <ac:spMk id="6" creationId="{188FB614-2E9B-FFF7-A35C-92722775782E}"/>
          </ac:spMkLst>
        </pc:spChg>
        <pc:spChg chg="mod">
          <ac:chgData name="Doãn Minh Cường" userId="c06aa9e7-bf7b-4f33-bd85-65ed3b5062f7" providerId="ADAL" clId="{92119B27-9C48-4892-B385-42145AB2A082}" dt="2022-06-30T08:44:26.364" v="24202" actId="1036"/>
          <ac:spMkLst>
            <pc:docMk/>
            <pc:sldMk cId="915016414" sldId="344"/>
            <ac:spMk id="7" creationId="{C91789C2-AE5A-9495-7123-37B3739F8478}"/>
          </ac:spMkLst>
        </pc:spChg>
        <pc:spChg chg="add mod">
          <ac:chgData name="Doãn Minh Cường" userId="c06aa9e7-bf7b-4f33-bd85-65ed3b5062f7" providerId="ADAL" clId="{92119B27-9C48-4892-B385-42145AB2A082}" dt="2022-06-30T08:44:26.364" v="24202" actId="1036"/>
          <ac:spMkLst>
            <pc:docMk/>
            <pc:sldMk cId="915016414" sldId="344"/>
            <ac:spMk id="8" creationId="{B97C4D61-C5A7-9C44-45F6-6A7A7F48DBF6}"/>
          </ac:spMkLst>
        </pc:spChg>
        <pc:spChg chg="add mod">
          <ac:chgData name="Doãn Minh Cường" userId="c06aa9e7-bf7b-4f33-bd85-65ed3b5062f7" providerId="ADAL" clId="{92119B27-9C48-4892-B385-42145AB2A082}" dt="2022-06-30T08:44:26.364" v="24202" actId="1036"/>
          <ac:spMkLst>
            <pc:docMk/>
            <pc:sldMk cId="915016414" sldId="344"/>
            <ac:spMk id="9" creationId="{7048FE6D-ED47-4C3D-4A68-1DB99C962F41}"/>
          </ac:spMkLst>
        </pc:spChg>
        <pc:spChg chg="add mod">
          <ac:chgData name="Doãn Minh Cường" userId="c06aa9e7-bf7b-4f33-bd85-65ed3b5062f7" providerId="ADAL" clId="{92119B27-9C48-4892-B385-42145AB2A082}" dt="2022-06-30T08:44:26.364" v="24202" actId="1036"/>
          <ac:spMkLst>
            <pc:docMk/>
            <pc:sldMk cId="915016414" sldId="344"/>
            <ac:spMk id="11" creationId="{6D4B2323-7E97-894A-DDE5-5A71BC53B472}"/>
          </ac:spMkLst>
        </pc:spChg>
        <pc:spChg chg="add mod">
          <ac:chgData name="Doãn Minh Cường" userId="c06aa9e7-bf7b-4f33-bd85-65ed3b5062f7" providerId="ADAL" clId="{92119B27-9C48-4892-B385-42145AB2A082}" dt="2022-06-30T08:44:26.364" v="24202" actId="1036"/>
          <ac:spMkLst>
            <pc:docMk/>
            <pc:sldMk cId="915016414" sldId="344"/>
            <ac:spMk id="12" creationId="{AE588C1E-BDBB-FF2C-FB97-B570F68A75C2}"/>
          </ac:spMkLst>
        </pc:spChg>
        <pc:spChg chg="add mod">
          <ac:chgData name="Doãn Minh Cường" userId="c06aa9e7-bf7b-4f33-bd85-65ed3b5062f7" providerId="ADAL" clId="{92119B27-9C48-4892-B385-42145AB2A082}" dt="2022-06-30T08:44:26.364" v="24202" actId="1036"/>
          <ac:spMkLst>
            <pc:docMk/>
            <pc:sldMk cId="915016414" sldId="344"/>
            <ac:spMk id="13" creationId="{66FE6F19-0EB1-E70E-7E49-65BEE67914D5}"/>
          </ac:spMkLst>
        </pc:spChg>
        <pc:spChg chg="add mod">
          <ac:chgData name="Doãn Minh Cường" userId="c06aa9e7-bf7b-4f33-bd85-65ed3b5062f7" providerId="ADAL" clId="{92119B27-9C48-4892-B385-42145AB2A082}" dt="2022-06-30T08:44:26.364" v="24202" actId="1036"/>
          <ac:spMkLst>
            <pc:docMk/>
            <pc:sldMk cId="915016414" sldId="344"/>
            <ac:spMk id="16" creationId="{9A226992-7F22-B93B-8349-48D8A1F5454D}"/>
          </ac:spMkLst>
        </pc:spChg>
        <pc:picChg chg="add del mod">
          <ac:chgData name="Doãn Minh Cường" userId="c06aa9e7-bf7b-4f33-bd85-65ed3b5062f7" providerId="ADAL" clId="{92119B27-9C48-4892-B385-42145AB2A082}" dt="2022-06-30T08:20:16.615" v="22756"/>
          <ac:picMkLst>
            <pc:docMk/>
            <pc:sldMk cId="915016414" sldId="344"/>
            <ac:picMk id="14" creationId="{962E9082-FC21-9ED5-F40B-E31F6F144BA1}"/>
          </ac:picMkLst>
        </pc:picChg>
        <pc:picChg chg="add del mod">
          <ac:chgData name="Doãn Minh Cường" userId="c06aa9e7-bf7b-4f33-bd85-65ed3b5062f7" providerId="ADAL" clId="{92119B27-9C48-4892-B385-42145AB2A082}" dt="2022-06-30T08:20:22.004" v="22758"/>
          <ac:picMkLst>
            <pc:docMk/>
            <pc:sldMk cId="915016414" sldId="344"/>
            <ac:picMk id="15" creationId="{A53D803C-8BCE-5395-7C08-213E9DE266A5}"/>
          </ac:picMkLst>
        </pc:picChg>
      </pc:sldChg>
      <pc:sldChg chg="delSp modSp mod">
        <pc:chgData name="Doãn Minh Cường" userId="c06aa9e7-bf7b-4f33-bd85-65ed3b5062f7" providerId="ADAL" clId="{92119B27-9C48-4892-B385-42145AB2A082}" dt="2022-07-01T02:52:18.994" v="32426" actId="255"/>
        <pc:sldMkLst>
          <pc:docMk/>
          <pc:sldMk cId="2757700709" sldId="345"/>
        </pc:sldMkLst>
        <pc:spChg chg="mod">
          <ac:chgData name="Doãn Minh Cường" userId="c06aa9e7-bf7b-4f33-bd85-65ed3b5062f7" providerId="ADAL" clId="{92119B27-9C48-4892-B385-42145AB2A082}" dt="2022-07-01T02:52:18.994" v="32426" actId="255"/>
          <ac:spMkLst>
            <pc:docMk/>
            <pc:sldMk cId="2757700709" sldId="345"/>
            <ac:spMk id="7" creationId="{289A3122-3099-F9E1-3349-B82A81F63FBB}"/>
          </ac:spMkLst>
        </pc:spChg>
        <pc:spChg chg="mod">
          <ac:chgData name="Doãn Minh Cường" userId="c06aa9e7-bf7b-4f33-bd85-65ed3b5062f7" providerId="ADAL" clId="{92119B27-9C48-4892-B385-42145AB2A082}" dt="2022-06-30T08:59:04.084" v="24712" actId="1036"/>
          <ac:spMkLst>
            <pc:docMk/>
            <pc:sldMk cId="2757700709" sldId="345"/>
            <ac:spMk id="8" creationId="{FCE0FA13-6F02-D996-74E0-0BE99FBDC9FD}"/>
          </ac:spMkLst>
        </pc:spChg>
        <pc:spChg chg="del">
          <ac:chgData name="Doãn Minh Cường" userId="c06aa9e7-bf7b-4f33-bd85-65ed3b5062f7" providerId="ADAL" clId="{92119B27-9C48-4892-B385-42145AB2A082}" dt="2022-06-30T08:58:58.460" v="24690" actId="478"/>
          <ac:spMkLst>
            <pc:docMk/>
            <pc:sldMk cId="2757700709" sldId="345"/>
            <ac:spMk id="9" creationId="{B9473294-3DD7-2E0C-50E3-70A6216C8A32}"/>
          </ac:spMkLst>
        </pc:spChg>
        <pc:graphicFrameChg chg="mod">
          <ac:chgData name="Doãn Minh Cường" userId="c06aa9e7-bf7b-4f33-bd85-65ed3b5062f7" providerId="ADAL" clId="{92119B27-9C48-4892-B385-42145AB2A082}" dt="2022-06-28T23:42:53.578" v="12224" actId="255"/>
          <ac:graphicFrameMkLst>
            <pc:docMk/>
            <pc:sldMk cId="2757700709" sldId="345"/>
            <ac:graphicFrameMk id="6" creationId="{387E1E49-B565-1DB3-85BC-A28EA265B6EE}"/>
          </ac:graphicFrameMkLst>
        </pc:graphicFrameChg>
      </pc:sldChg>
      <pc:sldChg chg="addSp modSp mod">
        <pc:chgData name="Doãn Minh Cường" userId="c06aa9e7-bf7b-4f33-bd85-65ed3b5062f7" providerId="ADAL" clId="{92119B27-9C48-4892-B385-42145AB2A082}" dt="2022-06-30T08:58:40.481" v="24689" actId="5793"/>
        <pc:sldMkLst>
          <pc:docMk/>
          <pc:sldMk cId="3628755160" sldId="346"/>
        </pc:sldMkLst>
        <pc:spChg chg="add mod">
          <ac:chgData name="Doãn Minh Cường" userId="c06aa9e7-bf7b-4f33-bd85-65ed3b5062f7" providerId="ADAL" clId="{92119B27-9C48-4892-B385-42145AB2A082}" dt="2022-06-30T08:57:48.403" v="24570" actId="1035"/>
          <ac:spMkLst>
            <pc:docMk/>
            <pc:sldMk cId="3628755160" sldId="346"/>
            <ac:spMk id="2" creationId="{AE84DA37-EAB4-461D-B5F0-C77D55A6329D}"/>
          </ac:spMkLst>
        </pc:spChg>
        <pc:spChg chg="add mod">
          <ac:chgData name="Doãn Minh Cường" userId="c06aa9e7-bf7b-4f33-bd85-65ed3b5062f7" providerId="ADAL" clId="{92119B27-9C48-4892-B385-42145AB2A082}" dt="2022-06-30T08:57:48.403" v="24570" actId="1035"/>
          <ac:spMkLst>
            <pc:docMk/>
            <pc:sldMk cId="3628755160" sldId="346"/>
            <ac:spMk id="3" creationId="{9A5EFD11-09C8-AA50-094B-128997ECF84B}"/>
          </ac:spMkLst>
        </pc:spChg>
        <pc:spChg chg="mod">
          <ac:chgData name="Doãn Minh Cường" userId="c06aa9e7-bf7b-4f33-bd85-65ed3b5062f7" providerId="ADAL" clId="{92119B27-9C48-4892-B385-42145AB2A082}" dt="2022-06-30T08:57:55.025" v="24581" actId="1035"/>
          <ac:spMkLst>
            <pc:docMk/>
            <pc:sldMk cId="3628755160" sldId="346"/>
            <ac:spMk id="6" creationId="{4B7037BA-CE83-4CA3-2F8E-6844837E7EC1}"/>
          </ac:spMkLst>
        </pc:spChg>
        <pc:spChg chg="mod">
          <ac:chgData name="Doãn Minh Cường" userId="c06aa9e7-bf7b-4f33-bd85-65ed3b5062f7" providerId="ADAL" clId="{92119B27-9C48-4892-B385-42145AB2A082}" dt="2022-06-30T08:58:40.481" v="24689" actId="5793"/>
          <ac:spMkLst>
            <pc:docMk/>
            <pc:sldMk cId="3628755160" sldId="346"/>
            <ac:spMk id="7" creationId="{D3D9533E-9708-BAA9-6003-6F67AD70094E}"/>
          </ac:spMkLst>
        </pc:spChg>
        <pc:spChg chg="add mod">
          <ac:chgData name="Doãn Minh Cường" userId="c06aa9e7-bf7b-4f33-bd85-65ed3b5062f7" providerId="ADAL" clId="{92119B27-9C48-4892-B385-42145AB2A082}" dt="2022-06-30T08:57:48.403" v="24570" actId="1035"/>
          <ac:spMkLst>
            <pc:docMk/>
            <pc:sldMk cId="3628755160" sldId="346"/>
            <ac:spMk id="8" creationId="{2B084ECE-D70F-3558-6C84-A21D2BC14319}"/>
          </ac:spMkLst>
        </pc:spChg>
        <pc:spChg chg="add mod">
          <ac:chgData name="Doãn Minh Cường" userId="c06aa9e7-bf7b-4f33-bd85-65ed3b5062f7" providerId="ADAL" clId="{92119B27-9C48-4892-B385-42145AB2A082}" dt="2022-06-30T08:57:48.403" v="24570" actId="1035"/>
          <ac:spMkLst>
            <pc:docMk/>
            <pc:sldMk cId="3628755160" sldId="346"/>
            <ac:spMk id="9" creationId="{1D72BAAF-DF23-AF58-3B96-46EE209B0D54}"/>
          </ac:spMkLst>
        </pc:spChg>
        <pc:spChg chg="add mod">
          <ac:chgData name="Doãn Minh Cường" userId="c06aa9e7-bf7b-4f33-bd85-65ed3b5062f7" providerId="ADAL" clId="{92119B27-9C48-4892-B385-42145AB2A082}" dt="2022-06-30T08:57:48.403" v="24570" actId="1035"/>
          <ac:spMkLst>
            <pc:docMk/>
            <pc:sldMk cId="3628755160" sldId="346"/>
            <ac:spMk id="11" creationId="{BC9DFACE-59BC-6473-F684-EE4937C4D309}"/>
          </ac:spMkLst>
        </pc:spChg>
        <pc:spChg chg="add mod">
          <ac:chgData name="Doãn Minh Cường" userId="c06aa9e7-bf7b-4f33-bd85-65ed3b5062f7" providerId="ADAL" clId="{92119B27-9C48-4892-B385-42145AB2A082}" dt="2022-06-30T08:57:48.403" v="24570" actId="1035"/>
          <ac:spMkLst>
            <pc:docMk/>
            <pc:sldMk cId="3628755160" sldId="346"/>
            <ac:spMk id="12" creationId="{4FDF8218-9DF6-D6C9-A86B-F37874220242}"/>
          </ac:spMkLst>
        </pc:spChg>
        <pc:spChg chg="add mod">
          <ac:chgData name="Doãn Minh Cường" userId="c06aa9e7-bf7b-4f33-bd85-65ed3b5062f7" providerId="ADAL" clId="{92119B27-9C48-4892-B385-42145AB2A082}" dt="2022-06-30T08:58:35.975" v="24688" actId="14100"/>
          <ac:spMkLst>
            <pc:docMk/>
            <pc:sldMk cId="3628755160" sldId="346"/>
            <ac:spMk id="13" creationId="{64E87427-A11F-66B3-9A70-173B09D9CFA6}"/>
          </ac:spMkLst>
        </pc:spChg>
        <pc:picChg chg="mod">
          <ac:chgData name="Doãn Minh Cường" userId="c06aa9e7-bf7b-4f33-bd85-65ed3b5062f7" providerId="ADAL" clId="{92119B27-9C48-4892-B385-42145AB2A082}" dt="2022-06-30T08:57:38.067" v="24539" actId="1036"/>
          <ac:picMkLst>
            <pc:docMk/>
            <pc:sldMk cId="3628755160" sldId="346"/>
            <ac:picMk id="5" creationId="{5757FBB8-676D-528A-84F6-D87A3D775B0A}"/>
          </ac:picMkLst>
        </pc:picChg>
      </pc:sldChg>
      <pc:sldChg chg="modSp mod">
        <pc:chgData name="Doãn Minh Cường" userId="c06aa9e7-bf7b-4f33-bd85-65ed3b5062f7" providerId="ADAL" clId="{92119B27-9C48-4892-B385-42145AB2A082}" dt="2022-06-30T09:01:08.744" v="24845" actId="14100"/>
        <pc:sldMkLst>
          <pc:docMk/>
          <pc:sldMk cId="1919040538" sldId="347"/>
        </pc:sldMkLst>
        <pc:spChg chg="mod">
          <ac:chgData name="Doãn Minh Cường" userId="c06aa9e7-bf7b-4f33-bd85-65ed3b5062f7" providerId="ADAL" clId="{92119B27-9C48-4892-B385-42145AB2A082}" dt="2022-06-27T08:28:42.530" v="998" actId="20577"/>
          <ac:spMkLst>
            <pc:docMk/>
            <pc:sldMk cId="1919040538" sldId="347"/>
            <ac:spMk id="8" creationId="{0FC61758-639E-F92F-D982-0BF4F153882B}"/>
          </ac:spMkLst>
        </pc:spChg>
        <pc:spChg chg="mod">
          <ac:chgData name="Doãn Minh Cường" userId="c06aa9e7-bf7b-4f33-bd85-65ed3b5062f7" providerId="ADAL" clId="{92119B27-9C48-4892-B385-42145AB2A082}" dt="2022-06-30T09:01:08.744" v="24845" actId="14100"/>
          <ac:spMkLst>
            <pc:docMk/>
            <pc:sldMk cId="1919040538" sldId="347"/>
            <ac:spMk id="9" creationId="{4DD03CB4-93A8-41ED-D0B8-955B0AB679DF}"/>
          </ac:spMkLst>
        </pc:spChg>
        <pc:graphicFrameChg chg="mod">
          <ac:chgData name="Doãn Minh Cường" userId="c06aa9e7-bf7b-4f33-bd85-65ed3b5062f7" providerId="ADAL" clId="{92119B27-9C48-4892-B385-42145AB2A082}" dt="2022-06-28T23:42:19.669" v="12219" actId="2711"/>
          <ac:graphicFrameMkLst>
            <pc:docMk/>
            <pc:sldMk cId="1919040538" sldId="347"/>
            <ac:graphicFrameMk id="6" creationId="{4D47F97D-B6E9-BE32-E5DE-858AA78462B3}"/>
          </ac:graphicFrameMkLst>
        </pc:graphicFrameChg>
      </pc:sldChg>
      <pc:sldChg chg="addSp modSp mod">
        <pc:chgData name="Doãn Minh Cường" userId="c06aa9e7-bf7b-4f33-bd85-65ed3b5062f7" providerId="ADAL" clId="{92119B27-9C48-4892-B385-42145AB2A082}" dt="2022-07-01T02:20:06.940" v="32103" actId="5793"/>
        <pc:sldMkLst>
          <pc:docMk/>
          <pc:sldMk cId="2613858098" sldId="348"/>
        </pc:sldMkLst>
        <pc:spChg chg="add mod">
          <ac:chgData name="Doãn Minh Cường" userId="c06aa9e7-bf7b-4f33-bd85-65ed3b5062f7" providerId="ADAL" clId="{92119B27-9C48-4892-B385-42145AB2A082}" dt="2022-06-30T08:59:53.569" v="24796" actId="1036"/>
          <ac:spMkLst>
            <pc:docMk/>
            <pc:sldMk cId="2613858098" sldId="348"/>
            <ac:spMk id="2" creationId="{B3F13995-F5EA-85FC-3CF9-D6A9FF70A250}"/>
          </ac:spMkLst>
        </pc:spChg>
        <pc:spChg chg="add mod">
          <ac:chgData name="Doãn Minh Cường" userId="c06aa9e7-bf7b-4f33-bd85-65ed3b5062f7" providerId="ADAL" clId="{92119B27-9C48-4892-B385-42145AB2A082}" dt="2022-06-30T08:59:53.569" v="24796" actId="1036"/>
          <ac:spMkLst>
            <pc:docMk/>
            <pc:sldMk cId="2613858098" sldId="348"/>
            <ac:spMk id="3" creationId="{6549E9A0-0033-5186-E818-8BFE689E0E24}"/>
          </ac:spMkLst>
        </pc:spChg>
        <pc:spChg chg="mod">
          <ac:chgData name="Doãn Minh Cường" userId="c06aa9e7-bf7b-4f33-bd85-65ed3b5062f7" providerId="ADAL" clId="{92119B27-9C48-4892-B385-42145AB2A082}" dt="2022-06-30T08:59:27.544" v="24755" actId="1035"/>
          <ac:spMkLst>
            <pc:docMk/>
            <pc:sldMk cId="2613858098" sldId="348"/>
            <ac:spMk id="6" creationId="{B31A376C-E332-740A-9F1E-EECCF9CAC0B5}"/>
          </ac:spMkLst>
        </pc:spChg>
        <pc:spChg chg="mod">
          <ac:chgData name="Doãn Minh Cường" userId="c06aa9e7-bf7b-4f33-bd85-65ed3b5062f7" providerId="ADAL" clId="{92119B27-9C48-4892-B385-42145AB2A082}" dt="2022-07-01T02:20:06.940" v="32103" actId="5793"/>
          <ac:spMkLst>
            <pc:docMk/>
            <pc:sldMk cId="2613858098" sldId="348"/>
            <ac:spMk id="7" creationId="{57E0BB7A-8E36-B36C-3872-3E7C658D8BFB}"/>
          </ac:spMkLst>
        </pc:spChg>
        <pc:spChg chg="add mod">
          <ac:chgData name="Doãn Minh Cường" userId="c06aa9e7-bf7b-4f33-bd85-65ed3b5062f7" providerId="ADAL" clId="{92119B27-9C48-4892-B385-42145AB2A082}" dt="2022-06-30T08:59:53.569" v="24796" actId="1036"/>
          <ac:spMkLst>
            <pc:docMk/>
            <pc:sldMk cId="2613858098" sldId="348"/>
            <ac:spMk id="8" creationId="{547F86B1-6233-89D9-B969-1E706DAF1E7C}"/>
          </ac:spMkLst>
        </pc:spChg>
        <pc:spChg chg="add mod">
          <ac:chgData name="Doãn Minh Cường" userId="c06aa9e7-bf7b-4f33-bd85-65ed3b5062f7" providerId="ADAL" clId="{92119B27-9C48-4892-B385-42145AB2A082}" dt="2022-06-30T08:59:53.569" v="24796" actId="1036"/>
          <ac:spMkLst>
            <pc:docMk/>
            <pc:sldMk cId="2613858098" sldId="348"/>
            <ac:spMk id="9" creationId="{9143FBBB-B498-C4F8-4821-97824F1851F2}"/>
          </ac:spMkLst>
        </pc:spChg>
        <pc:spChg chg="add mod">
          <ac:chgData name="Doãn Minh Cường" userId="c06aa9e7-bf7b-4f33-bd85-65ed3b5062f7" providerId="ADAL" clId="{92119B27-9C48-4892-B385-42145AB2A082}" dt="2022-06-30T08:59:53.569" v="24796" actId="1036"/>
          <ac:spMkLst>
            <pc:docMk/>
            <pc:sldMk cId="2613858098" sldId="348"/>
            <ac:spMk id="11" creationId="{DF9A8CA0-4B92-F1F6-6D87-269667C8B399}"/>
          </ac:spMkLst>
        </pc:spChg>
        <pc:spChg chg="add mod">
          <ac:chgData name="Doãn Minh Cường" userId="c06aa9e7-bf7b-4f33-bd85-65ed3b5062f7" providerId="ADAL" clId="{92119B27-9C48-4892-B385-42145AB2A082}" dt="2022-06-30T08:59:53.569" v="24796" actId="1036"/>
          <ac:spMkLst>
            <pc:docMk/>
            <pc:sldMk cId="2613858098" sldId="348"/>
            <ac:spMk id="12" creationId="{BCA12520-5B21-C2B3-60E9-60BD85C31F91}"/>
          </ac:spMkLst>
        </pc:spChg>
        <pc:spChg chg="add mod">
          <ac:chgData name="Doãn Minh Cường" userId="c06aa9e7-bf7b-4f33-bd85-65ed3b5062f7" providerId="ADAL" clId="{92119B27-9C48-4892-B385-42145AB2A082}" dt="2022-06-30T08:59:53.569" v="24796" actId="1036"/>
          <ac:spMkLst>
            <pc:docMk/>
            <pc:sldMk cId="2613858098" sldId="348"/>
            <ac:spMk id="13" creationId="{8DEA1FDA-093C-EBB8-8AD3-9D84919865C4}"/>
          </ac:spMkLst>
        </pc:spChg>
        <pc:spChg chg="add mod">
          <ac:chgData name="Doãn Minh Cường" userId="c06aa9e7-bf7b-4f33-bd85-65ed3b5062f7" providerId="ADAL" clId="{92119B27-9C48-4892-B385-42145AB2A082}" dt="2022-06-30T08:59:53.569" v="24796" actId="1036"/>
          <ac:spMkLst>
            <pc:docMk/>
            <pc:sldMk cId="2613858098" sldId="348"/>
            <ac:spMk id="14" creationId="{AAFA3AEE-58D1-15CB-35AF-C4935F26280A}"/>
          </ac:spMkLst>
        </pc:spChg>
        <pc:spChg chg="add mod">
          <ac:chgData name="Doãn Minh Cường" userId="c06aa9e7-bf7b-4f33-bd85-65ed3b5062f7" providerId="ADAL" clId="{92119B27-9C48-4892-B385-42145AB2A082}" dt="2022-07-01T02:20:02.118" v="32102" actId="1076"/>
          <ac:spMkLst>
            <pc:docMk/>
            <pc:sldMk cId="2613858098" sldId="348"/>
            <ac:spMk id="15" creationId="{96B3581E-7C78-1B29-1841-5C92722ED192}"/>
          </ac:spMkLst>
        </pc:spChg>
      </pc:sldChg>
      <pc:sldChg chg="delSp modSp mod">
        <pc:chgData name="Doãn Minh Cường" userId="c06aa9e7-bf7b-4f33-bd85-65ed3b5062f7" providerId="ADAL" clId="{92119B27-9C48-4892-B385-42145AB2A082}" dt="2022-06-30T09:01:43.894" v="24961" actId="1036"/>
        <pc:sldMkLst>
          <pc:docMk/>
          <pc:sldMk cId="3885850034" sldId="349"/>
        </pc:sldMkLst>
        <pc:spChg chg="mod">
          <ac:chgData name="Doãn Minh Cường" userId="c06aa9e7-bf7b-4f33-bd85-65ed3b5062f7" providerId="ADAL" clId="{92119B27-9C48-4892-B385-42145AB2A082}" dt="2022-06-30T09:01:43.894" v="24961" actId="1036"/>
          <ac:spMkLst>
            <pc:docMk/>
            <pc:sldMk cId="3885850034" sldId="349"/>
            <ac:spMk id="7" creationId="{75D2F859-49B1-0D32-A85F-37365A49A2D9}"/>
          </ac:spMkLst>
        </pc:spChg>
        <pc:spChg chg="mod">
          <ac:chgData name="Doãn Minh Cường" userId="c06aa9e7-bf7b-4f33-bd85-65ed3b5062f7" providerId="ADAL" clId="{92119B27-9C48-4892-B385-42145AB2A082}" dt="2022-06-30T09:01:39.769" v="24947" actId="1035"/>
          <ac:spMkLst>
            <pc:docMk/>
            <pc:sldMk cId="3885850034" sldId="349"/>
            <ac:spMk id="8" creationId="{E0FADCB0-F6F8-6805-9CF5-54A5EDE8F061}"/>
          </ac:spMkLst>
        </pc:spChg>
        <pc:spChg chg="del mod">
          <ac:chgData name="Doãn Minh Cường" userId="c06aa9e7-bf7b-4f33-bd85-65ed3b5062f7" providerId="ADAL" clId="{92119B27-9C48-4892-B385-42145AB2A082}" dt="2022-06-30T09:00:13.042" v="24798" actId="21"/>
          <ac:spMkLst>
            <pc:docMk/>
            <pc:sldMk cId="3885850034" sldId="349"/>
            <ac:spMk id="9" creationId="{B9C49A03-BAAB-1002-5C5D-121194724307}"/>
          </ac:spMkLst>
        </pc:spChg>
        <pc:graphicFrameChg chg="mod">
          <ac:chgData name="Doãn Minh Cường" userId="c06aa9e7-bf7b-4f33-bd85-65ed3b5062f7" providerId="ADAL" clId="{92119B27-9C48-4892-B385-42145AB2A082}" dt="2022-06-28T23:41:46.247" v="12214" actId="2711"/>
          <ac:graphicFrameMkLst>
            <pc:docMk/>
            <pc:sldMk cId="3885850034" sldId="349"/>
            <ac:graphicFrameMk id="6" creationId="{97486801-47F3-583B-D120-69065E64A5DE}"/>
          </ac:graphicFrameMkLst>
        </pc:graphicFrameChg>
      </pc:sldChg>
      <pc:sldChg chg="addSp modSp mod">
        <pc:chgData name="Doãn Minh Cường" userId="c06aa9e7-bf7b-4f33-bd85-65ed3b5062f7" providerId="ADAL" clId="{92119B27-9C48-4892-B385-42145AB2A082}" dt="2022-06-30T09:02:07.848" v="25000" actId="1036"/>
        <pc:sldMkLst>
          <pc:docMk/>
          <pc:sldMk cId="1339644134" sldId="350"/>
        </pc:sldMkLst>
        <pc:spChg chg="add mod">
          <ac:chgData name="Doãn Minh Cường" userId="c06aa9e7-bf7b-4f33-bd85-65ed3b5062f7" providerId="ADAL" clId="{92119B27-9C48-4892-B385-42145AB2A082}" dt="2022-06-30T09:02:07.848" v="25000" actId="1036"/>
          <ac:spMkLst>
            <pc:docMk/>
            <pc:sldMk cId="1339644134" sldId="350"/>
            <ac:spMk id="2" creationId="{50B6465F-389C-4E0E-B84F-F35154FB4163}"/>
          </ac:spMkLst>
        </pc:spChg>
        <pc:spChg chg="add mod">
          <ac:chgData name="Doãn Minh Cường" userId="c06aa9e7-bf7b-4f33-bd85-65ed3b5062f7" providerId="ADAL" clId="{92119B27-9C48-4892-B385-42145AB2A082}" dt="2022-06-30T09:02:07.848" v="25000" actId="1036"/>
          <ac:spMkLst>
            <pc:docMk/>
            <pc:sldMk cId="1339644134" sldId="350"/>
            <ac:spMk id="3" creationId="{5F593D5B-D17E-A649-B594-D0C6FE345F91}"/>
          </ac:spMkLst>
        </pc:spChg>
        <pc:spChg chg="mod">
          <ac:chgData name="Doãn Minh Cường" userId="c06aa9e7-bf7b-4f33-bd85-65ed3b5062f7" providerId="ADAL" clId="{92119B27-9C48-4892-B385-42145AB2A082}" dt="2022-06-30T09:02:07.848" v="25000" actId="1036"/>
          <ac:spMkLst>
            <pc:docMk/>
            <pc:sldMk cId="1339644134" sldId="350"/>
            <ac:spMk id="6" creationId="{A1E8459F-F1E2-54A7-1BE5-4A191BCECAA7}"/>
          </ac:spMkLst>
        </pc:spChg>
        <pc:spChg chg="mod">
          <ac:chgData name="Doãn Minh Cường" userId="c06aa9e7-bf7b-4f33-bd85-65ed3b5062f7" providerId="ADAL" clId="{92119B27-9C48-4892-B385-42145AB2A082}" dt="2022-06-30T09:01:52.538" v="24975" actId="1035"/>
          <ac:spMkLst>
            <pc:docMk/>
            <pc:sldMk cId="1339644134" sldId="350"/>
            <ac:spMk id="7" creationId="{62656D59-029B-8A37-34C9-0EDFE51E517C}"/>
          </ac:spMkLst>
        </pc:spChg>
        <pc:spChg chg="add mod">
          <ac:chgData name="Doãn Minh Cường" userId="c06aa9e7-bf7b-4f33-bd85-65ed3b5062f7" providerId="ADAL" clId="{92119B27-9C48-4892-B385-42145AB2A082}" dt="2022-06-30T09:02:07.848" v="25000" actId="1036"/>
          <ac:spMkLst>
            <pc:docMk/>
            <pc:sldMk cId="1339644134" sldId="350"/>
            <ac:spMk id="8" creationId="{20383AA0-0471-8321-86A2-918B5ABC7976}"/>
          </ac:spMkLst>
        </pc:spChg>
        <pc:spChg chg="add mod">
          <ac:chgData name="Doãn Minh Cường" userId="c06aa9e7-bf7b-4f33-bd85-65ed3b5062f7" providerId="ADAL" clId="{92119B27-9C48-4892-B385-42145AB2A082}" dt="2022-06-30T09:02:07.848" v="25000" actId="1036"/>
          <ac:spMkLst>
            <pc:docMk/>
            <pc:sldMk cId="1339644134" sldId="350"/>
            <ac:spMk id="9" creationId="{B3A7CD33-562F-CA8C-BE9F-3E65E8A054EB}"/>
          </ac:spMkLst>
        </pc:spChg>
        <pc:spChg chg="add mod">
          <ac:chgData name="Doãn Minh Cường" userId="c06aa9e7-bf7b-4f33-bd85-65ed3b5062f7" providerId="ADAL" clId="{92119B27-9C48-4892-B385-42145AB2A082}" dt="2022-06-30T09:02:07.848" v="25000" actId="1036"/>
          <ac:spMkLst>
            <pc:docMk/>
            <pc:sldMk cId="1339644134" sldId="350"/>
            <ac:spMk id="11" creationId="{41A9CDF4-59C6-19E7-8573-7AF59CC09434}"/>
          </ac:spMkLst>
        </pc:spChg>
        <pc:spChg chg="add mod">
          <ac:chgData name="Doãn Minh Cường" userId="c06aa9e7-bf7b-4f33-bd85-65ed3b5062f7" providerId="ADAL" clId="{92119B27-9C48-4892-B385-42145AB2A082}" dt="2022-06-30T09:02:07.848" v="25000" actId="1036"/>
          <ac:spMkLst>
            <pc:docMk/>
            <pc:sldMk cId="1339644134" sldId="350"/>
            <ac:spMk id="12" creationId="{CDE59D63-EDFD-2D7F-7EAD-E36464AA1D2A}"/>
          </ac:spMkLst>
        </pc:spChg>
        <pc:spChg chg="add mod">
          <ac:chgData name="Doãn Minh Cường" userId="c06aa9e7-bf7b-4f33-bd85-65ed3b5062f7" providerId="ADAL" clId="{92119B27-9C48-4892-B385-42145AB2A082}" dt="2022-06-30T09:02:07.848" v="25000" actId="1036"/>
          <ac:spMkLst>
            <pc:docMk/>
            <pc:sldMk cId="1339644134" sldId="350"/>
            <ac:spMk id="13" creationId="{1B6C1C1D-3D3B-1170-B5A8-1569A5F5C126}"/>
          </ac:spMkLst>
        </pc:spChg>
        <pc:picChg chg="mod">
          <ac:chgData name="Doãn Minh Cường" userId="c06aa9e7-bf7b-4f33-bd85-65ed3b5062f7" providerId="ADAL" clId="{92119B27-9C48-4892-B385-42145AB2A082}" dt="2022-06-30T08:38:40.765" v="23777" actId="1076"/>
          <ac:picMkLst>
            <pc:docMk/>
            <pc:sldMk cId="1339644134" sldId="350"/>
            <ac:picMk id="5" creationId="{5757FBB8-676D-528A-84F6-D87A3D775B0A}"/>
          </ac:picMkLst>
        </pc:picChg>
      </pc:sldChg>
      <pc:sldChg chg="addSp modSp mod">
        <pc:chgData name="Doãn Minh Cường" userId="c06aa9e7-bf7b-4f33-bd85-65ed3b5062f7" providerId="ADAL" clId="{92119B27-9C48-4892-B385-42145AB2A082}" dt="2022-07-01T01:23:10.408" v="28082" actId="1035"/>
        <pc:sldMkLst>
          <pc:docMk/>
          <pc:sldMk cId="402236905" sldId="351"/>
        </pc:sldMkLst>
        <pc:spChg chg="add mod">
          <ac:chgData name="Doãn Minh Cường" userId="c06aa9e7-bf7b-4f33-bd85-65ed3b5062f7" providerId="ADAL" clId="{92119B27-9C48-4892-B385-42145AB2A082}" dt="2022-06-30T07:24:08.389" v="20382" actId="1036"/>
          <ac:spMkLst>
            <pc:docMk/>
            <pc:sldMk cId="402236905" sldId="351"/>
            <ac:spMk id="2" creationId="{17B1ED50-1A2F-0AEA-97CF-1862FC7259E5}"/>
          </ac:spMkLst>
        </pc:spChg>
        <pc:spChg chg="add mod">
          <ac:chgData name="Doãn Minh Cường" userId="c06aa9e7-bf7b-4f33-bd85-65ed3b5062f7" providerId="ADAL" clId="{92119B27-9C48-4892-B385-42145AB2A082}" dt="2022-06-30T08:04:46.216" v="22154" actId="1035"/>
          <ac:spMkLst>
            <pc:docMk/>
            <pc:sldMk cId="402236905" sldId="351"/>
            <ac:spMk id="3" creationId="{1DB6E567-A7AE-1696-CE36-ABB973C5E9AC}"/>
          </ac:spMkLst>
        </pc:spChg>
        <pc:spChg chg="mod">
          <ac:chgData name="Doãn Minh Cường" userId="c06aa9e7-bf7b-4f33-bd85-65ed3b5062f7" providerId="ADAL" clId="{92119B27-9C48-4892-B385-42145AB2A082}" dt="2022-06-30T07:24:23.291" v="20383" actId="255"/>
          <ac:spMkLst>
            <pc:docMk/>
            <pc:sldMk cId="402236905" sldId="351"/>
            <ac:spMk id="6" creationId="{C9E76ECF-AADD-097B-EF45-31BC4E92B02D}"/>
          </ac:spMkLst>
        </pc:spChg>
        <pc:spChg chg="mod">
          <ac:chgData name="Doãn Minh Cường" userId="c06aa9e7-bf7b-4f33-bd85-65ed3b5062f7" providerId="ADAL" clId="{92119B27-9C48-4892-B385-42145AB2A082}" dt="2022-06-30T08:09:35.738" v="22334" actId="14100"/>
          <ac:spMkLst>
            <pc:docMk/>
            <pc:sldMk cId="402236905" sldId="351"/>
            <ac:spMk id="7" creationId="{BB518DFA-8901-566B-2011-D674E25B2A44}"/>
          </ac:spMkLst>
        </pc:spChg>
        <pc:spChg chg="add mod">
          <ac:chgData name="Doãn Minh Cường" userId="c06aa9e7-bf7b-4f33-bd85-65ed3b5062f7" providerId="ADAL" clId="{92119B27-9C48-4892-B385-42145AB2A082}" dt="2022-07-01T01:23:10.408" v="28082" actId="1035"/>
          <ac:spMkLst>
            <pc:docMk/>
            <pc:sldMk cId="402236905" sldId="351"/>
            <ac:spMk id="8" creationId="{86FF9167-1359-3A67-1589-86352A8BBBCF}"/>
          </ac:spMkLst>
        </pc:spChg>
        <pc:spChg chg="add mod">
          <ac:chgData name="Doãn Minh Cường" userId="c06aa9e7-bf7b-4f33-bd85-65ed3b5062f7" providerId="ADAL" clId="{92119B27-9C48-4892-B385-42145AB2A082}" dt="2022-06-30T08:04:04.370" v="22075" actId="1035"/>
          <ac:spMkLst>
            <pc:docMk/>
            <pc:sldMk cId="402236905" sldId="351"/>
            <ac:spMk id="9" creationId="{ECFCFA8D-2093-DDC7-9190-FBFF2A8D50A1}"/>
          </ac:spMkLst>
        </pc:spChg>
        <pc:spChg chg="add mod">
          <ac:chgData name="Doãn Minh Cường" userId="c06aa9e7-bf7b-4f33-bd85-65ed3b5062f7" providerId="ADAL" clId="{92119B27-9C48-4892-B385-42145AB2A082}" dt="2022-06-30T08:04:38.925" v="22126" actId="1035"/>
          <ac:spMkLst>
            <pc:docMk/>
            <pc:sldMk cId="402236905" sldId="351"/>
            <ac:spMk id="11" creationId="{3DC53605-04EF-427A-7A82-9D7A2812091A}"/>
          </ac:spMkLst>
        </pc:spChg>
        <pc:spChg chg="add mod">
          <ac:chgData name="Doãn Minh Cường" userId="c06aa9e7-bf7b-4f33-bd85-65ed3b5062f7" providerId="ADAL" clId="{92119B27-9C48-4892-B385-42145AB2A082}" dt="2022-06-30T08:04:53.328" v="22178" actId="1035"/>
          <ac:spMkLst>
            <pc:docMk/>
            <pc:sldMk cId="402236905" sldId="351"/>
            <ac:spMk id="12" creationId="{B3029F40-8792-10BA-8B18-195F971A4C17}"/>
          </ac:spMkLst>
        </pc:spChg>
        <pc:spChg chg="add mod">
          <ac:chgData name="Doãn Minh Cường" userId="c06aa9e7-bf7b-4f33-bd85-65ed3b5062f7" providerId="ADAL" clId="{92119B27-9C48-4892-B385-42145AB2A082}" dt="2022-06-30T08:04:31.008" v="22102" actId="1035"/>
          <ac:spMkLst>
            <pc:docMk/>
            <pc:sldMk cId="402236905" sldId="351"/>
            <ac:spMk id="13" creationId="{3DB699C6-6ACD-5E16-F6E9-325EFAA0EB71}"/>
          </ac:spMkLst>
        </pc:spChg>
        <pc:spChg chg="add mod">
          <ac:chgData name="Doãn Minh Cường" userId="c06aa9e7-bf7b-4f33-bd85-65ed3b5062f7" providerId="ADAL" clId="{92119B27-9C48-4892-B385-42145AB2A082}" dt="2022-06-30T08:03:58.834" v="22066" actId="14100"/>
          <ac:spMkLst>
            <pc:docMk/>
            <pc:sldMk cId="402236905" sldId="351"/>
            <ac:spMk id="14" creationId="{1F557BEF-C1E0-CBD5-E6BE-C8701A2A59F4}"/>
          </ac:spMkLst>
        </pc:spChg>
        <pc:spChg chg="add mod">
          <ac:chgData name="Doãn Minh Cường" userId="c06aa9e7-bf7b-4f33-bd85-65ed3b5062f7" providerId="ADAL" clId="{92119B27-9C48-4892-B385-42145AB2A082}" dt="2022-06-30T07:24:01.562" v="20367" actId="14100"/>
          <ac:spMkLst>
            <pc:docMk/>
            <pc:sldMk cId="402236905" sldId="351"/>
            <ac:spMk id="15" creationId="{7DD118A1-89B3-70A6-A269-7A10C99E3ABB}"/>
          </ac:spMkLst>
        </pc:spChg>
        <pc:picChg chg="mod">
          <ac:chgData name="Doãn Minh Cường" userId="c06aa9e7-bf7b-4f33-bd85-65ed3b5062f7" providerId="ADAL" clId="{92119B27-9C48-4892-B385-42145AB2A082}" dt="2022-06-30T08:04:22.102" v="22082" actId="1035"/>
          <ac:picMkLst>
            <pc:docMk/>
            <pc:sldMk cId="402236905" sldId="351"/>
            <ac:picMk id="5" creationId="{5757FBB8-676D-528A-84F6-D87A3D775B0A}"/>
          </ac:picMkLst>
        </pc:picChg>
      </pc:sldChg>
      <pc:sldChg chg="addSp delSp modSp mod">
        <pc:chgData name="Doãn Minh Cường" userId="c06aa9e7-bf7b-4f33-bd85-65ed3b5062f7" providerId="ADAL" clId="{92119B27-9C48-4892-B385-42145AB2A082}" dt="2022-07-01T02:50:00.590" v="32338" actId="1076"/>
        <pc:sldMkLst>
          <pc:docMk/>
          <pc:sldMk cId="944522068" sldId="352"/>
        </pc:sldMkLst>
        <pc:spChg chg="add mod">
          <ac:chgData name="Doãn Minh Cường" userId="c06aa9e7-bf7b-4f33-bd85-65ed3b5062f7" providerId="ADAL" clId="{92119B27-9C48-4892-B385-42145AB2A082}" dt="2022-06-30T08:45:58.057" v="24284" actId="1038"/>
          <ac:spMkLst>
            <pc:docMk/>
            <pc:sldMk cId="944522068" sldId="352"/>
            <ac:spMk id="2" creationId="{48566460-81E0-0208-1CE8-5472A664B278}"/>
          </ac:spMkLst>
        </pc:spChg>
        <pc:spChg chg="add del mod">
          <ac:chgData name="Doãn Minh Cường" userId="c06aa9e7-bf7b-4f33-bd85-65ed3b5062f7" providerId="ADAL" clId="{92119B27-9C48-4892-B385-42145AB2A082}" dt="2022-06-30T07:07:15.267" v="19424" actId="478"/>
          <ac:spMkLst>
            <pc:docMk/>
            <pc:sldMk cId="944522068" sldId="352"/>
            <ac:spMk id="3" creationId="{1DE5F07A-DF80-BF04-8678-3824CFEA7333}"/>
          </ac:spMkLst>
        </pc:spChg>
        <pc:spChg chg="mod">
          <ac:chgData name="Doãn Minh Cường" userId="c06aa9e7-bf7b-4f33-bd85-65ed3b5062f7" providerId="ADAL" clId="{92119B27-9C48-4892-B385-42145AB2A082}" dt="2022-06-30T07:15:31.378" v="19836" actId="1036"/>
          <ac:spMkLst>
            <pc:docMk/>
            <pc:sldMk cId="944522068" sldId="352"/>
            <ac:spMk id="6" creationId="{A37AC683-1713-3869-DB3F-CCEC8D4FFBBC}"/>
          </ac:spMkLst>
        </pc:spChg>
        <pc:spChg chg="mod">
          <ac:chgData name="Doãn Minh Cường" userId="c06aa9e7-bf7b-4f33-bd85-65ed3b5062f7" providerId="ADAL" clId="{92119B27-9C48-4892-B385-42145AB2A082}" dt="2022-06-30T08:45:58.057" v="24284" actId="1038"/>
          <ac:spMkLst>
            <pc:docMk/>
            <pc:sldMk cId="944522068" sldId="352"/>
            <ac:spMk id="7" creationId="{EE2445DE-4E43-1A16-092C-FD42EDEEB3D5}"/>
          </ac:spMkLst>
        </pc:spChg>
        <pc:spChg chg="add mod">
          <ac:chgData name="Doãn Minh Cường" userId="c06aa9e7-bf7b-4f33-bd85-65ed3b5062f7" providerId="ADAL" clId="{92119B27-9C48-4892-B385-42145AB2A082}" dt="2022-06-30T08:45:58.057" v="24284" actId="1038"/>
          <ac:spMkLst>
            <pc:docMk/>
            <pc:sldMk cId="944522068" sldId="352"/>
            <ac:spMk id="8" creationId="{C3C0B8AD-E0A1-F5E9-3BA7-71A1B2476370}"/>
          </ac:spMkLst>
        </pc:spChg>
        <pc:spChg chg="add mod">
          <ac:chgData name="Doãn Minh Cường" userId="c06aa9e7-bf7b-4f33-bd85-65ed3b5062f7" providerId="ADAL" clId="{92119B27-9C48-4892-B385-42145AB2A082}" dt="2022-06-30T08:45:58.057" v="24284" actId="1038"/>
          <ac:spMkLst>
            <pc:docMk/>
            <pc:sldMk cId="944522068" sldId="352"/>
            <ac:spMk id="9" creationId="{947A1B79-CDF0-80C1-13F0-147104B52F64}"/>
          </ac:spMkLst>
        </pc:spChg>
        <pc:spChg chg="add mod">
          <ac:chgData name="Doãn Minh Cường" userId="c06aa9e7-bf7b-4f33-bd85-65ed3b5062f7" providerId="ADAL" clId="{92119B27-9C48-4892-B385-42145AB2A082}" dt="2022-06-30T08:45:58.057" v="24284" actId="1038"/>
          <ac:spMkLst>
            <pc:docMk/>
            <pc:sldMk cId="944522068" sldId="352"/>
            <ac:spMk id="11" creationId="{017ADE96-660B-DC7C-E3B8-83F3960F47AC}"/>
          </ac:spMkLst>
        </pc:spChg>
        <pc:spChg chg="add mod">
          <ac:chgData name="Doãn Minh Cường" userId="c06aa9e7-bf7b-4f33-bd85-65ed3b5062f7" providerId="ADAL" clId="{92119B27-9C48-4892-B385-42145AB2A082}" dt="2022-06-30T08:45:58.057" v="24284" actId="1038"/>
          <ac:spMkLst>
            <pc:docMk/>
            <pc:sldMk cId="944522068" sldId="352"/>
            <ac:spMk id="12" creationId="{FB79A447-749E-89AC-837C-2EA04A901CF0}"/>
          </ac:spMkLst>
        </pc:spChg>
        <pc:spChg chg="add mod">
          <ac:chgData name="Doãn Minh Cường" userId="c06aa9e7-bf7b-4f33-bd85-65ed3b5062f7" providerId="ADAL" clId="{92119B27-9C48-4892-B385-42145AB2A082}" dt="2022-06-30T08:45:58.057" v="24284" actId="1038"/>
          <ac:spMkLst>
            <pc:docMk/>
            <pc:sldMk cId="944522068" sldId="352"/>
            <ac:spMk id="13" creationId="{03D3E5CF-F75C-A785-46B7-DF8492A7163F}"/>
          </ac:spMkLst>
        </pc:spChg>
        <pc:spChg chg="add mod">
          <ac:chgData name="Doãn Minh Cường" userId="c06aa9e7-bf7b-4f33-bd85-65ed3b5062f7" providerId="ADAL" clId="{92119B27-9C48-4892-B385-42145AB2A082}" dt="2022-06-30T08:45:58.057" v="24284" actId="1038"/>
          <ac:spMkLst>
            <pc:docMk/>
            <pc:sldMk cId="944522068" sldId="352"/>
            <ac:spMk id="14" creationId="{FD1A090F-332F-976B-35DD-F1A596E3DC11}"/>
          </ac:spMkLst>
        </pc:spChg>
        <pc:spChg chg="add mod">
          <ac:chgData name="Doãn Minh Cường" userId="c06aa9e7-bf7b-4f33-bd85-65ed3b5062f7" providerId="ADAL" clId="{92119B27-9C48-4892-B385-42145AB2A082}" dt="2022-06-30T08:45:58.057" v="24284" actId="1038"/>
          <ac:spMkLst>
            <pc:docMk/>
            <pc:sldMk cId="944522068" sldId="352"/>
            <ac:spMk id="15" creationId="{4C84CB10-928C-CA54-3706-6157CD587EE4}"/>
          </ac:spMkLst>
        </pc:spChg>
        <pc:picChg chg="mod">
          <ac:chgData name="Doãn Minh Cường" userId="c06aa9e7-bf7b-4f33-bd85-65ed3b5062f7" providerId="ADAL" clId="{92119B27-9C48-4892-B385-42145AB2A082}" dt="2022-07-01T02:50:00.590" v="32338" actId="1076"/>
          <ac:picMkLst>
            <pc:docMk/>
            <pc:sldMk cId="944522068" sldId="352"/>
            <ac:picMk id="5" creationId="{5757FBB8-676D-528A-84F6-D87A3D775B0A}"/>
          </ac:picMkLst>
        </pc:picChg>
      </pc:sldChg>
      <pc:sldChg chg="del">
        <pc:chgData name="Doãn Minh Cường" userId="c06aa9e7-bf7b-4f33-bd85-65ed3b5062f7" providerId="ADAL" clId="{92119B27-9C48-4892-B385-42145AB2A082}" dt="2022-06-28T04:17:45.662" v="11139" actId="47"/>
        <pc:sldMkLst>
          <pc:docMk/>
          <pc:sldMk cId="3982932646" sldId="353"/>
        </pc:sldMkLst>
      </pc:sldChg>
      <pc:sldChg chg="modSp mod">
        <pc:chgData name="Doãn Minh Cường" userId="c06aa9e7-bf7b-4f33-bd85-65ed3b5062f7" providerId="ADAL" clId="{92119B27-9C48-4892-B385-42145AB2A082}" dt="2022-07-01T02:53:49.536" v="32510" actId="1038"/>
        <pc:sldMkLst>
          <pc:docMk/>
          <pc:sldMk cId="1884330315" sldId="354"/>
        </pc:sldMkLst>
        <pc:spChg chg="mod">
          <ac:chgData name="Doãn Minh Cường" userId="c06aa9e7-bf7b-4f33-bd85-65ed3b5062f7" providerId="ADAL" clId="{92119B27-9C48-4892-B385-42145AB2A082}" dt="2022-06-27T08:39:25.232" v="1588" actId="14100"/>
          <ac:spMkLst>
            <pc:docMk/>
            <pc:sldMk cId="1884330315" sldId="354"/>
            <ac:spMk id="6" creationId="{E5520AC6-118A-6E14-3A4A-CC67E09EE315}"/>
          </ac:spMkLst>
        </pc:spChg>
        <pc:spChg chg="mod">
          <ac:chgData name="Doãn Minh Cường" userId="c06aa9e7-bf7b-4f33-bd85-65ed3b5062f7" providerId="ADAL" clId="{92119B27-9C48-4892-B385-42145AB2A082}" dt="2022-07-01T02:53:49.536" v="32510" actId="1038"/>
          <ac:spMkLst>
            <pc:docMk/>
            <pc:sldMk cId="1884330315" sldId="354"/>
            <ac:spMk id="8" creationId="{3E2CE8A6-9110-2E02-8286-8F2DD769F30B}"/>
          </ac:spMkLst>
        </pc:spChg>
        <pc:graphicFrameChg chg="mod">
          <ac:chgData name="Doãn Minh Cường" userId="c06aa9e7-bf7b-4f33-bd85-65ed3b5062f7" providerId="ADAL" clId="{92119B27-9C48-4892-B385-42145AB2A082}" dt="2022-06-29T01:06:21.085" v="12615" actId="255"/>
          <ac:graphicFrameMkLst>
            <pc:docMk/>
            <pc:sldMk cId="1884330315" sldId="354"/>
            <ac:graphicFrameMk id="7" creationId="{980C8A38-02C4-7E06-EDB3-A48A0C882400}"/>
          </ac:graphicFrameMkLst>
        </pc:graphicFrameChg>
      </pc:sldChg>
      <pc:sldChg chg="modSp mod">
        <pc:chgData name="Doãn Minh Cường" userId="c06aa9e7-bf7b-4f33-bd85-65ed3b5062f7" providerId="ADAL" clId="{92119B27-9C48-4892-B385-42145AB2A082}" dt="2022-07-01T02:54:08.921" v="32515" actId="20577"/>
        <pc:sldMkLst>
          <pc:docMk/>
          <pc:sldMk cId="722122682" sldId="355"/>
        </pc:sldMkLst>
        <pc:spChg chg="mod">
          <ac:chgData name="Doãn Minh Cường" userId="c06aa9e7-bf7b-4f33-bd85-65ed3b5062f7" providerId="ADAL" clId="{92119B27-9C48-4892-B385-42145AB2A082}" dt="2022-07-01T02:54:08.921" v="32515" actId="20577"/>
          <ac:spMkLst>
            <pc:docMk/>
            <pc:sldMk cId="722122682" sldId="355"/>
            <ac:spMk id="7" creationId="{75D2F859-49B1-0D32-A85F-37365A49A2D9}"/>
          </ac:spMkLst>
        </pc:spChg>
        <pc:graphicFrameChg chg="mod">
          <ac:chgData name="Doãn Minh Cường" userId="c06aa9e7-bf7b-4f33-bd85-65ed3b5062f7" providerId="ADAL" clId="{92119B27-9C48-4892-B385-42145AB2A082}" dt="2022-06-29T01:06:54.038" v="12618" actId="20577"/>
          <ac:graphicFrameMkLst>
            <pc:docMk/>
            <pc:sldMk cId="722122682" sldId="355"/>
            <ac:graphicFrameMk id="6" creationId="{97486801-47F3-583B-D120-69065E64A5DE}"/>
          </ac:graphicFrameMkLst>
        </pc:graphicFrameChg>
      </pc:sldChg>
      <pc:sldChg chg="modSp mod">
        <pc:chgData name="Doãn Minh Cường" userId="c06aa9e7-bf7b-4f33-bd85-65ed3b5062f7" providerId="ADAL" clId="{92119B27-9C48-4892-B385-42145AB2A082}" dt="2022-07-01T02:54:24.999" v="32520" actId="20577"/>
        <pc:sldMkLst>
          <pc:docMk/>
          <pc:sldMk cId="4104349343" sldId="356"/>
        </pc:sldMkLst>
        <pc:spChg chg="mod">
          <ac:chgData name="Doãn Minh Cường" userId="c06aa9e7-bf7b-4f33-bd85-65ed3b5062f7" providerId="ADAL" clId="{92119B27-9C48-4892-B385-42145AB2A082}" dt="2022-07-01T02:54:24.999" v="32520" actId="20577"/>
          <ac:spMkLst>
            <pc:docMk/>
            <pc:sldMk cId="4104349343" sldId="356"/>
            <ac:spMk id="7" creationId="{75D2F859-49B1-0D32-A85F-37365A49A2D9}"/>
          </ac:spMkLst>
        </pc:spChg>
        <pc:graphicFrameChg chg="mod">
          <ac:chgData name="Doãn Minh Cường" userId="c06aa9e7-bf7b-4f33-bd85-65ed3b5062f7" providerId="ADAL" clId="{92119B27-9C48-4892-B385-42145AB2A082}" dt="2022-06-28T23:45:58.456" v="12243" actId="2711"/>
          <ac:graphicFrameMkLst>
            <pc:docMk/>
            <pc:sldMk cId="4104349343" sldId="356"/>
            <ac:graphicFrameMk id="6" creationId="{97486801-47F3-583B-D120-69065E64A5DE}"/>
          </ac:graphicFrameMkLst>
        </pc:graphicFrameChg>
      </pc:sldChg>
      <pc:sldChg chg="modSp mod">
        <pc:chgData name="Doãn Minh Cường" userId="c06aa9e7-bf7b-4f33-bd85-65ed3b5062f7" providerId="ADAL" clId="{92119B27-9C48-4892-B385-42145AB2A082}" dt="2022-07-01T02:54:40.622" v="32535" actId="20577"/>
        <pc:sldMkLst>
          <pc:docMk/>
          <pc:sldMk cId="707047352" sldId="357"/>
        </pc:sldMkLst>
        <pc:spChg chg="mod">
          <ac:chgData name="Doãn Minh Cường" userId="c06aa9e7-bf7b-4f33-bd85-65ed3b5062f7" providerId="ADAL" clId="{92119B27-9C48-4892-B385-42145AB2A082}" dt="2022-07-01T02:54:40.622" v="32535" actId="20577"/>
          <ac:spMkLst>
            <pc:docMk/>
            <pc:sldMk cId="707047352" sldId="357"/>
            <ac:spMk id="8" creationId="{184BAA50-63AC-9527-E53C-53FCA975A122}"/>
          </ac:spMkLst>
        </pc:spChg>
      </pc:sldChg>
      <pc:sldChg chg="del">
        <pc:chgData name="Doãn Minh Cường" userId="c06aa9e7-bf7b-4f33-bd85-65ed3b5062f7" providerId="ADAL" clId="{92119B27-9C48-4892-B385-42145AB2A082}" dt="2022-06-28T04:17:45.662" v="11139" actId="47"/>
        <pc:sldMkLst>
          <pc:docMk/>
          <pc:sldMk cId="2973901335" sldId="358"/>
        </pc:sldMkLst>
      </pc:sldChg>
      <pc:sldChg chg="del">
        <pc:chgData name="Doãn Minh Cường" userId="c06aa9e7-bf7b-4f33-bd85-65ed3b5062f7" providerId="ADAL" clId="{92119B27-9C48-4892-B385-42145AB2A082}" dt="2022-06-28T04:17:45.662" v="11139" actId="47"/>
        <pc:sldMkLst>
          <pc:docMk/>
          <pc:sldMk cId="2599915604" sldId="359"/>
        </pc:sldMkLst>
      </pc:sldChg>
      <pc:sldChg chg="addSp modSp mod">
        <pc:chgData name="Doãn Minh Cường" userId="c06aa9e7-bf7b-4f33-bd85-65ed3b5062f7" providerId="ADAL" clId="{92119B27-9C48-4892-B385-42145AB2A082}" dt="2022-06-30T08:47:19.484" v="24376" actId="1038"/>
        <pc:sldMkLst>
          <pc:docMk/>
          <pc:sldMk cId="3685140282" sldId="360"/>
        </pc:sldMkLst>
        <pc:spChg chg="add mod">
          <ac:chgData name="Doãn Minh Cường" userId="c06aa9e7-bf7b-4f33-bd85-65ed3b5062f7" providerId="ADAL" clId="{92119B27-9C48-4892-B385-42145AB2A082}" dt="2022-06-30T08:46:43.286" v="24340" actId="1036"/>
          <ac:spMkLst>
            <pc:docMk/>
            <pc:sldMk cId="3685140282" sldId="360"/>
            <ac:spMk id="2" creationId="{451606B9-5A98-090A-80C0-C459B7D99BB4}"/>
          </ac:spMkLst>
        </pc:spChg>
        <pc:spChg chg="add mod">
          <ac:chgData name="Doãn Minh Cường" userId="c06aa9e7-bf7b-4f33-bd85-65ed3b5062f7" providerId="ADAL" clId="{92119B27-9C48-4892-B385-42145AB2A082}" dt="2022-06-30T08:46:43.286" v="24340" actId="1036"/>
          <ac:spMkLst>
            <pc:docMk/>
            <pc:sldMk cId="3685140282" sldId="360"/>
            <ac:spMk id="3" creationId="{747817C6-4266-1DDD-23D9-0E13005D5989}"/>
          </ac:spMkLst>
        </pc:spChg>
        <pc:spChg chg="mod">
          <ac:chgData name="Doãn Minh Cường" userId="c06aa9e7-bf7b-4f33-bd85-65ed3b5062f7" providerId="ADAL" clId="{92119B27-9C48-4892-B385-42145AB2A082}" dt="2022-06-30T08:47:19.484" v="24376" actId="1038"/>
          <ac:spMkLst>
            <pc:docMk/>
            <pc:sldMk cId="3685140282" sldId="360"/>
            <ac:spMk id="6" creationId="{C9E76ECF-AADD-097B-EF45-31BC4E92B02D}"/>
          </ac:spMkLst>
        </pc:spChg>
        <pc:spChg chg="mod">
          <ac:chgData name="Doãn Minh Cường" userId="c06aa9e7-bf7b-4f33-bd85-65ed3b5062f7" providerId="ADAL" clId="{92119B27-9C48-4892-B385-42145AB2A082}" dt="2022-06-30T08:46:43.286" v="24340" actId="1036"/>
          <ac:spMkLst>
            <pc:docMk/>
            <pc:sldMk cId="3685140282" sldId="360"/>
            <ac:spMk id="7" creationId="{BB518DFA-8901-566B-2011-D674E25B2A44}"/>
          </ac:spMkLst>
        </pc:spChg>
        <pc:spChg chg="add mod">
          <ac:chgData name="Doãn Minh Cường" userId="c06aa9e7-bf7b-4f33-bd85-65ed3b5062f7" providerId="ADAL" clId="{92119B27-9C48-4892-B385-42145AB2A082}" dt="2022-06-30T08:47:10.452" v="24358" actId="255"/>
          <ac:spMkLst>
            <pc:docMk/>
            <pc:sldMk cId="3685140282" sldId="360"/>
            <ac:spMk id="8" creationId="{4749F054-A983-D4EE-BCCD-F780A624BCB1}"/>
          </ac:spMkLst>
        </pc:spChg>
        <pc:spChg chg="add mod">
          <ac:chgData name="Doãn Minh Cường" userId="c06aa9e7-bf7b-4f33-bd85-65ed3b5062f7" providerId="ADAL" clId="{92119B27-9C48-4892-B385-42145AB2A082}" dt="2022-06-30T08:46:43.286" v="24340" actId="1036"/>
          <ac:spMkLst>
            <pc:docMk/>
            <pc:sldMk cId="3685140282" sldId="360"/>
            <ac:spMk id="9" creationId="{04981F37-9038-E70C-C7C8-E372F3216700}"/>
          </ac:spMkLst>
        </pc:spChg>
        <pc:spChg chg="add mod">
          <ac:chgData name="Doãn Minh Cường" userId="c06aa9e7-bf7b-4f33-bd85-65ed3b5062f7" providerId="ADAL" clId="{92119B27-9C48-4892-B385-42145AB2A082}" dt="2022-06-30T08:46:43.286" v="24340" actId="1036"/>
          <ac:spMkLst>
            <pc:docMk/>
            <pc:sldMk cId="3685140282" sldId="360"/>
            <ac:spMk id="11" creationId="{0FEDFBCE-B248-7464-07AE-DA325234C2DB}"/>
          </ac:spMkLst>
        </pc:spChg>
        <pc:spChg chg="add mod">
          <ac:chgData name="Doãn Minh Cường" userId="c06aa9e7-bf7b-4f33-bd85-65ed3b5062f7" providerId="ADAL" clId="{92119B27-9C48-4892-B385-42145AB2A082}" dt="2022-06-30T08:46:43.286" v="24340" actId="1036"/>
          <ac:spMkLst>
            <pc:docMk/>
            <pc:sldMk cId="3685140282" sldId="360"/>
            <ac:spMk id="12" creationId="{0018C74D-5836-1840-6A54-57A1337BE7F8}"/>
          </ac:spMkLst>
        </pc:spChg>
        <pc:spChg chg="add mod">
          <ac:chgData name="Doãn Minh Cường" userId="c06aa9e7-bf7b-4f33-bd85-65ed3b5062f7" providerId="ADAL" clId="{92119B27-9C48-4892-B385-42145AB2A082}" dt="2022-06-30T08:46:43.286" v="24340" actId="1036"/>
          <ac:spMkLst>
            <pc:docMk/>
            <pc:sldMk cId="3685140282" sldId="360"/>
            <ac:spMk id="13" creationId="{8D45639D-99BB-9693-FB1A-84A484103F26}"/>
          </ac:spMkLst>
        </pc:spChg>
        <pc:spChg chg="add mod">
          <ac:chgData name="Doãn Minh Cường" userId="c06aa9e7-bf7b-4f33-bd85-65ed3b5062f7" providerId="ADAL" clId="{92119B27-9C48-4892-B385-42145AB2A082}" dt="2022-06-30T08:46:43.286" v="24340" actId="1036"/>
          <ac:spMkLst>
            <pc:docMk/>
            <pc:sldMk cId="3685140282" sldId="360"/>
            <ac:spMk id="14" creationId="{A443FDA5-4D83-119E-B518-B3C74588FAF9}"/>
          </ac:spMkLst>
        </pc:spChg>
        <pc:spChg chg="add mod">
          <ac:chgData name="Doãn Minh Cường" userId="c06aa9e7-bf7b-4f33-bd85-65ed3b5062f7" providerId="ADAL" clId="{92119B27-9C48-4892-B385-42145AB2A082}" dt="2022-06-30T08:46:43.286" v="24340" actId="1036"/>
          <ac:spMkLst>
            <pc:docMk/>
            <pc:sldMk cId="3685140282" sldId="360"/>
            <ac:spMk id="15" creationId="{8B7B2893-4C43-62CE-3B22-E38447C0A87B}"/>
          </ac:spMkLst>
        </pc:spChg>
        <pc:spChg chg="add mod">
          <ac:chgData name="Doãn Minh Cường" userId="c06aa9e7-bf7b-4f33-bd85-65ed3b5062f7" providerId="ADAL" clId="{92119B27-9C48-4892-B385-42145AB2A082}" dt="2022-06-30T08:46:43.286" v="24340" actId="1036"/>
          <ac:spMkLst>
            <pc:docMk/>
            <pc:sldMk cId="3685140282" sldId="360"/>
            <ac:spMk id="16" creationId="{5D19D4F7-A611-B5A1-E9CC-A98FC57829AB}"/>
          </ac:spMkLst>
        </pc:spChg>
        <pc:spChg chg="add mod">
          <ac:chgData name="Doãn Minh Cường" userId="c06aa9e7-bf7b-4f33-bd85-65ed3b5062f7" providerId="ADAL" clId="{92119B27-9C48-4892-B385-42145AB2A082}" dt="2022-06-30T08:46:43.286" v="24340" actId="1036"/>
          <ac:spMkLst>
            <pc:docMk/>
            <pc:sldMk cId="3685140282" sldId="360"/>
            <ac:spMk id="17" creationId="{02F740AF-9355-F8B8-678E-5E85FBC17A8B}"/>
          </ac:spMkLst>
        </pc:spChg>
      </pc:sldChg>
      <pc:sldChg chg="addSp delSp modSp mod">
        <pc:chgData name="Doãn Minh Cường" userId="c06aa9e7-bf7b-4f33-bd85-65ed3b5062f7" providerId="ADAL" clId="{92119B27-9C48-4892-B385-42145AB2A082}" dt="2022-07-01T02:49:37.594" v="32337" actId="255"/>
        <pc:sldMkLst>
          <pc:docMk/>
          <pc:sldMk cId="2047544631" sldId="361"/>
        </pc:sldMkLst>
        <pc:spChg chg="add mod">
          <ac:chgData name="Doãn Minh Cường" userId="c06aa9e7-bf7b-4f33-bd85-65ed3b5062f7" providerId="ADAL" clId="{92119B27-9C48-4892-B385-42145AB2A082}" dt="2022-06-30T07:46:06.408" v="21608" actId="14100"/>
          <ac:spMkLst>
            <pc:docMk/>
            <pc:sldMk cId="2047544631" sldId="361"/>
            <ac:spMk id="2" creationId="{AD655561-210C-995A-7072-CFFB9FF6F802}"/>
          </ac:spMkLst>
        </pc:spChg>
        <pc:spChg chg="add">
          <ac:chgData name="Doãn Minh Cường" userId="c06aa9e7-bf7b-4f33-bd85-65ed3b5062f7" providerId="ADAL" clId="{92119B27-9C48-4892-B385-42145AB2A082}" dt="2022-06-30T07:46:22.606" v="21609" actId="11529"/>
          <ac:spMkLst>
            <pc:docMk/>
            <pc:sldMk cId="2047544631" sldId="361"/>
            <ac:spMk id="3" creationId="{29D939B9-064F-151A-6514-40F288F67D78}"/>
          </ac:spMkLst>
        </pc:spChg>
        <pc:spChg chg="mod">
          <ac:chgData name="Doãn Minh Cường" userId="c06aa9e7-bf7b-4f33-bd85-65ed3b5062f7" providerId="ADAL" clId="{92119B27-9C48-4892-B385-42145AB2A082}" dt="2022-07-01T02:49:37.594" v="32337" actId="255"/>
          <ac:spMkLst>
            <pc:docMk/>
            <pc:sldMk cId="2047544631" sldId="361"/>
            <ac:spMk id="6" creationId="{C9E76ECF-AADD-097B-EF45-31BC4E92B02D}"/>
          </ac:spMkLst>
        </pc:spChg>
        <pc:spChg chg="mod">
          <ac:chgData name="Doãn Minh Cường" userId="c06aa9e7-bf7b-4f33-bd85-65ed3b5062f7" providerId="ADAL" clId="{92119B27-9C48-4892-B385-42145AB2A082}" dt="2022-06-30T07:45:30.482" v="21605" actId="14100"/>
          <ac:spMkLst>
            <pc:docMk/>
            <pc:sldMk cId="2047544631" sldId="361"/>
            <ac:spMk id="7" creationId="{BB518DFA-8901-566B-2011-D674E25B2A44}"/>
          </ac:spMkLst>
        </pc:spChg>
        <pc:spChg chg="add del mod">
          <ac:chgData name="Doãn Minh Cường" userId="c06aa9e7-bf7b-4f33-bd85-65ed3b5062f7" providerId="ADAL" clId="{92119B27-9C48-4892-B385-42145AB2A082}" dt="2022-06-27T04:18:01.509" v="64" actId="478"/>
          <ac:spMkLst>
            <pc:docMk/>
            <pc:sldMk cId="2047544631" sldId="361"/>
            <ac:spMk id="8" creationId="{C21AF101-BFE9-D53F-0B78-44C411DFFDB5}"/>
          </ac:spMkLst>
        </pc:spChg>
        <pc:spChg chg="add mod">
          <ac:chgData name="Doãn Minh Cường" userId="c06aa9e7-bf7b-4f33-bd85-65ed3b5062f7" providerId="ADAL" clId="{92119B27-9C48-4892-B385-42145AB2A082}" dt="2022-06-30T07:46:46.010" v="21615" actId="20577"/>
          <ac:spMkLst>
            <pc:docMk/>
            <pc:sldMk cId="2047544631" sldId="361"/>
            <ac:spMk id="8" creationId="{E0CB0603-C4ED-2FDA-0EBE-EAFB0965D0CA}"/>
          </ac:spMkLst>
        </pc:spChg>
        <pc:spChg chg="add mod">
          <ac:chgData name="Doãn Minh Cường" userId="c06aa9e7-bf7b-4f33-bd85-65ed3b5062f7" providerId="ADAL" clId="{92119B27-9C48-4892-B385-42145AB2A082}" dt="2022-06-30T07:47:43.400" v="21703" actId="20577"/>
          <ac:spMkLst>
            <pc:docMk/>
            <pc:sldMk cId="2047544631" sldId="361"/>
            <ac:spMk id="9" creationId="{82C39B0E-E6AF-06EB-FE1E-F86DE26CF99E}"/>
          </ac:spMkLst>
        </pc:spChg>
        <pc:spChg chg="add mod">
          <ac:chgData name="Doãn Minh Cường" userId="c06aa9e7-bf7b-4f33-bd85-65ed3b5062f7" providerId="ADAL" clId="{92119B27-9C48-4892-B385-42145AB2A082}" dt="2022-06-30T07:47:19.197" v="21667" actId="1038"/>
          <ac:spMkLst>
            <pc:docMk/>
            <pc:sldMk cId="2047544631" sldId="361"/>
            <ac:spMk id="11" creationId="{D0D38D62-4FA3-5E80-1CB1-851D37A52783}"/>
          </ac:spMkLst>
        </pc:spChg>
      </pc:sldChg>
      <pc:sldChg chg="modSp add mod ord">
        <pc:chgData name="Doãn Minh Cường" userId="c06aa9e7-bf7b-4f33-bd85-65ed3b5062f7" providerId="ADAL" clId="{92119B27-9C48-4892-B385-42145AB2A082}" dt="2022-06-30T09:17:25.300" v="25092" actId="1038"/>
        <pc:sldMkLst>
          <pc:docMk/>
          <pc:sldMk cId="2597472901" sldId="362"/>
        </pc:sldMkLst>
        <pc:spChg chg="mod">
          <ac:chgData name="Doãn Minh Cường" userId="c06aa9e7-bf7b-4f33-bd85-65ed3b5062f7" providerId="ADAL" clId="{92119B27-9C48-4892-B385-42145AB2A082}" dt="2022-06-30T09:02:26.801" v="25045" actId="1036"/>
          <ac:spMkLst>
            <pc:docMk/>
            <pc:sldMk cId="2597472901" sldId="362"/>
            <ac:spMk id="7" creationId="{041664C8-64D3-E99A-CB41-0AA6A4440492}"/>
          </ac:spMkLst>
        </pc:spChg>
        <pc:spChg chg="mod">
          <ac:chgData name="Doãn Minh Cường" userId="c06aa9e7-bf7b-4f33-bd85-65ed3b5062f7" providerId="ADAL" clId="{92119B27-9C48-4892-B385-42145AB2A082}" dt="2022-06-30T09:17:25.300" v="25092" actId="1038"/>
          <ac:spMkLst>
            <pc:docMk/>
            <pc:sldMk cId="2597472901" sldId="362"/>
            <ac:spMk id="15" creationId="{C488C050-8E22-D60C-80D4-013E5354E6F4}"/>
          </ac:spMkLst>
        </pc:spChg>
        <pc:graphicFrameChg chg="mod">
          <ac:chgData name="Doãn Minh Cường" userId="c06aa9e7-bf7b-4f33-bd85-65ed3b5062f7" providerId="ADAL" clId="{92119B27-9C48-4892-B385-42145AB2A082}" dt="2022-06-28T23:44:51.050" v="12237" actId="255"/>
          <ac:graphicFrameMkLst>
            <pc:docMk/>
            <pc:sldMk cId="2597472901" sldId="362"/>
            <ac:graphicFrameMk id="9" creationId="{81A07551-B323-D554-38BB-D91B0868FEDE}"/>
          </ac:graphicFrameMkLst>
        </pc:graphicFrameChg>
      </pc:sldChg>
      <pc:sldChg chg="modSp add mod">
        <pc:chgData name="Doãn Minh Cường" userId="c06aa9e7-bf7b-4f33-bd85-65ed3b5062f7" providerId="ADAL" clId="{92119B27-9C48-4892-B385-42145AB2A082}" dt="2022-07-01T02:51:46.700" v="32405" actId="1038"/>
        <pc:sldMkLst>
          <pc:docMk/>
          <pc:sldMk cId="2519066679" sldId="363"/>
        </pc:sldMkLst>
        <pc:spChg chg="mod">
          <ac:chgData name="Doãn Minh Cường" userId="c06aa9e7-bf7b-4f33-bd85-65ed3b5062f7" providerId="ADAL" clId="{92119B27-9C48-4892-B385-42145AB2A082}" dt="2022-07-01T02:51:46.700" v="32405" actId="1038"/>
          <ac:spMkLst>
            <pc:docMk/>
            <pc:sldMk cId="2519066679" sldId="363"/>
            <ac:spMk id="7" creationId="{C488C050-8E22-D60C-80D4-013E5354E6F4}"/>
          </ac:spMkLst>
        </pc:spChg>
        <pc:graphicFrameChg chg="mod">
          <ac:chgData name="Doãn Minh Cường" userId="c06aa9e7-bf7b-4f33-bd85-65ed3b5062f7" providerId="ADAL" clId="{92119B27-9C48-4892-B385-42145AB2A082}" dt="2022-06-27T05:18:04.901" v="981" actId="20577"/>
          <ac:graphicFrameMkLst>
            <pc:docMk/>
            <pc:sldMk cId="2519066679" sldId="363"/>
            <ac:graphicFrameMk id="9" creationId="{81A07551-B323-D554-38BB-D91B0868FEDE}"/>
          </ac:graphicFrameMkLst>
        </pc:graphicFrameChg>
      </pc:sldChg>
      <pc:sldChg chg="delSp add del mod">
        <pc:chgData name="Doãn Minh Cường" userId="c06aa9e7-bf7b-4f33-bd85-65ed3b5062f7" providerId="ADAL" clId="{92119B27-9C48-4892-B385-42145AB2A082}" dt="2022-06-28T00:37:18.166" v="4574" actId="47"/>
        <pc:sldMkLst>
          <pc:docMk/>
          <pc:sldMk cId="1113130910" sldId="364"/>
        </pc:sldMkLst>
        <pc:spChg chg="del">
          <ac:chgData name="Doãn Minh Cường" userId="c06aa9e7-bf7b-4f33-bd85-65ed3b5062f7" providerId="ADAL" clId="{92119B27-9C48-4892-B385-42145AB2A082}" dt="2022-06-27T23:43:06.949" v="2532" actId="478"/>
          <ac:spMkLst>
            <pc:docMk/>
            <pc:sldMk cId="1113130910" sldId="364"/>
            <ac:spMk id="2" creationId="{05401DDB-58D6-1441-B63D-533E4751AFE8}"/>
          </ac:spMkLst>
        </pc:spChg>
        <pc:spChg chg="del">
          <ac:chgData name="Doãn Minh Cường" userId="c06aa9e7-bf7b-4f33-bd85-65ed3b5062f7" providerId="ADAL" clId="{92119B27-9C48-4892-B385-42145AB2A082}" dt="2022-06-27T23:43:06.949" v="2532" actId="478"/>
          <ac:spMkLst>
            <pc:docMk/>
            <pc:sldMk cId="1113130910" sldId="364"/>
            <ac:spMk id="3" creationId="{B3A0CCF4-8483-244A-AEE2-8B748A1854E3}"/>
          </ac:spMkLst>
        </pc:spChg>
        <pc:spChg chg="del">
          <ac:chgData name="Doãn Minh Cường" userId="c06aa9e7-bf7b-4f33-bd85-65ed3b5062f7" providerId="ADAL" clId="{92119B27-9C48-4892-B385-42145AB2A082}" dt="2022-06-27T23:43:06.949" v="2532" actId="478"/>
          <ac:spMkLst>
            <pc:docMk/>
            <pc:sldMk cId="1113130910" sldId="364"/>
            <ac:spMk id="6" creationId="{B3A0CCF4-8483-244A-AEE2-8B748A1854E3}"/>
          </ac:spMkLst>
        </pc:spChg>
        <pc:spChg chg="del">
          <ac:chgData name="Doãn Minh Cường" userId="c06aa9e7-bf7b-4f33-bd85-65ed3b5062f7" providerId="ADAL" clId="{92119B27-9C48-4892-B385-42145AB2A082}" dt="2022-06-27T23:43:06.949" v="2532" actId="478"/>
          <ac:spMkLst>
            <pc:docMk/>
            <pc:sldMk cId="1113130910" sldId="364"/>
            <ac:spMk id="7" creationId="{B3A0CCF4-8483-244A-AEE2-8B748A1854E3}"/>
          </ac:spMkLst>
        </pc:spChg>
        <pc:spChg chg="del">
          <ac:chgData name="Doãn Minh Cường" userId="c06aa9e7-bf7b-4f33-bd85-65ed3b5062f7" providerId="ADAL" clId="{92119B27-9C48-4892-B385-42145AB2A082}" dt="2022-06-27T23:43:06.949" v="2532" actId="478"/>
          <ac:spMkLst>
            <pc:docMk/>
            <pc:sldMk cId="1113130910" sldId="364"/>
            <ac:spMk id="9" creationId="{B3A0CCF4-8483-244A-AEE2-8B748A1854E3}"/>
          </ac:spMkLst>
        </pc:spChg>
      </pc:sldChg>
      <pc:sldChg chg="del">
        <pc:chgData name="Doãn Minh Cường" userId="c06aa9e7-bf7b-4f33-bd85-65ed3b5062f7" providerId="ADAL" clId="{92119B27-9C48-4892-B385-42145AB2A082}" dt="2022-06-28T23:26:58.218" v="11790" actId="47"/>
        <pc:sldMkLst>
          <pc:docMk/>
          <pc:sldMk cId="3064461472" sldId="364"/>
        </pc:sldMkLst>
      </pc:sldChg>
      <pc:sldChg chg="add del">
        <pc:chgData name="Doãn Minh Cường" userId="c06aa9e7-bf7b-4f33-bd85-65ed3b5062f7" providerId="ADAL" clId="{92119B27-9C48-4892-B385-42145AB2A082}" dt="2022-06-27T08:52:13.491" v="2050" actId="47"/>
        <pc:sldMkLst>
          <pc:docMk/>
          <pc:sldMk cId="3998006379" sldId="364"/>
        </pc:sldMkLst>
      </pc:sldChg>
      <pc:sldChg chg="addSp modSp add del mod ord">
        <pc:chgData name="Doãn Minh Cường" userId="c06aa9e7-bf7b-4f33-bd85-65ed3b5062f7" providerId="ADAL" clId="{92119B27-9C48-4892-B385-42145AB2A082}" dt="2022-07-01T02:19:04.943" v="32084" actId="47"/>
        <pc:sldMkLst>
          <pc:docMk/>
          <pc:sldMk cId="4208027592" sldId="365"/>
        </pc:sldMkLst>
        <pc:spChg chg="add mod">
          <ac:chgData name="Doãn Minh Cường" userId="c06aa9e7-bf7b-4f33-bd85-65ed3b5062f7" providerId="ADAL" clId="{92119B27-9C48-4892-B385-42145AB2A082}" dt="2022-06-28T23:27:45.957" v="11859" actId="1038"/>
          <ac:spMkLst>
            <pc:docMk/>
            <pc:sldMk cId="4208027592" sldId="365"/>
            <ac:spMk id="6" creationId="{E703A7CB-329D-33E9-C9AB-6A0CB7DC49BE}"/>
          </ac:spMkLst>
        </pc:spChg>
        <pc:graphicFrameChg chg="add mod">
          <ac:chgData name="Doãn Minh Cường" userId="c06aa9e7-bf7b-4f33-bd85-65ed3b5062f7" providerId="ADAL" clId="{92119B27-9C48-4892-B385-42145AB2A082}" dt="2022-06-27T23:44:02.672" v="2558" actId="1036"/>
          <ac:graphicFrameMkLst>
            <pc:docMk/>
            <pc:sldMk cId="4208027592" sldId="365"/>
            <ac:graphicFrameMk id="7" creationId="{C8774387-435D-993C-85D6-3D3C84A191F2}"/>
          </ac:graphicFrameMkLst>
        </pc:graphicFrameChg>
      </pc:sldChg>
      <pc:sldChg chg="addSp modSp add del mod">
        <pc:chgData name="Doãn Minh Cường" userId="c06aa9e7-bf7b-4f33-bd85-65ed3b5062f7" providerId="ADAL" clId="{92119B27-9C48-4892-B385-42145AB2A082}" dt="2022-07-01T01:46:20.436" v="30297" actId="47"/>
        <pc:sldMkLst>
          <pc:docMk/>
          <pc:sldMk cId="2129094999" sldId="366"/>
        </pc:sldMkLst>
        <pc:spChg chg="add mod">
          <ac:chgData name="Doãn Minh Cường" userId="c06aa9e7-bf7b-4f33-bd85-65ed3b5062f7" providerId="ADAL" clId="{92119B27-9C48-4892-B385-42145AB2A082}" dt="2022-06-28T23:29:04.293" v="11906" actId="1038"/>
          <ac:spMkLst>
            <pc:docMk/>
            <pc:sldMk cId="2129094999" sldId="366"/>
            <ac:spMk id="6" creationId="{57C6C04F-EDCB-BE88-7EDB-2E770941890B}"/>
          </ac:spMkLst>
        </pc:spChg>
        <pc:graphicFrameChg chg="add mod">
          <ac:chgData name="Doãn Minh Cường" userId="c06aa9e7-bf7b-4f33-bd85-65ed3b5062f7" providerId="ADAL" clId="{92119B27-9C48-4892-B385-42145AB2A082}" dt="2022-06-28T00:38:02.267" v="4602" actId="1036"/>
          <ac:graphicFrameMkLst>
            <pc:docMk/>
            <pc:sldMk cId="2129094999" sldId="366"/>
            <ac:graphicFrameMk id="7" creationId="{29E8BC5D-1783-7F0E-D673-A0D4C992DE7F}"/>
          </ac:graphicFrameMkLst>
        </pc:graphicFrameChg>
      </pc:sldChg>
      <pc:sldChg chg="addSp modSp add mod ord">
        <pc:chgData name="Doãn Minh Cường" userId="c06aa9e7-bf7b-4f33-bd85-65ed3b5062f7" providerId="ADAL" clId="{92119B27-9C48-4892-B385-42145AB2A082}" dt="2022-07-01T02:55:05.950" v="32580" actId="20577"/>
        <pc:sldMkLst>
          <pc:docMk/>
          <pc:sldMk cId="3666160135" sldId="367"/>
        </pc:sldMkLst>
        <pc:spChg chg="mod">
          <ac:chgData name="Doãn Minh Cường" userId="c06aa9e7-bf7b-4f33-bd85-65ed3b5062f7" providerId="ADAL" clId="{92119B27-9C48-4892-B385-42145AB2A082}" dt="2022-06-28T23:30:15.484" v="11977" actId="1038"/>
          <ac:spMkLst>
            <pc:docMk/>
            <pc:sldMk cId="3666160135" sldId="367"/>
            <ac:spMk id="5" creationId="{2DECCEB8-F7A7-AD4B-9C38-6CB0C019BD52}"/>
          </ac:spMkLst>
        </pc:spChg>
        <pc:spChg chg="add mod">
          <ac:chgData name="Doãn Minh Cường" userId="c06aa9e7-bf7b-4f33-bd85-65ed3b5062f7" providerId="ADAL" clId="{92119B27-9C48-4892-B385-42145AB2A082}" dt="2022-07-01T02:55:05.950" v="32580" actId="20577"/>
          <ac:spMkLst>
            <pc:docMk/>
            <pc:sldMk cId="3666160135" sldId="367"/>
            <ac:spMk id="6" creationId="{0F862F35-D8BB-BAA9-DC0F-66018A6ED972}"/>
          </ac:spMkLst>
        </pc:spChg>
        <pc:spChg chg="add mod">
          <ac:chgData name="Doãn Minh Cường" userId="c06aa9e7-bf7b-4f33-bd85-65ed3b5062f7" providerId="ADAL" clId="{92119B27-9C48-4892-B385-42145AB2A082}" dt="2022-07-01T01:52:19.958" v="30335" actId="20577"/>
          <ac:spMkLst>
            <pc:docMk/>
            <pc:sldMk cId="3666160135" sldId="367"/>
            <ac:spMk id="7" creationId="{0D080565-C508-1024-CB09-36E0AB5D0E74}"/>
          </ac:spMkLst>
        </pc:spChg>
      </pc:sldChg>
      <pc:sldChg chg="addSp modSp add mod">
        <pc:chgData name="Doãn Minh Cường" userId="c06aa9e7-bf7b-4f33-bd85-65ed3b5062f7" providerId="ADAL" clId="{92119B27-9C48-4892-B385-42145AB2A082}" dt="2022-07-01T02:56:29.139" v="32670" actId="2711"/>
        <pc:sldMkLst>
          <pc:docMk/>
          <pc:sldMk cId="4205412668" sldId="368"/>
        </pc:sldMkLst>
        <pc:spChg chg="mod">
          <ac:chgData name="Doãn Minh Cường" userId="c06aa9e7-bf7b-4f33-bd85-65ed3b5062f7" providerId="ADAL" clId="{92119B27-9C48-4892-B385-42145AB2A082}" dt="2022-06-28T23:30:35.732" v="11979" actId="14100"/>
          <ac:spMkLst>
            <pc:docMk/>
            <pc:sldMk cId="4205412668" sldId="368"/>
            <ac:spMk id="5" creationId="{2DECCEB8-F7A7-AD4B-9C38-6CB0C019BD52}"/>
          </ac:spMkLst>
        </pc:spChg>
        <pc:spChg chg="add mod">
          <ac:chgData name="Doãn Minh Cường" userId="c06aa9e7-bf7b-4f33-bd85-65ed3b5062f7" providerId="ADAL" clId="{92119B27-9C48-4892-B385-42145AB2A082}" dt="2022-07-01T02:56:29.139" v="32670" actId="2711"/>
          <ac:spMkLst>
            <pc:docMk/>
            <pc:sldMk cId="4205412668" sldId="368"/>
            <ac:spMk id="6" creationId="{0421C609-63C5-0AFF-50F0-7E53F38643CD}"/>
          </ac:spMkLst>
        </pc:spChg>
        <pc:spChg chg="add mod">
          <ac:chgData name="Doãn Minh Cường" userId="c06aa9e7-bf7b-4f33-bd85-65ed3b5062f7" providerId="ADAL" clId="{92119B27-9C48-4892-B385-42145AB2A082}" dt="2022-06-27T23:45:37.354" v="2617" actId="1036"/>
          <ac:spMkLst>
            <pc:docMk/>
            <pc:sldMk cId="4205412668" sldId="368"/>
            <ac:spMk id="7" creationId="{C707DEEA-2650-A338-FAF5-2A3D03018327}"/>
          </ac:spMkLst>
        </pc:spChg>
      </pc:sldChg>
      <pc:sldChg chg="addSp delSp modSp add mod">
        <pc:chgData name="Doãn Minh Cường" userId="c06aa9e7-bf7b-4f33-bd85-65ed3b5062f7" providerId="ADAL" clId="{92119B27-9C48-4892-B385-42145AB2A082}" dt="2022-06-28T23:58:05.103" v="12542" actId="207"/>
        <pc:sldMkLst>
          <pc:docMk/>
          <pc:sldMk cId="1021404819" sldId="369"/>
        </pc:sldMkLst>
        <pc:spChg chg="mod">
          <ac:chgData name="Doãn Minh Cường" userId="c06aa9e7-bf7b-4f33-bd85-65ed3b5062f7" providerId="ADAL" clId="{92119B27-9C48-4892-B385-42145AB2A082}" dt="2022-06-28T23:31:49.191" v="12035" actId="1038"/>
          <ac:spMkLst>
            <pc:docMk/>
            <pc:sldMk cId="1021404819" sldId="369"/>
            <ac:spMk id="5" creationId="{2DECCEB8-F7A7-AD4B-9C38-6CB0C019BD52}"/>
          </ac:spMkLst>
        </pc:spChg>
        <pc:spChg chg="add del mod">
          <ac:chgData name="Doãn Minh Cường" userId="c06aa9e7-bf7b-4f33-bd85-65ed3b5062f7" providerId="ADAL" clId="{92119B27-9C48-4892-B385-42145AB2A082}" dt="2022-06-27T23:46:08.497" v="2619"/>
          <ac:spMkLst>
            <pc:docMk/>
            <pc:sldMk cId="1021404819" sldId="369"/>
            <ac:spMk id="6" creationId="{44434A9E-0729-3F5E-5710-D8378C9BB131}"/>
          </ac:spMkLst>
        </pc:spChg>
        <pc:spChg chg="add del mod">
          <ac:chgData name="Doãn Minh Cường" userId="c06aa9e7-bf7b-4f33-bd85-65ed3b5062f7" providerId="ADAL" clId="{92119B27-9C48-4892-B385-42145AB2A082}" dt="2022-06-27T23:46:08.497" v="2619"/>
          <ac:spMkLst>
            <pc:docMk/>
            <pc:sldMk cId="1021404819" sldId="369"/>
            <ac:spMk id="7" creationId="{8C554060-7E14-A979-64BA-D8204589A4B1}"/>
          </ac:spMkLst>
        </pc:spChg>
        <pc:spChg chg="add mod">
          <ac:chgData name="Doãn Minh Cường" userId="c06aa9e7-bf7b-4f33-bd85-65ed3b5062f7" providerId="ADAL" clId="{92119B27-9C48-4892-B385-42145AB2A082}" dt="2022-06-28T23:58:05.103" v="12542" actId="207"/>
          <ac:spMkLst>
            <pc:docMk/>
            <pc:sldMk cId="1021404819" sldId="369"/>
            <ac:spMk id="8" creationId="{A2F24D99-E465-B674-BD98-7B25FA49A24F}"/>
          </ac:spMkLst>
        </pc:spChg>
        <pc:spChg chg="add mod">
          <ac:chgData name="Doãn Minh Cường" userId="c06aa9e7-bf7b-4f33-bd85-65ed3b5062f7" providerId="ADAL" clId="{92119B27-9C48-4892-B385-42145AB2A082}" dt="2022-06-28T00:45:08.226" v="5002" actId="1036"/>
          <ac:spMkLst>
            <pc:docMk/>
            <pc:sldMk cId="1021404819" sldId="369"/>
            <ac:spMk id="9" creationId="{F5E2BE80-F222-CAD7-3FE5-DCBEBE11B3D6}"/>
          </ac:spMkLst>
        </pc:spChg>
        <pc:spChg chg="add mod">
          <ac:chgData name="Doãn Minh Cường" userId="c06aa9e7-bf7b-4f33-bd85-65ed3b5062f7" providerId="ADAL" clId="{92119B27-9C48-4892-B385-42145AB2A082}" dt="2022-06-28T00:45:13.498" v="5007" actId="1037"/>
          <ac:spMkLst>
            <pc:docMk/>
            <pc:sldMk cId="1021404819" sldId="369"/>
            <ac:spMk id="10" creationId="{8A2F4E8D-E525-3A94-8B48-84C68236B1E6}"/>
          </ac:spMkLst>
        </pc:spChg>
      </pc:sldChg>
      <pc:sldChg chg="addSp delSp modSp add del mod">
        <pc:chgData name="Doãn Minh Cường" userId="c06aa9e7-bf7b-4f33-bd85-65ed3b5062f7" providerId="ADAL" clId="{92119B27-9C48-4892-B385-42145AB2A082}" dt="2022-06-28T00:45:21.867" v="5008" actId="47"/>
        <pc:sldMkLst>
          <pc:docMk/>
          <pc:sldMk cId="3414332548" sldId="370"/>
        </pc:sldMkLst>
        <pc:spChg chg="mod">
          <ac:chgData name="Doãn Minh Cường" userId="c06aa9e7-bf7b-4f33-bd85-65ed3b5062f7" providerId="ADAL" clId="{92119B27-9C48-4892-B385-42145AB2A082}" dt="2022-06-27T23:47:46.391" v="2747" actId="1038"/>
          <ac:spMkLst>
            <pc:docMk/>
            <pc:sldMk cId="3414332548" sldId="370"/>
            <ac:spMk id="5" creationId="{2DECCEB8-F7A7-AD4B-9C38-6CB0C019BD52}"/>
          </ac:spMkLst>
        </pc:spChg>
        <pc:spChg chg="add del mod">
          <ac:chgData name="Doãn Minh Cường" userId="c06aa9e7-bf7b-4f33-bd85-65ed3b5062f7" providerId="ADAL" clId="{92119B27-9C48-4892-B385-42145AB2A082}" dt="2022-06-27T23:47:31.230" v="2726" actId="478"/>
          <ac:spMkLst>
            <pc:docMk/>
            <pc:sldMk cId="3414332548" sldId="370"/>
            <ac:spMk id="7" creationId="{FE0752B2-04F1-4C5B-672B-2D481A399705}"/>
          </ac:spMkLst>
        </pc:spChg>
        <pc:spChg chg="add del mod">
          <ac:chgData name="Doãn Minh Cường" userId="c06aa9e7-bf7b-4f33-bd85-65ed3b5062f7" providerId="ADAL" clId="{92119B27-9C48-4892-B385-42145AB2A082}" dt="2022-06-27T23:47:31.230" v="2726" actId="478"/>
          <ac:spMkLst>
            <pc:docMk/>
            <pc:sldMk cId="3414332548" sldId="370"/>
            <ac:spMk id="8" creationId="{54093A51-85B1-1B3A-6809-0C7BF74F7091}"/>
          </ac:spMkLst>
        </pc:spChg>
        <pc:spChg chg="add del mod">
          <ac:chgData name="Doãn Minh Cường" userId="c06aa9e7-bf7b-4f33-bd85-65ed3b5062f7" providerId="ADAL" clId="{92119B27-9C48-4892-B385-42145AB2A082}" dt="2022-06-27T23:47:31.230" v="2726" actId="478"/>
          <ac:spMkLst>
            <pc:docMk/>
            <pc:sldMk cId="3414332548" sldId="370"/>
            <ac:spMk id="9" creationId="{77A76C1C-7F2C-060C-B67D-33D2835144B1}"/>
          </ac:spMkLst>
        </pc:spChg>
        <pc:spChg chg="add del mod">
          <ac:chgData name="Doãn Minh Cường" userId="c06aa9e7-bf7b-4f33-bd85-65ed3b5062f7" providerId="ADAL" clId="{92119B27-9C48-4892-B385-42145AB2A082}" dt="2022-06-27T23:47:31.230" v="2726" actId="478"/>
          <ac:spMkLst>
            <pc:docMk/>
            <pc:sldMk cId="3414332548" sldId="370"/>
            <ac:spMk id="10" creationId="{968D255C-89B7-2D35-2848-F52E70A16999}"/>
          </ac:spMkLst>
        </pc:spChg>
        <pc:spChg chg="add del mod">
          <ac:chgData name="Doãn Minh Cường" userId="c06aa9e7-bf7b-4f33-bd85-65ed3b5062f7" providerId="ADAL" clId="{92119B27-9C48-4892-B385-42145AB2A082}" dt="2022-06-27T23:47:31.230" v="2726" actId="478"/>
          <ac:spMkLst>
            <pc:docMk/>
            <pc:sldMk cId="3414332548" sldId="370"/>
            <ac:spMk id="11" creationId="{3FD95EB1-4928-AA3D-6476-4D177985E95B}"/>
          </ac:spMkLst>
        </pc:spChg>
        <pc:spChg chg="add del mod">
          <ac:chgData name="Doãn Minh Cường" userId="c06aa9e7-bf7b-4f33-bd85-65ed3b5062f7" providerId="ADAL" clId="{92119B27-9C48-4892-B385-42145AB2A082}" dt="2022-06-27T23:48:46.261" v="2780"/>
          <ac:spMkLst>
            <pc:docMk/>
            <pc:sldMk cId="3414332548" sldId="370"/>
            <ac:spMk id="13" creationId="{4315D2EC-3371-35B7-3F95-665E180AD2A4}"/>
          </ac:spMkLst>
        </pc:spChg>
        <pc:spChg chg="add del mod">
          <ac:chgData name="Doãn Minh Cường" userId="c06aa9e7-bf7b-4f33-bd85-65ed3b5062f7" providerId="ADAL" clId="{92119B27-9C48-4892-B385-42145AB2A082}" dt="2022-06-27T23:48:46.261" v="2780"/>
          <ac:spMkLst>
            <pc:docMk/>
            <pc:sldMk cId="3414332548" sldId="370"/>
            <ac:spMk id="14" creationId="{0AFE7562-A277-3200-C6E4-118867DBB947}"/>
          </ac:spMkLst>
        </pc:spChg>
        <pc:spChg chg="add del mod">
          <ac:chgData name="Doãn Minh Cường" userId="c06aa9e7-bf7b-4f33-bd85-65ed3b5062f7" providerId="ADAL" clId="{92119B27-9C48-4892-B385-42145AB2A082}" dt="2022-06-27T23:48:46.261" v="2780"/>
          <ac:spMkLst>
            <pc:docMk/>
            <pc:sldMk cId="3414332548" sldId="370"/>
            <ac:spMk id="15" creationId="{1B5AAB40-0BD3-8344-CA33-31111701034A}"/>
          </ac:spMkLst>
        </pc:spChg>
        <pc:spChg chg="add del mod">
          <ac:chgData name="Doãn Minh Cường" userId="c06aa9e7-bf7b-4f33-bd85-65ed3b5062f7" providerId="ADAL" clId="{92119B27-9C48-4892-B385-42145AB2A082}" dt="2022-06-27T23:48:46.261" v="2780"/>
          <ac:spMkLst>
            <pc:docMk/>
            <pc:sldMk cId="3414332548" sldId="370"/>
            <ac:spMk id="16" creationId="{49F58D84-7EC3-09FD-094E-E5749084A823}"/>
          </ac:spMkLst>
        </pc:spChg>
        <pc:spChg chg="add del mod">
          <ac:chgData name="Doãn Minh Cường" userId="c06aa9e7-bf7b-4f33-bd85-65ed3b5062f7" providerId="ADAL" clId="{92119B27-9C48-4892-B385-42145AB2A082}" dt="2022-06-27T23:48:46.261" v="2780"/>
          <ac:spMkLst>
            <pc:docMk/>
            <pc:sldMk cId="3414332548" sldId="370"/>
            <ac:spMk id="17" creationId="{243A7591-1A56-4456-EB7A-A7A521C30AD1}"/>
          </ac:spMkLst>
        </pc:spChg>
        <pc:spChg chg="add del mod">
          <ac:chgData name="Doãn Minh Cường" userId="c06aa9e7-bf7b-4f33-bd85-65ed3b5062f7" providerId="ADAL" clId="{92119B27-9C48-4892-B385-42145AB2A082}" dt="2022-06-27T23:49:05.801" v="2782"/>
          <ac:spMkLst>
            <pc:docMk/>
            <pc:sldMk cId="3414332548" sldId="370"/>
            <ac:spMk id="19" creationId="{3942E786-6C25-BACA-CEC3-A29939A11D58}"/>
          </ac:spMkLst>
        </pc:spChg>
        <pc:spChg chg="add del mod">
          <ac:chgData name="Doãn Minh Cường" userId="c06aa9e7-bf7b-4f33-bd85-65ed3b5062f7" providerId="ADAL" clId="{92119B27-9C48-4892-B385-42145AB2A082}" dt="2022-06-27T23:49:05.801" v="2782"/>
          <ac:spMkLst>
            <pc:docMk/>
            <pc:sldMk cId="3414332548" sldId="370"/>
            <ac:spMk id="20" creationId="{887ED3BE-6AE2-B305-15D9-3804CA7F3881}"/>
          </ac:spMkLst>
        </pc:spChg>
        <pc:spChg chg="add del mod">
          <ac:chgData name="Doãn Minh Cường" userId="c06aa9e7-bf7b-4f33-bd85-65ed3b5062f7" providerId="ADAL" clId="{92119B27-9C48-4892-B385-42145AB2A082}" dt="2022-06-27T23:49:05.801" v="2782"/>
          <ac:spMkLst>
            <pc:docMk/>
            <pc:sldMk cId="3414332548" sldId="370"/>
            <ac:spMk id="21" creationId="{40D36D3E-5378-005F-5C24-4D9E3E68DB45}"/>
          </ac:spMkLst>
        </pc:spChg>
        <pc:spChg chg="add del mod">
          <ac:chgData name="Doãn Minh Cường" userId="c06aa9e7-bf7b-4f33-bd85-65ed3b5062f7" providerId="ADAL" clId="{92119B27-9C48-4892-B385-42145AB2A082}" dt="2022-06-27T23:49:05.801" v="2782"/>
          <ac:spMkLst>
            <pc:docMk/>
            <pc:sldMk cId="3414332548" sldId="370"/>
            <ac:spMk id="22" creationId="{C6FCAC3C-00D7-CF7A-75F9-D9D2BEDF3D35}"/>
          </ac:spMkLst>
        </pc:spChg>
        <pc:spChg chg="add del mod">
          <ac:chgData name="Doãn Minh Cường" userId="c06aa9e7-bf7b-4f33-bd85-65ed3b5062f7" providerId="ADAL" clId="{92119B27-9C48-4892-B385-42145AB2A082}" dt="2022-06-27T23:49:05.801" v="2782"/>
          <ac:spMkLst>
            <pc:docMk/>
            <pc:sldMk cId="3414332548" sldId="370"/>
            <ac:spMk id="23" creationId="{EE587E8A-49DB-1C77-364B-8CB03BF9B21B}"/>
          </ac:spMkLst>
        </pc:spChg>
        <pc:spChg chg="add mod">
          <ac:chgData name="Doãn Minh Cường" userId="c06aa9e7-bf7b-4f33-bd85-65ed3b5062f7" providerId="ADAL" clId="{92119B27-9C48-4892-B385-42145AB2A082}" dt="2022-06-27T23:51:26.370" v="2878" actId="1036"/>
          <ac:spMkLst>
            <pc:docMk/>
            <pc:sldMk cId="3414332548" sldId="370"/>
            <ac:spMk id="24" creationId="{8ACD1163-669A-4ACF-0905-39EF9E8679AE}"/>
          </ac:spMkLst>
        </pc:spChg>
        <pc:spChg chg="add mod">
          <ac:chgData name="Doãn Minh Cường" userId="c06aa9e7-bf7b-4f33-bd85-65ed3b5062f7" providerId="ADAL" clId="{92119B27-9C48-4892-B385-42145AB2A082}" dt="2022-06-27T23:51:19.892" v="2860" actId="1035"/>
          <ac:spMkLst>
            <pc:docMk/>
            <pc:sldMk cId="3414332548" sldId="370"/>
            <ac:spMk id="25" creationId="{A55D1A57-5EE2-1570-7D14-0AE8B03FEE48}"/>
          </ac:spMkLst>
        </pc:spChg>
        <pc:picChg chg="add del mod">
          <ac:chgData name="Doãn Minh Cường" userId="c06aa9e7-bf7b-4f33-bd85-65ed3b5062f7" providerId="ADAL" clId="{92119B27-9C48-4892-B385-42145AB2A082}" dt="2022-06-27T23:47:31.230" v="2726" actId="478"/>
          <ac:picMkLst>
            <pc:docMk/>
            <pc:sldMk cId="3414332548" sldId="370"/>
            <ac:picMk id="6" creationId="{1A1836B3-E3B2-4AB6-829A-132DAE703E19}"/>
          </ac:picMkLst>
        </pc:picChg>
        <pc:picChg chg="add del mod">
          <ac:chgData name="Doãn Minh Cường" userId="c06aa9e7-bf7b-4f33-bd85-65ed3b5062f7" providerId="ADAL" clId="{92119B27-9C48-4892-B385-42145AB2A082}" dt="2022-06-27T23:48:46.261" v="2780"/>
          <ac:picMkLst>
            <pc:docMk/>
            <pc:sldMk cId="3414332548" sldId="370"/>
            <ac:picMk id="12" creationId="{6951C14E-24A3-E721-FB4A-9642BFA7D1AA}"/>
          </ac:picMkLst>
        </pc:picChg>
        <pc:picChg chg="add del mod">
          <ac:chgData name="Doãn Minh Cường" userId="c06aa9e7-bf7b-4f33-bd85-65ed3b5062f7" providerId="ADAL" clId="{92119B27-9C48-4892-B385-42145AB2A082}" dt="2022-06-27T23:49:05.801" v="2782"/>
          <ac:picMkLst>
            <pc:docMk/>
            <pc:sldMk cId="3414332548" sldId="370"/>
            <ac:picMk id="18" creationId="{09384ACB-B111-2726-8EE6-2ABC4F603B9C}"/>
          </ac:picMkLst>
        </pc:picChg>
      </pc:sldChg>
      <pc:sldChg chg="addSp delSp modSp add mod delAnim modAnim">
        <pc:chgData name="Doãn Minh Cường" userId="c06aa9e7-bf7b-4f33-bd85-65ed3b5062f7" providerId="ADAL" clId="{92119B27-9C48-4892-B385-42145AB2A082}" dt="2022-06-29T06:50:45.982" v="12933"/>
        <pc:sldMkLst>
          <pc:docMk/>
          <pc:sldMk cId="2862058361" sldId="371"/>
        </pc:sldMkLst>
        <pc:spChg chg="add del mod">
          <ac:chgData name="Doãn Minh Cường" userId="c06aa9e7-bf7b-4f33-bd85-65ed3b5062f7" providerId="ADAL" clId="{92119B27-9C48-4892-B385-42145AB2A082}" dt="2022-06-28T01:19:06.600" v="5601" actId="478"/>
          <ac:spMkLst>
            <pc:docMk/>
            <pc:sldMk cId="2862058361" sldId="371"/>
            <ac:spMk id="3" creationId="{A1511B73-7D4C-60B3-A977-534AE8E9EE8E}"/>
          </ac:spMkLst>
        </pc:spChg>
        <pc:spChg chg="mod">
          <ac:chgData name="Doãn Minh Cường" userId="c06aa9e7-bf7b-4f33-bd85-65ed3b5062f7" providerId="ADAL" clId="{92119B27-9C48-4892-B385-42145AB2A082}" dt="2022-06-27T23:48:03.391" v="2773" actId="1038"/>
          <ac:spMkLst>
            <pc:docMk/>
            <pc:sldMk cId="2862058361" sldId="371"/>
            <ac:spMk id="5" creationId="{2DECCEB8-F7A7-AD4B-9C38-6CB0C019BD52}"/>
          </ac:spMkLst>
        </pc:spChg>
        <pc:spChg chg="add del mod">
          <ac:chgData name="Doãn Minh Cường" userId="c06aa9e7-bf7b-4f33-bd85-65ed3b5062f7" providerId="ADAL" clId="{92119B27-9C48-4892-B385-42145AB2A082}" dt="2022-06-28T01:16:11.061" v="5596" actId="478"/>
          <ac:spMkLst>
            <pc:docMk/>
            <pc:sldMk cId="2862058361" sldId="371"/>
            <ac:spMk id="6" creationId="{54EFC4DC-49E6-3430-ABD2-EC11452E0DBB}"/>
          </ac:spMkLst>
        </pc:spChg>
        <pc:spChg chg="add del mod">
          <ac:chgData name="Doãn Minh Cường" userId="c06aa9e7-bf7b-4f33-bd85-65ed3b5062f7" providerId="ADAL" clId="{92119B27-9C48-4892-B385-42145AB2A082}" dt="2022-06-28T01:16:11.061" v="5596" actId="478"/>
          <ac:spMkLst>
            <pc:docMk/>
            <pc:sldMk cId="2862058361" sldId="371"/>
            <ac:spMk id="7" creationId="{E771D0AC-2270-1247-0C0A-68266D81F4D1}"/>
          </ac:spMkLst>
        </pc:spChg>
        <pc:spChg chg="add del mod">
          <ac:chgData name="Doãn Minh Cường" userId="c06aa9e7-bf7b-4f33-bd85-65ed3b5062f7" providerId="ADAL" clId="{92119B27-9C48-4892-B385-42145AB2A082}" dt="2022-06-28T01:16:11.061" v="5596" actId="478"/>
          <ac:spMkLst>
            <pc:docMk/>
            <pc:sldMk cId="2862058361" sldId="371"/>
            <ac:spMk id="8" creationId="{7C222DA9-C1F9-1226-A892-D220F762A6C5}"/>
          </ac:spMkLst>
        </pc:spChg>
        <pc:spChg chg="add del mod">
          <ac:chgData name="Doãn Minh Cường" userId="c06aa9e7-bf7b-4f33-bd85-65ed3b5062f7" providerId="ADAL" clId="{92119B27-9C48-4892-B385-42145AB2A082}" dt="2022-06-28T01:16:11.061" v="5596" actId="478"/>
          <ac:spMkLst>
            <pc:docMk/>
            <pc:sldMk cId="2862058361" sldId="371"/>
            <ac:spMk id="9" creationId="{04A2F9AD-B7D6-D9E0-CBD2-4EF116910DBF}"/>
          </ac:spMkLst>
        </pc:spChg>
        <pc:spChg chg="add del mod">
          <ac:chgData name="Doãn Minh Cường" userId="c06aa9e7-bf7b-4f33-bd85-65ed3b5062f7" providerId="ADAL" clId="{92119B27-9C48-4892-B385-42145AB2A082}" dt="2022-06-28T01:16:11.061" v="5596" actId="478"/>
          <ac:spMkLst>
            <pc:docMk/>
            <pc:sldMk cId="2862058361" sldId="371"/>
            <ac:spMk id="10" creationId="{B0AAAF4A-3B01-278B-637C-1EED2CD07EA7}"/>
          </ac:spMkLst>
        </pc:spChg>
        <pc:spChg chg="add del mod">
          <ac:chgData name="Doãn Minh Cường" userId="c06aa9e7-bf7b-4f33-bd85-65ed3b5062f7" providerId="ADAL" clId="{92119B27-9C48-4892-B385-42145AB2A082}" dt="2022-06-28T01:16:11.061" v="5596" actId="478"/>
          <ac:spMkLst>
            <pc:docMk/>
            <pc:sldMk cId="2862058361" sldId="371"/>
            <ac:spMk id="11" creationId="{787AEEFC-74AE-DEBE-E7B7-E16274C310A9}"/>
          </ac:spMkLst>
        </pc:spChg>
        <pc:spChg chg="add del mod">
          <ac:chgData name="Doãn Minh Cường" userId="c06aa9e7-bf7b-4f33-bd85-65ed3b5062f7" providerId="ADAL" clId="{92119B27-9C48-4892-B385-42145AB2A082}" dt="2022-06-28T01:16:11.061" v="5596" actId="478"/>
          <ac:spMkLst>
            <pc:docMk/>
            <pc:sldMk cId="2862058361" sldId="371"/>
            <ac:spMk id="12" creationId="{852B98A8-9462-C4DD-9403-F8D96AF3AC16}"/>
          </ac:spMkLst>
        </pc:spChg>
        <pc:spChg chg="add del mod">
          <ac:chgData name="Doãn Minh Cường" userId="c06aa9e7-bf7b-4f33-bd85-65ed3b5062f7" providerId="ADAL" clId="{92119B27-9C48-4892-B385-42145AB2A082}" dt="2022-06-28T01:16:11.061" v="5596" actId="478"/>
          <ac:spMkLst>
            <pc:docMk/>
            <pc:sldMk cId="2862058361" sldId="371"/>
            <ac:spMk id="13" creationId="{81A6D677-91AD-60D6-232A-074123C7C22C}"/>
          </ac:spMkLst>
        </pc:spChg>
        <pc:spChg chg="add del mod">
          <ac:chgData name="Doãn Minh Cường" userId="c06aa9e7-bf7b-4f33-bd85-65ed3b5062f7" providerId="ADAL" clId="{92119B27-9C48-4892-B385-42145AB2A082}" dt="2022-06-28T01:16:15.984" v="5597" actId="478"/>
          <ac:spMkLst>
            <pc:docMk/>
            <pc:sldMk cId="2862058361" sldId="371"/>
            <ac:spMk id="14" creationId="{8937962C-41A2-AA49-B3C5-08BA3B7BAA8A}"/>
          </ac:spMkLst>
        </pc:spChg>
        <pc:spChg chg="add del mod">
          <ac:chgData name="Doãn Minh Cường" userId="c06aa9e7-bf7b-4f33-bd85-65ed3b5062f7" providerId="ADAL" clId="{92119B27-9C48-4892-B385-42145AB2A082}" dt="2022-06-28T01:16:11.061" v="5596" actId="478"/>
          <ac:spMkLst>
            <pc:docMk/>
            <pc:sldMk cId="2862058361" sldId="371"/>
            <ac:spMk id="15" creationId="{1BD6D214-EB3B-D0DE-7F78-5ABDFB6E2C12}"/>
          </ac:spMkLst>
        </pc:spChg>
        <pc:spChg chg="add del mod">
          <ac:chgData name="Doãn Minh Cường" userId="c06aa9e7-bf7b-4f33-bd85-65ed3b5062f7" providerId="ADAL" clId="{92119B27-9C48-4892-B385-42145AB2A082}" dt="2022-06-28T01:16:11.061" v="5596" actId="478"/>
          <ac:spMkLst>
            <pc:docMk/>
            <pc:sldMk cId="2862058361" sldId="371"/>
            <ac:spMk id="16" creationId="{3FFB7D54-FDBC-DFF0-6F7C-2693EE2DFF86}"/>
          </ac:spMkLst>
        </pc:spChg>
        <pc:spChg chg="add del mod">
          <ac:chgData name="Doãn Minh Cường" userId="c06aa9e7-bf7b-4f33-bd85-65ed3b5062f7" providerId="ADAL" clId="{92119B27-9C48-4892-B385-42145AB2A082}" dt="2022-06-28T01:16:11.061" v="5596" actId="478"/>
          <ac:spMkLst>
            <pc:docMk/>
            <pc:sldMk cId="2862058361" sldId="371"/>
            <ac:spMk id="17" creationId="{F43C04D4-A8DA-7596-C2D7-6ED0E3EF5519}"/>
          </ac:spMkLst>
        </pc:spChg>
        <pc:spChg chg="add del mod">
          <ac:chgData name="Doãn Minh Cường" userId="c06aa9e7-bf7b-4f33-bd85-65ed3b5062f7" providerId="ADAL" clId="{92119B27-9C48-4892-B385-42145AB2A082}" dt="2022-06-28T01:16:11.061" v="5596" actId="478"/>
          <ac:spMkLst>
            <pc:docMk/>
            <pc:sldMk cId="2862058361" sldId="371"/>
            <ac:spMk id="18" creationId="{14B1C91A-4396-F1BB-747A-74857AA21B04}"/>
          </ac:spMkLst>
        </pc:spChg>
        <pc:spChg chg="add del mod">
          <ac:chgData name="Doãn Minh Cường" userId="c06aa9e7-bf7b-4f33-bd85-65ed3b5062f7" providerId="ADAL" clId="{92119B27-9C48-4892-B385-42145AB2A082}" dt="2022-06-28T01:16:11.061" v="5596" actId="478"/>
          <ac:spMkLst>
            <pc:docMk/>
            <pc:sldMk cId="2862058361" sldId="371"/>
            <ac:spMk id="19" creationId="{67C37EBC-895A-797B-D1A0-216F2A87492E}"/>
          </ac:spMkLst>
        </pc:spChg>
        <pc:spChg chg="add del mod">
          <ac:chgData name="Doãn Minh Cường" userId="c06aa9e7-bf7b-4f33-bd85-65ed3b5062f7" providerId="ADAL" clId="{92119B27-9C48-4892-B385-42145AB2A082}" dt="2022-06-28T01:16:11.061" v="5596" actId="478"/>
          <ac:spMkLst>
            <pc:docMk/>
            <pc:sldMk cId="2862058361" sldId="371"/>
            <ac:spMk id="20" creationId="{638F2CEB-97B7-27D8-0456-69DC6A9DB139}"/>
          </ac:spMkLst>
        </pc:spChg>
        <pc:spChg chg="add del mod">
          <ac:chgData name="Doãn Minh Cường" userId="c06aa9e7-bf7b-4f33-bd85-65ed3b5062f7" providerId="ADAL" clId="{92119B27-9C48-4892-B385-42145AB2A082}" dt="2022-06-28T01:16:11.061" v="5596" actId="478"/>
          <ac:spMkLst>
            <pc:docMk/>
            <pc:sldMk cId="2862058361" sldId="371"/>
            <ac:spMk id="21" creationId="{3E7EEEB2-E901-524C-95F4-38FA11053242}"/>
          </ac:spMkLst>
        </pc:spChg>
        <pc:spChg chg="add del mod">
          <ac:chgData name="Doãn Minh Cường" userId="c06aa9e7-bf7b-4f33-bd85-65ed3b5062f7" providerId="ADAL" clId="{92119B27-9C48-4892-B385-42145AB2A082}" dt="2022-06-28T01:16:11.061" v="5596" actId="478"/>
          <ac:spMkLst>
            <pc:docMk/>
            <pc:sldMk cId="2862058361" sldId="371"/>
            <ac:spMk id="22" creationId="{F6DF2DE1-0C61-73B8-AF59-F0C4C7C74CD2}"/>
          </ac:spMkLst>
        </pc:spChg>
        <pc:spChg chg="add del mod">
          <ac:chgData name="Doãn Minh Cường" userId="c06aa9e7-bf7b-4f33-bd85-65ed3b5062f7" providerId="ADAL" clId="{92119B27-9C48-4892-B385-42145AB2A082}" dt="2022-06-28T01:16:11.061" v="5596" actId="478"/>
          <ac:spMkLst>
            <pc:docMk/>
            <pc:sldMk cId="2862058361" sldId="371"/>
            <ac:spMk id="23" creationId="{5BD7F704-BA77-CA52-EC41-852E99BAC2B0}"/>
          </ac:spMkLst>
        </pc:spChg>
        <pc:spChg chg="add mod">
          <ac:chgData name="Doãn Minh Cường" userId="c06aa9e7-bf7b-4f33-bd85-65ed3b5062f7" providerId="ADAL" clId="{92119B27-9C48-4892-B385-42145AB2A082}" dt="2022-06-28T01:19:15.899" v="5618" actId="1035"/>
          <ac:spMkLst>
            <pc:docMk/>
            <pc:sldMk cId="2862058361" sldId="371"/>
            <ac:spMk id="26" creationId="{C253A638-74A5-B3D9-7E22-10EBAF842E1A}"/>
          </ac:spMkLst>
        </pc:spChg>
        <pc:spChg chg="add del mod">
          <ac:chgData name="Doãn Minh Cường" userId="c06aa9e7-bf7b-4f33-bd85-65ed3b5062f7" providerId="ADAL" clId="{92119B27-9C48-4892-B385-42145AB2A082}" dt="2022-06-27T23:53:10.773" v="2881" actId="478"/>
          <ac:spMkLst>
            <pc:docMk/>
            <pc:sldMk cId="2862058361" sldId="371"/>
            <ac:spMk id="27" creationId="{20ADC534-9D7A-2E4A-4560-A0209EC801C5}"/>
          </ac:spMkLst>
        </pc:spChg>
        <pc:spChg chg="add mod">
          <ac:chgData name="Doãn Minh Cường" userId="c06aa9e7-bf7b-4f33-bd85-65ed3b5062f7" providerId="ADAL" clId="{92119B27-9C48-4892-B385-42145AB2A082}" dt="2022-06-28T01:16:18.257" v="5598"/>
          <ac:spMkLst>
            <pc:docMk/>
            <pc:sldMk cId="2862058361" sldId="371"/>
            <ac:spMk id="29" creationId="{0D482826-5B6D-3C54-AD0B-03FAF66CD51E}"/>
          </ac:spMkLst>
        </pc:spChg>
        <pc:spChg chg="add mod">
          <ac:chgData name="Doãn Minh Cường" userId="c06aa9e7-bf7b-4f33-bd85-65ed3b5062f7" providerId="ADAL" clId="{92119B27-9C48-4892-B385-42145AB2A082}" dt="2022-06-28T01:16:18.257" v="5598"/>
          <ac:spMkLst>
            <pc:docMk/>
            <pc:sldMk cId="2862058361" sldId="371"/>
            <ac:spMk id="30" creationId="{75B4950E-46E8-76B3-F792-13495819680E}"/>
          </ac:spMkLst>
        </pc:spChg>
        <pc:spChg chg="add mod">
          <ac:chgData name="Doãn Minh Cường" userId="c06aa9e7-bf7b-4f33-bd85-65ed3b5062f7" providerId="ADAL" clId="{92119B27-9C48-4892-B385-42145AB2A082}" dt="2022-06-28T01:16:18.257" v="5598"/>
          <ac:spMkLst>
            <pc:docMk/>
            <pc:sldMk cId="2862058361" sldId="371"/>
            <ac:spMk id="31" creationId="{DBB9D567-8BDE-B1FF-416C-94913936A60F}"/>
          </ac:spMkLst>
        </pc:spChg>
        <pc:spChg chg="add mod">
          <ac:chgData name="Doãn Minh Cường" userId="c06aa9e7-bf7b-4f33-bd85-65ed3b5062f7" providerId="ADAL" clId="{92119B27-9C48-4892-B385-42145AB2A082}" dt="2022-06-28T01:16:18.257" v="5598"/>
          <ac:spMkLst>
            <pc:docMk/>
            <pc:sldMk cId="2862058361" sldId="371"/>
            <ac:spMk id="32" creationId="{6B7E8FEA-105F-1367-0A27-B704D14DA682}"/>
          </ac:spMkLst>
        </pc:spChg>
        <pc:spChg chg="add mod">
          <ac:chgData name="Doãn Minh Cường" userId="c06aa9e7-bf7b-4f33-bd85-65ed3b5062f7" providerId="ADAL" clId="{92119B27-9C48-4892-B385-42145AB2A082}" dt="2022-06-28T01:16:18.257" v="5598"/>
          <ac:spMkLst>
            <pc:docMk/>
            <pc:sldMk cId="2862058361" sldId="371"/>
            <ac:spMk id="33" creationId="{AC10A868-5C58-5AC0-AA23-EEDB19A7EB66}"/>
          </ac:spMkLst>
        </pc:spChg>
        <pc:spChg chg="add mod">
          <ac:chgData name="Doãn Minh Cường" userId="c06aa9e7-bf7b-4f33-bd85-65ed3b5062f7" providerId="ADAL" clId="{92119B27-9C48-4892-B385-42145AB2A082}" dt="2022-06-28T01:16:18.257" v="5598"/>
          <ac:spMkLst>
            <pc:docMk/>
            <pc:sldMk cId="2862058361" sldId="371"/>
            <ac:spMk id="34" creationId="{B7B959E6-2982-A987-7BE9-28FA338B1619}"/>
          </ac:spMkLst>
        </pc:spChg>
        <pc:spChg chg="add mod">
          <ac:chgData name="Doãn Minh Cường" userId="c06aa9e7-bf7b-4f33-bd85-65ed3b5062f7" providerId="ADAL" clId="{92119B27-9C48-4892-B385-42145AB2A082}" dt="2022-06-28T01:16:18.257" v="5598"/>
          <ac:spMkLst>
            <pc:docMk/>
            <pc:sldMk cId="2862058361" sldId="371"/>
            <ac:spMk id="35" creationId="{606E8A10-2AA8-CBAB-71C4-B58AE89582E9}"/>
          </ac:spMkLst>
        </pc:spChg>
        <pc:spChg chg="add mod">
          <ac:chgData name="Doãn Minh Cường" userId="c06aa9e7-bf7b-4f33-bd85-65ed3b5062f7" providerId="ADAL" clId="{92119B27-9C48-4892-B385-42145AB2A082}" dt="2022-06-28T01:16:18.257" v="5598"/>
          <ac:spMkLst>
            <pc:docMk/>
            <pc:sldMk cId="2862058361" sldId="371"/>
            <ac:spMk id="36" creationId="{D5C9B5C1-8680-196D-8EAF-F684CDCBA320}"/>
          </ac:spMkLst>
        </pc:spChg>
        <pc:spChg chg="add mod">
          <ac:chgData name="Doãn Minh Cường" userId="c06aa9e7-bf7b-4f33-bd85-65ed3b5062f7" providerId="ADAL" clId="{92119B27-9C48-4892-B385-42145AB2A082}" dt="2022-06-28T01:16:18.257" v="5598"/>
          <ac:spMkLst>
            <pc:docMk/>
            <pc:sldMk cId="2862058361" sldId="371"/>
            <ac:spMk id="37" creationId="{D330393C-AAE4-FA9D-92BE-804F54B2B5E2}"/>
          </ac:spMkLst>
        </pc:spChg>
        <pc:spChg chg="add mod">
          <ac:chgData name="Doãn Minh Cường" userId="c06aa9e7-bf7b-4f33-bd85-65ed3b5062f7" providerId="ADAL" clId="{92119B27-9C48-4892-B385-42145AB2A082}" dt="2022-06-28T01:16:18.257" v="5598"/>
          <ac:spMkLst>
            <pc:docMk/>
            <pc:sldMk cId="2862058361" sldId="371"/>
            <ac:spMk id="38" creationId="{63BA6B9B-978E-41A9-38A5-C1D6A96E6798}"/>
          </ac:spMkLst>
        </pc:spChg>
        <pc:spChg chg="add mod">
          <ac:chgData name="Doãn Minh Cường" userId="c06aa9e7-bf7b-4f33-bd85-65ed3b5062f7" providerId="ADAL" clId="{92119B27-9C48-4892-B385-42145AB2A082}" dt="2022-06-28T01:16:18.257" v="5598"/>
          <ac:spMkLst>
            <pc:docMk/>
            <pc:sldMk cId="2862058361" sldId="371"/>
            <ac:spMk id="39" creationId="{77CA2CD8-88B6-BEED-AF86-D4945C499CFB}"/>
          </ac:spMkLst>
        </pc:spChg>
        <pc:spChg chg="add mod">
          <ac:chgData name="Doãn Minh Cường" userId="c06aa9e7-bf7b-4f33-bd85-65ed3b5062f7" providerId="ADAL" clId="{92119B27-9C48-4892-B385-42145AB2A082}" dt="2022-06-28T23:32:26.868" v="12099" actId="1038"/>
          <ac:spMkLst>
            <pc:docMk/>
            <pc:sldMk cId="2862058361" sldId="371"/>
            <ac:spMk id="42" creationId="{B30C7979-21D6-0E4D-EE6B-7D0ADBC5618F}"/>
          </ac:spMkLst>
        </pc:spChg>
        <pc:spChg chg="add mod">
          <ac:chgData name="Doãn Minh Cường" userId="c06aa9e7-bf7b-4f33-bd85-65ed3b5062f7" providerId="ADAL" clId="{92119B27-9C48-4892-B385-42145AB2A082}" dt="2022-06-28T01:16:18.257" v="5598"/>
          <ac:spMkLst>
            <pc:docMk/>
            <pc:sldMk cId="2862058361" sldId="371"/>
            <ac:spMk id="43" creationId="{8F1D4761-CA87-965A-30BE-675E7BE2A980}"/>
          </ac:spMkLst>
        </pc:spChg>
        <pc:spChg chg="add mod">
          <ac:chgData name="Doãn Minh Cường" userId="c06aa9e7-bf7b-4f33-bd85-65ed3b5062f7" providerId="ADAL" clId="{92119B27-9C48-4892-B385-42145AB2A082}" dt="2022-06-28T01:16:18.257" v="5598"/>
          <ac:spMkLst>
            <pc:docMk/>
            <pc:sldMk cId="2862058361" sldId="371"/>
            <ac:spMk id="44" creationId="{C2A56F0D-1AF7-A6DB-FC65-8230E9779144}"/>
          </ac:spMkLst>
        </pc:spChg>
        <pc:spChg chg="add mod">
          <ac:chgData name="Doãn Minh Cường" userId="c06aa9e7-bf7b-4f33-bd85-65ed3b5062f7" providerId="ADAL" clId="{92119B27-9C48-4892-B385-42145AB2A082}" dt="2022-06-28T01:16:18.257" v="5598"/>
          <ac:spMkLst>
            <pc:docMk/>
            <pc:sldMk cId="2862058361" sldId="371"/>
            <ac:spMk id="45" creationId="{99413E7C-24CB-BEE7-DB5F-CFE0D4E90CF4}"/>
          </ac:spMkLst>
        </pc:spChg>
        <pc:spChg chg="add mod">
          <ac:chgData name="Doãn Minh Cường" userId="c06aa9e7-bf7b-4f33-bd85-65ed3b5062f7" providerId="ADAL" clId="{92119B27-9C48-4892-B385-42145AB2A082}" dt="2022-06-28T01:16:18.257" v="5598"/>
          <ac:spMkLst>
            <pc:docMk/>
            <pc:sldMk cId="2862058361" sldId="371"/>
            <ac:spMk id="46" creationId="{E234C58A-BC35-694D-A791-46D7D807D6A6}"/>
          </ac:spMkLst>
        </pc:spChg>
        <pc:spChg chg="add mod">
          <ac:chgData name="Doãn Minh Cường" userId="c06aa9e7-bf7b-4f33-bd85-65ed3b5062f7" providerId="ADAL" clId="{92119B27-9C48-4892-B385-42145AB2A082}" dt="2022-06-28T01:16:18.257" v="5598"/>
          <ac:spMkLst>
            <pc:docMk/>
            <pc:sldMk cId="2862058361" sldId="371"/>
            <ac:spMk id="47" creationId="{0BB58A48-3D94-CC50-8C58-EDC0264DF5C2}"/>
          </ac:spMkLst>
        </pc:spChg>
        <pc:spChg chg="add mod">
          <ac:chgData name="Doãn Minh Cường" userId="c06aa9e7-bf7b-4f33-bd85-65ed3b5062f7" providerId="ADAL" clId="{92119B27-9C48-4892-B385-42145AB2A082}" dt="2022-06-28T01:16:18.257" v="5598"/>
          <ac:spMkLst>
            <pc:docMk/>
            <pc:sldMk cId="2862058361" sldId="371"/>
            <ac:spMk id="48" creationId="{373DE27F-DB6E-357C-28C0-C8FDC06728B4}"/>
          </ac:spMkLst>
        </pc:spChg>
        <pc:spChg chg="add mod">
          <ac:chgData name="Doãn Minh Cường" userId="c06aa9e7-bf7b-4f33-bd85-65ed3b5062f7" providerId="ADAL" clId="{92119B27-9C48-4892-B385-42145AB2A082}" dt="2022-06-28T01:17:01.801" v="5599"/>
          <ac:spMkLst>
            <pc:docMk/>
            <pc:sldMk cId="2862058361" sldId="371"/>
            <ac:spMk id="49" creationId="{79DE065B-99E8-B3BD-CCB4-27B4B6339B50}"/>
          </ac:spMkLst>
        </pc:spChg>
        <pc:picChg chg="mod">
          <ac:chgData name="Doãn Minh Cường" userId="c06aa9e7-bf7b-4f33-bd85-65ed3b5062f7" providerId="ADAL" clId="{92119B27-9C48-4892-B385-42145AB2A082}" dt="2022-06-28T00:47:30.641" v="5126" actId="1035"/>
          <ac:picMkLst>
            <pc:docMk/>
            <pc:sldMk cId="2862058361" sldId="371"/>
            <ac:picMk id="4" creationId="{00000000-0000-0000-0000-000000000000}"/>
          </ac:picMkLst>
        </pc:picChg>
        <pc:picChg chg="add del mod">
          <ac:chgData name="Doãn Minh Cường" userId="c06aa9e7-bf7b-4f33-bd85-65ed3b5062f7" providerId="ADAL" clId="{92119B27-9C48-4892-B385-42145AB2A082}" dt="2022-06-28T01:18:21.052" v="5600" actId="478"/>
          <ac:picMkLst>
            <pc:docMk/>
            <pc:sldMk cId="2862058361" sldId="371"/>
            <ac:picMk id="28" creationId="{1C63A5EB-9754-B6B4-D5C4-DD8080F0B501}"/>
          </ac:picMkLst>
        </pc:picChg>
        <pc:inkChg chg="add del mod">
          <ac:chgData name="Doãn Minh Cường" userId="c06aa9e7-bf7b-4f33-bd85-65ed3b5062f7" providerId="ADAL" clId="{92119B27-9C48-4892-B385-42145AB2A082}" dt="2022-06-28T01:16:11.061" v="5596" actId="478"/>
          <ac:inkMkLst>
            <pc:docMk/>
            <pc:sldMk cId="2862058361" sldId="371"/>
            <ac:inkMk id="24" creationId="{4E7A85C8-522F-DF9A-1E36-8542FD81F324}"/>
          </ac:inkMkLst>
        </pc:inkChg>
        <pc:inkChg chg="add del mod">
          <ac:chgData name="Doãn Minh Cường" userId="c06aa9e7-bf7b-4f33-bd85-65ed3b5062f7" providerId="ADAL" clId="{92119B27-9C48-4892-B385-42145AB2A082}" dt="2022-06-28T01:16:11.061" v="5596" actId="478"/>
          <ac:inkMkLst>
            <pc:docMk/>
            <pc:sldMk cId="2862058361" sldId="371"/>
            <ac:inkMk id="25" creationId="{516795EE-012A-FCD8-C5CE-4CA86C265C77}"/>
          </ac:inkMkLst>
        </pc:inkChg>
        <pc:inkChg chg="add mod">
          <ac:chgData name="Doãn Minh Cường" userId="c06aa9e7-bf7b-4f33-bd85-65ed3b5062f7" providerId="ADAL" clId="{92119B27-9C48-4892-B385-42145AB2A082}" dt="2022-06-28T01:16:18.257" v="5598"/>
          <ac:inkMkLst>
            <pc:docMk/>
            <pc:sldMk cId="2862058361" sldId="371"/>
            <ac:inkMk id="40" creationId="{471B7080-4799-D061-D5FC-A9B39325A11F}"/>
          </ac:inkMkLst>
        </pc:inkChg>
        <pc:inkChg chg="add mod">
          <ac:chgData name="Doãn Minh Cường" userId="c06aa9e7-bf7b-4f33-bd85-65ed3b5062f7" providerId="ADAL" clId="{92119B27-9C48-4892-B385-42145AB2A082}" dt="2022-06-28T01:16:18.257" v="5598"/>
          <ac:inkMkLst>
            <pc:docMk/>
            <pc:sldMk cId="2862058361" sldId="371"/>
            <ac:inkMk id="41" creationId="{3B90A102-E862-0BBD-A57E-7E096F149637}"/>
          </ac:inkMkLst>
        </pc:inkChg>
      </pc:sldChg>
      <pc:sldChg chg="addSp delSp modSp add mod delAnim modAnim">
        <pc:chgData name="Doãn Minh Cường" userId="c06aa9e7-bf7b-4f33-bd85-65ed3b5062f7" providerId="ADAL" clId="{92119B27-9C48-4892-B385-42145AB2A082}" dt="2022-06-29T06:54:27.719" v="12937" actId="255"/>
        <pc:sldMkLst>
          <pc:docMk/>
          <pc:sldMk cId="1759663606" sldId="372"/>
        </pc:sldMkLst>
        <pc:spChg chg="add del mod">
          <ac:chgData name="Doãn Minh Cường" userId="c06aa9e7-bf7b-4f33-bd85-65ed3b5062f7" providerId="ADAL" clId="{92119B27-9C48-4892-B385-42145AB2A082}" dt="2022-06-28T01:14:19.875" v="5594" actId="478"/>
          <ac:spMkLst>
            <pc:docMk/>
            <pc:sldMk cId="1759663606" sldId="372"/>
            <ac:spMk id="6" creationId="{9B2F2F6E-0AA0-A6A1-24A9-A2A3780A4295}"/>
          </ac:spMkLst>
        </pc:spChg>
        <pc:spChg chg="add del mod">
          <ac:chgData name="Doãn Minh Cường" userId="c06aa9e7-bf7b-4f33-bd85-65ed3b5062f7" providerId="ADAL" clId="{92119B27-9C48-4892-B385-42145AB2A082}" dt="2022-06-28T01:14:28.851" v="5595" actId="478"/>
          <ac:spMkLst>
            <pc:docMk/>
            <pc:sldMk cId="1759663606" sldId="372"/>
            <ac:spMk id="7" creationId="{ACB270AD-AB0B-9181-A86B-C68D91788AD0}"/>
          </ac:spMkLst>
        </pc:spChg>
        <pc:spChg chg="add del mod">
          <ac:chgData name="Doãn Minh Cường" userId="c06aa9e7-bf7b-4f33-bd85-65ed3b5062f7" providerId="ADAL" clId="{92119B27-9C48-4892-B385-42145AB2A082}" dt="2022-06-28T01:14:28.851" v="5595" actId="478"/>
          <ac:spMkLst>
            <pc:docMk/>
            <pc:sldMk cId="1759663606" sldId="372"/>
            <ac:spMk id="8" creationId="{907F519F-AB6F-4470-9FEA-947F16A930BF}"/>
          </ac:spMkLst>
        </pc:spChg>
        <pc:spChg chg="add del mod">
          <ac:chgData name="Doãn Minh Cường" userId="c06aa9e7-bf7b-4f33-bd85-65ed3b5062f7" providerId="ADAL" clId="{92119B27-9C48-4892-B385-42145AB2A082}" dt="2022-06-28T01:14:28.851" v="5595" actId="478"/>
          <ac:spMkLst>
            <pc:docMk/>
            <pc:sldMk cId="1759663606" sldId="372"/>
            <ac:spMk id="9" creationId="{3914549C-8C69-7015-15A9-E463D845F371}"/>
          </ac:spMkLst>
        </pc:spChg>
        <pc:spChg chg="add del mod">
          <ac:chgData name="Doãn Minh Cường" userId="c06aa9e7-bf7b-4f33-bd85-65ed3b5062f7" providerId="ADAL" clId="{92119B27-9C48-4892-B385-42145AB2A082}" dt="2022-06-28T00:48:47.189" v="5184" actId="478"/>
          <ac:spMkLst>
            <pc:docMk/>
            <pc:sldMk cId="1759663606" sldId="372"/>
            <ac:spMk id="12" creationId="{3CFAB98C-BD1E-CD55-575C-120B1EF767BA}"/>
          </ac:spMkLst>
        </pc:spChg>
        <pc:spChg chg="add del mod">
          <ac:chgData name="Doãn Minh Cường" userId="c06aa9e7-bf7b-4f33-bd85-65ed3b5062f7" providerId="ADAL" clId="{92119B27-9C48-4892-B385-42145AB2A082}" dt="2022-06-28T00:48:47.189" v="5184" actId="478"/>
          <ac:spMkLst>
            <pc:docMk/>
            <pc:sldMk cId="1759663606" sldId="372"/>
            <ac:spMk id="13" creationId="{81B89CC2-0E53-9DC4-DB3A-0724C260FC27}"/>
          </ac:spMkLst>
        </pc:spChg>
        <pc:spChg chg="add mod">
          <ac:chgData name="Doãn Minh Cường" userId="c06aa9e7-bf7b-4f33-bd85-65ed3b5062f7" providerId="ADAL" clId="{92119B27-9C48-4892-B385-42145AB2A082}" dt="2022-06-28T23:33:01.958" v="12102" actId="6549"/>
          <ac:spMkLst>
            <pc:docMk/>
            <pc:sldMk cId="1759663606" sldId="372"/>
            <ac:spMk id="14" creationId="{307D4C4D-715B-C158-FED3-69D8125C7E4C}"/>
          </ac:spMkLst>
        </pc:spChg>
        <pc:spChg chg="add mod">
          <ac:chgData name="Doãn Minh Cường" userId="c06aa9e7-bf7b-4f33-bd85-65ed3b5062f7" providerId="ADAL" clId="{92119B27-9C48-4892-B385-42145AB2A082}" dt="2022-06-29T06:54:05.974" v="12935" actId="255"/>
          <ac:spMkLst>
            <pc:docMk/>
            <pc:sldMk cId="1759663606" sldId="372"/>
            <ac:spMk id="17" creationId="{A67DBDB1-E5E7-E495-D81C-9BE60379054C}"/>
          </ac:spMkLst>
        </pc:spChg>
        <pc:spChg chg="add mod">
          <ac:chgData name="Doãn Minh Cường" userId="c06aa9e7-bf7b-4f33-bd85-65ed3b5062f7" providerId="ADAL" clId="{92119B27-9C48-4892-B385-42145AB2A082}" dt="2022-06-29T06:54:27.719" v="12937" actId="255"/>
          <ac:spMkLst>
            <pc:docMk/>
            <pc:sldMk cId="1759663606" sldId="372"/>
            <ac:spMk id="18" creationId="{C00F598E-BF51-EC9A-407D-179A97BDFC6A}"/>
          </ac:spMkLst>
        </pc:spChg>
        <pc:spChg chg="add mod">
          <ac:chgData name="Doãn Minh Cường" userId="c06aa9e7-bf7b-4f33-bd85-65ed3b5062f7" providerId="ADAL" clId="{92119B27-9C48-4892-B385-42145AB2A082}" dt="2022-06-28T01:24:07.428" v="5647"/>
          <ac:spMkLst>
            <pc:docMk/>
            <pc:sldMk cId="1759663606" sldId="372"/>
            <ac:spMk id="19" creationId="{DDE55C55-FD24-187B-5AA1-2FD9A290A04C}"/>
          </ac:spMkLst>
        </pc:spChg>
        <pc:spChg chg="add mod">
          <ac:chgData name="Doãn Minh Cường" userId="c06aa9e7-bf7b-4f33-bd85-65ed3b5062f7" providerId="ADAL" clId="{92119B27-9C48-4892-B385-42145AB2A082}" dt="2022-06-28T01:24:07.428" v="5647"/>
          <ac:spMkLst>
            <pc:docMk/>
            <pc:sldMk cId="1759663606" sldId="372"/>
            <ac:spMk id="20" creationId="{A7C9B2A9-6550-99F2-9C95-B1BED7556A90}"/>
          </ac:spMkLst>
        </pc:spChg>
        <pc:picChg chg="add del mod">
          <ac:chgData name="Doãn Minh Cường" userId="c06aa9e7-bf7b-4f33-bd85-65ed3b5062f7" providerId="ADAL" clId="{92119B27-9C48-4892-B385-42145AB2A082}" dt="2022-06-28T01:14:28.851" v="5595" actId="478"/>
          <ac:picMkLst>
            <pc:docMk/>
            <pc:sldMk cId="1759663606" sldId="372"/>
            <ac:picMk id="2" creationId="{E2F4862D-9A8E-03E0-FC13-F3AC24186294}"/>
          </ac:picMkLst>
        </pc:picChg>
        <pc:picChg chg="add del">
          <ac:chgData name="Doãn Minh Cường" userId="c06aa9e7-bf7b-4f33-bd85-65ed3b5062f7" providerId="ADAL" clId="{92119B27-9C48-4892-B385-42145AB2A082}" dt="2022-06-28T00:01:37.598" v="2886"/>
          <ac:picMkLst>
            <pc:docMk/>
            <pc:sldMk cId="1759663606" sldId="372"/>
            <ac:picMk id="3" creationId="{8B796D16-EF35-0497-B496-22E7275AE97E}"/>
          </ac:picMkLst>
        </pc:picChg>
        <pc:picChg chg="add del mod">
          <ac:chgData name="Doãn Minh Cường" userId="c06aa9e7-bf7b-4f33-bd85-65ed3b5062f7" providerId="ADAL" clId="{92119B27-9C48-4892-B385-42145AB2A082}" dt="2022-06-28T01:14:28.851" v="5595" actId="478"/>
          <ac:picMkLst>
            <pc:docMk/>
            <pc:sldMk cId="1759663606" sldId="372"/>
            <ac:picMk id="10" creationId="{ED549CBA-9FC7-9E6D-759B-E06548495EBC}"/>
          </ac:picMkLst>
        </pc:picChg>
        <pc:picChg chg="add del mod">
          <ac:chgData name="Doãn Minh Cường" userId="c06aa9e7-bf7b-4f33-bd85-65ed3b5062f7" providerId="ADAL" clId="{92119B27-9C48-4892-B385-42145AB2A082}" dt="2022-06-28T01:14:28.851" v="5595" actId="478"/>
          <ac:picMkLst>
            <pc:docMk/>
            <pc:sldMk cId="1759663606" sldId="372"/>
            <ac:picMk id="11" creationId="{282958B1-FE2D-6CDE-D2E2-ABEE86DD7216}"/>
          </ac:picMkLst>
        </pc:picChg>
        <pc:picChg chg="add mod">
          <ac:chgData name="Doãn Minh Cường" userId="c06aa9e7-bf7b-4f33-bd85-65ed3b5062f7" providerId="ADAL" clId="{92119B27-9C48-4892-B385-42145AB2A082}" dt="2022-06-28T01:24:07.428" v="5647"/>
          <ac:picMkLst>
            <pc:docMk/>
            <pc:sldMk cId="1759663606" sldId="372"/>
            <ac:picMk id="15" creationId="{8AB06A49-33BA-261D-14B5-CF9EC2B535E7}"/>
          </ac:picMkLst>
        </pc:picChg>
        <pc:picChg chg="add mod">
          <ac:chgData name="Doãn Minh Cường" userId="c06aa9e7-bf7b-4f33-bd85-65ed3b5062f7" providerId="ADAL" clId="{92119B27-9C48-4892-B385-42145AB2A082}" dt="2022-06-28T01:24:07.428" v="5647"/>
          <ac:picMkLst>
            <pc:docMk/>
            <pc:sldMk cId="1759663606" sldId="372"/>
            <ac:picMk id="16" creationId="{595DDA2E-EC60-457E-B365-449B6E2FFCF8}"/>
          </ac:picMkLst>
        </pc:picChg>
      </pc:sldChg>
      <pc:sldChg chg="addSp delSp modSp add mod delAnim modAnim">
        <pc:chgData name="Doãn Minh Cường" userId="c06aa9e7-bf7b-4f33-bd85-65ed3b5062f7" providerId="ADAL" clId="{92119B27-9C48-4892-B385-42145AB2A082}" dt="2022-06-29T04:25:01.397" v="12844"/>
        <pc:sldMkLst>
          <pc:docMk/>
          <pc:sldMk cId="319522845" sldId="373"/>
        </pc:sldMkLst>
        <pc:spChg chg="add del mod">
          <ac:chgData name="Doãn Minh Cường" userId="c06aa9e7-bf7b-4f33-bd85-65ed3b5062f7" providerId="ADAL" clId="{92119B27-9C48-4892-B385-42145AB2A082}" dt="2022-06-28T01:24:22.469" v="5651" actId="478"/>
          <ac:spMkLst>
            <pc:docMk/>
            <pc:sldMk cId="319522845" sldId="373"/>
            <ac:spMk id="6" creationId="{4D612F6E-372F-4B56-34B2-90DA1CFB3AA1}"/>
          </ac:spMkLst>
        </pc:spChg>
        <pc:spChg chg="add del mod">
          <ac:chgData name="Doãn Minh Cường" userId="c06aa9e7-bf7b-4f33-bd85-65ed3b5062f7" providerId="ADAL" clId="{92119B27-9C48-4892-B385-42145AB2A082}" dt="2022-06-28T01:24:25.854" v="5652" actId="478"/>
          <ac:spMkLst>
            <pc:docMk/>
            <pc:sldMk cId="319522845" sldId="373"/>
            <ac:spMk id="7" creationId="{D3481547-6038-7A5E-1890-5C4C542422BF}"/>
          </ac:spMkLst>
        </pc:spChg>
        <pc:spChg chg="add del mod">
          <ac:chgData name="Doãn Minh Cường" userId="c06aa9e7-bf7b-4f33-bd85-65ed3b5062f7" providerId="ADAL" clId="{92119B27-9C48-4892-B385-42145AB2A082}" dt="2022-06-28T01:24:28.877" v="5653" actId="478"/>
          <ac:spMkLst>
            <pc:docMk/>
            <pc:sldMk cId="319522845" sldId="373"/>
            <ac:spMk id="8" creationId="{A07F87CC-CCC7-E1EB-A672-06E3CCA56231}"/>
          </ac:spMkLst>
        </pc:spChg>
        <pc:spChg chg="add del mod">
          <ac:chgData name="Doãn Minh Cường" userId="c06aa9e7-bf7b-4f33-bd85-65ed3b5062f7" providerId="ADAL" clId="{92119B27-9C48-4892-B385-42145AB2A082}" dt="2022-06-28T01:24:34.946" v="5655" actId="478"/>
          <ac:spMkLst>
            <pc:docMk/>
            <pc:sldMk cId="319522845" sldId="373"/>
            <ac:spMk id="9" creationId="{E51493C2-FA81-6326-CFEB-EFDAF2E3C7F3}"/>
          </ac:spMkLst>
        </pc:spChg>
        <pc:spChg chg="add mod">
          <ac:chgData name="Doãn Minh Cường" userId="c06aa9e7-bf7b-4f33-bd85-65ed3b5062f7" providerId="ADAL" clId="{92119B27-9C48-4892-B385-42145AB2A082}" dt="2022-06-28T23:33:28.858" v="12104" actId="113"/>
          <ac:spMkLst>
            <pc:docMk/>
            <pc:sldMk cId="319522845" sldId="373"/>
            <ac:spMk id="10" creationId="{75BEFF55-DAC9-C311-C61A-6D1B4CADDCC8}"/>
          </ac:spMkLst>
        </pc:spChg>
        <pc:spChg chg="add mod">
          <ac:chgData name="Doãn Minh Cường" userId="c06aa9e7-bf7b-4f33-bd85-65ed3b5062f7" providerId="ADAL" clId="{92119B27-9C48-4892-B385-42145AB2A082}" dt="2022-06-28T01:25:30.720" v="5668" actId="1036"/>
          <ac:spMkLst>
            <pc:docMk/>
            <pc:sldMk cId="319522845" sldId="373"/>
            <ac:spMk id="13" creationId="{4FF58233-D4C2-CE41-0D6D-6A40A94D0BD9}"/>
          </ac:spMkLst>
        </pc:spChg>
        <pc:spChg chg="add mod">
          <ac:chgData name="Doãn Minh Cường" userId="c06aa9e7-bf7b-4f33-bd85-65ed3b5062f7" providerId="ADAL" clId="{92119B27-9C48-4892-B385-42145AB2A082}" dt="2022-06-28T01:25:30.720" v="5668" actId="1036"/>
          <ac:spMkLst>
            <pc:docMk/>
            <pc:sldMk cId="319522845" sldId="373"/>
            <ac:spMk id="14" creationId="{E0F153CF-78D0-F6F6-0BEF-30643BE5D080}"/>
          </ac:spMkLst>
        </pc:spChg>
        <pc:picChg chg="add del mod">
          <ac:chgData name="Doãn Minh Cường" userId="c06aa9e7-bf7b-4f33-bd85-65ed3b5062f7" providerId="ADAL" clId="{92119B27-9C48-4892-B385-42145AB2A082}" dt="2022-06-28T01:24:13.361" v="5648" actId="478"/>
          <ac:picMkLst>
            <pc:docMk/>
            <pc:sldMk cId="319522845" sldId="373"/>
            <ac:picMk id="2" creationId="{D65B6205-123B-9E24-042F-F3E903E7BB7B}"/>
          </ac:picMkLst>
        </pc:picChg>
        <pc:picChg chg="add del mod">
          <ac:chgData name="Doãn Minh Cường" userId="c06aa9e7-bf7b-4f33-bd85-65ed3b5062f7" providerId="ADAL" clId="{92119B27-9C48-4892-B385-42145AB2A082}" dt="2022-06-28T01:24:15.837" v="5649" actId="478"/>
          <ac:picMkLst>
            <pc:docMk/>
            <pc:sldMk cId="319522845" sldId="373"/>
            <ac:picMk id="3" creationId="{2AA4DADD-DE5A-F7C7-F9CA-C8123263D808}"/>
          </ac:picMkLst>
        </pc:picChg>
        <pc:picChg chg="add mod">
          <ac:chgData name="Doãn Minh Cường" userId="c06aa9e7-bf7b-4f33-bd85-65ed3b5062f7" providerId="ADAL" clId="{92119B27-9C48-4892-B385-42145AB2A082}" dt="2022-06-28T01:25:30.720" v="5668" actId="1036"/>
          <ac:picMkLst>
            <pc:docMk/>
            <pc:sldMk cId="319522845" sldId="373"/>
            <ac:picMk id="11" creationId="{0AB57188-5891-E02D-16C9-34F7408789B0}"/>
          </ac:picMkLst>
        </pc:picChg>
        <pc:picChg chg="add mod">
          <ac:chgData name="Doãn Minh Cường" userId="c06aa9e7-bf7b-4f33-bd85-65ed3b5062f7" providerId="ADAL" clId="{92119B27-9C48-4892-B385-42145AB2A082}" dt="2022-06-28T01:25:30.720" v="5668" actId="1036"/>
          <ac:picMkLst>
            <pc:docMk/>
            <pc:sldMk cId="319522845" sldId="373"/>
            <ac:picMk id="12" creationId="{22B75D09-9134-961F-80C9-D2FB727F9F4D}"/>
          </ac:picMkLst>
        </pc:picChg>
        <pc:cxnChg chg="add mod">
          <ac:chgData name="Doãn Minh Cường" userId="c06aa9e7-bf7b-4f33-bd85-65ed3b5062f7" providerId="ADAL" clId="{92119B27-9C48-4892-B385-42145AB2A082}" dt="2022-06-28T01:25:30.720" v="5668" actId="1036"/>
          <ac:cxnSpMkLst>
            <pc:docMk/>
            <pc:sldMk cId="319522845" sldId="373"/>
            <ac:cxnSpMk id="15" creationId="{80D6A6A3-C121-E77D-AE8A-FD399FBE3F93}"/>
          </ac:cxnSpMkLst>
        </pc:cxnChg>
        <pc:cxnChg chg="add mod">
          <ac:chgData name="Doãn Minh Cường" userId="c06aa9e7-bf7b-4f33-bd85-65ed3b5062f7" providerId="ADAL" clId="{92119B27-9C48-4892-B385-42145AB2A082}" dt="2022-06-28T01:25:30.720" v="5668" actId="1036"/>
          <ac:cxnSpMkLst>
            <pc:docMk/>
            <pc:sldMk cId="319522845" sldId="373"/>
            <ac:cxnSpMk id="16" creationId="{F00A8C3A-CCCF-F17C-98E0-34D9D39D54AC}"/>
          </ac:cxnSpMkLst>
        </pc:cxnChg>
        <pc:cxnChg chg="add mod">
          <ac:chgData name="Doãn Minh Cường" userId="c06aa9e7-bf7b-4f33-bd85-65ed3b5062f7" providerId="ADAL" clId="{92119B27-9C48-4892-B385-42145AB2A082}" dt="2022-06-28T01:25:30.720" v="5668" actId="1036"/>
          <ac:cxnSpMkLst>
            <pc:docMk/>
            <pc:sldMk cId="319522845" sldId="373"/>
            <ac:cxnSpMk id="17" creationId="{7FB10DD6-8D2F-D101-FBA6-4A9BE24EA886}"/>
          </ac:cxnSpMkLst>
        </pc:cxnChg>
        <pc:cxnChg chg="add mod">
          <ac:chgData name="Doãn Minh Cường" userId="c06aa9e7-bf7b-4f33-bd85-65ed3b5062f7" providerId="ADAL" clId="{92119B27-9C48-4892-B385-42145AB2A082}" dt="2022-06-28T01:25:30.720" v="5668" actId="1036"/>
          <ac:cxnSpMkLst>
            <pc:docMk/>
            <pc:sldMk cId="319522845" sldId="373"/>
            <ac:cxnSpMk id="18" creationId="{12760BAF-1895-0CEE-5D71-E8A75ADE2FBE}"/>
          </ac:cxnSpMkLst>
        </pc:cxnChg>
        <pc:cxnChg chg="add mod">
          <ac:chgData name="Doãn Minh Cường" userId="c06aa9e7-bf7b-4f33-bd85-65ed3b5062f7" providerId="ADAL" clId="{92119B27-9C48-4892-B385-42145AB2A082}" dt="2022-06-28T01:25:30.720" v="5668" actId="1036"/>
          <ac:cxnSpMkLst>
            <pc:docMk/>
            <pc:sldMk cId="319522845" sldId="373"/>
            <ac:cxnSpMk id="19" creationId="{404F93F9-09EC-B6C0-D4F5-27CFA33B101A}"/>
          </ac:cxnSpMkLst>
        </pc:cxnChg>
      </pc:sldChg>
      <pc:sldChg chg="addSp modSp add mod ord">
        <pc:chgData name="Doãn Minh Cường" userId="c06aa9e7-bf7b-4f33-bd85-65ed3b5062f7" providerId="ADAL" clId="{92119B27-9C48-4892-B385-42145AB2A082}" dt="2022-06-28T00:29:03.202" v="4177" actId="1036"/>
        <pc:sldMkLst>
          <pc:docMk/>
          <pc:sldMk cId="3792134231" sldId="374"/>
        </pc:sldMkLst>
        <pc:spChg chg="add mod">
          <ac:chgData name="Doãn Minh Cường" userId="c06aa9e7-bf7b-4f33-bd85-65ed3b5062f7" providerId="ADAL" clId="{92119B27-9C48-4892-B385-42145AB2A082}" dt="2022-06-28T00:29:03.202" v="4177" actId="1036"/>
          <ac:spMkLst>
            <pc:docMk/>
            <pc:sldMk cId="3792134231" sldId="374"/>
            <ac:spMk id="6" creationId="{3CC7D9E1-7C98-CE66-72E5-BF03C1585E6A}"/>
          </ac:spMkLst>
        </pc:spChg>
        <pc:graphicFrameChg chg="add mod">
          <ac:chgData name="Doãn Minh Cường" userId="c06aa9e7-bf7b-4f33-bd85-65ed3b5062f7" providerId="ADAL" clId="{92119B27-9C48-4892-B385-42145AB2A082}" dt="2022-06-28T00:29:03.202" v="4177" actId="1036"/>
          <ac:graphicFrameMkLst>
            <pc:docMk/>
            <pc:sldMk cId="3792134231" sldId="374"/>
            <ac:graphicFrameMk id="7" creationId="{35217D2E-9901-550E-C28E-EF6B03E6BC37}"/>
          </ac:graphicFrameMkLst>
        </pc:graphicFrameChg>
      </pc:sldChg>
      <pc:sldChg chg="addSp modSp add mod ord">
        <pc:chgData name="Doãn Minh Cường" userId="c06aa9e7-bf7b-4f33-bd85-65ed3b5062f7" providerId="ADAL" clId="{92119B27-9C48-4892-B385-42145AB2A082}" dt="2022-06-28T23:35:14.933" v="12129" actId="122"/>
        <pc:sldMkLst>
          <pc:docMk/>
          <pc:sldMk cId="1009212926" sldId="375"/>
        </pc:sldMkLst>
        <pc:spChg chg="add mod">
          <ac:chgData name="Doãn Minh Cường" userId="c06aa9e7-bf7b-4f33-bd85-65ed3b5062f7" providerId="ADAL" clId="{92119B27-9C48-4892-B385-42145AB2A082}" dt="2022-06-28T23:35:14.933" v="12129" actId="122"/>
          <ac:spMkLst>
            <pc:docMk/>
            <pc:sldMk cId="1009212926" sldId="375"/>
            <ac:spMk id="6" creationId="{F7563E40-1C64-FCC3-9D93-47E44B0C451F}"/>
          </ac:spMkLst>
        </pc:spChg>
        <pc:spChg chg="add mod">
          <ac:chgData name="Doãn Minh Cường" userId="c06aa9e7-bf7b-4f33-bd85-65ed3b5062f7" providerId="ADAL" clId="{92119B27-9C48-4892-B385-42145AB2A082}" dt="2022-06-28T00:53:04.125" v="5508" actId="1035"/>
          <ac:spMkLst>
            <pc:docMk/>
            <pc:sldMk cId="1009212926" sldId="375"/>
            <ac:spMk id="7" creationId="{8420BCCC-6464-D347-08C4-741008147F71}"/>
          </ac:spMkLst>
        </pc:spChg>
        <pc:graphicFrameChg chg="add mod">
          <ac:chgData name="Doãn Minh Cường" userId="c06aa9e7-bf7b-4f33-bd85-65ed3b5062f7" providerId="ADAL" clId="{92119B27-9C48-4892-B385-42145AB2A082}" dt="2022-06-28T00:49:50.079" v="5336" actId="1035"/>
          <ac:graphicFrameMkLst>
            <pc:docMk/>
            <pc:sldMk cId="1009212926" sldId="375"/>
            <ac:graphicFrameMk id="8" creationId="{4E6408F0-8315-10A6-CD7C-4475156DAD8E}"/>
          </ac:graphicFrameMkLst>
        </pc:graphicFrameChg>
        <pc:picChg chg="mod">
          <ac:chgData name="Doãn Minh Cường" userId="c06aa9e7-bf7b-4f33-bd85-65ed3b5062f7" providerId="ADAL" clId="{92119B27-9C48-4892-B385-42145AB2A082}" dt="2022-06-28T00:52:57.230" v="5495" actId="1037"/>
          <ac:picMkLst>
            <pc:docMk/>
            <pc:sldMk cId="1009212926" sldId="375"/>
            <ac:picMk id="4" creationId="{00000000-0000-0000-0000-000000000000}"/>
          </ac:picMkLst>
        </pc:picChg>
      </pc:sldChg>
      <pc:sldChg chg="addSp delSp modSp add del mod delAnim modAnim">
        <pc:chgData name="Doãn Minh Cường" userId="c06aa9e7-bf7b-4f33-bd85-65ed3b5062f7" providerId="ADAL" clId="{92119B27-9C48-4892-B385-42145AB2A082}" dt="2022-06-28T01:27:58.488" v="5673" actId="47"/>
        <pc:sldMkLst>
          <pc:docMk/>
          <pc:sldMk cId="3307642904" sldId="376"/>
        </pc:sldMkLst>
        <pc:spChg chg="add del mod">
          <ac:chgData name="Doãn Minh Cường" userId="c06aa9e7-bf7b-4f33-bd85-65ed3b5062f7" providerId="ADAL" clId="{92119B27-9C48-4892-B385-42145AB2A082}" dt="2022-06-28T01:26:22.410" v="5670" actId="478"/>
          <ac:spMkLst>
            <pc:docMk/>
            <pc:sldMk cId="3307642904" sldId="376"/>
            <ac:spMk id="7" creationId="{ECDC3430-6477-1D82-C05D-9D895534C598}"/>
          </ac:spMkLst>
        </pc:spChg>
        <pc:spChg chg="add del mod">
          <ac:chgData name="Doãn Minh Cường" userId="c06aa9e7-bf7b-4f33-bd85-65ed3b5062f7" providerId="ADAL" clId="{92119B27-9C48-4892-B385-42145AB2A082}" dt="2022-06-28T01:26:22.410" v="5670" actId="478"/>
          <ac:spMkLst>
            <pc:docMk/>
            <pc:sldMk cId="3307642904" sldId="376"/>
            <ac:spMk id="8" creationId="{C3866E00-217C-B9D0-B136-F425CC391B71}"/>
          </ac:spMkLst>
        </pc:spChg>
        <pc:spChg chg="add del mod">
          <ac:chgData name="Doãn Minh Cường" userId="c06aa9e7-bf7b-4f33-bd85-65ed3b5062f7" providerId="ADAL" clId="{92119B27-9C48-4892-B385-42145AB2A082}" dt="2022-06-28T01:26:22.410" v="5670" actId="478"/>
          <ac:spMkLst>
            <pc:docMk/>
            <pc:sldMk cId="3307642904" sldId="376"/>
            <ac:spMk id="9" creationId="{123E61B4-0B49-614B-7AF1-56AD64EC67E5}"/>
          </ac:spMkLst>
        </pc:spChg>
        <pc:spChg chg="add del mod">
          <ac:chgData name="Doãn Minh Cường" userId="c06aa9e7-bf7b-4f33-bd85-65ed3b5062f7" providerId="ADAL" clId="{92119B27-9C48-4892-B385-42145AB2A082}" dt="2022-06-28T01:26:22.410" v="5670" actId="478"/>
          <ac:spMkLst>
            <pc:docMk/>
            <pc:sldMk cId="3307642904" sldId="376"/>
            <ac:spMk id="10" creationId="{7EF8E534-330D-CB59-D701-B8A5C67F8E69}"/>
          </ac:spMkLst>
        </pc:spChg>
        <pc:spChg chg="add del mod">
          <ac:chgData name="Doãn Minh Cường" userId="c06aa9e7-bf7b-4f33-bd85-65ed3b5062f7" providerId="ADAL" clId="{92119B27-9C48-4892-B385-42145AB2A082}" dt="2022-06-28T00:26:51.215" v="3924" actId="478"/>
          <ac:spMkLst>
            <pc:docMk/>
            <pc:sldMk cId="3307642904" sldId="376"/>
            <ac:spMk id="14" creationId="{7334D845-E57C-A86F-60BF-555D5CA6B7BC}"/>
          </ac:spMkLst>
        </pc:spChg>
        <pc:spChg chg="add del mod">
          <ac:chgData name="Doãn Minh Cường" userId="c06aa9e7-bf7b-4f33-bd85-65ed3b5062f7" providerId="ADAL" clId="{92119B27-9C48-4892-B385-42145AB2A082}" dt="2022-06-28T00:26:53.824" v="3925" actId="478"/>
          <ac:spMkLst>
            <pc:docMk/>
            <pc:sldMk cId="3307642904" sldId="376"/>
            <ac:spMk id="15" creationId="{C7AA6320-A0CE-1C97-6D77-CA915B468F78}"/>
          </ac:spMkLst>
        </pc:spChg>
        <pc:picChg chg="add del mod">
          <ac:chgData name="Doãn Minh Cường" userId="c06aa9e7-bf7b-4f33-bd85-65ed3b5062f7" providerId="ADAL" clId="{92119B27-9C48-4892-B385-42145AB2A082}" dt="2022-06-28T01:26:22.410" v="5670" actId="478"/>
          <ac:picMkLst>
            <pc:docMk/>
            <pc:sldMk cId="3307642904" sldId="376"/>
            <ac:picMk id="2" creationId="{F90BAA1F-0206-1245-0573-7E918FACAAA9}"/>
          </ac:picMkLst>
        </pc:picChg>
        <pc:picChg chg="add del mod">
          <ac:chgData name="Doãn Minh Cường" userId="c06aa9e7-bf7b-4f33-bd85-65ed3b5062f7" providerId="ADAL" clId="{92119B27-9C48-4892-B385-42145AB2A082}" dt="2022-06-28T01:26:22.410" v="5670" actId="478"/>
          <ac:picMkLst>
            <pc:docMk/>
            <pc:sldMk cId="3307642904" sldId="376"/>
            <ac:picMk id="3" creationId="{721B7BB3-7B12-7EF8-9ACA-0F79F5789894}"/>
          </ac:picMkLst>
        </pc:picChg>
        <pc:picChg chg="add del mod">
          <ac:chgData name="Doãn Minh Cường" userId="c06aa9e7-bf7b-4f33-bd85-65ed3b5062f7" providerId="ADAL" clId="{92119B27-9C48-4892-B385-42145AB2A082}" dt="2022-06-28T01:26:22.410" v="5670" actId="478"/>
          <ac:picMkLst>
            <pc:docMk/>
            <pc:sldMk cId="3307642904" sldId="376"/>
            <ac:picMk id="6" creationId="{FD4B3029-496E-7154-13D4-0A1F522359D4}"/>
          </ac:picMkLst>
        </pc:picChg>
        <pc:picChg chg="add del mod">
          <ac:chgData name="Doãn Minh Cường" userId="c06aa9e7-bf7b-4f33-bd85-65ed3b5062f7" providerId="ADAL" clId="{92119B27-9C48-4892-B385-42145AB2A082}" dt="2022-06-28T01:26:26.632" v="5671" actId="478"/>
          <ac:picMkLst>
            <pc:docMk/>
            <pc:sldMk cId="3307642904" sldId="376"/>
            <ac:picMk id="11" creationId="{C1086E20-AD0C-AA47-46D2-B3BE26D25DFE}"/>
          </ac:picMkLst>
        </pc:picChg>
        <pc:picChg chg="add del mod">
          <ac:chgData name="Doãn Minh Cường" userId="c06aa9e7-bf7b-4f33-bd85-65ed3b5062f7" providerId="ADAL" clId="{92119B27-9C48-4892-B385-42145AB2A082}" dt="2022-06-28T01:26:26.632" v="5671" actId="478"/>
          <ac:picMkLst>
            <pc:docMk/>
            <pc:sldMk cId="3307642904" sldId="376"/>
            <ac:picMk id="12" creationId="{E8E8A510-E247-FB4E-EA7A-96597F187A32}"/>
          </ac:picMkLst>
        </pc:picChg>
        <pc:picChg chg="add del mod">
          <ac:chgData name="Doãn Minh Cường" userId="c06aa9e7-bf7b-4f33-bd85-65ed3b5062f7" providerId="ADAL" clId="{92119B27-9C48-4892-B385-42145AB2A082}" dt="2022-06-28T00:26:04.564" v="3806"/>
          <ac:picMkLst>
            <pc:docMk/>
            <pc:sldMk cId="3307642904" sldId="376"/>
            <ac:picMk id="13" creationId="{CCDD0A5D-299C-C6BF-6961-05D9243B5524}"/>
          </ac:picMkLst>
        </pc:picChg>
      </pc:sldChg>
      <pc:sldChg chg="addSp modSp add mod">
        <pc:chgData name="Doãn Minh Cường" userId="c06aa9e7-bf7b-4f33-bd85-65ed3b5062f7" providerId="ADAL" clId="{92119B27-9C48-4892-B385-42145AB2A082}" dt="2022-06-28T00:29:35.933" v="4203" actId="1036"/>
        <pc:sldMkLst>
          <pc:docMk/>
          <pc:sldMk cId="2445551948" sldId="377"/>
        </pc:sldMkLst>
        <pc:spChg chg="add mod">
          <ac:chgData name="Doãn Minh Cường" userId="c06aa9e7-bf7b-4f33-bd85-65ed3b5062f7" providerId="ADAL" clId="{92119B27-9C48-4892-B385-42145AB2A082}" dt="2022-06-28T00:29:35.933" v="4203" actId="1036"/>
          <ac:spMkLst>
            <pc:docMk/>
            <pc:sldMk cId="2445551948" sldId="377"/>
            <ac:spMk id="6" creationId="{67E85D6C-AB97-5D46-2AD5-0D76D08E735D}"/>
          </ac:spMkLst>
        </pc:spChg>
        <pc:graphicFrameChg chg="add mod">
          <ac:chgData name="Doãn Minh Cường" userId="c06aa9e7-bf7b-4f33-bd85-65ed3b5062f7" providerId="ADAL" clId="{92119B27-9C48-4892-B385-42145AB2A082}" dt="2022-06-28T00:29:35.933" v="4203" actId="1036"/>
          <ac:graphicFrameMkLst>
            <pc:docMk/>
            <pc:sldMk cId="2445551948" sldId="377"/>
            <ac:graphicFrameMk id="7" creationId="{F3B14BBA-45F1-3C09-3D16-C06AD904334C}"/>
          </ac:graphicFrameMkLst>
        </pc:graphicFrameChg>
      </pc:sldChg>
      <pc:sldChg chg="addSp modSp add modAnim">
        <pc:chgData name="Doãn Minh Cường" userId="c06aa9e7-bf7b-4f33-bd85-65ed3b5062f7" providerId="ADAL" clId="{92119B27-9C48-4892-B385-42145AB2A082}" dt="2022-06-29T04:30:22.045" v="12871"/>
        <pc:sldMkLst>
          <pc:docMk/>
          <pc:sldMk cId="225837810" sldId="378"/>
        </pc:sldMkLst>
        <pc:spChg chg="add mod">
          <ac:chgData name="Doãn Minh Cường" userId="c06aa9e7-bf7b-4f33-bd85-65ed3b5062f7" providerId="ADAL" clId="{92119B27-9C48-4892-B385-42145AB2A082}" dt="2022-06-28T23:33:58.801" v="12107" actId="113"/>
          <ac:spMkLst>
            <pc:docMk/>
            <pc:sldMk cId="225837810" sldId="378"/>
            <ac:spMk id="6" creationId="{82EBE969-A788-53FC-53BB-12EF91325ED6}"/>
          </ac:spMkLst>
        </pc:spChg>
        <pc:spChg chg="add mod">
          <ac:chgData name="Doãn Minh Cường" userId="c06aa9e7-bf7b-4f33-bd85-65ed3b5062f7" providerId="ADAL" clId="{92119B27-9C48-4892-B385-42145AB2A082}" dt="2022-06-28T01:26:06.579" v="5669"/>
          <ac:spMkLst>
            <pc:docMk/>
            <pc:sldMk cId="225837810" sldId="378"/>
            <ac:spMk id="8" creationId="{489D13CF-3E5F-DFED-83B6-21845CC56BEA}"/>
          </ac:spMkLst>
        </pc:spChg>
        <pc:spChg chg="add mod">
          <ac:chgData name="Doãn Minh Cường" userId="c06aa9e7-bf7b-4f33-bd85-65ed3b5062f7" providerId="ADAL" clId="{92119B27-9C48-4892-B385-42145AB2A082}" dt="2022-06-28T01:26:06.579" v="5669"/>
          <ac:spMkLst>
            <pc:docMk/>
            <pc:sldMk cId="225837810" sldId="378"/>
            <ac:spMk id="9" creationId="{6492FB7E-560C-814A-A164-11870C8E4E69}"/>
          </ac:spMkLst>
        </pc:spChg>
        <pc:spChg chg="add mod">
          <ac:chgData name="Doãn Minh Cường" userId="c06aa9e7-bf7b-4f33-bd85-65ed3b5062f7" providerId="ADAL" clId="{92119B27-9C48-4892-B385-42145AB2A082}" dt="2022-06-28T01:26:06.579" v="5669"/>
          <ac:spMkLst>
            <pc:docMk/>
            <pc:sldMk cId="225837810" sldId="378"/>
            <ac:spMk id="15" creationId="{B5268303-E89C-8FDF-4AB5-7C28EEFEAB22}"/>
          </ac:spMkLst>
        </pc:spChg>
        <pc:picChg chg="add mod">
          <ac:chgData name="Doãn Minh Cường" userId="c06aa9e7-bf7b-4f33-bd85-65ed3b5062f7" providerId="ADAL" clId="{92119B27-9C48-4892-B385-42145AB2A082}" dt="2022-06-28T01:26:06.579" v="5669"/>
          <ac:picMkLst>
            <pc:docMk/>
            <pc:sldMk cId="225837810" sldId="378"/>
            <ac:picMk id="7" creationId="{11636E76-E371-1E80-0BD9-A2B399A6D956}"/>
          </ac:picMkLst>
        </pc:picChg>
        <pc:cxnChg chg="add mod">
          <ac:chgData name="Doãn Minh Cường" userId="c06aa9e7-bf7b-4f33-bd85-65ed3b5062f7" providerId="ADAL" clId="{92119B27-9C48-4892-B385-42145AB2A082}" dt="2022-06-28T01:26:06.579" v="5669"/>
          <ac:cxnSpMkLst>
            <pc:docMk/>
            <pc:sldMk cId="225837810" sldId="378"/>
            <ac:cxnSpMk id="10" creationId="{B5EFB5E7-75FC-9831-8F72-2D14D08F874C}"/>
          </ac:cxnSpMkLst>
        </pc:cxnChg>
        <pc:cxnChg chg="add mod">
          <ac:chgData name="Doãn Minh Cường" userId="c06aa9e7-bf7b-4f33-bd85-65ed3b5062f7" providerId="ADAL" clId="{92119B27-9C48-4892-B385-42145AB2A082}" dt="2022-06-28T01:26:06.579" v="5669"/>
          <ac:cxnSpMkLst>
            <pc:docMk/>
            <pc:sldMk cId="225837810" sldId="378"/>
            <ac:cxnSpMk id="11" creationId="{F82A1C84-6F45-AE1B-B204-CDDD1D637C29}"/>
          </ac:cxnSpMkLst>
        </pc:cxnChg>
        <pc:cxnChg chg="add mod">
          <ac:chgData name="Doãn Minh Cường" userId="c06aa9e7-bf7b-4f33-bd85-65ed3b5062f7" providerId="ADAL" clId="{92119B27-9C48-4892-B385-42145AB2A082}" dt="2022-06-28T01:26:06.579" v="5669"/>
          <ac:cxnSpMkLst>
            <pc:docMk/>
            <pc:sldMk cId="225837810" sldId="378"/>
            <ac:cxnSpMk id="12" creationId="{C350B437-0CBE-8C62-22B7-159ECBD9E67B}"/>
          </ac:cxnSpMkLst>
        </pc:cxnChg>
        <pc:cxnChg chg="add mod">
          <ac:chgData name="Doãn Minh Cường" userId="c06aa9e7-bf7b-4f33-bd85-65ed3b5062f7" providerId="ADAL" clId="{92119B27-9C48-4892-B385-42145AB2A082}" dt="2022-06-28T01:26:06.579" v="5669"/>
          <ac:cxnSpMkLst>
            <pc:docMk/>
            <pc:sldMk cId="225837810" sldId="378"/>
            <ac:cxnSpMk id="13" creationId="{13D7F84F-4C6A-D1A9-1947-7FE471520717}"/>
          </ac:cxnSpMkLst>
        </pc:cxnChg>
        <pc:cxnChg chg="add mod">
          <ac:chgData name="Doãn Minh Cường" userId="c06aa9e7-bf7b-4f33-bd85-65ed3b5062f7" providerId="ADAL" clId="{92119B27-9C48-4892-B385-42145AB2A082}" dt="2022-06-28T01:26:06.579" v="5669"/>
          <ac:cxnSpMkLst>
            <pc:docMk/>
            <pc:sldMk cId="225837810" sldId="378"/>
            <ac:cxnSpMk id="14" creationId="{DEEEE934-7C0E-A01C-A9CA-958FEBFC845A}"/>
          </ac:cxnSpMkLst>
        </pc:cxnChg>
      </pc:sldChg>
      <pc:sldChg chg="add del">
        <pc:chgData name="Doãn Minh Cường" userId="c06aa9e7-bf7b-4f33-bd85-65ed3b5062f7" providerId="ADAL" clId="{92119B27-9C48-4892-B385-42145AB2A082}" dt="2022-06-28T00:53:50.789" v="5509" actId="47"/>
        <pc:sldMkLst>
          <pc:docMk/>
          <pc:sldMk cId="2352205278" sldId="378"/>
        </pc:sldMkLst>
      </pc:sldChg>
      <pc:sldChg chg="new del">
        <pc:chgData name="Doãn Minh Cường" userId="c06aa9e7-bf7b-4f33-bd85-65ed3b5062f7" providerId="ADAL" clId="{92119B27-9C48-4892-B385-42145AB2A082}" dt="2022-06-28T01:05:47.647" v="5571" actId="47"/>
        <pc:sldMkLst>
          <pc:docMk/>
          <pc:sldMk cId="3871864983" sldId="378"/>
        </pc:sldMkLst>
      </pc:sldChg>
      <pc:sldChg chg="addSp modSp add mod modAnim">
        <pc:chgData name="Doãn Minh Cường" userId="c06aa9e7-bf7b-4f33-bd85-65ed3b5062f7" providerId="ADAL" clId="{92119B27-9C48-4892-B385-42145AB2A082}" dt="2022-06-29T04:32:12.458" v="12882"/>
        <pc:sldMkLst>
          <pc:docMk/>
          <pc:sldMk cId="1043370684" sldId="379"/>
        </pc:sldMkLst>
        <pc:spChg chg="add mod">
          <ac:chgData name="Doãn Minh Cường" userId="c06aa9e7-bf7b-4f33-bd85-65ed3b5062f7" providerId="ADAL" clId="{92119B27-9C48-4892-B385-42145AB2A082}" dt="2022-06-28T23:34:26.682" v="12109" actId="113"/>
          <ac:spMkLst>
            <pc:docMk/>
            <pc:sldMk cId="1043370684" sldId="379"/>
            <ac:spMk id="6" creationId="{E087A378-7630-F328-B02D-4ADCEC02AA7A}"/>
          </ac:spMkLst>
        </pc:spChg>
        <pc:spChg chg="add mod">
          <ac:chgData name="Doãn Minh Cường" userId="c06aa9e7-bf7b-4f33-bd85-65ed3b5062f7" providerId="ADAL" clId="{92119B27-9C48-4892-B385-42145AB2A082}" dt="2022-06-28T01:26:54.422" v="5672"/>
          <ac:spMkLst>
            <pc:docMk/>
            <pc:sldMk cId="1043370684" sldId="379"/>
            <ac:spMk id="9" creationId="{1B913494-3071-DCD7-2679-5BFA06CC4556}"/>
          </ac:spMkLst>
        </pc:spChg>
        <pc:spChg chg="add mod">
          <ac:chgData name="Doãn Minh Cường" userId="c06aa9e7-bf7b-4f33-bd85-65ed3b5062f7" providerId="ADAL" clId="{92119B27-9C48-4892-B385-42145AB2A082}" dt="2022-06-28T23:34:34.382" v="12110" actId="1076"/>
          <ac:spMkLst>
            <pc:docMk/>
            <pc:sldMk cId="1043370684" sldId="379"/>
            <ac:spMk id="10" creationId="{2CFF7950-9B6E-00DE-55FB-EF31229D8CA0}"/>
          </ac:spMkLst>
        </pc:spChg>
        <pc:picChg chg="add mod">
          <ac:chgData name="Doãn Minh Cường" userId="c06aa9e7-bf7b-4f33-bd85-65ed3b5062f7" providerId="ADAL" clId="{92119B27-9C48-4892-B385-42145AB2A082}" dt="2022-06-28T01:26:54.422" v="5672"/>
          <ac:picMkLst>
            <pc:docMk/>
            <pc:sldMk cId="1043370684" sldId="379"/>
            <ac:picMk id="7" creationId="{B8A5FBFF-A6E0-D69A-7991-7F3F4AE4C1A3}"/>
          </ac:picMkLst>
        </pc:picChg>
        <pc:picChg chg="add mod">
          <ac:chgData name="Doãn Minh Cường" userId="c06aa9e7-bf7b-4f33-bd85-65ed3b5062f7" providerId="ADAL" clId="{92119B27-9C48-4892-B385-42145AB2A082}" dt="2022-06-28T01:26:54.422" v="5672"/>
          <ac:picMkLst>
            <pc:docMk/>
            <pc:sldMk cId="1043370684" sldId="379"/>
            <ac:picMk id="8" creationId="{8AF5E26D-5DAE-1CD3-19EA-6602B33D0E5D}"/>
          </ac:picMkLst>
        </pc:picChg>
        <pc:cxnChg chg="add mod">
          <ac:chgData name="Doãn Minh Cường" userId="c06aa9e7-bf7b-4f33-bd85-65ed3b5062f7" providerId="ADAL" clId="{92119B27-9C48-4892-B385-42145AB2A082}" dt="2022-06-28T01:26:54.422" v="5672"/>
          <ac:cxnSpMkLst>
            <pc:docMk/>
            <pc:sldMk cId="1043370684" sldId="379"/>
            <ac:cxnSpMk id="11" creationId="{1CFCB3CA-A0BF-2121-BB53-B0BF84FCA728}"/>
          </ac:cxnSpMkLst>
        </pc:cxnChg>
      </pc:sldChg>
      <pc:sldChg chg="addSp delSp modSp add mod ord">
        <pc:chgData name="Doãn Minh Cường" userId="c06aa9e7-bf7b-4f33-bd85-65ed3b5062f7" providerId="ADAL" clId="{92119B27-9C48-4892-B385-42145AB2A082}" dt="2022-07-01T02:56:39.099" v="32671" actId="255"/>
        <pc:sldMkLst>
          <pc:docMk/>
          <pc:sldMk cId="563489749" sldId="380"/>
        </pc:sldMkLst>
        <pc:spChg chg="add del">
          <ac:chgData name="Doãn Minh Cường" userId="c06aa9e7-bf7b-4f33-bd85-65ed3b5062f7" providerId="ADAL" clId="{92119B27-9C48-4892-B385-42145AB2A082}" dt="2022-06-30T07:50:01.340" v="21705" actId="478"/>
          <ac:spMkLst>
            <pc:docMk/>
            <pc:sldMk cId="563489749" sldId="380"/>
            <ac:spMk id="2" creationId="{E4D88A2B-A43E-6C05-71A9-A2E9F457D097}"/>
          </ac:spMkLst>
        </pc:spChg>
        <pc:spChg chg="add mod">
          <ac:chgData name="Doãn Minh Cường" userId="c06aa9e7-bf7b-4f33-bd85-65ed3b5062f7" providerId="ADAL" clId="{92119B27-9C48-4892-B385-42145AB2A082}" dt="2022-06-30T07:50:18.392" v="21708" actId="14100"/>
          <ac:spMkLst>
            <pc:docMk/>
            <pc:sldMk cId="563489749" sldId="380"/>
            <ac:spMk id="3" creationId="{8AF5FA73-F927-F0D8-0B6D-2C056EF0906D}"/>
          </ac:spMkLst>
        </pc:spChg>
        <pc:spChg chg="mod">
          <ac:chgData name="Doãn Minh Cường" userId="c06aa9e7-bf7b-4f33-bd85-65ed3b5062f7" providerId="ADAL" clId="{92119B27-9C48-4892-B385-42145AB2A082}" dt="2022-07-01T02:56:39.099" v="32671" actId="255"/>
          <ac:spMkLst>
            <pc:docMk/>
            <pc:sldMk cId="563489749" sldId="380"/>
            <ac:spMk id="6" creationId="{C9E76ECF-AADD-097B-EF45-31BC4E92B02D}"/>
          </ac:spMkLst>
        </pc:spChg>
        <pc:spChg chg="mod">
          <ac:chgData name="Doãn Minh Cường" userId="c06aa9e7-bf7b-4f33-bd85-65ed3b5062f7" providerId="ADAL" clId="{92119B27-9C48-4892-B385-42145AB2A082}" dt="2022-06-28T01:53:58.208" v="6935" actId="1076"/>
          <ac:spMkLst>
            <pc:docMk/>
            <pc:sldMk cId="563489749" sldId="380"/>
            <ac:spMk id="7" creationId="{BB518DFA-8901-566B-2011-D674E25B2A44}"/>
          </ac:spMkLst>
        </pc:spChg>
        <pc:spChg chg="add mod">
          <ac:chgData name="Doãn Minh Cường" userId="c06aa9e7-bf7b-4f33-bd85-65ed3b5062f7" providerId="ADAL" clId="{92119B27-9C48-4892-B385-42145AB2A082}" dt="2022-06-30T07:51:52.964" v="21828" actId="20577"/>
          <ac:spMkLst>
            <pc:docMk/>
            <pc:sldMk cId="563489749" sldId="380"/>
            <ac:spMk id="8" creationId="{05E26112-1053-D4B2-B687-5349CD53FB55}"/>
          </ac:spMkLst>
        </pc:spChg>
        <pc:spChg chg="del mod">
          <ac:chgData name="Doãn Minh Cường" userId="c06aa9e7-bf7b-4f33-bd85-65ed3b5062f7" providerId="ADAL" clId="{92119B27-9C48-4892-B385-42145AB2A082}" dt="2022-06-28T02:55:34.400" v="7796" actId="478"/>
          <ac:spMkLst>
            <pc:docMk/>
            <pc:sldMk cId="563489749" sldId="380"/>
            <ac:spMk id="8" creationId="{86FF9167-1359-3A67-1589-86352A8BBBCF}"/>
          </ac:spMkLst>
        </pc:spChg>
        <pc:spChg chg="add mod">
          <ac:chgData name="Doãn Minh Cường" userId="c06aa9e7-bf7b-4f33-bd85-65ed3b5062f7" providerId="ADAL" clId="{92119B27-9C48-4892-B385-42145AB2A082}" dt="2022-06-28T03:34:24.318" v="9798" actId="20577"/>
          <ac:spMkLst>
            <pc:docMk/>
            <pc:sldMk cId="563489749" sldId="380"/>
            <ac:spMk id="9" creationId="{2CED6C9D-B7D2-E6C5-973B-4EECC0D41562}"/>
          </ac:spMkLst>
        </pc:spChg>
        <pc:spChg chg="add mod">
          <ac:chgData name="Doãn Minh Cường" userId="c06aa9e7-bf7b-4f33-bd85-65ed3b5062f7" providerId="ADAL" clId="{92119B27-9C48-4892-B385-42145AB2A082}" dt="2022-06-28T03:34:46.153" v="9807" actId="1035"/>
          <ac:spMkLst>
            <pc:docMk/>
            <pc:sldMk cId="563489749" sldId="380"/>
            <ac:spMk id="11" creationId="{A0A2D06F-85C4-0649-6EDE-C90D80773489}"/>
          </ac:spMkLst>
        </pc:spChg>
        <pc:spChg chg="add mod">
          <ac:chgData name="Doãn Minh Cường" userId="c06aa9e7-bf7b-4f33-bd85-65ed3b5062f7" providerId="ADAL" clId="{92119B27-9C48-4892-B385-42145AB2A082}" dt="2022-06-28T03:10:29.810" v="8877" actId="1035"/>
          <ac:spMkLst>
            <pc:docMk/>
            <pc:sldMk cId="563489749" sldId="380"/>
            <ac:spMk id="12" creationId="{9E65D202-3472-89C5-D122-83DAF7922EA3}"/>
          </ac:spMkLst>
        </pc:spChg>
        <pc:spChg chg="add mod">
          <ac:chgData name="Doãn Minh Cường" userId="c06aa9e7-bf7b-4f33-bd85-65ed3b5062f7" providerId="ADAL" clId="{92119B27-9C48-4892-B385-42145AB2A082}" dt="2022-06-30T07:50:39.064" v="21772" actId="1036"/>
          <ac:spMkLst>
            <pc:docMk/>
            <pc:sldMk cId="563489749" sldId="380"/>
            <ac:spMk id="13" creationId="{7888622C-208E-CE63-F101-0B5BA9EEFEAF}"/>
          </ac:spMkLst>
        </pc:spChg>
        <pc:spChg chg="add mod">
          <ac:chgData name="Doãn Minh Cường" userId="c06aa9e7-bf7b-4f33-bd85-65ed3b5062f7" providerId="ADAL" clId="{92119B27-9C48-4892-B385-42145AB2A082}" dt="2022-06-30T07:52:08.762" v="21830" actId="20577"/>
          <ac:spMkLst>
            <pc:docMk/>
            <pc:sldMk cId="563489749" sldId="380"/>
            <ac:spMk id="14" creationId="{1C775493-3DE1-F933-31F9-B1EA711CE820}"/>
          </ac:spMkLst>
        </pc:spChg>
        <pc:spChg chg="add mod">
          <ac:chgData name="Doãn Minh Cường" userId="c06aa9e7-bf7b-4f33-bd85-65ed3b5062f7" providerId="ADAL" clId="{92119B27-9C48-4892-B385-42145AB2A082}" dt="2022-06-30T07:52:25.555" v="21864" actId="20577"/>
          <ac:spMkLst>
            <pc:docMk/>
            <pc:sldMk cId="563489749" sldId="380"/>
            <ac:spMk id="15" creationId="{69C24594-2EEA-449D-67D4-A58662AD5874}"/>
          </ac:spMkLst>
        </pc:spChg>
      </pc:sldChg>
      <pc:sldChg chg="addSp delSp modSp add mod ord">
        <pc:chgData name="Doãn Minh Cường" userId="c06aa9e7-bf7b-4f33-bd85-65ed3b5062f7" providerId="ADAL" clId="{92119B27-9C48-4892-B385-42145AB2A082}" dt="2022-06-30T08:48:06.820" v="24441" actId="1036"/>
        <pc:sldMkLst>
          <pc:docMk/>
          <pc:sldMk cId="1190201174" sldId="381"/>
        </pc:sldMkLst>
        <pc:spChg chg="add mod">
          <ac:chgData name="Doãn Minh Cường" userId="c06aa9e7-bf7b-4f33-bd85-65ed3b5062f7" providerId="ADAL" clId="{92119B27-9C48-4892-B385-42145AB2A082}" dt="2022-06-30T08:48:06.820" v="24441" actId="1036"/>
          <ac:spMkLst>
            <pc:docMk/>
            <pc:sldMk cId="1190201174" sldId="381"/>
            <ac:spMk id="2" creationId="{730BA880-BC44-4525-68E4-652C144065ED}"/>
          </ac:spMkLst>
        </pc:spChg>
        <pc:spChg chg="add mod">
          <ac:chgData name="Doãn Minh Cường" userId="c06aa9e7-bf7b-4f33-bd85-65ed3b5062f7" providerId="ADAL" clId="{92119B27-9C48-4892-B385-42145AB2A082}" dt="2022-06-30T08:48:06.820" v="24441" actId="1036"/>
          <ac:spMkLst>
            <pc:docMk/>
            <pc:sldMk cId="1190201174" sldId="381"/>
            <ac:spMk id="3" creationId="{AA6AA761-326E-B234-179E-4A58624EB431}"/>
          </ac:spMkLst>
        </pc:spChg>
        <pc:spChg chg="mod">
          <ac:chgData name="Doãn Minh Cường" userId="c06aa9e7-bf7b-4f33-bd85-65ed3b5062f7" providerId="ADAL" clId="{92119B27-9C48-4892-B385-42145AB2A082}" dt="2022-06-30T08:47:40.581" v="24377" actId="255"/>
          <ac:spMkLst>
            <pc:docMk/>
            <pc:sldMk cId="1190201174" sldId="381"/>
            <ac:spMk id="6" creationId="{C9E76ECF-AADD-097B-EF45-31BC4E92B02D}"/>
          </ac:spMkLst>
        </pc:spChg>
        <pc:spChg chg="del">
          <ac:chgData name="Doãn Minh Cường" userId="c06aa9e7-bf7b-4f33-bd85-65ed3b5062f7" providerId="ADAL" clId="{92119B27-9C48-4892-B385-42145AB2A082}" dt="2022-06-28T04:01:21.075" v="10267" actId="478"/>
          <ac:spMkLst>
            <pc:docMk/>
            <pc:sldMk cId="1190201174" sldId="381"/>
            <ac:spMk id="7" creationId="{BB518DFA-8901-566B-2011-D674E25B2A44}"/>
          </ac:spMkLst>
        </pc:spChg>
        <pc:spChg chg="del mod">
          <ac:chgData name="Doãn Minh Cường" userId="c06aa9e7-bf7b-4f33-bd85-65ed3b5062f7" providerId="ADAL" clId="{92119B27-9C48-4892-B385-42145AB2A082}" dt="2022-06-28T03:31:41.880" v="9791" actId="478"/>
          <ac:spMkLst>
            <pc:docMk/>
            <pc:sldMk cId="1190201174" sldId="381"/>
            <ac:spMk id="9" creationId="{2CED6C9D-B7D2-E6C5-973B-4EECC0D41562}"/>
          </ac:spMkLst>
        </pc:spChg>
        <pc:spChg chg="mod">
          <ac:chgData name="Doãn Minh Cường" userId="c06aa9e7-bf7b-4f33-bd85-65ed3b5062f7" providerId="ADAL" clId="{92119B27-9C48-4892-B385-42145AB2A082}" dt="2022-06-30T08:48:06.820" v="24441" actId="1036"/>
          <ac:spMkLst>
            <pc:docMk/>
            <pc:sldMk cId="1190201174" sldId="381"/>
            <ac:spMk id="11" creationId="{A0A2D06F-85C4-0649-6EDE-C90D80773489}"/>
          </ac:spMkLst>
        </pc:spChg>
        <pc:spChg chg="add mod">
          <ac:chgData name="Doãn Minh Cường" userId="c06aa9e7-bf7b-4f33-bd85-65ed3b5062f7" providerId="ADAL" clId="{92119B27-9C48-4892-B385-42145AB2A082}" dt="2022-06-30T08:48:06.820" v="24441" actId="1036"/>
          <ac:spMkLst>
            <pc:docMk/>
            <pc:sldMk cId="1190201174" sldId="381"/>
            <ac:spMk id="12" creationId="{2F68C3B7-5E1A-C017-368F-76CD1BEA4569}"/>
          </ac:spMkLst>
        </pc:spChg>
        <pc:spChg chg="del mod">
          <ac:chgData name="Doãn Minh Cường" userId="c06aa9e7-bf7b-4f33-bd85-65ed3b5062f7" providerId="ADAL" clId="{92119B27-9C48-4892-B385-42145AB2A082}" dt="2022-06-28T03:31:20.169" v="9790" actId="478"/>
          <ac:spMkLst>
            <pc:docMk/>
            <pc:sldMk cId="1190201174" sldId="381"/>
            <ac:spMk id="12" creationId="{9E65D202-3472-89C5-D122-83DAF7922EA3}"/>
          </ac:spMkLst>
        </pc:spChg>
        <pc:spChg chg="add del">
          <ac:chgData name="Doãn Minh Cường" userId="c06aa9e7-bf7b-4f33-bd85-65ed3b5062f7" providerId="ADAL" clId="{92119B27-9C48-4892-B385-42145AB2A082}" dt="2022-06-28T04:05:34.631" v="10340"/>
          <ac:spMkLst>
            <pc:docMk/>
            <pc:sldMk cId="1190201174" sldId="381"/>
            <ac:spMk id="13" creationId="{067EBF0E-8ADA-3B65-AB13-4509ABA56722}"/>
          </ac:spMkLst>
        </pc:spChg>
        <pc:spChg chg="add mod">
          <ac:chgData name="Doãn Minh Cường" userId="c06aa9e7-bf7b-4f33-bd85-65ed3b5062f7" providerId="ADAL" clId="{92119B27-9C48-4892-B385-42145AB2A082}" dt="2022-06-30T08:47:51.665" v="24400" actId="1037"/>
          <ac:spMkLst>
            <pc:docMk/>
            <pc:sldMk cId="1190201174" sldId="381"/>
            <ac:spMk id="14" creationId="{764CB867-3EB6-6031-27DC-2E64A9883FBE}"/>
          </ac:spMkLst>
        </pc:spChg>
      </pc:sldChg>
      <pc:sldChg chg="addSp delSp modSp add mod">
        <pc:chgData name="Doãn Minh Cường" userId="c06aa9e7-bf7b-4f33-bd85-65ed3b5062f7" providerId="ADAL" clId="{92119B27-9C48-4892-B385-42145AB2A082}" dt="2022-07-01T02:56:12.369" v="32669" actId="20577"/>
        <pc:sldMkLst>
          <pc:docMk/>
          <pc:sldMk cId="4211050757" sldId="382"/>
        </pc:sldMkLst>
        <pc:spChg chg="add mod">
          <ac:chgData name="Doãn Minh Cường" userId="c06aa9e7-bf7b-4f33-bd85-65ed3b5062f7" providerId="ADAL" clId="{92119B27-9C48-4892-B385-42145AB2A082}" dt="2022-07-01T02:56:12.369" v="32669" actId="20577"/>
          <ac:spMkLst>
            <pc:docMk/>
            <pc:sldMk cId="4211050757" sldId="382"/>
            <ac:spMk id="7" creationId="{E266717E-0378-47C8-2515-42BDACCBDFEF}"/>
          </ac:spMkLst>
        </pc:spChg>
        <pc:spChg chg="del mod">
          <ac:chgData name="Doãn Minh Cường" userId="c06aa9e7-bf7b-4f33-bd85-65ed3b5062f7" providerId="ADAL" clId="{92119B27-9C48-4892-B385-42145AB2A082}" dt="2022-06-28T03:54:17.336" v="9837" actId="478"/>
          <ac:spMkLst>
            <pc:docMk/>
            <pc:sldMk cId="4211050757" sldId="382"/>
            <ac:spMk id="12" creationId="{00000000-0000-0000-0000-000000000000}"/>
          </ac:spMkLst>
        </pc:spChg>
        <pc:graphicFrameChg chg="mod">
          <ac:chgData name="Doãn Minh Cường" userId="c06aa9e7-bf7b-4f33-bd85-65ed3b5062f7" providerId="ADAL" clId="{92119B27-9C48-4892-B385-42145AB2A082}" dt="2022-06-29T01:09:06.155" v="12626" actId="255"/>
          <ac:graphicFrameMkLst>
            <pc:docMk/>
            <pc:sldMk cId="4211050757" sldId="382"/>
            <ac:graphicFrameMk id="11" creationId="{00000000-0000-0000-0000-000000000000}"/>
          </ac:graphicFrameMkLst>
        </pc:graphicFrameChg>
      </pc:sldChg>
      <pc:sldChg chg="addSp delSp modSp add mod delAnim modAnim">
        <pc:chgData name="Doãn Minh Cường" userId="c06aa9e7-bf7b-4f33-bd85-65ed3b5062f7" providerId="ADAL" clId="{92119B27-9C48-4892-B385-42145AB2A082}" dt="2022-06-28T04:31:00.516" v="11530" actId="1037"/>
        <pc:sldMkLst>
          <pc:docMk/>
          <pc:sldMk cId="1036726497" sldId="383"/>
        </pc:sldMkLst>
        <pc:spChg chg="mod">
          <ac:chgData name="Doãn Minh Cường" userId="c06aa9e7-bf7b-4f33-bd85-65ed3b5062f7" providerId="ADAL" clId="{92119B27-9C48-4892-B385-42145AB2A082}" dt="2022-06-28T04:28:17.215" v="11328" actId="1035"/>
          <ac:spMkLst>
            <pc:docMk/>
            <pc:sldMk cId="1036726497" sldId="383"/>
            <ac:spMk id="2" creationId="{D23D1BDA-9385-E6AF-75FA-C9BCFCC5222E}"/>
          </ac:spMkLst>
        </pc:spChg>
        <pc:picChg chg="del mod">
          <ac:chgData name="Doãn Minh Cường" userId="c06aa9e7-bf7b-4f33-bd85-65ed3b5062f7" providerId="ADAL" clId="{92119B27-9C48-4892-B385-42145AB2A082}" dt="2022-06-28T04:27:54.128" v="11233" actId="478"/>
          <ac:picMkLst>
            <pc:docMk/>
            <pc:sldMk cId="1036726497" sldId="383"/>
            <ac:picMk id="6" creationId="{00000000-0000-0000-0000-000000000000}"/>
          </ac:picMkLst>
        </pc:picChg>
        <pc:picChg chg="del">
          <ac:chgData name="Doãn Minh Cường" userId="c06aa9e7-bf7b-4f33-bd85-65ed3b5062f7" providerId="ADAL" clId="{92119B27-9C48-4892-B385-42145AB2A082}" dt="2022-06-28T04:27:50.648" v="11231" actId="478"/>
          <ac:picMkLst>
            <pc:docMk/>
            <pc:sldMk cId="1036726497" sldId="383"/>
            <ac:picMk id="7" creationId="{00000000-0000-0000-0000-000000000000}"/>
          </ac:picMkLst>
        </pc:picChg>
        <pc:picChg chg="add mod">
          <ac:chgData name="Doãn Minh Cường" userId="c06aa9e7-bf7b-4f33-bd85-65ed3b5062f7" providerId="ADAL" clId="{92119B27-9C48-4892-B385-42145AB2A082}" dt="2022-06-28T04:29:04.673" v="11349" actId="1037"/>
          <ac:picMkLst>
            <pc:docMk/>
            <pc:sldMk cId="1036726497" sldId="383"/>
            <ac:picMk id="8" creationId="{17FC27A3-E658-6CFA-B94E-8B17C9754345}"/>
          </ac:picMkLst>
        </pc:picChg>
        <pc:picChg chg="add mod">
          <ac:chgData name="Doãn Minh Cường" userId="c06aa9e7-bf7b-4f33-bd85-65ed3b5062f7" providerId="ADAL" clId="{92119B27-9C48-4892-B385-42145AB2A082}" dt="2022-06-28T04:31:00.516" v="11530" actId="1037"/>
          <ac:picMkLst>
            <pc:docMk/>
            <pc:sldMk cId="1036726497" sldId="383"/>
            <ac:picMk id="9" creationId="{5D4C288B-548B-E69F-E627-62DEF9570A93}"/>
          </ac:picMkLst>
        </pc:picChg>
      </pc:sldChg>
      <pc:sldChg chg="add del">
        <pc:chgData name="Doãn Minh Cường" userId="c06aa9e7-bf7b-4f33-bd85-65ed3b5062f7" providerId="ADAL" clId="{92119B27-9C48-4892-B385-42145AB2A082}" dt="2022-06-28T04:32:07.113" v="11533" actId="47"/>
        <pc:sldMkLst>
          <pc:docMk/>
          <pc:sldMk cId="1137863572" sldId="384"/>
        </pc:sldMkLst>
      </pc:sldChg>
      <pc:sldChg chg="addSp delSp modSp add mod">
        <pc:chgData name="Doãn Minh Cường" userId="c06aa9e7-bf7b-4f33-bd85-65ed3b5062f7" providerId="ADAL" clId="{92119B27-9C48-4892-B385-42145AB2A082}" dt="2022-07-01T01:18:24.367" v="28065" actId="1035"/>
        <pc:sldMkLst>
          <pc:docMk/>
          <pc:sldMk cId="3508020327" sldId="384"/>
        </pc:sldMkLst>
        <pc:spChg chg="add del mod">
          <ac:chgData name="Doãn Minh Cường" userId="c06aa9e7-bf7b-4f33-bd85-65ed3b5062f7" providerId="ADAL" clId="{92119B27-9C48-4892-B385-42145AB2A082}" dt="2022-07-01T00:57:06.500" v="25095" actId="478"/>
          <ac:spMkLst>
            <pc:docMk/>
            <pc:sldMk cId="3508020327" sldId="384"/>
            <ac:spMk id="3" creationId="{8D6D7BCB-477F-22B2-1292-FB8743C7D8DC}"/>
          </ac:spMkLst>
        </pc:spChg>
        <pc:spChg chg="add mod">
          <ac:chgData name="Doãn Minh Cường" userId="c06aa9e7-bf7b-4f33-bd85-65ed3b5062f7" providerId="ADAL" clId="{92119B27-9C48-4892-B385-42145AB2A082}" dt="2022-07-01T01:18:24.367" v="28065" actId="1035"/>
          <ac:spMkLst>
            <pc:docMk/>
            <pc:sldMk cId="3508020327" sldId="384"/>
            <ac:spMk id="6" creationId="{CFE91E44-A029-EFC6-87FA-DE5745B34F73}"/>
          </ac:spMkLst>
        </pc:spChg>
        <pc:spChg chg="del mod">
          <ac:chgData name="Doãn Minh Cường" userId="c06aa9e7-bf7b-4f33-bd85-65ed3b5062f7" providerId="ADAL" clId="{92119B27-9C48-4892-B385-42145AB2A082}" dt="2022-07-01T00:56:57.335" v="25094" actId="478"/>
          <ac:spMkLst>
            <pc:docMk/>
            <pc:sldMk cId="3508020327" sldId="384"/>
            <ac:spMk id="9" creationId="{00000000-0000-0000-0000-000000000000}"/>
          </ac:spMkLst>
        </pc:spChg>
        <pc:spChg chg="del">
          <ac:chgData name="Doãn Minh Cường" userId="c06aa9e7-bf7b-4f33-bd85-65ed3b5062f7" providerId="ADAL" clId="{92119B27-9C48-4892-B385-42145AB2A082}" dt="2022-06-28T23:56:09.634" v="12438" actId="478"/>
          <ac:spMkLst>
            <pc:docMk/>
            <pc:sldMk cId="3508020327" sldId="384"/>
            <ac:spMk id="12" creationId="{00000000-0000-0000-0000-000000000000}"/>
          </ac:spMkLst>
        </pc:spChg>
      </pc:sldChg>
      <pc:sldChg chg="addSp delSp modSp add mod ord modAnim">
        <pc:chgData name="Doãn Minh Cường" userId="c06aa9e7-bf7b-4f33-bd85-65ed3b5062f7" providerId="ADAL" clId="{92119B27-9C48-4892-B385-42145AB2A082}" dt="2022-07-01T02:44:02.781" v="32287" actId="207"/>
        <pc:sldMkLst>
          <pc:docMk/>
          <pc:sldMk cId="1001742086" sldId="385"/>
        </pc:sldMkLst>
        <pc:spChg chg="add del mod">
          <ac:chgData name="Doãn Minh Cường" userId="c06aa9e7-bf7b-4f33-bd85-65ed3b5062f7" providerId="ADAL" clId="{92119B27-9C48-4892-B385-42145AB2A082}" dt="2022-06-29T07:09:48.646" v="13578" actId="478"/>
          <ac:spMkLst>
            <pc:docMk/>
            <pc:sldMk cId="1001742086" sldId="385"/>
            <ac:spMk id="3" creationId="{79D60925-4F25-839E-F174-AD827D61C73C}"/>
          </ac:spMkLst>
        </pc:spChg>
        <pc:spChg chg="del">
          <ac:chgData name="Doãn Minh Cường" userId="c06aa9e7-bf7b-4f33-bd85-65ed3b5062f7" providerId="ADAL" clId="{92119B27-9C48-4892-B385-42145AB2A082}" dt="2022-06-29T07:00:09.910" v="12939" actId="478"/>
          <ac:spMkLst>
            <pc:docMk/>
            <pc:sldMk cId="1001742086" sldId="385"/>
            <ac:spMk id="6" creationId="{F7563E40-1C64-FCC3-9D93-47E44B0C451F}"/>
          </ac:spMkLst>
        </pc:spChg>
        <pc:spChg chg="del">
          <ac:chgData name="Doãn Minh Cường" userId="c06aa9e7-bf7b-4f33-bd85-65ed3b5062f7" providerId="ADAL" clId="{92119B27-9C48-4892-B385-42145AB2A082}" dt="2022-06-29T07:00:09.910" v="12939" actId="478"/>
          <ac:spMkLst>
            <pc:docMk/>
            <pc:sldMk cId="1001742086" sldId="385"/>
            <ac:spMk id="7" creationId="{8420BCCC-6464-D347-08C4-741008147F71}"/>
          </ac:spMkLst>
        </pc:spChg>
        <pc:spChg chg="add del mod">
          <ac:chgData name="Doãn Minh Cường" userId="c06aa9e7-bf7b-4f33-bd85-65ed3b5062f7" providerId="ADAL" clId="{92119B27-9C48-4892-B385-42145AB2A082}" dt="2022-06-29T07:07:31.694" v="13544" actId="478"/>
          <ac:spMkLst>
            <pc:docMk/>
            <pc:sldMk cId="1001742086" sldId="385"/>
            <ac:spMk id="9" creationId="{18BF6EF1-5A02-2688-83CA-4AEDBFCBBD78}"/>
          </ac:spMkLst>
        </pc:spChg>
        <pc:spChg chg="add del mod">
          <ac:chgData name="Doãn Minh Cường" userId="c06aa9e7-bf7b-4f33-bd85-65ed3b5062f7" providerId="ADAL" clId="{92119B27-9C48-4892-B385-42145AB2A082}" dt="2022-06-29T07:11:10.765" v="13596" actId="478"/>
          <ac:spMkLst>
            <pc:docMk/>
            <pc:sldMk cId="1001742086" sldId="385"/>
            <ac:spMk id="10" creationId="{12861D8D-8F9E-7059-F3FA-5E7018B7D8CB}"/>
          </ac:spMkLst>
        </pc:spChg>
        <pc:spChg chg="add del mod">
          <ac:chgData name="Doãn Minh Cường" userId="c06aa9e7-bf7b-4f33-bd85-65ed3b5062f7" providerId="ADAL" clId="{92119B27-9C48-4892-B385-42145AB2A082}" dt="2022-06-29T07:12:14.909" v="13658" actId="478"/>
          <ac:spMkLst>
            <pc:docMk/>
            <pc:sldMk cId="1001742086" sldId="385"/>
            <ac:spMk id="11" creationId="{4562FAA3-2681-6DE9-2E93-FA8E661ED411}"/>
          </ac:spMkLst>
        </pc:spChg>
        <pc:spChg chg="add del mod">
          <ac:chgData name="Doãn Minh Cường" userId="c06aa9e7-bf7b-4f33-bd85-65ed3b5062f7" providerId="ADAL" clId="{92119B27-9C48-4892-B385-42145AB2A082}" dt="2022-06-29T07:12:30.078" v="13659" actId="478"/>
          <ac:spMkLst>
            <pc:docMk/>
            <pc:sldMk cId="1001742086" sldId="385"/>
            <ac:spMk id="12" creationId="{ED5A9631-9898-F8C3-ED5E-301538F9BD8E}"/>
          </ac:spMkLst>
        </pc:spChg>
        <pc:spChg chg="add del mod">
          <ac:chgData name="Doãn Minh Cường" userId="c06aa9e7-bf7b-4f33-bd85-65ed3b5062f7" providerId="ADAL" clId="{92119B27-9C48-4892-B385-42145AB2A082}" dt="2022-06-29T07:15:14.678" v="13988" actId="478"/>
          <ac:spMkLst>
            <pc:docMk/>
            <pc:sldMk cId="1001742086" sldId="385"/>
            <ac:spMk id="13" creationId="{B87C3945-4EAA-C96B-14A9-6A5B93AE892E}"/>
          </ac:spMkLst>
        </pc:spChg>
        <pc:spChg chg="add mod">
          <ac:chgData name="Doãn Minh Cường" userId="c06aa9e7-bf7b-4f33-bd85-65ed3b5062f7" providerId="ADAL" clId="{92119B27-9C48-4892-B385-42145AB2A082}" dt="2022-07-01T02:43:55.909" v="32283" actId="208"/>
          <ac:spMkLst>
            <pc:docMk/>
            <pc:sldMk cId="1001742086" sldId="385"/>
            <ac:spMk id="14" creationId="{1D28F859-E040-44F4-45A8-DFED8521BAD8}"/>
          </ac:spMkLst>
        </pc:spChg>
        <pc:spChg chg="add mod">
          <ac:chgData name="Doãn Minh Cường" userId="c06aa9e7-bf7b-4f33-bd85-65ed3b5062f7" providerId="ADAL" clId="{92119B27-9C48-4892-B385-42145AB2A082}" dt="2022-07-01T02:43:52.148" v="32281" actId="208"/>
          <ac:spMkLst>
            <pc:docMk/>
            <pc:sldMk cId="1001742086" sldId="385"/>
            <ac:spMk id="15" creationId="{75E5657C-3C5A-A301-5F67-D65F7D7F227B}"/>
          </ac:spMkLst>
        </pc:spChg>
        <pc:spChg chg="add mod">
          <ac:chgData name="Doãn Minh Cường" userId="c06aa9e7-bf7b-4f33-bd85-65ed3b5062f7" providerId="ADAL" clId="{92119B27-9C48-4892-B385-42145AB2A082}" dt="2022-07-01T02:41:03.786" v="32261" actId="207"/>
          <ac:spMkLst>
            <pc:docMk/>
            <pc:sldMk cId="1001742086" sldId="385"/>
            <ac:spMk id="16" creationId="{4EFE83A6-58BF-D307-9CC3-B2895EE22D35}"/>
          </ac:spMkLst>
        </pc:spChg>
        <pc:spChg chg="add mod">
          <ac:chgData name="Doãn Minh Cường" userId="c06aa9e7-bf7b-4f33-bd85-65ed3b5062f7" providerId="ADAL" clId="{92119B27-9C48-4892-B385-42145AB2A082}" dt="2022-07-01T02:43:59.501" v="32285" actId="208"/>
          <ac:spMkLst>
            <pc:docMk/>
            <pc:sldMk cId="1001742086" sldId="385"/>
            <ac:spMk id="17" creationId="{DC58EAAD-0F23-768B-6844-F3D1EA95F246}"/>
          </ac:spMkLst>
        </pc:spChg>
        <pc:spChg chg="add mod">
          <ac:chgData name="Doãn Minh Cường" userId="c06aa9e7-bf7b-4f33-bd85-65ed3b5062f7" providerId="ADAL" clId="{92119B27-9C48-4892-B385-42145AB2A082}" dt="2022-07-01T02:41:33.900" v="32263" actId="208"/>
          <ac:spMkLst>
            <pc:docMk/>
            <pc:sldMk cId="1001742086" sldId="385"/>
            <ac:spMk id="18" creationId="{58030AA9-4CB5-3EEE-F838-DEA331AC483D}"/>
          </ac:spMkLst>
        </pc:spChg>
        <pc:spChg chg="add mod">
          <ac:chgData name="Doãn Minh Cường" userId="c06aa9e7-bf7b-4f33-bd85-65ed3b5062f7" providerId="ADAL" clId="{92119B27-9C48-4892-B385-42145AB2A082}" dt="2022-07-01T02:41:40.749" v="32265" actId="207"/>
          <ac:spMkLst>
            <pc:docMk/>
            <pc:sldMk cId="1001742086" sldId="385"/>
            <ac:spMk id="20" creationId="{281FB12A-BB90-1C06-9C55-8BACA4A87AF4}"/>
          </ac:spMkLst>
        </pc:spChg>
        <pc:spChg chg="add mod">
          <ac:chgData name="Doãn Minh Cường" userId="c06aa9e7-bf7b-4f33-bd85-65ed3b5062f7" providerId="ADAL" clId="{92119B27-9C48-4892-B385-42145AB2A082}" dt="2022-07-01T02:42:09.891" v="32271" actId="208"/>
          <ac:spMkLst>
            <pc:docMk/>
            <pc:sldMk cId="1001742086" sldId="385"/>
            <ac:spMk id="21" creationId="{C09FE4DE-64F1-6E4F-A47D-F3C86BCE4EFA}"/>
          </ac:spMkLst>
        </pc:spChg>
        <pc:spChg chg="add mod">
          <ac:chgData name="Doãn Minh Cường" userId="c06aa9e7-bf7b-4f33-bd85-65ed3b5062f7" providerId="ADAL" clId="{92119B27-9C48-4892-B385-42145AB2A082}" dt="2022-07-01T02:41:49.717" v="32267" actId="208"/>
          <ac:spMkLst>
            <pc:docMk/>
            <pc:sldMk cId="1001742086" sldId="385"/>
            <ac:spMk id="22" creationId="{AD367F79-3B63-1EEB-0024-76D2CB2B9C92}"/>
          </ac:spMkLst>
        </pc:spChg>
        <pc:spChg chg="add mod">
          <ac:chgData name="Doãn Minh Cường" userId="c06aa9e7-bf7b-4f33-bd85-65ed3b5062f7" providerId="ADAL" clId="{92119B27-9C48-4892-B385-42145AB2A082}" dt="2022-06-29T07:26:18.572" v="15015" actId="208"/>
          <ac:spMkLst>
            <pc:docMk/>
            <pc:sldMk cId="1001742086" sldId="385"/>
            <ac:spMk id="23" creationId="{8849BEF9-C391-027D-CC17-4B9CCAA8C9E3}"/>
          </ac:spMkLst>
        </pc:spChg>
        <pc:spChg chg="add mod">
          <ac:chgData name="Doãn Minh Cường" userId="c06aa9e7-bf7b-4f33-bd85-65ed3b5062f7" providerId="ADAL" clId="{92119B27-9C48-4892-B385-42145AB2A082}" dt="2022-07-01T02:41:56.269" v="32269" actId="207"/>
          <ac:spMkLst>
            <pc:docMk/>
            <pc:sldMk cId="1001742086" sldId="385"/>
            <ac:spMk id="24" creationId="{0B7DAC35-A215-B54C-4254-19A7BFB19BB7}"/>
          </ac:spMkLst>
        </pc:spChg>
        <pc:spChg chg="add mod">
          <ac:chgData name="Doãn Minh Cường" userId="c06aa9e7-bf7b-4f33-bd85-65ed3b5062f7" providerId="ADAL" clId="{92119B27-9C48-4892-B385-42145AB2A082}" dt="2022-07-01T02:42:14.581" v="32273" actId="207"/>
          <ac:spMkLst>
            <pc:docMk/>
            <pc:sldMk cId="1001742086" sldId="385"/>
            <ac:spMk id="25" creationId="{12C61E46-DBF0-1689-8E4D-F94B99B3AB4A}"/>
          </ac:spMkLst>
        </pc:spChg>
        <pc:spChg chg="add mod">
          <ac:chgData name="Doãn Minh Cường" userId="c06aa9e7-bf7b-4f33-bd85-65ed3b5062f7" providerId="ADAL" clId="{92119B27-9C48-4892-B385-42145AB2A082}" dt="2022-07-01T02:44:02.781" v="32287" actId="207"/>
          <ac:spMkLst>
            <pc:docMk/>
            <pc:sldMk cId="1001742086" sldId="385"/>
            <ac:spMk id="26" creationId="{01B53470-2534-2A80-F47A-35C2B6EB6015}"/>
          </ac:spMkLst>
        </pc:spChg>
        <pc:graphicFrameChg chg="del">
          <ac:chgData name="Doãn Minh Cường" userId="c06aa9e7-bf7b-4f33-bd85-65ed3b5062f7" providerId="ADAL" clId="{92119B27-9C48-4892-B385-42145AB2A082}" dt="2022-06-29T07:00:09.910" v="12939" actId="478"/>
          <ac:graphicFrameMkLst>
            <pc:docMk/>
            <pc:sldMk cId="1001742086" sldId="385"/>
            <ac:graphicFrameMk id="8" creationId="{4E6408F0-8315-10A6-CD7C-4475156DAD8E}"/>
          </ac:graphicFrameMkLst>
        </pc:graphicFrameChg>
        <pc:picChg chg="add mod">
          <ac:chgData name="Doãn Minh Cường" userId="c06aa9e7-bf7b-4f33-bd85-65ed3b5062f7" providerId="ADAL" clId="{92119B27-9C48-4892-B385-42145AB2A082}" dt="2022-06-29T07:23:21.786" v="14931" actId="1036"/>
          <ac:picMkLst>
            <pc:docMk/>
            <pc:sldMk cId="1001742086" sldId="385"/>
            <ac:picMk id="2" creationId="{B5EF1C2B-6759-75D1-4E0F-D2657B7CF709}"/>
          </ac:picMkLst>
        </pc:picChg>
        <pc:picChg chg="mod">
          <ac:chgData name="Doãn Minh Cường" userId="c06aa9e7-bf7b-4f33-bd85-65ed3b5062f7" providerId="ADAL" clId="{92119B27-9C48-4892-B385-42145AB2A082}" dt="2022-06-29T07:06:12.503" v="13527" actId="1035"/>
          <ac:picMkLst>
            <pc:docMk/>
            <pc:sldMk cId="1001742086" sldId="385"/>
            <ac:picMk id="4" creationId="{00000000-0000-0000-0000-000000000000}"/>
          </ac:picMkLst>
        </pc:picChg>
        <pc:picChg chg="add del mod">
          <ac:chgData name="Doãn Minh Cường" userId="c06aa9e7-bf7b-4f33-bd85-65ed3b5062f7" providerId="ADAL" clId="{92119B27-9C48-4892-B385-42145AB2A082}" dt="2022-06-29T07:13:29.580" v="13732"/>
          <ac:picMkLst>
            <pc:docMk/>
            <pc:sldMk cId="1001742086" sldId="385"/>
            <ac:picMk id="19" creationId="{5EFE6FE3-55F8-7C9F-7F4B-A463B7E6C272}"/>
          </ac:picMkLst>
        </pc:picChg>
      </pc:sldChg>
      <pc:sldChg chg="addSp delSp modSp add mod ord modAnim">
        <pc:chgData name="Doãn Minh Cường" userId="c06aa9e7-bf7b-4f33-bd85-65ed3b5062f7" providerId="ADAL" clId="{92119B27-9C48-4892-B385-42145AB2A082}" dt="2022-07-01T02:45:43.640" v="32313"/>
        <pc:sldMkLst>
          <pc:docMk/>
          <pc:sldMk cId="201555013" sldId="386"/>
        </pc:sldMkLst>
        <pc:spChg chg="add mod">
          <ac:chgData name="Doãn Minh Cường" userId="c06aa9e7-bf7b-4f33-bd85-65ed3b5062f7" providerId="ADAL" clId="{92119B27-9C48-4892-B385-42145AB2A082}" dt="2022-07-01T02:45:31.191" v="32312" actId="20577"/>
          <ac:spMkLst>
            <pc:docMk/>
            <pc:sldMk cId="201555013" sldId="386"/>
            <ac:spMk id="2" creationId="{B39D1B6E-346B-FBFC-26D3-B1063C40F13B}"/>
          </ac:spMkLst>
        </pc:spChg>
        <pc:spChg chg="del">
          <ac:chgData name="Doãn Minh Cường" userId="c06aa9e7-bf7b-4f33-bd85-65ed3b5062f7" providerId="ADAL" clId="{92119B27-9C48-4892-B385-42145AB2A082}" dt="2022-06-30T01:40:36.985" v="16630" actId="478"/>
          <ac:spMkLst>
            <pc:docMk/>
            <pc:sldMk cId="201555013" sldId="386"/>
            <ac:spMk id="6" creationId="{67E85D6C-AB97-5D46-2AD5-0D76D08E735D}"/>
          </ac:spMkLst>
        </pc:spChg>
        <pc:graphicFrameChg chg="del modGraphic">
          <ac:chgData name="Doãn Minh Cường" userId="c06aa9e7-bf7b-4f33-bd85-65ed3b5062f7" providerId="ADAL" clId="{92119B27-9C48-4892-B385-42145AB2A082}" dt="2022-06-29T07:48:27.193" v="15049" actId="478"/>
          <ac:graphicFrameMkLst>
            <pc:docMk/>
            <pc:sldMk cId="201555013" sldId="386"/>
            <ac:graphicFrameMk id="7" creationId="{F3B14BBA-45F1-3C09-3D16-C06AD904334C}"/>
          </ac:graphicFrameMkLst>
        </pc:graphicFrameChg>
        <pc:picChg chg="add del mod">
          <ac:chgData name="Doãn Minh Cường" userId="c06aa9e7-bf7b-4f33-bd85-65ed3b5062f7" providerId="ADAL" clId="{92119B27-9C48-4892-B385-42145AB2A082}" dt="2022-06-30T01:42:08.545" v="16664" actId="478"/>
          <ac:picMkLst>
            <pc:docMk/>
            <pc:sldMk cId="201555013" sldId="386"/>
            <ac:picMk id="2" creationId="{C09291BA-A868-CA36-26B1-A1F43D0EC732}"/>
          </ac:picMkLst>
        </pc:picChg>
        <pc:picChg chg="add mod">
          <ac:chgData name="Doãn Minh Cường" userId="c06aa9e7-bf7b-4f33-bd85-65ed3b5062f7" providerId="ADAL" clId="{92119B27-9C48-4892-B385-42145AB2A082}" dt="2022-06-30T02:34:03.137" v="18739" actId="1076"/>
          <ac:picMkLst>
            <pc:docMk/>
            <pc:sldMk cId="201555013" sldId="386"/>
            <ac:picMk id="3" creationId="{1969437F-3C8B-25BF-FF92-3AF05A7CC56C}"/>
          </ac:picMkLst>
        </pc:picChg>
      </pc:sldChg>
      <pc:sldChg chg="addSp delSp modSp add del mod">
        <pc:chgData name="Doãn Minh Cường" userId="c06aa9e7-bf7b-4f33-bd85-65ed3b5062f7" providerId="ADAL" clId="{92119B27-9C48-4892-B385-42145AB2A082}" dt="2022-06-30T02:34:01.161" v="18738" actId="47"/>
        <pc:sldMkLst>
          <pc:docMk/>
          <pc:sldMk cId="3297192984" sldId="387"/>
        </pc:sldMkLst>
        <pc:spChg chg="del">
          <ac:chgData name="Doãn Minh Cường" userId="c06aa9e7-bf7b-4f33-bd85-65ed3b5062f7" providerId="ADAL" clId="{92119B27-9C48-4892-B385-42145AB2A082}" dt="2022-06-29T09:01:31.637" v="16512" actId="478"/>
          <ac:spMkLst>
            <pc:docMk/>
            <pc:sldMk cId="3297192984" sldId="387"/>
            <ac:spMk id="6" creationId="{67E85D6C-AB97-5D46-2AD5-0D76D08E735D}"/>
          </ac:spMkLst>
        </pc:spChg>
        <pc:picChg chg="add del mod">
          <ac:chgData name="Doãn Minh Cường" userId="c06aa9e7-bf7b-4f33-bd85-65ed3b5062f7" providerId="ADAL" clId="{92119B27-9C48-4892-B385-42145AB2A082}" dt="2022-06-30T01:41:34.397" v="16659" actId="478"/>
          <ac:picMkLst>
            <pc:docMk/>
            <pc:sldMk cId="3297192984" sldId="387"/>
            <ac:picMk id="2" creationId="{DBEAF9C5-EB3A-9490-90EA-74F5DE128AEC}"/>
          </ac:picMkLst>
        </pc:picChg>
        <pc:picChg chg="add mod">
          <ac:chgData name="Doãn Minh Cường" userId="c06aa9e7-bf7b-4f33-bd85-65ed3b5062f7" providerId="ADAL" clId="{92119B27-9C48-4892-B385-42145AB2A082}" dt="2022-06-30T01:41:59.835" v="16663" actId="1076"/>
          <ac:picMkLst>
            <pc:docMk/>
            <pc:sldMk cId="3297192984" sldId="387"/>
            <ac:picMk id="3" creationId="{258BD9B7-D007-37BA-8840-F651B7A67B1D}"/>
          </ac:picMkLst>
        </pc:picChg>
      </pc:sldChg>
      <pc:sldChg chg="addSp delSp modSp add mod ord delAnim modAnim">
        <pc:chgData name="Doãn Minh Cường" userId="c06aa9e7-bf7b-4f33-bd85-65ed3b5062f7" providerId="ADAL" clId="{92119B27-9C48-4892-B385-42145AB2A082}" dt="2022-07-01T02:28:05.470" v="32136" actId="1035"/>
        <pc:sldMkLst>
          <pc:docMk/>
          <pc:sldMk cId="3938078393" sldId="388"/>
        </pc:sldMkLst>
        <pc:spChg chg="add mod">
          <ac:chgData name="Doãn Minh Cường" userId="c06aa9e7-bf7b-4f33-bd85-65ed3b5062f7" providerId="ADAL" clId="{92119B27-9C48-4892-B385-42145AB2A082}" dt="2022-07-01T02:28:05.470" v="32136" actId="1035"/>
          <ac:spMkLst>
            <pc:docMk/>
            <pc:sldMk cId="3938078393" sldId="388"/>
            <ac:spMk id="2" creationId="{E7A07CE1-7DA0-E142-DD9E-4B23CBF23124}"/>
          </ac:spMkLst>
        </pc:spChg>
        <pc:spChg chg="mod">
          <ac:chgData name="Doãn Minh Cường" userId="c06aa9e7-bf7b-4f33-bd85-65ed3b5062f7" providerId="ADAL" clId="{92119B27-9C48-4892-B385-42145AB2A082}" dt="2022-06-29T07:49:51.190" v="15255" actId="20577"/>
          <ac:spMkLst>
            <pc:docMk/>
            <pc:sldMk cId="3938078393" sldId="388"/>
            <ac:spMk id="6" creationId="{67E85D6C-AB97-5D46-2AD5-0D76D08E735D}"/>
          </ac:spMkLst>
        </pc:spChg>
        <pc:spChg chg="add mod">
          <ac:chgData name="Doãn Minh Cường" userId="c06aa9e7-bf7b-4f33-bd85-65ed3b5062f7" providerId="ADAL" clId="{92119B27-9C48-4892-B385-42145AB2A082}" dt="2022-07-01T02:28:05.470" v="32136" actId="1035"/>
          <ac:spMkLst>
            <pc:docMk/>
            <pc:sldMk cId="3938078393" sldId="388"/>
            <ac:spMk id="7" creationId="{15FB1F00-539D-CB4E-42EA-4D5E00E79BCB}"/>
          </ac:spMkLst>
        </pc:spChg>
        <pc:spChg chg="add del mod">
          <ac:chgData name="Doãn Minh Cường" userId="c06aa9e7-bf7b-4f33-bd85-65ed3b5062f7" providerId="ADAL" clId="{92119B27-9C48-4892-B385-42145AB2A082}" dt="2022-06-29T07:50:32.484" v="15257" actId="478"/>
          <ac:spMkLst>
            <pc:docMk/>
            <pc:sldMk cId="3938078393" sldId="388"/>
            <ac:spMk id="7" creationId="{E57FF897-7A56-FAA3-2D2B-0E0C201793D5}"/>
          </ac:spMkLst>
        </pc:spChg>
        <pc:spChg chg="add mod">
          <ac:chgData name="Doãn Minh Cường" userId="c06aa9e7-bf7b-4f33-bd85-65ed3b5062f7" providerId="ADAL" clId="{92119B27-9C48-4892-B385-42145AB2A082}" dt="2022-07-01T02:27:50.443" v="32129" actId="114"/>
          <ac:spMkLst>
            <pc:docMk/>
            <pc:sldMk cId="3938078393" sldId="388"/>
            <ac:spMk id="8" creationId="{5A34E46C-F95E-F9CB-B2F4-31C1985E97C0}"/>
          </ac:spMkLst>
        </pc:spChg>
        <pc:spChg chg="add mod">
          <ac:chgData name="Doãn Minh Cường" userId="c06aa9e7-bf7b-4f33-bd85-65ed3b5062f7" providerId="ADAL" clId="{92119B27-9C48-4892-B385-42145AB2A082}" dt="2022-07-01T02:28:05.470" v="32136" actId="1035"/>
          <ac:spMkLst>
            <pc:docMk/>
            <pc:sldMk cId="3938078393" sldId="388"/>
            <ac:spMk id="9" creationId="{D57F7506-4115-4420-D9D8-109C1C04CE89}"/>
          </ac:spMkLst>
        </pc:spChg>
        <pc:spChg chg="add mod">
          <ac:chgData name="Doãn Minh Cường" userId="c06aa9e7-bf7b-4f33-bd85-65ed3b5062f7" providerId="ADAL" clId="{92119B27-9C48-4892-B385-42145AB2A082}" dt="2022-07-01T02:28:05.470" v="32136" actId="1035"/>
          <ac:spMkLst>
            <pc:docMk/>
            <pc:sldMk cId="3938078393" sldId="388"/>
            <ac:spMk id="10" creationId="{7A07D987-1387-C605-986C-5CCA5A14E4CB}"/>
          </ac:spMkLst>
        </pc:spChg>
      </pc:sldChg>
      <pc:sldChg chg="addSp delSp modSp add mod modAnim">
        <pc:chgData name="Doãn Minh Cường" userId="c06aa9e7-bf7b-4f33-bd85-65ed3b5062f7" providerId="ADAL" clId="{92119B27-9C48-4892-B385-42145AB2A082}" dt="2022-07-01T02:46:29.676" v="32336" actId="1035"/>
        <pc:sldMkLst>
          <pc:docMk/>
          <pc:sldMk cId="640435852" sldId="389"/>
        </pc:sldMkLst>
        <pc:spChg chg="add mod">
          <ac:chgData name="Doãn Minh Cường" userId="c06aa9e7-bf7b-4f33-bd85-65ed3b5062f7" providerId="ADAL" clId="{92119B27-9C48-4892-B385-42145AB2A082}" dt="2022-07-01T02:46:29.676" v="32336" actId="1035"/>
          <ac:spMkLst>
            <pc:docMk/>
            <pc:sldMk cId="640435852" sldId="389"/>
            <ac:spMk id="2" creationId="{A1625046-1D8B-5825-C765-BCBD40DBE817}"/>
          </ac:spMkLst>
        </pc:spChg>
        <pc:picChg chg="add del mod">
          <ac:chgData name="Doãn Minh Cường" userId="c06aa9e7-bf7b-4f33-bd85-65ed3b5062f7" providerId="ADAL" clId="{92119B27-9C48-4892-B385-42145AB2A082}" dt="2022-06-30T03:51:17.510" v="18745" actId="478"/>
          <ac:picMkLst>
            <pc:docMk/>
            <pc:sldMk cId="640435852" sldId="389"/>
            <ac:picMk id="2" creationId="{8A4D511E-182F-A186-0EF7-AFCC0A67CB87}"/>
          </ac:picMkLst>
        </pc:picChg>
        <pc:picChg chg="del">
          <ac:chgData name="Doãn Minh Cường" userId="c06aa9e7-bf7b-4f33-bd85-65ed3b5062f7" providerId="ADAL" clId="{92119B27-9C48-4892-B385-42145AB2A082}" dt="2022-06-30T03:49:27.943" v="18741" actId="478"/>
          <ac:picMkLst>
            <pc:docMk/>
            <pc:sldMk cId="640435852" sldId="389"/>
            <ac:picMk id="3" creationId="{1969437F-3C8B-25BF-FF92-3AF05A7CC56C}"/>
          </ac:picMkLst>
        </pc:picChg>
        <pc:picChg chg="add del mod">
          <ac:chgData name="Doãn Minh Cường" userId="c06aa9e7-bf7b-4f33-bd85-65ed3b5062f7" providerId="ADAL" clId="{92119B27-9C48-4892-B385-42145AB2A082}" dt="2022-06-30T03:54:44.473" v="18749" actId="478"/>
          <ac:picMkLst>
            <pc:docMk/>
            <pc:sldMk cId="640435852" sldId="389"/>
            <ac:picMk id="6" creationId="{67EFF223-2A05-8B28-9EB0-11C7B7019B4D}"/>
          </ac:picMkLst>
        </pc:picChg>
        <pc:picChg chg="add del mod">
          <ac:chgData name="Doãn Minh Cường" userId="c06aa9e7-bf7b-4f33-bd85-65ed3b5062f7" providerId="ADAL" clId="{92119B27-9C48-4892-B385-42145AB2A082}" dt="2022-06-30T04:05:59.901" v="18780" actId="478"/>
          <ac:picMkLst>
            <pc:docMk/>
            <pc:sldMk cId="640435852" sldId="389"/>
            <ac:picMk id="7" creationId="{07D81D61-E9F7-4E3D-7043-7FDF7A64E168}"/>
          </ac:picMkLst>
        </pc:picChg>
        <pc:picChg chg="add del mod">
          <ac:chgData name="Doãn Minh Cường" userId="c06aa9e7-bf7b-4f33-bd85-65ed3b5062f7" providerId="ADAL" clId="{92119B27-9C48-4892-B385-42145AB2A082}" dt="2022-06-30T04:07:06.284" v="18784" actId="478"/>
          <ac:picMkLst>
            <pc:docMk/>
            <pc:sldMk cId="640435852" sldId="389"/>
            <ac:picMk id="8" creationId="{D630B74C-2AC7-35A7-67EF-CBDD161BF363}"/>
          </ac:picMkLst>
        </pc:picChg>
        <pc:picChg chg="add">
          <ac:chgData name="Doãn Minh Cường" userId="c06aa9e7-bf7b-4f33-bd85-65ed3b5062f7" providerId="ADAL" clId="{92119B27-9C48-4892-B385-42145AB2A082}" dt="2022-06-30T04:07:07.776" v="18785"/>
          <ac:picMkLst>
            <pc:docMk/>
            <pc:sldMk cId="640435852" sldId="389"/>
            <ac:picMk id="9" creationId="{AD4BA6FF-8D1D-1E8D-D4D2-5242F3AD7A9C}"/>
          </ac:picMkLst>
        </pc:picChg>
      </pc:sldChg>
      <pc:sldChg chg="add">
        <pc:chgData name="Doãn Minh Cường" userId="c06aa9e7-bf7b-4f33-bd85-65ed3b5062f7" providerId="ADAL" clId="{92119B27-9C48-4892-B385-42145AB2A082}" dt="2022-07-01T00:56:52.444" v="25093" actId="2890"/>
        <pc:sldMkLst>
          <pc:docMk/>
          <pc:sldMk cId="29003426" sldId="391"/>
        </pc:sldMkLst>
      </pc:sldChg>
      <pc:sldChg chg="addSp delSp modSp add mod ord">
        <pc:chgData name="Doãn Minh Cường" userId="c06aa9e7-bf7b-4f33-bd85-65ed3b5062f7" providerId="ADAL" clId="{92119B27-9C48-4892-B385-42145AB2A082}" dt="2022-07-01T02:51:32.411" v="32401" actId="1036"/>
        <pc:sldMkLst>
          <pc:docMk/>
          <pc:sldMk cId="2183228275" sldId="392"/>
        </pc:sldMkLst>
        <pc:spChg chg="add mod">
          <ac:chgData name="Doãn Minh Cường" userId="c06aa9e7-bf7b-4f33-bd85-65ed3b5062f7" providerId="ADAL" clId="{92119B27-9C48-4892-B385-42145AB2A082}" dt="2022-07-01T02:51:32.411" v="32401" actId="1036"/>
          <ac:spMkLst>
            <pc:docMk/>
            <pc:sldMk cId="2183228275" sldId="392"/>
            <ac:spMk id="2" creationId="{5D356858-8B90-74A8-277C-00B3F7ED4F75}"/>
          </ac:spMkLst>
        </pc:spChg>
        <pc:spChg chg="mod">
          <ac:chgData name="Doãn Minh Cường" userId="c06aa9e7-bf7b-4f33-bd85-65ed3b5062f7" providerId="ADAL" clId="{92119B27-9C48-4892-B385-42145AB2A082}" dt="2022-07-01T01:46:32.446" v="30311" actId="1038"/>
          <ac:spMkLst>
            <pc:docMk/>
            <pc:sldMk cId="2183228275" sldId="392"/>
            <ac:spMk id="5" creationId="{2DECCEB8-F7A7-AD4B-9C38-6CB0C019BD52}"/>
          </ac:spMkLst>
        </pc:spChg>
        <pc:spChg chg="del">
          <ac:chgData name="Doãn Minh Cường" userId="c06aa9e7-bf7b-4f33-bd85-65ed3b5062f7" providerId="ADAL" clId="{92119B27-9C48-4892-B385-42145AB2A082}" dt="2022-07-01T02:03:19.087" v="30338" actId="478"/>
          <ac:spMkLst>
            <pc:docMk/>
            <pc:sldMk cId="2183228275" sldId="392"/>
            <ac:spMk id="6" creationId="{57C6C04F-EDCB-BE88-7EDB-2E770941890B}"/>
          </ac:spMkLst>
        </pc:spChg>
        <pc:spChg chg="add mod">
          <ac:chgData name="Doãn Minh Cường" userId="c06aa9e7-bf7b-4f33-bd85-65ed3b5062f7" providerId="ADAL" clId="{92119B27-9C48-4892-B385-42145AB2A082}" dt="2022-07-01T02:51:07.626" v="32375" actId="2711"/>
          <ac:spMkLst>
            <pc:docMk/>
            <pc:sldMk cId="2183228275" sldId="392"/>
            <ac:spMk id="11" creationId="{C0BD2F6E-12FC-E212-988F-BE4D006B9D1B}"/>
          </ac:spMkLst>
        </pc:spChg>
        <pc:graphicFrameChg chg="add del mod">
          <ac:chgData name="Doãn Minh Cường" userId="c06aa9e7-bf7b-4f33-bd85-65ed3b5062f7" providerId="ADAL" clId="{92119B27-9C48-4892-B385-42145AB2A082}" dt="2022-07-01T02:04:44.109" v="30409" actId="478"/>
          <ac:graphicFrameMkLst>
            <pc:docMk/>
            <pc:sldMk cId="2183228275" sldId="392"/>
            <ac:graphicFrameMk id="3" creationId="{0FD8095B-924A-3164-1EFF-21330363C780}"/>
          </ac:graphicFrameMkLst>
        </pc:graphicFrameChg>
        <pc:graphicFrameChg chg="del">
          <ac:chgData name="Doãn Minh Cường" userId="c06aa9e7-bf7b-4f33-bd85-65ed3b5062f7" providerId="ADAL" clId="{92119B27-9C48-4892-B385-42145AB2A082}" dt="2022-07-01T01:24:28.850" v="28084" actId="478"/>
          <ac:graphicFrameMkLst>
            <pc:docMk/>
            <pc:sldMk cId="2183228275" sldId="392"/>
            <ac:graphicFrameMk id="7" creationId="{29E8BC5D-1783-7F0E-D673-A0D4C992DE7F}"/>
          </ac:graphicFrameMkLst>
        </pc:graphicFrameChg>
        <pc:graphicFrameChg chg="add del mod">
          <ac:chgData name="Doãn Minh Cường" userId="c06aa9e7-bf7b-4f33-bd85-65ed3b5062f7" providerId="ADAL" clId="{92119B27-9C48-4892-B385-42145AB2A082}" dt="2022-07-01T01:32:52.425" v="28883" actId="21"/>
          <ac:graphicFrameMkLst>
            <pc:docMk/>
            <pc:sldMk cId="2183228275" sldId="392"/>
            <ac:graphicFrameMk id="8" creationId="{51F885B0-32D5-44D1-3EE7-63F61C15434C}"/>
          </ac:graphicFrameMkLst>
        </pc:graphicFrameChg>
        <pc:graphicFrameChg chg="add mod modGraphic">
          <ac:chgData name="Doãn Minh Cường" userId="c06aa9e7-bf7b-4f33-bd85-65ed3b5062f7" providerId="ADAL" clId="{92119B27-9C48-4892-B385-42145AB2A082}" dt="2022-07-01T02:51:32.411" v="32401" actId="1036"/>
          <ac:graphicFrameMkLst>
            <pc:docMk/>
            <pc:sldMk cId="2183228275" sldId="392"/>
            <ac:graphicFrameMk id="9" creationId="{F7C31312-A6DE-B8EB-50A9-700C1E23065B}"/>
          </ac:graphicFrameMkLst>
        </pc:graphicFrameChg>
        <pc:graphicFrameChg chg="add del mod">
          <ac:chgData name="Doãn Minh Cường" userId="c06aa9e7-bf7b-4f33-bd85-65ed3b5062f7" providerId="ADAL" clId="{92119B27-9C48-4892-B385-42145AB2A082}" dt="2022-07-01T01:36:59.512" v="29093"/>
          <ac:graphicFrameMkLst>
            <pc:docMk/>
            <pc:sldMk cId="2183228275" sldId="392"/>
            <ac:graphicFrameMk id="10" creationId="{C4ACB19D-262C-14B4-2622-1CF4AEFFA5FF}"/>
          </ac:graphicFrameMkLst>
        </pc:graphicFrameChg>
      </pc:sldChg>
      <pc:sldChg chg="modSp add mod">
        <pc:chgData name="Doãn Minh Cường" userId="c06aa9e7-bf7b-4f33-bd85-65ed3b5062f7" providerId="ADAL" clId="{92119B27-9C48-4892-B385-42145AB2A082}" dt="2022-07-01T02:53:18.320" v="32476" actId="1038"/>
        <pc:sldMkLst>
          <pc:docMk/>
          <pc:sldMk cId="949101917" sldId="393"/>
        </pc:sldMkLst>
        <pc:spChg chg="mod">
          <ac:chgData name="Doãn Minh Cường" userId="c06aa9e7-bf7b-4f33-bd85-65ed3b5062f7" providerId="ADAL" clId="{92119B27-9C48-4892-B385-42145AB2A082}" dt="2022-07-01T02:53:18.320" v="32476" actId="1038"/>
          <ac:spMkLst>
            <pc:docMk/>
            <pc:sldMk cId="949101917" sldId="393"/>
            <ac:spMk id="6" creationId="{57C6C04F-EDCB-BE88-7EDB-2E770941890B}"/>
          </ac:spMkLst>
        </pc:spChg>
        <pc:graphicFrameChg chg="mod">
          <ac:chgData name="Doãn Minh Cường" userId="c06aa9e7-bf7b-4f33-bd85-65ed3b5062f7" providerId="ADAL" clId="{92119B27-9C48-4892-B385-42145AB2A082}" dt="2022-07-01T02:20:23.993" v="32113" actId="1038"/>
          <ac:graphicFrameMkLst>
            <pc:docMk/>
            <pc:sldMk cId="949101917" sldId="393"/>
            <ac:graphicFrameMk id="9" creationId="{F7C31312-A6DE-B8EB-50A9-700C1E23065B}"/>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7C1BE-E14A-C14B-A66B-3DB6E1799846}" type="datetimeFigureOut">
              <a:rPr lang="vi-VN" smtClean="0"/>
              <a:pPr/>
              <a:t>11/11/2024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DE3D01-59CF-C841-8FBD-D94EE7F4B5D9}" type="slidenum">
              <a:rPr lang="vi-VN" smtClean="0"/>
              <a:pPr/>
              <a:t>‹#›</a:t>
            </a:fld>
            <a:endParaRPr lang="vi-VN"/>
          </a:p>
        </p:txBody>
      </p:sp>
    </p:spTree>
    <p:extLst>
      <p:ext uri="{BB962C8B-B14F-4D97-AF65-F5344CB8AC3E}">
        <p14:creationId xmlns:p14="http://schemas.microsoft.com/office/powerpoint/2010/main" val="683287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CBB0142-26FF-A149-A532-DB7912817231}" type="datetime1">
              <a:rPr lang="en-SG" smtClean="0"/>
              <a:pPr/>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46248-0222-4A3A-B22E-4E2A0B918D57}" type="slidenum">
              <a:rPr lang="en-US" smtClean="0"/>
              <a:pPr/>
              <a:t>‹#›</a:t>
            </a:fld>
            <a:endParaRPr lang="en-US"/>
          </a:p>
        </p:txBody>
      </p:sp>
    </p:spTree>
    <p:extLst>
      <p:ext uri="{BB962C8B-B14F-4D97-AF65-F5344CB8AC3E}">
        <p14:creationId xmlns:p14="http://schemas.microsoft.com/office/powerpoint/2010/main" val="319907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71ECB8-BBDE-C546-8696-A9054B39F256}" type="datetime1">
              <a:rPr lang="en-SG" smtClean="0"/>
              <a:pPr/>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46248-0222-4A3A-B22E-4E2A0B918D57}" type="slidenum">
              <a:rPr lang="en-US" smtClean="0"/>
              <a:pPr/>
              <a:t>‹#›</a:t>
            </a:fld>
            <a:endParaRPr lang="en-US"/>
          </a:p>
        </p:txBody>
      </p:sp>
    </p:spTree>
    <p:extLst>
      <p:ext uri="{BB962C8B-B14F-4D97-AF65-F5344CB8AC3E}">
        <p14:creationId xmlns:p14="http://schemas.microsoft.com/office/powerpoint/2010/main" val="2099117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FA414B-934B-BE47-979C-CC7A9CEFAF65}" type="datetime1">
              <a:rPr lang="en-SG" smtClean="0"/>
              <a:pPr/>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46248-0222-4A3A-B22E-4E2A0B918D57}" type="slidenum">
              <a:rPr lang="en-US" smtClean="0"/>
              <a:pPr/>
              <a:t>‹#›</a:t>
            </a:fld>
            <a:endParaRPr lang="en-US"/>
          </a:p>
        </p:txBody>
      </p:sp>
    </p:spTree>
    <p:extLst>
      <p:ext uri="{BB962C8B-B14F-4D97-AF65-F5344CB8AC3E}">
        <p14:creationId xmlns:p14="http://schemas.microsoft.com/office/powerpoint/2010/main" val="958738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40"/>
        <p:cNvGrpSpPr/>
        <p:nvPr/>
      </p:nvGrpSpPr>
      <p:grpSpPr>
        <a:xfrm>
          <a:off x="0" y="0"/>
          <a:ext cx="0" cy="0"/>
          <a:chOff x="0" y="0"/>
          <a:chExt cx="0" cy="0"/>
        </a:xfrm>
      </p:grpSpPr>
      <p:sp>
        <p:nvSpPr>
          <p:cNvPr id="241" name="Google Shape;241;p15"/>
          <p:cNvSpPr/>
          <p:nvPr/>
        </p:nvSpPr>
        <p:spPr>
          <a:xfrm>
            <a:off x="770800" y="530200"/>
            <a:ext cx="10752000" cy="58992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 name="Google Shape;242;p15"/>
          <p:cNvSpPr/>
          <p:nvPr/>
        </p:nvSpPr>
        <p:spPr>
          <a:xfrm>
            <a:off x="669200" y="428600"/>
            <a:ext cx="10752000" cy="5899200"/>
          </a:xfrm>
          <a:prstGeom prst="rect">
            <a:avLst/>
          </a:prstGeom>
          <a:noFill/>
          <a:ln w="19050" cap="flat" cmpd="sng">
            <a:solidFill>
              <a:schemeClr val="dk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 name="Google Shape;243;p15"/>
          <p:cNvSpPr txBox="1">
            <a:spLocks noGrp="1"/>
          </p:cNvSpPr>
          <p:nvPr>
            <p:ph type="title"/>
          </p:nvPr>
        </p:nvSpPr>
        <p:spPr>
          <a:xfrm>
            <a:off x="960000" y="720000"/>
            <a:ext cx="10272000" cy="90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44" name="Google Shape;244;p15"/>
          <p:cNvGrpSpPr/>
          <p:nvPr/>
        </p:nvGrpSpPr>
        <p:grpSpPr>
          <a:xfrm>
            <a:off x="101603" y="2282877"/>
            <a:ext cx="286556" cy="307113"/>
            <a:chOff x="424275" y="4593075"/>
            <a:chExt cx="307025" cy="329050"/>
          </a:xfrm>
        </p:grpSpPr>
        <p:sp>
          <p:nvSpPr>
            <p:cNvPr id="245" name="Google Shape;245;p15"/>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15"/>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5"/>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 name="Google Shape;248;p15"/>
          <p:cNvGrpSpPr/>
          <p:nvPr/>
        </p:nvGrpSpPr>
        <p:grpSpPr>
          <a:xfrm>
            <a:off x="11621127" y="2415807"/>
            <a:ext cx="286557" cy="334087"/>
            <a:chOff x="6571050" y="2495000"/>
            <a:chExt cx="307025" cy="357950"/>
          </a:xfrm>
        </p:grpSpPr>
        <p:sp>
          <p:nvSpPr>
            <p:cNvPr id="249" name="Google Shape;249;p15"/>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15"/>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5"/>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15"/>
          <p:cNvGrpSpPr/>
          <p:nvPr/>
        </p:nvGrpSpPr>
        <p:grpSpPr>
          <a:xfrm>
            <a:off x="11621147" y="3054713"/>
            <a:ext cx="462443" cy="2412107"/>
            <a:chOff x="4713875" y="2486650"/>
            <a:chExt cx="495475" cy="2584400"/>
          </a:xfrm>
        </p:grpSpPr>
        <p:sp>
          <p:nvSpPr>
            <p:cNvPr id="253" name="Google Shape;253;p15"/>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5"/>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5"/>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5"/>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5"/>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5"/>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5"/>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5"/>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5"/>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15"/>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5"/>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5"/>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15"/>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15"/>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15"/>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8" name="Google Shape;268;p15"/>
          <p:cNvGrpSpPr/>
          <p:nvPr/>
        </p:nvGrpSpPr>
        <p:grpSpPr>
          <a:xfrm>
            <a:off x="101604" y="1127687"/>
            <a:ext cx="436217" cy="850384"/>
            <a:chOff x="2114275" y="3036050"/>
            <a:chExt cx="467375" cy="911125"/>
          </a:xfrm>
        </p:grpSpPr>
        <p:sp>
          <p:nvSpPr>
            <p:cNvPr id="269" name="Google Shape;269;p15"/>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5"/>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5"/>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2" name="Google Shape;272;p15"/>
          <p:cNvGrpSpPr/>
          <p:nvPr/>
        </p:nvGrpSpPr>
        <p:grpSpPr>
          <a:xfrm>
            <a:off x="101590" y="101614"/>
            <a:ext cx="1466733" cy="721303"/>
            <a:chOff x="823225" y="4003400"/>
            <a:chExt cx="1571500" cy="772825"/>
          </a:xfrm>
        </p:grpSpPr>
        <p:sp>
          <p:nvSpPr>
            <p:cNvPr id="273" name="Google Shape;273;p15"/>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15"/>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5" name="Google Shape;275;p15"/>
          <p:cNvGrpSpPr/>
          <p:nvPr/>
        </p:nvGrpSpPr>
        <p:grpSpPr>
          <a:xfrm>
            <a:off x="9994567" y="5771640"/>
            <a:ext cx="2069551" cy="1007136"/>
            <a:chOff x="359700" y="4031500"/>
            <a:chExt cx="2217375" cy="1079075"/>
          </a:xfrm>
        </p:grpSpPr>
        <p:sp>
          <p:nvSpPr>
            <p:cNvPr id="276" name="Google Shape;276;p15"/>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5"/>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21537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8EAFF6-DD37-084F-BD94-51F8AF15752B}" type="datetime1">
              <a:rPr lang="en-SG" smtClean="0"/>
              <a:pPr/>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46248-0222-4A3A-B22E-4E2A0B918D57}" type="slidenum">
              <a:rPr lang="en-US" smtClean="0"/>
              <a:pPr/>
              <a:t>‹#›</a:t>
            </a:fld>
            <a:endParaRPr lang="en-US"/>
          </a:p>
        </p:txBody>
      </p:sp>
    </p:spTree>
    <p:extLst>
      <p:ext uri="{BB962C8B-B14F-4D97-AF65-F5344CB8AC3E}">
        <p14:creationId xmlns:p14="http://schemas.microsoft.com/office/powerpoint/2010/main" val="161205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FB2665-E746-8949-AB42-6A2DF205311B}" type="datetime1">
              <a:rPr lang="en-SG" smtClean="0"/>
              <a:pPr/>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46248-0222-4A3A-B22E-4E2A0B918D57}" type="slidenum">
              <a:rPr lang="en-US" smtClean="0"/>
              <a:pPr/>
              <a:t>‹#›</a:t>
            </a:fld>
            <a:endParaRPr lang="en-US"/>
          </a:p>
        </p:txBody>
      </p:sp>
    </p:spTree>
    <p:extLst>
      <p:ext uri="{BB962C8B-B14F-4D97-AF65-F5344CB8AC3E}">
        <p14:creationId xmlns:p14="http://schemas.microsoft.com/office/powerpoint/2010/main" val="2285652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6EF917-7CE3-6A40-8E45-E5076822D2B3}" type="datetime1">
              <a:rPr lang="en-SG" smtClean="0"/>
              <a:pPr/>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46248-0222-4A3A-B22E-4E2A0B918D57}" type="slidenum">
              <a:rPr lang="en-US" smtClean="0"/>
              <a:pPr/>
              <a:t>‹#›</a:t>
            </a:fld>
            <a:endParaRPr lang="en-US"/>
          </a:p>
        </p:txBody>
      </p:sp>
    </p:spTree>
    <p:extLst>
      <p:ext uri="{BB962C8B-B14F-4D97-AF65-F5344CB8AC3E}">
        <p14:creationId xmlns:p14="http://schemas.microsoft.com/office/powerpoint/2010/main" val="2951544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A11F76-B341-CC4A-A1B0-AE2653361600}" type="datetime1">
              <a:rPr lang="en-SG" smtClean="0"/>
              <a:pPr/>
              <a:t>11/11/2024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846248-0222-4A3A-B22E-4E2A0B918D57}" type="slidenum">
              <a:rPr lang="en-US" smtClean="0"/>
              <a:pPr/>
              <a:t>‹#›</a:t>
            </a:fld>
            <a:endParaRPr lang="en-US"/>
          </a:p>
        </p:txBody>
      </p:sp>
    </p:spTree>
    <p:extLst>
      <p:ext uri="{BB962C8B-B14F-4D97-AF65-F5344CB8AC3E}">
        <p14:creationId xmlns:p14="http://schemas.microsoft.com/office/powerpoint/2010/main" val="2659105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732DE0-B83E-9F4F-9039-1E5A74448B1C}" type="datetime1">
              <a:rPr lang="en-SG" smtClean="0"/>
              <a:pPr/>
              <a:t>11/11/2024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846248-0222-4A3A-B22E-4E2A0B918D57}" type="slidenum">
              <a:rPr lang="en-US" smtClean="0"/>
              <a:pPr/>
              <a:t>‹#›</a:t>
            </a:fld>
            <a:endParaRPr lang="en-US"/>
          </a:p>
        </p:txBody>
      </p:sp>
    </p:spTree>
    <p:extLst>
      <p:ext uri="{BB962C8B-B14F-4D97-AF65-F5344CB8AC3E}">
        <p14:creationId xmlns:p14="http://schemas.microsoft.com/office/powerpoint/2010/main" val="2517436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F2EEC3-AFD8-0845-BD43-0972E97E819F}" type="datetime1">
              <a:rPr lang="en-SG" smtClean="0"/>
              <a:pPr/>
              <a:t>11/11/2024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846248-0222-4A3A-B22E-4E2A0B918D57}" type="slidenum">
              <a:rPr lang="en-US" smtClean="0"/>
              <a:pPr/>
              <a:t>‹#›</a:t>
            </a:fld>
            <a:endParaRPr lang="en-US"/>
          </a:p>
        </p:txBody>
      </p:sp>
    </p:spTree>
    <p:extLst>
      <p:ext uri="{BB962C8B-B14F-4D97-AF65-F5344CB8AC3E}">
        <p14:creationId xmlns:p14="http://schemas.microsoft.com/office/powerpoint/2010/main" val="1522576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962291-1E04-E141-A4C5-BD3F614A7FC4}" type="datetime1">
              <a:rPr lang="en-SG" smtClean="0"/>
              <a:pPr/>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46248-0222-4A3A-B22E-4E2A0B918D57}" type="slidenum">
              <a:rPr lang="en-US" smtClean="0"/>
              <a:pPr/>
              <a:t>‹#›</a:t>
            </a:fld>
            <a:endParaRPr lang="en-US"/>
          </a:p>
        </p:txBody>
      </p:sp>
    </p:spTree>
    <p:extLst>
      <p:ext uri="{BB962C8B-B14F-4D97-AF65-F5344CB8AC3E}">
        <p14:creationId xmlns:p14="http://schemas.microsoft.com/office/powerpoint/2010/main" val="2157249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246CEE-C72A-2145-987B-F03465511188}" type="datetime1">
              <a:rPr lang="en-SG" smtClean="0"/>
              <a:pPr/>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46248-0222-4A3A-B22E-4E2A0B918D57}" type="slidenum">
              <a:rPr lang="en-US" smtClean="0"/>
              <a:pPr/>
              <a:t>‹#›</a:t>
            </a:fld>
            <a:endParaRPr lang="en-US"/>
          </a:p>
        </p:txBody>
      </p:sp>
    </p:spTree>
    <p:extLst>
      <p:ext uri="{BB962C8B-B14F-4D97-AF65-F5344CB8AC3E}">
        <p14:creationId xmlns:p14="http://schemas.microsoft.com/office/powerpoint/2010/main" val="2115824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D8CFA4-924A-A04F-82B8-34E70146C367}" type="datetime1">
              <a:rPr lang="en-SG" smtClean="0"/>
              <a:pPr/>
              <a:t>11/11/2024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46248-0222-4A3A-B22E-4E2A0B918D57}" type="slidenum">
              <a:rPr lang="en-US" smtClean="0"/>
              <a:pPr/>
              <a:t>‹#›</a:t>
            </a:fld>
            <a:endParaRPr lang="en-US"/>
          </a:p>
        </p:txBody>
      </p:sp>
    </p:spTree>
    <p:extLst>
      <p:ext uri="{BB962C8B-B14F-4D97-AF65-F5344CB8AC3E}">
        <p14:creationId xmlns:p14="http://schemas.microsoft.com/office/powerpoint/2010/main" val="3904256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NULL"/><Relationship Id="rId18" Type="http://schemas.openxmlformats.org/officeDocument/2006/relationships/image" Target="../media/image190.png"/><Relationship Id="rId3" Type="http://schemas.openxmlformats.org/officeDocument/2006/relationships/image" Target="NULL"/><Relationship Id="rId7" Type="http://schemas.openxmlformats.org/officeDocument/2006/relationships/image" Target="NULL"/><Relationship Id="rId17" Type="http://schemas.openxmlformats.org/officeDocument/2006/relationships/image" Target="../media/image27.png"/><Relationship Id="rId2" Type="http://schemas.openxmlformats.org/officeDocument/2006/relationships/image" Target="../media/image20.png"/><Relationship Id="rId16" Type="http://schemas.openxmlformats.org/officeDocument/2006/relationships/image" Target="../media/image26.png"/><Relationship Id="rId20"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NULL"/><Relationship Id="rId15" Type="http://schemas.openxmlformats.org/officeDocument/2006/relationships/image" Target="NULL"/><Relationship Id="rId19" Type="http://schemas.openxmlformats.org/officeDocument/2006/relationships/image" Target="../media/image28.png"/><Relationship Id="rId4" Type="http://schemas.openxmlformats.org/officeDocument/2006/relationships/image" Target="../media/image22.png"/><Relationship Id="rId1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3" Type="http://schemas.openxmlformats.org/officeDocument/2006/relationships/image" Target="NULL"/><Relationship Id="rId17" Type="http://schemas.openxmlformats.org/officeDocument/2006/relationships/image" Target="../media/image35.png"/><Relationship Id="rId2" Type="http://schemas.openxmlformats.org/officeDocument/2006/relationships/image" Target="../media/image31.png"/><Relationship Id="rId16" Type="http://schemas.openxmlformats.org/officeDocument/2006/relationships/image" Target="../media/image34.png"/><Relationship Id="rId1" Type="http://schemas.openxmlformats.org/officeDocument/2006/relationships/slideLayout" Target="../slideLayouts/slideLayout7.xml"/><Relationship Id="rId15" Type="http://schemas.openxmlformats.org/officeDocument/2006/relationships/image" Target="../media/image37.png"/><Relationship Id="rId14" Type="http://schemas.openxmlformats.org/officeDocument/2006/relationships/image" Target="../media/image32.png"/></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846248-0222-4A3A-B22E-4E2A0B918D57}" type="slidenum">
              <a:rPr lang="en-US" smtClean="0"/>
              <a:pPr/>
              <a:t>1</a:t>
            </a:fld>
            <a:endParaRPr lang="en-US"/>
          </a:p>
        </p:txBody>
      </p:sp>
      <p:pic>
        <p:nvPicPr>
          <p:cNvPr id="3" name="Picture 2"/>
          <p:cNvPicPr>
            <a:picLocks noChangeAspect="1"/>
          </p:cNvPicPr>
          <p:nvPr/>
        </p:nvPicPr>
        <p:blipFill>
          <a:blip r:embed="rId2"/>
          <a:stretch>
            <a:fillRect/>
          </a:stretch>
        </p:blipFill>
        <p:spPr>
          <a:xfrm>
            <a:off x="-76200" y="0"/>
            <a:ext cx="12354197" cy="6858000"/>
          </a:xfrm>
          <a:prstGeom prst="rect">
            <a:avLst/>
          </a:prstGeom>
        </p:spPr>
      </p:pic>
    </p:spTree>
    <p:extLst>
      <p:ext uri="{BB962C8B-B14F-4D97-AF65-F5344CB8AC3E}">
        <p14:creationId xmlns:p14="http://schemas.microsoft.com/office/powerpoint/2010/main" val="17042178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933923" y="-1514750"/>
            <a:ext cx="3503695" cy="2728502"/>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103878">
            <a:off x="11350331" y="5799260"/>
            <a:ext cx="3048369" cy="237391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943141" flipV="1">
            <a:off x="10533854" y="-505540"/>
            <a:ext cx="2053950" cy="194355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35890">
            <a:off x="-783432" y="5934819"/>
            <a:ext cx="2216429" cy="1609682"/>
          </a:xfrm>
          <a:prstGeom prst="rect">
            <a:avLst/>
          </a:prstGeom>
        </p:spPr>
      </p:pic>
      <p:grpSp>
        <p:nvGrpSpPr>
          <p:cNvPr id="6" name="Group 6"/>
          <p:cNvGrpSpPr/>
          <p:nvPr/>
        </p:nvGrpSpPr>
        <p:grpSpPr>
          <a:xfrm>
            <a:off x="324232" y="516467"/>
            <a:ext cx="11664569" cy="5825067"/>
            <a:chOff x="0" y="0"/>
            <a:chExt cx="16585160" cy="8928474"/>
          </a:xfrm>
        </p:grpSpPr>
        <p:sp>
          <p:nvSpPr>
            <p:cNvPr id="7" name="Freeform 7"/>
            <p:cNvSpPr/>
            <p:nvPr/>
          </p:nvSpPr>
          <p:spPr>
            <a:xfrm>
              <a:off x="-9098" y="-6509"/>
              <a:ext cx="16599490" cy="8960528"/>
            </a:xfrm>
            <a:custGeom>
              <a:avLst/>
              <a:gdLst/>
              <a:ahLst/>
              <a:cxnLst/>
              <a:rect l="l" t="t" r="r" b="b"/>
              <a:pathLst>
                <a:path w="16599490" h="8960528">
                  <a:moveTo>
                    <a:pt x="63030" y="8366975"/>
                  </a:moveTo>
                  <a:cubicBezTo>
                    <a:pt x="63030" y="8366975"/>
                    <a:pt x="0" y="8120411"/>
                    <a:pt x="10218" y="1214762"/>
                  </a:cubicBezTo>
                  <a:cubicBezTo>
                    <a:pt x="18651" y="990971"/>
                    <a:pt x="65033" y="645332"/>
                    <a:pt x="65033" y="645332"/>
                  </a:cubicBezTo>
                  <a:cubicBezTo>
                    <a:pt x="82233" y="502466"/>
                    <a:pt x="56685" y="337866"/>
                    <a:pt x="181385" y="223925"/>
                  </a:cubicBezTo>
                  <a:cubicBezTo>
                    <a:pt x="346794" y="72788"/>
                    <a:pt x="621643" y="0"/>
                    <a:pt x="15706417" y="6965"/>
                  </a:cubicBezTo>
                  <a:lnTo>
                    <a:pt x="15706419" y="6965"/>
                  </a:lnTo>
                  <a:cubicBezTo>
                    <a:pt x="15923165" y="16819"/>
                    <a:pt x="16127482" y="36481"/>
                    <a:pt x="16261669" y="101690"/>
                  </a:cubicBezTo>
                  <a:cubicBezTo>
                    <a:pt x="16517715" y="226120"/>
                    <a:pt x="16599490" y="459160"/>
                    <a:pt x="16594004" y="704684"/>
                  </a:cubicBezTo>
                  <a:cubicBezTo>
                    <a:pt x="16594004" y="704684"/>
                    <a:pt x="16550715" y="1013073"/>
                    <a:pt x="16558148" y="1248607"/>
                  </a:cubicBezTo>
                  <a:cubicBezTo>
                    <a:pt x="16565272" y="8108776"/>
                    <a:pt x="16572428" y="8304379"/>
                    <a:pt x="16572428" y="8304379"/>
                  </a:cubicBezTo>
                  <a:cubicBezTo>
                    <a:pt x="16555747" y="8520111"/>
                    <a:pt x="16441103" y="8730723"/>
                    <a:pt x="16244234" y="8842347"/>
                  </a:cubicBezTo>
                  <a:cubicBezTo>
                    <a:pt x="16093882" y="8927595"/>
                    <a:pt x="15895851" y="8942694"/>
                    <a:pt x="12647405" y="8931952"/>
                  </a:cubicBezTo>
                  <a:lnTo>
                    <a:pt x="12647214" y="8931952"/>
                  </a:lnTo>
                  <a:cubicBezTo>
                    <a:pt x="645952" y="8926675"/>
                    <a:pt x="384604" y="8960528"/>
                    <a:pt x="254278" y="8851371"/>
                  </a:cubicBezTo>
                  <a:cubicBezTo>
                    <a:pt x="145767" y="8760486"/>
                    <a:pt x="81795" y="8567173"/>
                    <a:pt x="63030" y="8366975"/>
                  </a:cubicBezTo>
                  <a:close/>
                </a:path>
              </a:pathLst>
            </a:custGeom>
            <a:solidFill>
              <a:srgbClr val="FDB5A8"/>
            </a:solidFill>
          </p:spPr>
        </p:sp>
      </p:grpSp>
      <p:grpSp>
        <p:nvGrpSpPr>
          <p:cNvPr id="8" name="Group 8"/>
          <p:cNvGrpSpPr/>
          <p:nvPr/>
        </p:nvGrpSpPr>
        <p:grpSpPr>
          <a:xfrm>
            <a:off x="514134" y="685800"/>
            <a:ext cx="11252358" cy="5486400"/>
            <a:chOff x="0" y="0"/>
            <a:chExt cx="15058380" cy="7914938"/>
          </a:xfrm>
        </p:grpSpPr>
        <p:sp>
          <p:nvSpPr>
            <p:cNvPr id="9" name="Freeform 9"/>
            <p:cNvSpPr/>
            <p:nvPr/>
          </p:nvSpPr>
          <p:spPr>
            <a:xfrm>
              <a:off x="-9098" y="-6509"/>
              <a:ext cx="15072711" cy="7946992"/>
            </a:xfrm>
            <a:custGeom>
              <a:avLst/>
              <a:gdLst/>
              <a:ahLst/>
              <a:cxnLst/>
              <a:rect l="l" t="t" r="r" b="b"/>
              <a:pathLst>
                <a:path w="15072711" h="7946992">
                  <a:moveTo>
                    <a:pt x="63030" y="7353439"/>
                  </a:moveTo>
                  <a:cubicBezTo>
                    <a:pt x="63030" y="7353439"/>
                    <a:pt x="0" y="7106875"/>
                    <a:pt x="10218" y="1214762"/>
                  </a:cubicBezTo>
                  <a:cubicBezTo>
                    <a:pt x="18651" y="990971"/>
                    <a:pt x="65033" y="645332"/>
                    <a:pt x="65033" y="645332"/>
                  </a:cubicBezTo>
                  <a:cubicBezTo>
                    <a:pt x="82233" y="502466"/>
                    <a:pt x="56685" y="337866"/>
                    <a:pt x="181385" y="223925"/>
                  </a:cubicBezTo>
                  <a:cubicBezTo>
                    <a:pt x="346794" y="72788"/>
                    <a:pt x="621643" y="0"/>
                    <a:pt x="14179638" y="6965"/>
                  </a:cubicBezTo>
                  <a:lnTo>
                    <a:pt x="14179639" y="6965"/>
                  </a:lnTo>
                  <a:cubicBezTo>
                    <a:pt x="14396386" y="16819"/>
                    <a:pt x="14600702" y="36481"/>
                    <a:pt x="14734889" y="101690"/>
                  </a:cubicBezTo>
                  <a:cubicBezTo>
                    <a:pt x="14990935" y="226120"/>
                    <a:pt x="15072710" y="459160"/>
                    <a:pt x="15067224" y="704684"/>
                  </a:cubicBezTo>
                  <a:cubicBezTo>
                    <a:pt x="15067224" y="704684"/>
                    <a:pt x="15023935" y="1013073"/>
                    <a:pt x="15031369" y="1248607"/>
                  </a:cubicBezTo>
                  <a:cubicBezTo>
                    <a:pt x="15038492" y="7095240"/>
                    <a:pt x="15045648" y="7290843"/>
                    <a:pt x="15045648" y="7290843"/>
                  </a:cubicBezTo>
                  <a:cubicBezTo>
                    <a:pt x="15028967" y="7506575"/>
                    <a:pt x="14914323" y="7717187"/>
                    <a:pt x="14717453" y="7828811"/>
                  </a:cubicBezTo>
                  <a:cubicBezTo>
                    <a:pt x="14567102" y="7914060"/>
                    <a:pt x="14369071" y="7929158"/>
                    <a:pt x="11431478" y="7918416"/>
                  </a:cubicBezTo>
                  <a:lnTo>
                    <a:pt x="11431307" y="7918416"/>
                  </a:lnTo>
                  <a:cubicBezTo>
                    <a:pt x="645952" y="7913140"/>
                    <a:pt x="384604" y="7946993"/>
                    <a:pt x="254278" y="7837835"/>
                  </a:cubicBezTo>
                  <a:cubicBezTo>
                    <a:pt x="145767" y="7746950"/>
                    <a:pt x="81795" y="7553637"/>
                    <a:pt x="63030" y="7353439"/>
                  </a:cubicBezTo>
                  <a:close/>
                </a:path>
              </a:pathLst>
            </a:custGeom>
            <a:solidFill>
              <a:srgbClr val="FDFEFF"/>
            </a:solidFill>
          </p:spPr>
        </p:sp>
      </p:grpSp>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9050533">
            <a:off x="11154210" y="1246720"/>
            <a:ext cx="635901" cy="883196"/>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944186">
            <a:off x="-383911" y="5358444"/>
            <a:ext cx="767821" cy="1066418"/>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0820400" y="862116"/>
            <a:ext cx="226587" cy="326237"/>
          </a:xfrm>
          <a:prstGeom prst="rect">
            <a:avLst/>
          </a:prstGeom>
        </p:spPr>
      </p:pic>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0441122" y="1275832"/>
            <a:ext cx="127731" cy="183906"/>
          </a:xfrm>
          <a:prstGeom prst="rect">
            <a:avLst/>
          </a:prstGeom>
        </p:spPr>
      </p:pic>
      <p:pic>
        <p:nvPicPr>
          <p:cNvPr id="19" name="Picture 19"/>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0057825" y="263732"/>
            <a:ext cx="403719" cy="581272"/>
          </a:xfrm>
          <a:prstGeom prst="rect">
            <a:avLst/>
          </a:prstGeom>
        </p:spPr>
      </p:pic>
      <mc:AlternateContent xmlns:mc="http://schemas.openxmlformats.org/markup-compatibility/2006" xmlns:a14="http://schemas.microsoft.com/office/drawing/2010/main">
        <mc:Choice Requires="a14">
          <p:sp>
            <p:nvSpPr>
              <p:cNvPr id="25" name="Rectangle 24"/>
              <p:cNvSpPr/>
              <p:nvPr/>
            </p:nvSpPr>
            <p:spPr>
              <a:xfrm>
                <a:off x="703637" y="1935744"/>
                <a:ext cx="6178635" cy="4022576"/>
              </a:xfrm>
              <a:prstGeom prst="rect">
                <a:avLst/>
              </a:prstGeom>
            </p:spPr>
            <p:txBody>
              <a:bodyPr wrap="square">
                <a:spAutoFit/>
              </a:bodyPr>
              <a:lstStyle/>
              <a:p>
                <a:pPr marL="381019" indent="-381019" algn="just">
                  <a:lnSpc>
                    <a:spcPct val="150000"/>
                  </a:lnSpc>
                  <a:buFont typeface="Arial" panose="020B0604020202020204" pitchFamily="34" charset="0"/>
                  <a:buChar char="•"/>
                </a:pPr>
                <a:r>
                  <a:rPr lang="vi-VN" sz="2400" dirty="0">
                    <a:latin typeface="Arial" panose="020B0604020202020204" pitchFamily="34" charset="0"/>
                    <a:cs typeface="Arial" panose="020B0604020202020204" pitchFamily="34" charset="0"/>
                  </a:rPr>
                  <a:t>Trên tia số Ox, vẽ điểm A biểu diễn số 3.</a:t>
                </a:r>
              </a:p>
              <a:p>
                <a:pPr marL="381019" indent="-381019" algn="just">
                  <a:lnSpc>
                    <a:spcPct val="150000"/>
                  </a:lnSpc>
                  <a:buFont typeface="Arial" panose="020B0604020202020204" pitchFamily="34" charset="0"/>
                  <a:buChar char="•"/>
                </a:pPr>
                <a:r>
                  <a:rPr lang="vi-VN" sz="2400" dirty="0">
                    <a:latin typeface="Arial" panose="020B0604020202020204" pitchFamily="34" charset="0"/>
                    <a:cs typeface="Arial" panose="020B0604020202020204" pitchFamily="34" charset="0"/>
                  </a:rPr>
                  <a:t>Vẽ đường thẳng vuông góc với Ox tại A.</a:t>
                </a:r>
              </a:p>
              <a:p>
                <a:pPr marL="381019" indent="-381019" algn="just">
                  <a:lnSpc>
                    <a:spcPct val="150000"/>
                  </a:lnSpc>
                  <a:buFont typeface="Arial" panose="020B0604020202020204" pitchFamily="34" charset="0"/>
                  <a:buChar char="•"/>
                </a:pPr>
                <a:r>
                  <a:rPr lang="vi-VN" sz="2400" dirty="0">
                    <a:latin typeface="Arial" panose="020B0604020202020204" pitchFamily="34" charset="0"/>
                    <a:cs typeface="Arial" panose="020B0604020202020204" pitchFamily="34" charset="0"/>
                  </a:rPr>
                  <a:t>Trên đường thẳng này lấy điểm B sao cho AB = 1. Vẽ hình chữ nhật OABC rồi vẽ đường tròn tâm O, bán kính OB. Giao điểm của đường tròn với tia đối của tia Ox (điểm D) là điểm biểu diễn số -</a:t>
                </a:r>
                <a14:m>
                  <m:oMath xmlns:m="http://schemas.openxmlformats.org/officeDocument/2006/math">
                    <m:rad>
                      <m:radPr>
                        <m:degHide m:val="on"/>
                        <m:ctrlPr>
                          <a:rPr lang="vi-VN" sz="2400" i="1">
                            <a:latin typeface="Cambria Math" panose="02040503050406030204" pitchFamily="18" charset="0"/>
                            <a:cs typeface="Arial" panose="020B0604020202020204" pitchFamily="34" charset="0"/>
                          </a:rPr>
                        </m:ctrlPr>
                      </m:radPr>
                      <m:deg/>
                      <m:e>
                        <m:r>
                          <a:rPr lang="en-US" sz="2400" i="1">
                            <a:latin typeface="Cambria Math" panose="02040503050406030204" pitchFamily="18" charset="0"/>
                            <a:cs typeface="Arial" panose="020B0604020202020204" pitchFamily="34" charset="0"/>
                          </a:rPr>
                          <m:t>10</m:t>
                        </m:r>
                      </m:e>
                    </m:rad>
                  </m:oMath>
                </a14:m>
                <a:r>
                  <a:rPr lang="vi-VN" sz="2400" dirty="0">
                    <a:latin typeface="Arial" panose="020B0604020202020204" pitchFamily="34" charset="0"/>
                    <a:cs typeface="Arial" panose="020B0604020202020204" pitchFamily="34" charset="0"/>
                  </a:rPr>
                  <a:t>.</a:t>
                </a:r>
              </a:p>
            </p:txBody>
          </p:sp>
        </mc:Choice>
        <mc:Fallback xmlns="">
          <p:sp>
            <p:nvSpPr>
              <p:cNvPr id="25" name="Rectangle 24"/>
              <p:cNvSpPr>
                <a:spLocks noRot="1" noChangeAspect="1" noMove="1" noResize="1" noEditPoints="1" noAdjustHandles="1" noChangeArrowheads="1" noChangeShapeType="1" noTextEdit="1"/>
              </p:cNvSpPr>
              <p:nvPr/>
            </p:nvSpPr>
            <p:spPr>
              <a:xfrm>
                <a:off x="703637" y="1935744"/>
                <a:ext cx="6178635" cy="4022576"/>
              </a:xfrm>
              <a:prstGeom prst="rect">
                <a:avLst/>
              </a:prstGeom>
              <a:blipFill>
                <a:blip r:embed="rId18"/>
                <a:stretch>
                  <a:fillRect l="-1282" r="-1479" b="-759"/>
                </a:stretch>
              </a:blipFill>
            </p:spPr>
            <p:txBody>
              <a:bodyPr/>
              <a:lstStyle/>
              <a:p>
                <a:r>
                  <a:rPr lang="en-US">
                    <a:noFill/>
                  </a:rPr>
                  <a:t> </a:t>
                </a:r>
              </a:p>
            </p:txBody>
          </p:sp>
        </mc:Fallback>
      </mc:AlternateContent>
      <p:pic>
        <p:nvPicPr>
          <p:cNvPr id="28" name="Picture 2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220027" y="709399"/>
            <a:ext cx="2428486" cy="1195285"/>
          </a:xfrm>
          <a:prstGeom prst="rect">
            <a:avLst/>
          </a:prstGeom>
        </p:spPr>
      </p:pic>
      <p:sp>
        <p:nvSpPr>
          <p:cNvPr id="29" name="TextBox 28"/>
          <p:cNvSpPr txBox="1"/>
          <p:nvPr/>
        </p:nvSpPr>
        <p:spPr>
          <a:xfrm>
            <a:off x="1414600" y="1002768"/>
            <a:ext cx="1961873" cy="502766"/>
          </a:xfrm>
          <a:prstGeom prst="rect">
            <a:avLst/>
          </a:prstGeom>
          <a:noFill/>
        </p:spPr>
        <p:txBody>
          <a:bodyPr wrap="square" rtlCol="0">
            <a:spAutoFit/>
          </a:bodyPr>
          <a:lstStyle/>
          <a:p>
            <a:pPr algn="ctr"/>
            <a:r>
              <a:rPr lang="en-US" sz="2667" b="1" dirty="0" err="1">
                <a:latin typeface="Arial" panose="020B0604020202020204" pitchFamily="34" charset="0"/>
                <a:cs typeface="Arial" panose="020B0604020202020204" pitchFamily="34" charset="0"/>
              </a:rPr>
              <a:t>Cách</a:t>
            </a:r>
            <a:r>
              <a:rPr lang="en-US" sz="2667" b="1" dirty="0">
                <a:latin typeface="Arial" panose="020B0604020202020204" pitchFamily="34" charset="0"/>
                <a:cs typeface="Arial" panose="020B0604020202020204" pitchFamily="34" charset="0"/>
              </a:rPr>
              <a:t> </a:t>
            </a:r>
            <a:r>
              <a:rPr lang="en-US" sz="2667" b="1" dirty="0" err="1">
                <a:latin typeface="Arial" panose="020B0604020202020204" pitchFamily="34" charset="0"/>
                <a:cs typeface="Arial" panose="020B0604020202020204" pitchFamily="34" charset="0"/>
              </a:rPr>
              <a:t>vẽ</a:t>
            </a:r>
            <a:endParaRPr lang="en-US" sz="2667" b="1" dirty="0">
              <a:latin typeface="Arial" panose="020B0604020202020204" pitchFamily="34" charset="0"/>
              <a:cs typeface="Arial" panose="020B0604020202020204" pitchFamily="34" charset="0"/>
            </a:endParaRPr>
          </a:p>
        </p:txBody>
      </p:sp>
      <p:pic>
        <p:nvPicPr>
          <p:cNvPr id="30" name="Picture 29"/>
          <p:cNvPicPr>
            <a:picLocks noChangeAspect="1"/>
          </p:cNvPicPr>
          <p:nvPr/>
        </p:nvPicPr>
        <p:blipFill rotWithShape="1">
          <a:blip r:embed="rId20" cstate="print">
            <a:extLst>
              <a:ext uri="{28A0092B-C50C-407E-A947-70E740481C1C}">
                <a14:useLocalDpi xmlns:a14="http://schemas.microsoft.com/office/drawing/2010/main" val="0"/>
              </a:ext>
            </a:extLst>
          </a:blip>
          <a:srcRect l="41250"/>
          <a:stretch/>
        </p:blipFill>
        <p:spPr>
          <a:xfrm>
            <a:off x="6944526" y="1853414"/>
            <a:ext cx="4690263" cy="3420893"/>
          </a:xfrm>
          <a:prstGeom prst="rect">
            <a:avLst/>
          </a:prstGeom>
        </p:spPr>
      </p:pic>
    </p:spTree>
    <p:extLst>
      <p:ext uri="{BB962C8B-B14F-4D97-AF65-F5344CB8AC3E}">
        <p14:creationId xmlns:p14="http://schemas.microsoft.com/office/powerpoint/2010/main" val="42019496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anim calcmode="lin" valueType="num">
                                      <p:cBhvr>
                                        <p:cTn id="13" dur="500" fill="hold"/>
                                        <p:tgtEl>
                                          <p:spTgt spid="29"/>
                                        </p:tgtEl>
                                        <p:attrNameLst>
                                          <p:attrName>ppt_x</p:attrName>
                                        </p:attrNameLst>
                                      </p:cBhvr>
                                      <p:tavLst>
                                        <p:tav tm="0">
                                          <p:val>
                                            <p:strVal val="#ppt_x"/>
                                          </p:val>
                                        </p:tav>
                                        <p:tav tm="100000">
                                          <p:val>
                                            <p:strVal val="#ppt_x"/>
                                          </p:val>
                                        </p:tav>
                                      </p:tavLst>
                                    </p:anim>
                                    <p:anim calcmode="lin" valueType="num">
                                      <p:cBhvr>
                                        <p:cTn id="14"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5">
                                            <p:txEl>
                                              <p:pRg st="0" end="0"/>
                                            </p:txEl>
                                          </p:spTgt>
                                        </p:tgtEl>
                                        <p:attrNameLst>
                                          <p:attrName>style.visibility</p:attrName>
                                        </p:attrNameLst>
                                      </p:cBhvr>
                                      <p:to>
                                        <p:strVal val="visible"/>
                                      </p:to>
                                    </p:set>
                                    <p:animEffect transition="in" filter="barn(inVertical)">
                                      <p:cBhvr>
                                        <p:cTn id="26" dur="500"/>
                                        <p:tgtEl>
                                          <p:spTgt spid="2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5">
                                            <p:txEl>
                                              <p:pRg st="1" end="1"/>
                                            </p:txEl>
                                          </p:spTgt>
                                        </p:tgtEl>
                                        <p:attrNameLst>
                                          <p:attrName>style.visibility</p:attrName>
                                        </p:attrNameLst>
                                      </p:cBhvr>
                                      <p:to>
                                        <p:strVal val="visible"/>
                                      </p:to>
                                    </p:set>
                                    <p:animEffect transition="in" filter="wipe(left)">
                                      <p:cBhvr>
                                        <p:cTn id="31" dur="500"/>
                                        <p:tgtEl>
                                          <p:spTgt spid="25">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nodeType="clickEffect">
                                  <p:stCondLst>
                                    <p:cond delay="0"/>
                                  </p:stCondLst>
                                  <p:childTnLst>
                                    <p:set>
                                      <p:cBhvr>
                                        <p:cTn id="35" dur="1" fill="hold">
                                          <p:stCondLst>
                                            <p:cond delay="0"/>
                                          </p:stCondLst>
                                        </p:cTn>
                                        <p:tgtEl>
                                          <p:spTgt spid="25">
                                            <p:txEl>
                                              <p:pRg st="2" end="2"/>
                                            </p:txEl>
                                          </p:spTgt>
                                        </p:tgtEl>
                                        <p:attrNameLst>
                                          <p:attrName>style.visibility</p:attrName>
                                        </p:attrNameLst>
                                      </p:cBhvr>
                                      <p:to>
                                        <p:strVal val="visible"/>
                                      </p:to>
                                    </p:set>
                                    <p:animEffect transition="in" filter="strips(downRight)">
                                      <p:cBhvr>
                                        <p:cTn id="36"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393943" y="828494"/>
            <a:ext cx="9826425" cy="3851399"/>
            <a:chOff x="0" y="0"/>
            <a:chExt cx="17950918" cy="7035737"/>
          </a:xfrm>
        </p:grpSpPr>
        <p:sp>
          <p:nvSpPr>
            <p:cNvPr id="6" name="Freeform 6"/>
            <p:cNvSpPr/>
            <p:nvPr/>
          </p:nvSpPr>
          <p:spPr>
            <a:xfrm>
              <a:off x="0" y="-4073"/>
              <a:ext cx="17957309" cy="7042339"/>
            </a:xfrm>
            <a:custGeom>
              <a:avLst/>
              <a:gdLst/>
              <a:ahLst/>
              <a:cxnLst/>
              <a:rect l="l" t="t" r="r" b="b"/>
              <a:pathLst>
                <a:path w="17957309" h="7042339">
                  <a:moveTo>
                    <a:pt x="17329531" y="6987862"/>
                  </a:moveTo>
                  <a:cubicBezTo>
                    <a:pt x="17329531" y="6987862"/>
                    <a:pt x="16598657" y="7042340"/>
                    <a:pt x="14120721" y="7039719"/>
                  </a:cubicBezTo>
                  <a:cubicBezTo>
                    <a:pt x="6433621" y="7037556"/>
                    <a:pt x="1057074" y="7029731"/>
                    <a:pt x="1057074" y="7029731"/>
                  </a:cubicBezTo>
                  <a:cubicBezTo>
                    <a:pt x="812932" y="7020897"/>
                    <a:pt x="449110" y="6999667"/>
                    <a:pt x="282371" y="6941489"/>
                  </a:cubicBezTo>
                  <a:cubicBezTo>
                    <a:pt x="4469" y="6844526"/>
                    <a:pt x="0" y="6671247"/>
                    <a:pt x="0" y="5441979"/>
                  </a:cubicBezTo>
                  <a:lnTo>
                    <a:pt x="0" y="5441920"/>
                  </a:lnTo>
                  <a:cubicBezTo>
                    <a:pt x="8536" y="491230"/>
                    <a:pt x="0" y="345608"/>
                    <a:pt x="77597" y="223930"/>
                  </a:cubicBezTo>
                  <a:cubicBezTo>
                    <a:pt x="217372" y="4759"/>
                    <a:pt x="519255" y="4073"/>
                    <a:pt x="937909" y="4073"/>
                  </a:cubicBezTo>
                  <a:cubicBezTo>
                    <a:pt x="937909" y="4073"/>
                    <a:pt x="3208189" y="15681"/>
                    <a:pt x="11286229" y="7673"/>
                  </a:cubicBezTo>
                  <a:cubicBezTo>
                    <a:pt x="16379729" y="0"/>
                    <a:pt x="17096462" y="6979"/>
                    <a:pt x="17096462" y="6979"/>
                  </a:cubicBezTo>
                  <a:cubicBezTo>
                    <a:pt x="17464770" y="14458"/>
                    <a:pt x="17603029" y="42638"/>
                    <a:pt x="17800769" y="165219"/>
                  </a:cubicBezTo>
                  <a:cubicBezTo>
                    <a:pt x="17951786" y="258836"/>
                    <a:pt x="17957309" y="476157"/>
                    <a:pt x="17948168" y="5441919"/>
                  </a:cubicBezTo>
                  <a:lnTo>
                    <a:pt x="17948168" y="5441979"/>
                  </a:lnTo>
                  <a:cubicBezTo>
                    <a:pt x="17948168" y="6789212"/>
                    <a:pt x="17905383" y="6937800"/>
                    <a:pt x="17329531" y="6987862"/>
                  </a:cubicBezTo>
                  <a:close/>
                </a:path>
              </a:pathLst>
            </a:custGeom>
            <a:solidFill>
              <a:srgbClr val="EEFFFE"/>
            </a:solidFill>
          </p:spPr>
        </p:sp>
      </p:grpSp>
      <p:sp>
        <p:nvSpPr>
          <p:cNvPr id="21" name="TextBox 20"/>
          <p:cNvSpPr txBox="1"/>
          <p:nvPr/>
        </p:nvSpPr>
        <p:spPr>
          <a:xfrm>
            <a:off x="3906426" y="1106719"/>
            <a:ext cx="2801461" cy="543675"/>
          </a:xfrm>
          <a:prstGeom prst="rect">
            <a:avLst/>
          </a:prstGeom>
          <a:noFill/>
        </p:spPr>
        <p:txBody>
          <a:bodyPr wrap="square" rtlCol="0">
            <a:spAutoFit/>
          </a:bodyPr>
          <a:lstStyle/>
          <a:p>
            <a:pPr algn="ctr"/>
            <a:r>
              <a:rPr lang="en-US" sz="2933" b="1" dirty="0" err="1" smtClean="0">
                <a:solidFill>
                  <a:srgbClr val="C00000"/>
                </a:solidFill>
                <a:latin typeface="Arial" panose="020B0604020202020204" pitchFamily="34" charset="0"/>
                <a:cs typeface="Arial" panose="020B0604020202020204" pitchFamily="34" charset="0"/>
              </a:rPr>
              <a:t>Nhắc</a:t>
            </a:r>
            <a:r>
              <a:rPr lang="en-US" sz="2933" b="1" dirty="0" smtClean="0">
                <a:solidFill>
                  <a:srgbClr val="C00000"/>
                </a:solidFill>
                <a:latin typeface="Arial" panose="020B0604020202020204" pitchFamily="34" charset="0"/>
                <a:cs typeface="Arial" panose="020B0604020202020204" pitchFamily="34" charset="0"/>
              </a:rPr>
              <a:t> </a:t>
            </a:r>
            <a:r>
              <a:rPr lang="en-US" sz="2933" b="1" dirty="0" err="1" smtClean="0">
                <a:solidFill>
                  <a:srgbClr val="C00000"/>
                </a:solidFill>
                <a:latin typeface="Arial" panose="020B0604020202020204" pitchFamily="34" charset="0"/>
                <a:cs typeface="Arial" panose="020B0604020202020204" pitchFamily="34" charset="0"/>
              </a:rPr>
              <a:t>lại</a:t>
            </a:r>
            <a:endParaRPr lang="en-US" sz="2933"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2" name="Rectangle 21"/>
              <p:cNvSpPr/>
              <p:nvPr/>
            </p:nvSpPr>
            <p:spPr>
              <a:xfrm>
                <a:off x="1268546" y="1738194"/>
                <a:ext cx="9577254" cy="1446422"/>
              </a:xfrm>
              <a:prstGeom prst="rect">
                <a:avLst/>
              </a:prstGeom>
            </p:spPr>
            <p:txBody>
              <a:bodyPr wrap="square">
                <a:spAutoFit/>
              </a:bodyPr>
              <a:lstStyle/>
              <a:p>
                <a:pPr marL="381019" indent="-381019" algn="just">
                  <a:lnSpc>
                    <a:spcPct val="150000"/>
                  </a:lnSpc>
                  <a:buFont typeface="Arial" panose="020B0604020202020204" pitchFamily="34" charset="0"/>
                  <a:buChar char="•"/>
                </a:pPr>
                <a:r>
                  <a:rPr lang="vi-VN" sz="2933" dirty="0">
                    <a:latin typeface="Arial" panose="020B0604020202020204" pitchFamily="34" charset="0"/>
                    <a:cs typeface="Arial" panose="020B0604020202020204" pitchFamily="34" charset="0"/>
                  </a:rPr>
                  <a:t>Số hữu tỉ và số vô tỉ được gọi chung là số thực.</a:t>
                </a:r>
              </a:p>
              <a:p>
                <a:pPr marL="381019" indent="-381019" algn="just">
                  <a:lnSpc>
                    <a:spcPct val="150000"/>
                  </a:lnSpc>
                  <a:buFont typeface="Arial" panose="020B0604020202020204" pitchFamily="34" charset="0"/>
                  <a:buChar char="•"/>
                </a:pPr>
                <a:r>
                  <a:rPr lang="vi-VN" sz="2933" dirty="0">
                    <a:latin typeface="Arial" panose="020B0604020202020204" pitchFamily="34" charset="0"/>
                    <a:cs typeface="Arial" panose="020B0604020202020204" pitchFamily="34" charset="0"/>
                  </a:rPr>
                  <a:t>Tập hợp các số thực được kí hiệu là </a:t>
                </a:r>
                <a14:m>
                  <m:oMath xmlns:m="http://schemas.openxmlformats.org/officeDocument/2006/math">
                    <m:r>
                      <a:rPr lang="vi-VN" sz="2933" i="1">
                        <a:latin typeface="Cambria Math" panose="02040503050406030204" pitchFamily="18" charset="0"/>
                        <a:ea typeface="Cambria Math" panose="02040503050406030204" pitchFamily="18" charset="0"/>
                        <a:cs typeface="Arial" panose="020B0604020202020204" pitchFamily="34" charset="0"/>
                      </a:rPr>
                      <m:t>ℝ</m:t>
                    </m:r>
                  </m:oMath>
                </a14:m>
                <a:r>
                  <a:rPr lang="vi-VN" sz="2933" dirty="0">
                    <a:latin typeface="Arial" panose="020B0604020202020204" pitchFamily="34" charset="0"/>
                    <a:cs typeface="Arial" panose="020B0604020202020204" pitchFamily="34" charset="0"/>
                  </a:rPr>
                  <a:t>.</a:t>
                </a:r>
              </a:p>
            </p:txBody>
          </p:sp>
        </mc:Choice>
        <mc:Fallback xmlns="">
          <p:sp>
            <p:nvSpPr>
              <p:cNvPr id="22" name="Rectangle 21"/>
              <p:cNvSpPr>
                <a:spLocks noRot="1" noChangeAspect="1" noMove="1" noResize="1" noEditPoints="1" noAdjustHandles="1" noChangeArrowheads="1" noChangeShapeType="1" noTextEdit="1"/>
              </p:cNvSpPr>
              <p:nvPr/>
            </p:nvSpPr>
            <p:spPr>
              <a:xfrm>
                <a:off x="1268546" y="1738194"/>
                <a:ext cx="9577254" cy="1446422"/>
              </a:xfrm>
              <a:prstGeom prst="rect">
                <a:avLst/>
              </a:prstGeom>
              <a:blipFill>
                <a:blip r:embed="rId2"/>
                <a:stretch>
                  <a:fillRect l="-1209" b="-5907"/>
                </a:stretch>
              </a:blipFill>
            </p:spPr>
            <p:txBody>
              <a:bodyPr/>
              <a:lstStyle/>
              <a:p>
                <a:r>
                  <a:rPr lang="en-US">
                    <a:noFill/>
                  </a:rPr>
                  <a:t> </a:t>
                </a:r>
              </a:p>
            </p:txBody>
          </p:sp>
        </mc:Fallback>
      </mc:AlternateContent>
    </p:spTree>
    <p:extLst>
      <p:ext uri="{BB962C8B-B14F-4D97-AF65-F5344CB8AC3E}">
        <p14:creationId xmlns:p14="http://schemas.microsoft.com/office/powerpoint/2010/main" val="628044958"/>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22">
                                            <p:txEl>
                                              <p:pRg st="0" end="0"/>
                                            </p:txEl>
                                          </p:spTgt>
                                        </p:tgtEl>
                                        <p:attrNameLst>
                                          <p:attrName>style.visibility</p:attrName>
                                        </p:attrNameLst>
                                      </p:cBhvr>
                                      <p:to>
                                        <p:strVal val="visible"/>
                                      </p:to>
                                    </p:set>
                                    <p:anim calcmode="lin" valueType="num">
                                      <p:cBhvr additive="base">
                                        <p:cTn id="14" dur="500"/>
                                        <p:tgtEl>
                                          <p:spTgt spid="22">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22">
                                            <p:txEl>
                                              <p:pRg st="0" end="0"/>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22">
                                            <p:txEl>
                                              <p:pRg st="1" end="1"/>
                                            </p:txEl>
                                          </p:spTgt>
                                        </p:tgtEl>
                                        <p:attrNameLst>
                                          <p:attrName>style.visibility</p:attrName>
                                        </p:attrNameLst>
                                      </p:cBhvr>
                                      <p:to>
                                        <p:strVal val="visible"/>
                                      </p:to>
                                    </p:set>
                                    <p:anim calcmode="lin" valueType="num">
                                      <p:cBhvr additive="base">
                                        <p:cTn id="18" dur="500"/>
                                        <p:tgtEl>
                                          <p:spTgt spid="22">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0" y="0"/>
            <a:ext cx="12192000" cy="4340913"/>
          </a:xfrm>
          <a:prstGeom prst="rect">
            <a:avLst/>
          </a:prstGeom>
        </p:spPr>
      </p:pic>
    </p:spTree>
    <p:extLst>
      <p:ext uri="{BB962C8B-B14F-4D97-AF65-F5344CB8AC3E}">
        <p14:creationId xmlns:p14="http://schemas.microsoft.com/office/powerpoint/2010/main" val="40279989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p:nvPr/>
        </p:nvGrpSpPr>
        <p:grpSpPr>
          <a:xfrm>
            <a:off x="-228599" y="-190500"/>
            <a:ext cx="12420600" cy="7518400"/>
            <a:chOff x="0" y="0"/>
            <a:chExt cx="18005557" cy="8759748"/>
          </a:xfrm>
        </p:grpSpPr>
        <p:sp>
          <p:nvSpPr>
            <p:cNvPr id="9" name="Freeform 9"/>
            <p:cNvSpPr/>
            <p:nvPr/>
          </p:nvSpPr>
          <p:spPr>
            <a:xfrm>
              <a:off x="0" y="-4262"/>
              <a:ext cx="18013302" cy="8766234"/>
            </a:xfrm>
            <a:custGeom>
              <a:avLst/>
              <a:gdLst/>
              <a:ahLst/>
              <a:cxnLst/>
              <a:rect l="l" t="t" r="r" b="b"/>
              <a:pathLst>
                <a:path w="18013302" h="8766234">
                  <a:moveTo>
                    <a:pt x="17074403" y="8755046"/>
                  </a:moveTo>
                  <a:cubicBezTo>
                    <a:pt x="17074403" y="8755046"/>
                    <a:pt x="16654650" y="8766234"/>
                    <a:pt x="16192066" y="8763613"/>
                  </a:cubicBezTo>
                  <a:cubicBezTo>
                    <a:pt x="5509097" y="8761450"/>
                    <a:pt x="1057073" y="8753626"/>
                    <a:pt x="1057073" y="8753626"/>
                  </a:cubicBezTo>
                  <a:cubicBezTo>
                    <a:pt x="812931" y="8744791"/>
                    <a:pt x="565145" y="8727810"/>
                    <a:pt x="398404" y="8669633"/>
                  </a:cubicBezTo>
                  <a:cubicBezTo>
                    <a:pt x="120505" y="8572671"/>
                    <a:pt x="0" y="8395143"/>
                    <a:pt x="0" y="2752058"/>
                  </a:cubicBezTo>
                  <a:lnTo>
                    <a:pt x="0" y="2751994"/>
                  </a:lnTo>
                  <a:cubicBezTo>
                    <a:pt x="8536" y="440430"/>
                    <a:pt x="34263" y="311302"/>
                    <a:pt x="140291" y="225758"/>
                  </a:cubicBezTo>
                  <a:cubicBezTo>
                    <a:pt x="342602" y="62530"/>
                    <a:pt x="736658" y="7673"/>
                    <a:pt x="1155311" y="7673"/>
                  </a:cubicBezTo>
                  <a:cubicBezTo>
                    <a:pt x="1155311" y="7673"/>
                    <a:pt x="1551711" y="15681"/>
                    <a:pt x="12951786" y="7673"/>
                  </a:cubicBezTo>
                  <a:cubicBezTo>
                    <a:pt x="16435724" y="0"/>
                    <a:pt x="16899651" y="7673"/>
                    <a:pt x="16899651" y="7673"/>
                  </a:cubicBezTo>
                  <a:cubicBezTo>
                    <a:pt x="17267958" y="15152"/>
                    <a:pt x="17631271" y="84484"/>
                    <a:pt x="17829011" y="207066"/>
                  </a:cubicBezTo>
                  <a:cubicBezTo>
                    <a:pt x="17980028" y="300683"/>
                    <a:pt x="18013302" y="425358"/>
                    <a:pt x="18004163" y="2752058"/>
                  </a:cubicBezTo>
                  <a:lnTo>
                    <a:pt x="18004163" y="2752122"/>
                  </a:lnTo>
                  <a:cubicBezTo>
                    <a:pt x="18004163" y="8513108"/>
                    <a:pt x="17721166" y="8727206"/>
                    <a:pt x="17074403" y="8755046"/>
                  </a:cubicBezTo>
                  <a:close/>
                </a:path>
              </a:pathLst>
            </a:custGeom>
            <a:solidFill>
              <a:srgbClr val="FDFEFF"/>
            </a:solidFill>
          </p:spPr>
        </p:sp>
      </p:grpSp>
      <p:pic>
        <p:nvPicPr>
          <p:cNvPr id="19" name="Picture 1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1707728" y="491340"/>
            <a:ext cx="321107" cy="462326"/>
          </a:xfrm>
          <a:prstGeom prst="rect">
            <a:avLst/>
          </a:prstGeom>
        </p:spPr>
      </p:pic>
      <p:pic>
        <p:nvPicPr>
          <p:cNvPr id="20" name="Picture 2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1506200" y="209561"/>
            <a:ext cx="146945" cy="211571"/>
          </a:xfrm>
          <a:prstGeom prst="rect">
            <a:avLst/>
          </a:prstGeom>
        </p:spPr>
      </p:pic>
      <p:sp>
        <p:nvSpPr>
          <p:cNvPr id="23" name="TextBox 22"/>
          <p:cNvSpPr txBox="1"/>
          <p:nvPr/>
        </p:nvSpPr>
        <p:spPr>
          <a:xfrm>
            <a:off x="558800" y="491340"/>
            <a:ext cx="3657600" cy="631968"/>
          </a:xfrm>
          <a:prstGeom prst="rect">
            <a:avLst/>
          </a:prstGeom>
          <a:noFill/>
        </p:spPr>
        <p:txBody>
          <a:bodyPr wrap="square" rtlCol="0">
            <a:spAutoFit/>
          </a:bodyPr>
          <a:lstStyle/>
          <a:p>
            <a:pPr algn="just">
              <a:lnSpc>
                <a:spcPct val="150000"/>
              </a:lnSpc>
            </a:pPr>
            <a:r>
              <a:rPr lang="en-US" sz="2667" b="1" dirty="0" err="1">
                <a:solidFill>
                  <a:srgbClr val="FF0000"/>
                </a:solidFill>
                <a:latin typeface="Arial" panose="020B0604020202020204" pitchFamily="34" charset="0"/>
                <a:cs typeface="Arial" panose="020B0604020202020204" pitchFamily="34" charset="0"/>
              </a:rPr>
              <a:t>Bài</a:t>
            </a:r>
            <a:r>
              <a:rPr lang="en-US" sz="2667" b="1" dirty="0">
                <a:solidFill>
                  <a:srgbClr val="FF0000"/>
                </a:solidFill>
                <a:latin typeface="Arial" panose="020B0604020202020204" pitchFamily="34" charset="0"/>
                <a:cs typeface="Arial" panose="020B0604020202020204" pitchFamily="34" charset="0"/>
              </a:rPr>
              <a:t> 2.13 (SGK - tr36)</a:t>
            </a:r>
          </a:p>
        </p:txBody>
      </p:sp>
      <mc:AlternateContent xmlns:mc="http://schemas.openxmlformats.org/markup-compatibility/2006" xmlns:a14="http://schemas.microsoft.com/office/drawing/2010/main">
        <mc:Choice Requires="a14">
          <p:sp>
            <p:nvSpPr>
              <p:cNvPr id="24" name="TextBox 23"/>
              <p:cNvSpPr txBox="1"/>
              <p:nvPr/>
            </p:nvSpPr>
            <p:spPr>
              <a:xfrm>
                <a:off x="558800" y="1234432"/>
                <a:ext cx="9601200" cy="2366289"/>
              </a:xfrm>
              <a:prstGeom prst="rect">
                <a:avLst/>
              </a:prstGeom>
              <a:noFill/>
            </p:spPr>
            <p:txBody>
              <a:bodyPr wrap="square" rtlCol="0">
                <a:spAutoFit/>
              </a:bodyPr>
              <a:lstStyle/>
              <a:p>
                <a:pPr algn="just">
                  <a:lnSpc>
                    <a:spcPct val="150000"/>
                  </a:lnSpc>
                </a:pPr>
                <a:r>
                  <a:rPr lang="en-US" sz="2667" dirty="0">
                    <a:latin typeface="Arial" panose="020B0604020202020204" pitchFamily="34" charset="0"/>
                    <a:cs typeface="Arial" panose="020B0604020202020204" pitchFamily="34" charset="0"/>
                  </a:rPr>
                  <a:t>Xét </a:t>
                </a:r>
                <a:r>
                  <a:rPr lang="en-US" sz="2667" dirty="0" err="1">
                    <a:latin typeface="Arial" panose="020B0604020202020204" pitchFamily="34" charset="0"/>
                    <a:cs typeface="Arial" panose="020B0604020202020204" pitchFamily="34" charset="0"/>
                  </a:rPr>
                  <a:t>tập</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hợp</a:t>
                </a:r>
                <a:r>
                  <a:rPr lang="en-US" sz="2667" dirty="0">
                    <a:latin typeface="Arial" panose="020B0604020202020204" pitchFamily="34" charset="0"/>
                    <a:cs typeface="Arial" panose="020B0604020202020204" pitchFamily="34" charset="0"/>
                  </a:rPr>
                  <a:t> A = {7,1; -2,(61); 0; 5,14; </a:t>
                </a: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a:rPr lang="en-US" sz="3200" i="1">
                            <a:latin typeface="Cambria Math" panose="02040503050406030204" pitchFamily="18" charset="0"/>
                            <a:cs typeface="Arial" panose="020B0604020202020204" pitchFamily="34" charset="0"/>
                          </a:rPr>
                          <m:t>4</m:t>
                        </m:r>
                      </m:num>
                      <m:den>
                        <m:r>
                          <a:rPr lang="en-US" sz="3200" i="1">
                            <a:latin typeface="Cambria Math" panose="02040503050406030204" pitchFamily="18" charset="0"/>
                            <a:cs typeface="Arial" panose="020B0604020202020204" pitchFamily="34" charset="0"/>
                          </a:rPr>
                          <m:t>7</m:t>
                        </m:r>
                      </m:den>
                    </m:f>
                  </m:oMath>
                </a14:m>
                <a:r>
                  <a:rPr lang="en-US" sz="2667" dirty="0">
                    <a:latin typeface="Arial" panose="020B0604020202020204" pitchFamily="34" charset="0"/>
                    <a:cs typeface="Arial" panose="020B0604020202020204" pitchFamily="34" charset="0"/>
                  </a:rPr>
                  <a:t>; </a:t>
                </a:r>
                <a14:m>
                  <m:oMath xmlns:m="http://schemas.openxmlformats.org/officeDocument/2006/math">
                    <m:rad>
                      <m:radPr>
                        <m:degHide m:val="on"/>
                        <m:ctrlPr>
                          <a:rPr lang="en-US" sz="2667" i="1">
                            <a:latin typeface="Cambria Math" panose="02040503050406030204" pitchFamily="18" charset="0"/>
                            <a:cs typeface="Arial" panose="020B0604020202020204" pitchFamily="34" charset="0"/>
                          </a:rPr>
                        </m:ctrlPr>
                      </m:radPr>
                      <m:deg/>
                      <m:e>
                        <m:r>
                          <a:rPr lang="en-US" sz="2667" i="1">
                            <a:latin typeface="Cambria Math" panose="02040503050406030204" pitchFamily="18" charset="0"/>
                            <a:cs typeface="Arial" panose="020B0604020202020204" pitchFamily="34" charset="0"/>
                          </a:rPr>
                          <m:t>15</m:t>
                        </m:r>
                      </m:e>
                    </m:rad>
                  </m:oMath>
                </a14:m>
                <a:r>
                  <a:rPr lang="en-US" sz="2667" dirty="0">
                    <a:latin typeface="Arial" panose="020B0604020202020204" pitchFamily="34" charset="0"/>
                    <a:cs typeface="Arial" panose="020B0604020202020204" pitchFamily="34" charset="0"/>
                  </a:rPr>
                  <a:t> ; -</a:t>
                </a:r>
                <a14:m>
                  <m:oMath xmlns:m="http://schemas.openxmlformats.org/officeDocument/2006/math">
                    <m:rad>
                      <m:radPr>
                        <m:degHide m:val="on"/>
                        <m:ctrlPr>
                          <a:rPr lang="en-US" sz="2667" i="1">
                            <a:latin typeface="Cambria Math" panose="02040503050406030204" pitchFamily="18" charset="0"/>
                            <a:cs typeface="Arial" panose="020B0604020202020204" pitchFamily="34" charset="0"/>
                          </a:rPr>
                        </m:ctrlPr>
                      </m:radPr>
                      <m:deg/>
                      <m:e>
                        <m:r>
                          <a:rPr lang="en-US" sz="2667" i="1">
                            <a:latin typeface="Cambria Math" panose="02040503050406030204" pitchFamily="18" charset="0"/>
                            <a:cs typeface="Arial" panose="020B0604020202020204" pitchFamily="34" charset="0"/>
                          </a:rPr>
                          <m:t>81</m:t>
                        </m:r>
                      </m:e>
                    </m:rad>
                  </m:oMath>
                </a14:m>
                <a:r>
                  <a:rPr lang="en-US" sz="2667" dirty="0">
                    <a:latin typeface="Arial" panose="020B0604020202020204" pitchFamily="34" charset="0"/>
                    <a:cs typeface="Arial" panose="020B0604020202020204" pitchFamily="34" charset="0"/>
                  </a:rPr>
                  <a:t> }. </a:t>
                </a:r>
                <a:r>
                  <a:rPr lang="en-US" sz="2667" dirty="0" err="1">
                    <a:latin typeface="Arial" panose="020B0604020202020204" pitchFamily="34" charset="0"/>
                    <a:cs typeface="Arial" panose="020B0604020202020204" pitchFamily="34" charset="0"/>
                  </a:rPr>
                  <a:t>Bằng</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cách</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liệt</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kê</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các</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phần</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tử</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hãy</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viết</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tập</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hợp</a:t>
                </a:r>
                <a:r>
                  <a:rPr lang="en-US" sz="2667" dirty="0">
                    <a:latin typeface="Arial" panose="020B0604020202020204" pitchFamily="34" charset="0"/>
                    <a:cs typeface="Arial" panose="020B0604020202020204" pitchFamily="34" charset="0"/>
                  </a:rPr>
                  <a:t> B </a:t>
                </a:r>
                <a:r>
                  <a:rPr lang="en-US" sz="2667" dirty="0" err="1">
                    <a:latin typeface="Arial" panose="020B0604020202020204" pitchFamily="34" charset="0"/>
                    <a:cs typeface="Arial" panose="020B0604020202020204" pitchFamily="34" charset="0"/>
                  </a:rPr>
                  <a:t>gồm</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các</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số</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hữu</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tỉ</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thuộc</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tập</a:t>
                </a:r>
                <a:r>
                  <a:rPr lang="en-US" sz="2667" dirty="0">
                    <a:latin typeface="Arial" panose="020B0604020202020204" pitchFamily="34" charset="0"/>
                    <a:cs typeface="Arial" panose="020B0604020202020204" pitchFamily="34" charset="0"/>
                  </a:rPr>
                  <a:t> A </a:t>
                </a:r>
                <a:r>
                  <a:rPr lang="en-US" sz="2667" dirty="0" err="1">
                    <a:latin typeface="Arial" panose="020B0604020202020204" pitchFamily="34" charset="0"/>
                    <a:cs typeface="Arial" panose="020B0604020202020204" pitchFamily="34" charset="0"/>
                  </a:rPr>
                  <a:t>và</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tập</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hợp</a:t>
                </a:r>
                <a:r>
                  <a:rPr lang="en-US" sz="2667" dirty="0">
                    <a:latin typeface="Arial" panose="020B0604020202020204" pitchFamily="34" charset="0"/>
                    <a:cs typeface="Arial" panose="020B0604020202020204" pitchFamily="34" charset="0"/>
                  </a:rPr>
                  <a:t> C </a:t>
                </a:r>
                <a:r>
                  <a:rPr lang="en-US" sz="2667" dirty="0" err="1">
                    <a:latin typeface="Arial" panose="020B0604020202020204" pitchFamily="34" charset="0"/>
                    <a:cs typeface="Arial" panose="020B0604020202020204" pitchFamily="34" charset="0"/>
                  </a:rPr>
                  <a:t>gồm</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các</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số</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vô</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tỉ</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thuộc</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tập</a:t>
                </a:r>
                <a:r>
                  <a:rPr lang="en-US" sz="2667" dirty="0">
                    <a:latin typeface="Arial" panose="020B0604020202020204" pitchFamily="34" charset="0"/>
                    <a:cs typeface="Arial" panose="020B0604020202020204" pitchFamily="34" charset="0"/>
                  </a:rPr>
                  <a:t> A.</a:t>
                </a:r>
              </a:p>
            </p:txBody>
          </p:sp>
        </mc:Choice>
        <mc:Fallback xmlns="">
          <p:sp>
            <p:nvSpPr>
              <p:cNvPr id="24" name="TextBox 23"/>
              <p:cNvSpPr txBox="1">
                <a:spLocks noRot="1" noChangeAspect="1" noMove="1" noResize="1" noEditPoints="1" noAdjustHandles="1" noChangeArrowheads="1" noChangeShapeType="1" noTextEdit="1"/>
              </p:cNvSpPr>
              <p:nvPr/>
            </p:nvSpPr>
            <p:spPr>
              <a:xfrm>
                <a:off x="558800" y="1234432"/>
                <a:ext cx="9601200" cy="2366289"/>
              </a:xfrm>
              <a:prstGeom prst="rect">
                <a:avLst/>
              </a:prstGeom>
              <a:blipFill>
                <a:blip r:embed="rId15"/>
                <a:stretch>
                  <a:fillRect l="-1206" r="-1206" b="-2571"/>
                </a:stretch>
              </a:blipFill>
            </p:spPr>
            <p:txBody>
              <a:bodyPr/>
              <a:lstStyle/>
              <a:p>
                <a:r>
                  <a:rPr lang="en-US">
                    <a:noFill/>
                  </a:rPr>
                  <a:t> </a:t>
                </a:r>
              </a:p>
            </p:txBody>
          </p:sp>
        </mc:Fallback>
      </mc:AlternateContent>
      <p:sp>
        <p:nvSpPr>
          <p:cNvPr id="29" name="TextBox 28"/>
          <p:cNvSpPr txBox="1"/>
          <p:nvPr/>
        </p:nvSpPr>
        <p:spPr>
          <a:xfrm>
            <a:off x="558800" y="4339170"/>
            <a:ext cx="907035" cy="543675"/>
          </a:xfrm>
          <a:prstGeom prst="rect">
            <a:avLst/>
          </a:prstGeom>
          <a:noFill/>
        </p:spPr>
        <p:txBody>
          <a:bodyPr wrap="square" rtlCol="0">
            <a:spAutoFit/>
          </a:bodyPr>
          <a:lstStyle/>
          <a:p>
            <a:pPr algn="ctr"/>
            <a:r>
              <a:rPr lang="en-US" sz="2933" b="1" dirty="0" err="1">
                <a:latin typeface="Arial" panose="020B0604020202020204" pitchFamily="34" charset="0"/>
                <a:cs typeface="Arial" panose="020B0604020202020204" pitchFamily="34" charset="0"/>
              </a:rPr>
              <a:t>Giải</a:t>
            </a:r>
            <a:endParaRPr lang="en-US" sz="2933" b="1"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16"/>
          <a:stretch>
            <a:fillRect/>
          </a:stretch>
        </p:blipFill>
        <p:spPr>
          <a:xfrm>
            <a:off x="1627187" y="5029311"/>
            <a:ext cx="6365264" cy="1835455"/>
          </a:xfrm>
          <a:prstGeom prst="rect">
            <a:avLst/>
          </a:prstGeom>
        </p:spPr>
      </p:pic>
      <p:pic>
        <p:nvPicPr>
          <p:cNvPr id="11" name="Picture 10"/>
          <p:cNvPicPr>
            <a:picLocks noChangeAspect="1"/>
          </p:cNvPicPr>
          <p:nvPr/>
        </p:nvPicPr>
        <p:blipFill>
          <a:blip r:embed="rId17"/>
          <a:stretch>
            <a:fillRect/>
          </a:stretch>
        </p:blipFill>
        <p:spPr>
          <a:xfrm>
            <a:off x="8330194" y="4112041"/>
            <a:ext cx="3867150" cy="2752725"/>
          </a:xfrm>
          <a:prstGeom prst="rect">
            <a:avLst/>
          </a:prstGeom>
        </p:spPr>
      </p:pic>
    </p:spTree>
    <p:extLst>
      <p:ext uri="{BB962C8B-B14F-4D97-AF65-F5344CB8AC3E}">
        <p14:creationId xmlns:p14="http://schemas.microsoft.com/office/powerpoint/2010/main" val="1567853508"/>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strVal val="#ppt_w+.3"/>
                                          </p:val>
                                        </p:tav>
                                        <p:tav tm="100000">
                                          <p:val>
                                            <p:strVal val="#ppt_w"/>
                                          </p:val>
                                        </p:tav>
                                      </p:tavLst>
                                    </p:anim>
                                    <p:anim calcmode="lin" valueType="num">
                                      <p:cBhvr>
                                        <p:cTn id="13" dur="500" fill="hold"/>
                                        <p:tgtEl>
                                          <p:spTgt spid="24"/>
                                        </p:tgtEl>
                                        <p:attrNameLst>
                                          <p:attrName>ppt_h</p:attrName>
                                        </p:attrNameLst>
                                      </p:cBhvr>
                                      <p:tavLst>
                                        <p:tav tm="0">
                                          <p:val>
                                            <p:strVal val="#ppt_h"/>
                                          </p:val>
                                        </p:tav>
                                        <p:tav tm="100000">
                                          <p:val>
                                            <p:strVal val="#ppt_h"/>
                                          </p:val>
                                        </p:tav>
                                      </p:tavLst>
                                    </p:anim>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p:tgtEl>
                                          <p:spTgt spid="29"/>
                                        </p:tgtEl>
                                        <p:attrNameLst>
                                          <p:attrName>ppt_y</p:attrName>
                                        </p:attrNameLst>
                                      </p:cBhvr>
                                      <p:tavLst>
                                        <p:tav tm="0">
                                          <p:val>
                                            <p:strVal val="#ppt_y+#ppt_h*1.125000"/>
                                          </p:val>
                                        </p:tav>
                                        <p:tav tm="100000">
                                          <p:val>
                                            <p:strVal val="#ppt_y"/>
                                          </p:val>
                                        </p:tav>
                                      </p:tavLst>
                                    </p:anim>
                                    <p:animEffect transition="in" filter="wipe(up)">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85398" y="729988"/>
            <a:ext cx="3657600" cy="708014"/>
          </a:xfrm>
          <a:prstGeom prst="rect">
            <a:avLst/>
          </a:prstGeom>
          <a:noFill/>
        </p:spPr>
        <p:txBody>
          <a:bodyPr wrap="square" rtlCol="0">
            <a:spAutoFit/>
          </a:bodyPr>
          <a:lstStyle/>
          <a:p>
            <a:pPr algn="just">
              <a:lnSpc>
                <a:spcPct val="150000"/>
              </a:lnSpc>
            </a:pPr>
            <a:r>
              <a:rPr lang="en-US" sz="2667" b="1" dirty="0" err="1">
                <a:solidFill>
                  <a:srgbClr val="C00000"/>
                </a:solidFill>
                <a:latin typeface="Arial" panose="020B0604020202020204" pitchFamily="34" charset="0"/>
                <a:cs typeface="Arial" panose="020B0604020202020204" pitchFamily="34" charset="0"/>
              </a:rPr>
              <a:t>Bài</a:t>
            </a:r>
            <a:r>
              <a:rPr lang="en-US" sz="2667" b="1" dirty="0">
                <a:solidFill>
                  <a:srgbClr val="C00000"/>
                </a:solidFill>
                <a:latin typeface="Arial" panose="020B0604020202020204" pitchFamily="34" charset="0"/>
                <a:cs typeface="Arial" panose="020B0604020202020204" pitchFamily="34" charset="0"/>
              </a:rPr>
              <a:t> 2.14 (SGK - tr36)</a:t>
            </a:r>
          </a:p>
        </p:txBody>
      </p:sp>
      <p:sp>
        <p:nvSpPr>
          <p:cNvPr id="16" name="TextBox 15"/>
          <p:cNvSpPr txBox="1"/>
          <p:nvPr/>
        </p:nvSpPr>
        <p:spPr>
          <a:xfrm>
            <a:off x="1371600" y="1539053"/>
            <a:ext cx="9550400" cy="1323696"/>
          </a:xfrm>
          <a:prstGeom prst="rect">
            <a:avLst/>
          </a:prstGeom>
          <a:noFill/>
        </p:spPr>
        <p:txBody>
          <a:bodyPr wrap="square" rtlCol="0">
            <a:spAutoFit/>
          </a:bodyPr>
          <a:lstStyle/>
          <a:p>
            <a:pPr algn="just">
              <a:lnSpc>
                <a:spcPct val="150000"/>
              </a:lnSpc>
            </a:pPr>
            <a:r>
              <a:rPr lang="en-US" sz="2667" dirty="0" err="1">
                <a:latin typeface="Arial" panose="020B0604020202020204" pitchFamily="34" charset="0"/>
                <a:cs typeface="Arial" panose="020B0604020202020204" pitchFamily="34" charset="0"/>
              </a:rPr>
              <a:t>Gọi</a:t>
            </a:r>
            <a:r>
              <a:rPr lang="en-US" sz="2667" dirty="0">
                <a:latin typeface="Arial" panose="020B0604020202020204" pitchFamily="34" charset="0"/>
                <a:cs typeface="Arial" panose="020B0604020202020204" pitchFamily="34" charset="0"/>
              </a:rPr>
              <a:t> </a:t>
            </a:r>
            <a:r>
              <a:rPr lang="en-US" sz="2667" b="1" dirty="0">
                <a:latin typeface="Arial" panose="020B0604020202020204" pitchFamily="34" charset="0"/>
                <a:cs typeface="Arial" panose="020B0604020202020204" pitchFamily="34" charset="0"/>
              </a:rPr>
              <a:t>A’</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là</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tập</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hợp</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các</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số</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đối</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của</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các</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số</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thuộc</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tập</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hợp</a:t>
            </a:r>
            <a:r>
              <a:rPr lang="en-US" sz="2667" dirty="0">
                <a:latin typeface="Arial" panose="020B0604020202020204" pitchFamily="34" charset="0"/>
                <a:cs typeface="Arial" panose="020B0604020202020204" pitchFamily="34" charset="0"/>
              </a:rPr>
              <a:t> A </a:t>
            </a:r>
            <a:r>
              <a:rPr lang="en-US" sz="2667" dirty="0" err="1">
                <a:latin typeface="Arial" panose="020B0604020202020204" pitchFamily="34" charset="0"/>
                <a:cs typeface="Arial" panose="020B0604020202020204" pitchFamily="34" charset="0"/>
              </a:rPr>
              <a:t>trong</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bài</a:t>
            </a:r>
            <a:r>
              <a:rPr lang="en-US" sz="2667" dirty="0">
                <a:latin typeface="Arial" panose="020B0604020202020204" pitchFamily="34" charset="0"/>
                <a:cs typeface="Arial" panose="020B0604020202020204" pitchFamily="34" charset="0"/>
              </a:rPr>
              <a:t> 2.13. </a:t>
            </a:r>
            <a:r>
              <a:rPr lang="en-US" sz="2667" dirty="0" err="1">
                <a:latin typeface="Arial" panose="020B0604020202020204" pitchFamily="34" charset="0"/>
                <a:cs typeface="Arial" panose="020B0604020202020204" pitchFamily="34" charset="0"/>
              </a:rPr>
              <a:t>Liệt</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kê</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các</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phần</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tử</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của</a:t>
            </a:r>
            <a:r>
              <a:rPr lang="en-US" sz="2667" dirty="0">
                <a:latin typeface="Arial" panose="020B0604020202020204" pitchFamily="34" charset="0"/>
                <a:cs typeface="Arial" panose="020B0604020202020204" pitchFamily="34" charset="0"/>
              </a:rPr>
              <a:t> </a:t>
            </a:r>
            <a:r>
              <a:rPr lang="en-US" sz="2667" b="1" dirty="0">
                <a:latin typeface="Arial" panose="020B0604020202020204" pitchFamily="34" charset="0"/>
                <a:cs typeface="Arial" panose="020B0604020202020204" pitchFamily="34" charset="0"/>
              </a:rPr>
              <a:t>A’</a:t>
            </a:r>
            <a:r>
              <a:rPr lang="en-US" sz="2667" dirty="0">
                <a:latin typeface="Arial" panose="020B0604020202020204" pitchFamily="34" charset="0"/>
                <a:cs typeface="Arial" panose="020B0604020202020204" pitchFamily="34" charset="0"/>
              </a:rPr>
              <a:t>.</a:t>
            </a:r>
          </a:p>
        </p:txBody>
      </p:sp>
      <p:sp>
        <p:nvSpPr>
          <p:cNvPr id="18" name="TextBox 17"/>
          <p:cNvSpPr txBox="1"/>
          <p:nvPr/>
        </p:nvSpPr>
        <p:spPr>
          <a:xfrm>
            <a:off x="1307163" y="3327348"/>
            <a:ext cx="907035" cy="543675"/>
          </a:xfrm>
          <a:prstGeom prst="rect">
            <a:avLst/>
          </a:prstGeom>
          <a:noFill/>
        </p:spPr>
        <p:txBody>
          <a:bodyPr wrap="square" rtlCol="0">
            <a:spAutoFit/>
          </a:bodyPr>
          <a:lstStyle/>
          <a:p>
            <a:pPr algn="ctr"/>
            <a:r>
              <a:rPr lang="en-US" sz="2933" b="1" dirty="0" err="1">
                <a:latin typeface="Arial" panose="020B0604020202020204" pitchFamily="34" charset="0"/>
                <a:cs typeface="Arial" panose="020B0604020202020204" pitchFamily="34" charset="0"/>
              </a:rPr>
              <a:t>Giải</a:t>
            </a:r>
            <a:endParaRPr lang="en-US" sz="2933"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1760680" y="4335622"/>
                <a:ext cx="9581278" cy="874342"/>
              </a:xfrm>
              <a:prstGeom prst="rect">
                <a:avLst/>
              </a:prstGeom>
              <a:noFill/>
            </p:spPr>
            <p:txBody>
              <a:bodyPr wrap="square" rtlCol="0">
                <a:spAutoFit/>
              </a:bodyPr>
              <a:lstStyle/>
              <a:p>
                <a:r>
                  <a:rPr lang="en-US" sz="2933" b="1" dirty="0">
                    <a:latin typeface="Arial" panose="020B0604020202020204" pitchFamily="34" charset="0"/>
                    <a:cs typeface="Arial" panose="020B0604020202020204" pitchFamily="34" charset="0"/>
                  </a:rPr>
                  <a:t>A’ </a:t>
                </a:r>
                <a:r>
                  <a:rPr lang="en-US" sz="2933" dirty="0">
                    <a:latin typeface="Arial" panose="020B0604020202020204" pitchFamily="34" charset="0"/>
                    <a:cs typeface="Arial" panose="020B0604020202020204" pitchFamily="34" charset="0"/>
                  </a:rPr>
                  <a:t>= {-7,1; 2,(61); 0; -5,14; - </a:t>
                </a:r>
                <a14:m>
                  <m:oMath xmlns:m="http://schemas.openxmlformats.org/officeDocument/2006/math">
                    <m:f>
                      <m:fPr>
                        <m:ctrlPr>
                          <a:rPr lang="en-US" sz="3600" i="1">
                            <a:latin typeface="Cambria Math" panose="02040503050406030204" pitchFamily="18" charset="0"/>
                            <a:cs typeface="Arial" panose="020B0604020202020204" pitchFamily="34" charset="0"/>
                          </a:rPr>
                        </m:ctrlPr>
                      </m:fPr>
                      <m:num>
                        <m:r>
                          <a:rPr lang="en-US" sz="3600" i="1">
                            <a:latin typeface="Cambria Math" panose="02040503050406030204" pitchFamily="18" charset="0"/>
                            <a:cs typeface="Arial" panose="020B0604020202020204" pitchFamily="34" charset="0"/>
                          </a:rPr>
                          <m:t>4</m:t>
                        </m:r>
                      </m:num>
                      <m:den>
                        <m:r>
                          <a:rPr lang="en-US" sz="3600" i="1">
                            <a:latin typeface="Cambria Math" panose="02040503050406030204" pitchFamily="18" charset="0"/>
                            <a:cs typeface="Arial" panose="020B0604020202020204" pitchFamily="34" charset="0"/>
                          </a:rPr>
                          <m:t>7</m:t>
                        </m:r>
                      </m:den>
                    </m:f>
                  </m:oMath>
                </a14:m>
                <a:r>
                  <a:rPr lang="en-US" sz="2933" dirty="0">
                    <a:latin typeface="Arial" panose="020B0604020202020204" pitchFamily="34" charset="0"/>
                    <a:cs typeface="Arial" panose="020B0604020202020204" pitchFamily="34" charset="0"/>
                  </a:rPr>
                  <a:t>; </a:t>
                </a:r>
                <a14:m>
                  <m:oMath xmlns:m="http://schemas.openxmlformats.org/officeDocument/2006/math">
                    <m:r>
                      <a:rPr lang="en-US" sz="2933">
                        <a:latin typeface="Cambria Math" panose="02040503050406030204" pitchFamily="18" charset="0"/>
                        <a:cs typeface="Arial" panose="020B0604020202020204" pitchFamily="34" charset="0"/>
                      </a:rPr>
                      <m:t>− </m:t>
                    </m:r>
                    <m:rad>
                      <m:radPr>
                        <m:degHide m:val="on"/>
                        <m:ctrlPr>
                          <a:rPr lang="en-US" sz="2933" i="1">
                            <a:latin typeface="Cambria Math" panose="02040503050406030204" pitchFamily="18" charset="0"/>
                            <a:cs typeface="Arial" panose="020B0604020202020204" pitchFamily="34" charset="0"/>
                          </a:rPr>
                        </m:ctrlPr>
                      </m:radPr>
                      <m:deg/>
                      <m:e>
                        <m:r>
                          <a:rPr lang="en-US" sz="2933" i="1">
                            <a:latin typeface="Cambria Math" panose="02040503050406030204" pitchFamily="18" charset="0"/>
                            <a:cs typeface="Arial" panose="020B0604020202020204" pitchFamily="34" charset="0"/>
                          </a:rPr>
                          <m:t>15</m:t>
                        </m:r>
                      </m:e>
                    </m:rad>
                  </m:oMath>
                </a14:m>
                <a:r>
                  <a:rPr lang="en-US" sz="2933" dirty="0">
                    <a:latin typeface="Arial" panose="020B0604020202020204" pitchFamily="34" charset="0"/>
                    <a:cs typeface="Arial" panose="020B0604020202020204" pitchFamily="34" charset="0"/>
                  </a:rPr>
                  <a:t>; </a:t>
                </a:r>
                <a14:m>
                  <m:oMath xmlns:m="http://schemas.openxmlformats.org/officeDocument/2006/math">
                    <m:rad>
                      <m:radPr>
                        <m:degHide m:val="on"/>
                        <m:ctrlPr>
                          <a:rPr lang="en-US" sz="2933" i="1">
                            <a:latin typeface="Cambria Math" panose="02040503050406030204" pitchFamily="18" charset="0"/>
                            <a:cs typeface="Arial" panose="020B0604020202020204" pitchFamily="34" charset="0"/>
                          </a:rPr>
                        </m:ctrlPr>
                      </m:radPr>
                      <m:deg/>
                      <m:e>
                        <m:r>
                          <a:rPr lang="en-US" sz="2933" i="1">
                            <a:latin typeface="Cambria Math" panose="02040503050406030204" pitchFamily="18" charset="0"/>
                            <a:cs typeface="Arial" panose="020B0604020202020204" pitchFamily="34" charset="0"/>
                          </a:rPr>
                          <m:t>81</m:t>
                        </m:r>
                      </m:e>
                    </m:rad>
                    <m:r>
                      <a:rPr lang="en-US" sz="2933">
                        <a:latin typeface="Cambria Math" panose="02040503050406030204" pitchFamily="18" charset="0"/>
                        <a:cs typeface="Arial" panose="020B0604020202020204" pitchFamily="34" charset="0"/>
                      </a:rPr>
                      <m:t>}</m:t>
                    </m:r>
                  </m:oMath>
                </a14:m>
                <a:endParaRPr lang="en-US" sz="2933" dirty="0">
                  <a:latin typeface="Arial" panose="020B0604020202020204" pitchFamily="34" charset="0"/>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1760680" y="4335622"/>
                <a:ext cx="9581278" cy="874342"/>
              </a:xfrm>
              <a:prstGeom prst="rect">
                <a:avLst/>
              </a:prstGeom>
              <a:blipFill>
                <a:blip r:embed="rId2"/>
                <a:stretch>
                  <a:fillRect l="-1399" b="-2778"/>
                </a:stretch>
              </a:blipFill>
            </p:spPr>
            <p:txBody>
              <a:bodyPr/>
              <a:lstStyle/>
              <a:p>
                <a:r>
                  <a:rPr lang="en-US">
                    <a:noFill/>
                  </a:rPr>
                  <a:t> </a:t>
                </a:r>
              </a:p>
            </p:txBody>
          </p:sp>
        </mc:Fallback>
      </mc:AlternateContent>
    </p:spTree>
    <p:extLst>
      <p:ext uri="{BB962C8B-B14F-4D97-AF65-F5344CB8AC3E}">
        <p14:creationId xmlns:p14="http://schemas.microsoft.com/office/powerpoint/2010/main" val="36608792"/>
      </p:ext>
    </p:extLst>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anim calcmode="lin" valueType="num">
                                      <p:cBhvr>
                                        <p:cTn id="18" dur="500" fill="hold"/>
                                        <p:tgtEl>
                                          <p:spTgt spid="18"/>
                                        </p:tgtEl>
                                        <p:attrNameLst>
                                          <p:attrName>ppt_x</p:attrName>
                                        </p:attrNameLst>
                                      </p:cBhvr>
                                      <p:tavLst>
                                        <p:tav tm="0">
                                          <p:val>
                                            <p:strVal val="#ppt_x"/>
                                          </p:val>
                                        </p:tav>
                                        <p:tav tm="100000">
                                          <p:val>
                                            <p:strVal val="#ppt_x"/>
                                          </p:val>
                                        </p:tav>
                                      </p:tavLst>
                                    </p:anim>
                                    <p:anim calcmode="lin" valueType="num">
                                      <p:cBhvr>
                                        <p:cTn id="1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anim calcmode="lin" valueType="num">
                                      <p:cBhvr>
                                        <p:cTn id="25" dur="500" fill="hold"/>
                                        <p:tgtEl>
                                          <p:spTgt spid="19"/>
                                        </p:tgtEl>
                                        <p:attrNameLst>
                                          <p:attrName>ppt_x</p:attrName>
                                        </p:attrNameLst>
                                      </p:cBhvr>
                                      <p:tavLst>
                                        <p:tav tm="0">
                                          <p:val>
                                            <p:strVal val="#ppt_x"/>
                                          </p:val>
                                        </p:tav>
                                        <p:tav tm="100000">
                                          <p:val>
                                            <p:strVal val="#ppt_x"/>
                                          </p:val>
                                        </p:tav>
                                      </p:tavLst>
                                    </p:anim>
                                    <p:anim calcmode="lin" valueType="num">
                                      <p:cBhvr>
                                        <p:cTn id="26"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762328" y="909165"/>
            <a:ext cx="3496755" cy="502766"/>
          </a:xfrm>
          <a:prstGeom prst="rect">
            <a:avLst/>
          </a:prstGeom>
          <a:noFill/>
        </p:spPr>
        <p:txBody>
          <a:bodyPr wrap="square" rtlCol="0">
            <a:spAutoFit/>
          </a:bodyPr>
          <a:lstStyle/>
          <a:p>
            <a:r>
              <a:rPr lang="en-US" sz="2667" b="1" dirty="0" err="1">
                <a:solidFill>
                  <a:srgbClr val="FF0000"/>
                </a:solidFill>
                <a:latin typeface="Arial" panose="020B0604020202020204" pitchFamily="34" charset="0"/>
                <a:cs typeface="Arial" panose="020B0604020202020204" pitchFamily="34" charset="0"/>
              </a:rPr>
              <a:t>Bài</a:t>
            </a:r>
            <a:r>
              <a:rPr lang="en-US" sz="2667" b="1" dirty="0">
                <a:solidFill>
                  <a:srgbClr val="FF0000"/>
                </a:solidFill>
                <a:latin typeface="Arial" panose="020B0604020202020204" pitchFamily="34" charset="0"/>
                <a:cs typeface="Arial" panose="020B0604020202020204" pitchFamily="34" charset="0"/>
              </a:rPr>
              <a:t> 2.15 (SGK - tr36)</a:t>
            </a:r>
          </a:p>
        </p:txBody>
      </p:sp>
      <p:sp>
        <p:nvSpPr>
          <p:cNvPr id="21" name="TextBox 20"/>
          <p:cNvSpPr txBox="1"/>
          <p:nvPr/>
        </p:nvSpPr>
        <p:spPr>
          <a:xfrm>
            <a:off x="571500" y="1915459"/>
            <a:ext cx="11175999" cy="708014"/>
          </a:xfrm>
          <a:prstGeom prst="rect">
            <a:avLst/>
          </a:prstGeom>
          <a:noFill/>
        </p:spPr>
        <p:txBody>
          <a:bodyPr wrap="square" rtlCol="0">
            <a:spAutoFit/>
          </a:bodyPr>
          <a:lstStyle/>
          <a:p>
            <a:pPr algn="just">
              <a:lnSpc>
                <a:spcPct val="150000"/>
              </a:lnSpc>
            </a:pPr>
            <a:r>
              <a:rPr lang="en-US" sz="2667" dirty="0" err="1">
                <a:latin typeface="Arial" panose="020B0604020202020204" pitchFamily="34" charset="0"/>
                <a:cs typeface="Arial" panose="020B0604020202020204" pitchFamily="34" charset="0"/>
              </a:rPr>
              <a:t>Các</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điểm</a:t>
            </a:r>
            <a:r>
              <a:rPr lang="en-US" sz="2667" dirty="0">
                <a:latin typeface="Arial" panose="020B0604020202020204" pitchFamily="34" charset="0"/>
                <a:cs typeface="Arial" panose="020B0604020202020204" pitchFamily="34" charset="0"/>
              </a:rPr>
              <a:t> A, B, C, D </a:t>
            </a:r>
            <a:r>
              <a:rPr lang="en-US" sz="2667" dirty="0" err="1">
                <a:latin typeface="Arial" panose="020B0604020202020204" pitchFamily="34" charset="0"/>
                <a:cs typeface="Arial" panose="020B0604020202020204" pitchFamily="34" charset="0"/>
              </a:rPr>
              <a:t>trong</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hình</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sau</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biểu</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diễn</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những</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số</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thực</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nào</a:t>
            </a:r>
            <a:r>
              <a:rPr lang="en-US" sz="2667" dirty="0">
                <a:latin typeface="Arial" panose="020B0604020202020204" pitchFamily="34" charset="0"/>
                <a:cs typeface="Arial" panose="020B0604020202020204" pitchFamily="34" charset="0"/>
              </a:rPr>
              <a:t>? </a:t>
            </a:r>
          </a:p>
        </p:txBody>
      </p:sp>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7977" y="3585872"/>
            <a:ext cx="8855472" cy="732106"/>
          </a:xfrm>
          <a:prstGeom prst="rect">
            <a:avLst/>
          </a:prstGeom>
        </p:spPr>
      </p:pic>
      <p:cxnSp>
        <p:nvCxnSpPr>
          <p:cNvPr id="33" name="Straight Arrow Connector 32"/>
          <p:cNvCxnSpPr/>
          <p:nvPr/>
        </p:nvCxnSpPr>
        <p:spPr>
          <a:xfrm>
            <a:off x="3962400" y="4089400"/>
            <a:ext cx="0" cy="9144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978400" y="4089400"/>
            <a:ext cx="0" cy="9144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908800" y="4089400"/>
            <a:ext cx="0" cy="9144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8077200" y="4089400"/>
            <a:ext cx="0" cy="9144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510705" y="5117444"/>
            <a:ext cx="965200" cy="502766"/>
          </a:xfrm>
          <a:prstGeom prst="rect">
            <a:avLst/>
          </a:prstGeom>
          <a:noFill/>
        </p:spPr>
        <p:txBody>
          <a:bodyPr wrap="square" rtlCol="0">
            <a:spAutoFit/>
          </a:bodyPr>
          <a:lstStyle/>
          <a:p>
            <a:pPr algn="ctr"/>
            <a:r>
              <a:rPr lang="en-US" sz="2667" dirty="0">
                <a:solidFill>
                  <a:srgbClr val="0070C0"/>
                </a:solidFill>
                <a:latin typeface="Arial" panose="020B0604020202020204" pitchFamily="34" charset="0"/>
                <a:cs typeface="Arial" panose="020B0604020202020204" pitchFamily="34" charset="0"/>
              </a:rPr>
              <a:t>0,65</a:t>
            </a:r>
          </a:p>
        </p:txBody>
      </p:sp>
      <p:sp>
        <p:nvSpPr>
          <p:cNvPr id="38" name="TextBox 37"/>
          <p:cNvSpPr txBox="1"/>
          <p:nvPr/>
        </p:nvSpPr>
        <p:spPr>
          <a:xfrm>
            <a:off x="4540608" y="5112984"/>
            <a:ext cx="965200" cy="502766"/>
          </a:xfrm>
          <a:prstGeom prst="rect">
            <a:avLst/>
          </a:prstGeom>
          <a:noFill/>
        </p:spPr>
        <p:txBody>
          <a:bodyPr wrap="square" rtlCol="0">
            <a:spAutoFit/>
          </a:bodyPr>
          <a:lstStyle/>
          <a:p>
            <a:pPr algn="ctr"/>
            <a:r>
              <a:rPr lang="en-US" sz="2667" dirty="0">
                <a:solidFill>
                  <a:srgbClr val="0070C0"/>
                </a:solidFill>
                <a:latin typeface="Arial" panose="020B0604020202020204" pitchFamily="34" charset="0"/>
                <a:cs typeface="Arial" panose="020B0604020202020204" pitchFamily="34" charset="0"/>
              </a:rPr>
              <a:t>0,95</a:t>
            </a:r>
          </a:p>
        </p:txBody>
      </p:sp>
      <p:sp>
        <p:nvSpPr>
          <p:cNvPr id="39" name="TextBox 38"/>
          <p:cNvSpPr txBox="1"/>
          <p:nvPr/>
        </p:nvSpPr>
        <p:spPr>
          <a:xfrm>
            <a:off x="5780353" y="5075695"/>
            <a:ext cx="2176158" cy="502766"/>
          </a:xfrm>
          <a:prstGeom prst="rect">
            <a:avLst/>
          </a:prstGeom>
          <a:noFill/>
        </p:spPr>
        <p:txBody>
          <a:bodyPr wrap="square" rtlCol="0">
            <a:spAutoFit/>
          </a:bodyPr>
          <a:lstStyle/>
          <a:p>
            <a:pPr algn="ctr"/>
            <a:r>
              <a:rPr lang="en-US" sz="2667" dirty="0">
                <a:solidFill>
                  <a:srgbClr val="0070C0"/>
                </a:solidFill>
                <a:latin typeface="Arial" panose="020B0604020202020204" pitchFamily="34" charset="0"/>
                <a:cs typeface="Arial" panose="020B0604020202020204" pitchFamily="34" charset="0"/>
              </a:rPr>
              <a:t>4,615</a:t>
            </a:r>
          </a:p>
        </p:txBody>
      </p:sp>
      <p:sp>
        <p:nvSpPr>
          <p:cNvPr id="40" name="TextBox 39"/>
          <p:cNvSpPr txBox="1"/>
          <p:nvPr/>
        </p:nvSpPr>
        <p:spPr>
          <a:xfrm>
            <a:off x="7614273" y="5066604"/>
            <a:ext cx="983013" cy="502766"/>
          </a:xfrm>
          <a:prstGeom prst="rect">
            <a:avLst/>
          </a:prstGeom>
          <a:noFill/>
        </p:spPr>
        <p:txBody>
          <a:bodyPr wrap="square" rtlCol="0">
            <a:spAutoFit/>
          </a:bodyPr>
          <a:lstStyle/>
          <a:p>
            <a:pPr algn="ctr"/>
            <a:r>
              <a:rPr lang="en-US" sz="2667" dirty="0">
                <a:solidFill>
                  <a:srgbClr val="0070C0"/>
                </a:solidFill>
                <a:latin typeface="Arial" panose="020B0604020202020204" pitchFamily="34" charset="0"/>
                <a:cs typeface="Arial" panose="020B0604020202020204" pitchFamily="34" charset="0"/>
              </a:rPr>
              <a:t>4,65</a:t>
            </a:r>
          </a:p>
        </p:txBody>
      </p:sp>
    </p:spTree>
    <p:extLst>
      <p:ext uri="{BB962C8B-B14F-4D97-AF65-F5344CB8AC3E}">
        <p14:creationId xmlns:p14="http://schemas.microsoft.com/office/powerpoint/2010/main" val="344831232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left)">
                                      <p:cBhvr>
                                        <p:cTn id="14" dur="500"/>
                                        <p:tgtEl>
                                          <p:spTgt spid="21"/>
                                        </p:tgtEl>
                                      </p:cBhvr>
                                    </p:animEffect>
                                  </p:childTnLst>
                                </p:cTn>
                              </p:par>
                              <p:par>
                                <p:cTn id="15" presetID="9"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up)">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up)">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up)">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p:cTn id="49" dur="500" fill="hold"/>
                                        <p:tgtEl>
                                          <p:spTgt spid="39"/>
                                        </p:tgtEl>
                                        <p:attrNameLst>
                                          <p:attrName>ppt_w</p:attrName>
                                        </p:attrNameLst>
                                      </p:cBhvr>
                                      <p:tavLst>
                                        <p:tav tm="0">
                                          <p:val>
                                            <p:strVal val="#ppt_w+.3"/>
                                          </p:val>
                                        </p:tav>
                                        <p:tav tm="100000">
                                          <p:val>
                                            <p:strVal val="#ppt_w"/>
                                          </p:val>
                                        </p:tav>
                                      </p:tavLst>
                                    </p:anim>
                                    <p:anim calcmode="lin" valueType="num">
                                      <p:cBhvr>
                                        <p:cTn id="50" dur="500" fill="hold"/>
                                        <p:tgtEl>
                                          <p:spTgt spid="39"/>
                                        </p:tgtEl>
                                        <p:attrNameLst>
                                          <p:attrName>ppt_h</p:attrName>
                                        </p:attrNameLst>
                                      </p:cBhvr>
                                      <p:tavLst>
                                        <p:tav tm="0">
                                          <p:val>
                                            <p:strVal val="#ppt_h"/>
                                          </p:val>
                                        </p:tav>
                                        <p:tav tm="100000">
                                          <p:val>
                                            <p:strVal val="#ppt_h"/>
                                          </p:val>
                                        </p:tav>
                                      </p:tavLst>
                                    </p:anim>
                                    <p:animEffect transition="in" filter="fade">
                                      <p:cBhvr>
                                        <p:cTn id="51" dur="500"/>
                                        <p:tgtEl>
                                          <p:spTgt spid="3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up)">
                                      <p:cBhvr>
                                        <p:cTn id="56" dur="5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p:cTn id="61" dur="500" fill="hold"/>
                                        <p:tgtEl>
                                          <p:spTgt spid="40"/>
                                        </p:tgtEl>
                                        <p:attrNameLst>
                                          <p:attrName>ppt_w</p:attrName>
                                        </p:attrNameLst>
                                      </p:cBhvr>
                                      <p:tavLst>
                                        <p:tav tm="0">
                                          <p:val>
                                            <p:fltVal val="0"/>
                                          </p:val>
                                        </p:tav>
                                        <p:tav tm="100000">
                                          <p:val>
                                            <p:strVal val="#ppt_w"/>
                                          </p:val>
                                        </p:tav>
                                      </p:tavLst>
                                    </p:anim>
                                    <p:anim calcmode="lin" valueType="num">
                                      <p:cBhvr>
                                        <p:cTn id="62" dur="500" fill="hold"/>
                                        <p:tgtEl>
                                          <p:spTgt spid="40"/>
                                        </p:tgtEl>
                                        <p:attrNameLst>
                                          <p:attrName>ppt_h</p:attrName>
                                        </p:attrNameLst>
                                      </p:cBhvr>
                                      <p:tavLst>
                                        <p:tav tm="0">
                                          <p:val>
                                            <p:fltVal val="0"/>
                                          </p:val>
                                        </p:tav>
                                        <p:tav tm="100000">
                                          <p:val>
                                            <p:strVal val="#ppt_h"/>
                                          </p:val>
                                        </p:tav>
                                      </p:tavLst>
                                    </p:anim>
                                    <p:animEffect transition="in" filter="fade">
                                      <p:cBhvr>
                                        <p:cTn id="6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37" grpId="0"/>
      <p:bldP spid="38" grpId="0"/>
      <p:bldP spid="39"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629EA1-FB30-E5E3-39EA-C65065B350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32721" y="106680"/>
            <a:ext cx="1645919" cy="1563317"/>
          </a:xfrm>
          <a:prstGeom prst="rect">
            <a:avLst/>
          </a:prstGeom>
        </p:spPr>
      </p:pic>
      <p:sp>
        <p:nvSpPr>
          <p:cNvPr id="2" name="Slide Number Placeholder 1"/>
          <p:cNvSpPr>
            <a:spLocks noGrp="1"/>
          </p:cNvSpPr>
          <p:nvPr>
            <p:ph type="sldNum" sz="quarter" idx="12"/>
          </p:nvPr>
        </p:nvSpPr>
        <p:spPr/>
        <p:txBody>
          <a:bodyPr/>
          <a:lstStyle/>
          <a:p>
            <a:fld id="{0C846248-0222-4A3A-B22E-4E2A0B918D57}" type="slidenum">
              <a:rPr lang="en-US" smtClean="0"/>
              <a:pPr/>
              <a:t>2</a:t>
            </a:fld>
            <a:endParaRPr lang="en-US"/>
          </a:p>
        </p:txBody>
      </p:sp>
      <p:sp>
        <p:nvSpPr>
          <p:cNvPr id="6" name="TextBox 5">
            <a:extLst>
              <a:ext uri="{FF2B5EF4-FFF2-40B4-BE49-F238E27FC236}">
                <a16:creationId xmlns:a16="http://schemas.microsoft.com/office/drawing/2014/main" id="{B55CCE6D-2DE5-3D59-C13F-2147809BB22E}"/>
              </a:ext>
            </a:extLst>
          </p:cNvPr>
          <p:cNvSpPr txBox="1"/>
          <p:nvPr/>
        </p:nvSpPr>
        <p:spPr>
          <a:xfrm>
            <a:off x="10620404" y="676754"/>
            <a:ext cx="1236316" cy="430887"/>
          </a:xfrm>
          <a:prstGeom prst="rect">
            <a:avLst/>
          </a:prstGeom>
          <a:noFill/>
        </p:spPr>
        <p:txBody>
          <a:bodyPr wrap="square" rtlCol="0">
            <a:spAutoFit/>
          </a:bodyPr>
          <a:lstStyle/>
          <a:p>
            <a:pPr algn="ctr"/>
            <a:r>
              <a:rPr lang="en-US" sz="2200" dirty="0" smtClean="0">
                <a:solidFill>
                  <a:schemeClr val="bg1"/>
                </a:solidFill>
                <a:latin typeface="Times New Roman" panose="02020603050405020304" pitchFamily="18" charset="0"/>
                <a:ea typeface="Open Sans Extrabold" panose="020B0906030804020204" pitchFamily="34" charset="0"/>
                <a:cs typeface="Times New Roman" panose="02020603050405020304" pitchFamily="18" charset="0"/>
              </a:rPr>
              <a:t>TIẾT 1</a:t>
            </a:r>
            <a:endParaRPr lang="en-US" sz="2200" dirty="0">
              <a:solidFill>
                <a:schemeClr val="bg1"/>
              </a:solidFill>
              <a:latin typeface="Times New Roman" panose="02020603050405020304" pitchFamily="18" charset="0"/>
              <a:ea typeface="Open Sans Extrabold" panose="020B0906030804020204" pitchFamily="34"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1" y="0"/>
            <a:ext cx="10330581" cy="1189703"/>
          </a:xfrm>
          <a:prstGeom prst="rect">
            <a:avLst/>
          </a:prstGeom>
        </p:spPr>
      </p:pic>
      <p:pic>
        <p:nvPicPr>
          <p:cNvPr id="8" name="Picture 7"/>
          <p:cNvPicPr>
            <a:picLocks noChangeAspect="1"/>
          </p:cNvPicPr>
          <p:nvPr/>
        </p:nvPicPr>
        <p:blipFill>
          <a:blip r:embed="rId4"/>
          <a:stretch>
            <a:fillRect/>
          </a:stretch>
        </p:blipFill>
        <p:spPr>
          <a:xfrm>
            <a:off x="799255" y="1548911"/>
            <a:ext cx="9295631" cy="3248899"/>
          </a:xfrm>
          <a:prstGeom prst="rect">
            <a:avLst/>
          </a:prstGeom>
        </p:spPr>
      </p:pic>
    </p:spTree>
    <p:extLst>
      <p:ext uri="{BB962C8B-B14F-4D97-AF65-F5344CB8AC3E}">
        <p14:creationId xmlns:p14="http://schemas.microsoft.com/office/powerpoint/2010/main" val="4176924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846248-0222-4A3A-B22E-4E2A0B918D57}" type="slidenum">
              <a:rPr lang="en-US" smtClean="0"/>
              <a:pPr/>
              <a:t>3</a:t>
            </a:fld>
            <a:endParaRPr lang="en-US"/>
          </a:p>
        </p:txBody>
      </p:sp>
      <p:pic>
        <p:nvPicPr>
          <p:cNvPr id="3" name="Picture 2"/>
          <p:cNvPicPr>
            <a:picLocks noChangeAspect="1"/>
          </p:cNvPicPr>
          <p:nvPr/>
        </p:nvPicPr>
        <p:blipFill>
          <a:blip r:embed="rId2"/>
          <a:stretch>
            <a:fillRect/>
          </a:stretch>
        </p:blipFill>
        <p:spPr>
          <a:xfrm>
            <a:off x="0" y="0"/>
            <a:ext cx="12192000" cy="4503031"/>
          </a:xfrm>
          <a:prstGeom prst="rect">
            <a:avLst/>
          </a:prstGeom>
        </p:spPr>
      </p:pic>
    </p:spTree>
    <p:extLst>
      <p:ext uri="{BB962C8B-B14F-4D97-AF65-F5344CB8AC3E}">
        <p14:creationId xmlns:p14="http://schemas.microsoft.com/office/powerpoint/2010/main" val="3894285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846248-0222-4A3A-B22E-4E2A0B918D57}" type="slidenum">
              <a:rPr lang="en-US" smtClean="0"/>
              <a:pPr/>
              <a:t>4</a:t>
            </a:fld>
            <a:endParaRPr lang="en-US"/>
          </a:p>
        </p:txBody>
      </p:sp>
      <p:pic>
        <p:nvPicPr>
          <p:cNvPr id="3" name="Picture 2"/>
          <p:cNvPicPr>
            <a:picLocks noChangeAspect="1"/>
          </p:cNvPicPr>
          <p:nvPr/>
        </p:nvPicPr>
        <p:blipFill>
          <a:blip r:embed="rId2"/>
          <a:stretch>
            <a:fillRect/>
          </a:stretch>
        </p:blipFill>
        <p:spPr>
          <a:xfrm>
            <a:off x="0" y="0"/>
            <a:ext cx="12192000" cy="3092824"/>
          </a:xfrm>
          <a:prstGeom prst="rect">
            <a:avLst/>
          </a:prstGeom>
        </p:spPr>
      </p:pic>
      <p:pic>
        <p:nvPicPr>
          <p:cNvPr id="4" name="Picture 3"/>
          <p:cNvPicPr>
            <a:picLocks noChangeAspect="1"/>
          </p:cNvPicPr>
          <p:nvPr/>
        </p:nvPicPr>
        <p:blipFill>
          <a:blip r:embed="rId3"/>
          <a:stretch>
            <a:fillRect/>
          </a:stretch>
        </p:blipFill>
        <p:spPr>
          <a:xfrm>
            <a:off x="0" y="3092824"/>
            <a:ext cx="12069136" cy="1446980"/>
          </a:xfrm>
          <a:prstGeom prst="rect">
            <a:avLst/>
          </a:prstGeom>
        </p:spPr>
      </p:pic>
    </p:spTree>
    <p:extLst>
      <p:ext uri="{BB962C8B-B14F-4D97-AF65-F5344CB8AC3E}">
        <p14:creationId xmlns:p14="http://schemas.microsoft.com/office/powerpoint/2010/main" val="1126949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TextBox 13"/>
              <p:cNvSpPr txBox="1"/>
              <p:nvPr/>
            </p:nvSpPr>
            <p:spPr>
              <a:xfrm>
                <a:off x="73936" y="2336438"/>
                <a:ext cx="14241504" cy="1797543"/>
              </a:xfrm>
              <a:prstGeom prst="rect">
                <a:avLst/>
              </a:prstGeom>
              <a:noFill/>
            </p:spPr>
            <p:txBody>
              <a:bodyPr wrap="square" rtlCol="0">
                <a:spAutoFit/>
              </a:bodyPr>
              <a:lstStyle/>
              <a:p>
                <a:pPr marL="742950" indent="-742950">
                  <a:lnSpc>
                    <a:spcPct val="150000"/>
                  </a:lnSpc>
                  <a:buAutoNum type="alphaLcParenR"/>
                </a:pPr>
                <a:r>
                  <a:rPr lang="en-US" sz="3600" dirty="0" smtClean="0">
                    <a:latin typeface="Arial" panose="020B0604020202020204" pitchFamily="34" charset="0"/>
                    <a:cs typeface="Arial" panose="020B0604020202020204" pitchFamily="34" charset="0"/>
                  </a:rPr>
                  <a:t>Cách </a:t>
                </a:r>
                <a:r>
                  <a:rPr lang="en-US" sz="3600" dirty="0" err="1" smtClean="0">
                    <a:latin typeface="Arial" panose="020B0604020202020204" pitchFamily="34" charset="0"/>
                    <a:cs typeface="Arial" panose="020B0604020202020204" pitchFamily="34" charset="0"/>
                  </a:rPr>
                  <a:t>viết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nào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sau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đây</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đúng</a:t>
                </a:r>
                <a:r>
                  <a:rPr lang="en-US" sz="36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3600" i="1" smtClean="0">
                            <a:latin typeface="Cambria Math" panose="02040503050406030204" pitchFamily="18" charset="0"/>
                            <a:cs typeface="Arial" panose="020B0604020202020204" pitchFamily="34" charset="0"/>
                          </a:rPr>
                        </m:ctrlPr>
                      </m:radPr>
                      <m:deg/>
                      <m:e>
                        <m:r>
                          <a:rPr lang="en-US" sz="3600" b="0" i="1" smtClean="0">
                            <a:latin typeface="Cambria Math" panose="02040503050406030204" pitchFamily="18" charset="0"/>
                            <a:cs typeface="Arial" panose="020B0604020202020204" pitchFamily="34" charset="0"/>
                          </a:rPr>
                          <m:t>2</m:t>
                        </m:r>
                      </m:e>
                    </m:rad>
                    <m:r>
                      <a:rPr lang="en-US" sz="3600" b="0" i="1" smtClean="0">
                        <a:latin typeface="Cambria Math" panose="02040503050406030204" pitchFamily="18" charset="0"/>
                        <a:ea typeface="Cambria Math" panose="02040503050406030204" pitchFamily="18" charset="0"/>
                        <a:cs typeface="Arial" panose="020B0604020202020204" pitchFamily="34" charset="0"/>
                      </a:rPr>
                      <m:t>∈</m:t>
                    </m:r>
                    <m:r>
                      <a:rPr lang="en-US" sz="3600" b="0" i="1" smtClean="0">
                        <a:latin typeface="Cambria Math" panose="02040503050406030204" pitchFamily="18" charset="0"/>
                        <a:ea typeface="Cambria Math" panose="02040503050406030204" pitchFamily="18" charset="0"/>
                        <a:cs typeface="Arial" panose="020B0604020202020204" pitchFamily="34" charset="0"/>
                      </a:rPr>
                      <m:t>ℚ</m:t>
                    </m:r>
                  </m:oMath>
                </a14:m>
                <a:r>
                  <a:rPr lang="en-US" sz="3600" dirty="0" smtClean="0">
                    <a:latin typeface="Arial" panose="020B0604020202020204" pitchFamily="34" charset="0"/>
                    <a:cs typeface="Arial" panose="020B0604020202020204" pitchFamily="34" charset="0"/>
                  </a:rPr>
                  <a:t>; </a:t>
                </a:r>
                <a14:m>
                  <m:oMath xmlns:m="http://schemas.openxmlformats.org/officeDocument/2006/math">
                    <m:r>
                      <m:rPr>
                        <m:sty m:val="p"/>
                      </m:rPr>
                      <a:rPr lang="en-US" sz="3600" i="0" smtClean="0">
                        <a:latin typeface="Cambria Math" panose="02040503050406030204" pitchFamily="18" charset="0"/>
                        <a:ea typeface="Cambria Math" panose="02040503050406030204" pitchFamily="18" charset="0"/>
                        <a:cs typeface="Arial" panose="020B0604020202020204" pitchFamily="34" charset="0"/>
                      </a:rPr>
                      <m:t>π</m:t>
                    </m:r>
                    <m:r>
                      <a:rPr lang="en-US" sz="3600" b="0" i="1" smtClean="0">
                        <a:latin typeface="Cambria Math" panose="02040503050406030204" pitchFamily="18" charset="0"/>
                        <a:ea typeface="Cambria Math" panose="02040503050406030204" pitchFamily="18" charset="0"/>
                        <a:cs typeface="Arial" panose="020B0604020202020204" pitchFamily="34" charset="0"/>
                      </a:rPr>
                      <m:t>∈</m:t>
                    </m:r>
                    <m:r>
                      <a:rPr lang="en-US" sz="3600" b="0" i="1" smtClean="0">
                        <a:latin typeface="Cambria Math" panose="02040503050406030204" pitchFamily="18" charset="0"/>
                        <a:ea typeface="Cambria Math" panose="02040503050406030204" pitchFamily="18" charset="0"/>
                        <a:cs typeface="Arial" panose="020B0604020202020204" pitchFamily="34" charset="0"/>
                      </a:rPr>
                      <m:t>𝕀</m:t>
                    </m:r>
                  </m:oMath>
                </a14:m>
                <a:r>
                  <a:rPr lang="en-US" sz="3600" dirty="0" smtClean="0">
                    <a:latin typeface="Arial" panose="020B0604020202020204" pitchFamily="34" charset="0"/>
                    <a:cs typeface="Arial" panose="020B0604020202020204" pitchFamily="34" charset="0"/>
                  </a:rPr>
                  <a:t>; 15 </a:t>
                </a:r>
                <a14:m>
                  <m:oMath xmlns:m="http://schemas.openxmlformats.org/officeDocument/2006/math">
                    <m:r>
                      <a:rPr lang="en-US" sz="36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3600" dirty="0" smtClean="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ea typeface="Cambria Math" panose="02040503050406030204" pitchFamily="18" charset="0"/>
                        <a:cs typeface="Arial" panose="020B0604020202020204" pitchFamily="34" charset="0"/>
                      </a:rPr>
                      <m:t>ℝ</m:t>
                    </m:r>
                  </m:oMath>
                </a14:m>
                <a:r>
                  <a:rPr lang="en-US" sz="3600" dirty="0" smtClean="0">
                    <a:latin typeface="Arial" panose="020B0604020202020204" pitchFamily="34" charset="0"/>
                    <a:cs typeface="Arial" panose="020B0604020202020204" pitchFamily="34" charset="0"/>
                  </a:rPr>
                  <a:t>?</a:t>
                </a:r>
              </a:p>
              <a:p>
                <a:pPr marL="742950" indent="-742950">
                  <a:lnSpc>
                    <a:spcPct val="150000"/>
                  </a:lnSpc>
                  <a:buAutoNum type="alphaLcParenR"/>
                </a:pPr>
                <a:r>
                  <a:rPr lang="en-US" sz="3600" dirty="0" err="1" smtClean="0">
                    <a:latin typeface="Arial" panose="020B0604020202020204" pitchFamily="34" charset="0"/>
                    <a:cs typeface="Arial" panose="020B0604020202020204" pitchFamily="34" charset="0"/>
                  </a:rPr>
                  <a:t>Viết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số</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đối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của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các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số</a:t>
                </a:r>
                <a:r>
                  <a:rPr lang="en-US" sz="3600" dirty="0" smtClean="0">
                    <a:latin typeface="Arial" panose="020B0604020202020204" pitchFamily="34" charset="0"/>
                    <a:cs typeface="Arial" panose="020B0604020202020204" pitchFamily="34" charset="0"/>
                  </a:rPr>
                  <a:t> 5,08(299); </a:t>
                </a:r>
                <a14:m>
                  <m:oMath xmlns:m="http://schemas.openxmlformats.org/officeDocument/2006/math">
                    <m:r>
                      <a:rPr lang="en-US" sz="3600" b="0" i="0" smtClean="0">
                        <a:latin typeface="Cambria Math" panose="02040503050406030204" pitchFamily="18" charset="0"/>
                        <a:cs typeface="Arial" panose="020B0604020202020204" pitchFamily="34" charset="0"/>
                      </a:rPr>
                      <m:t>−</m:t>
                    </m:r>
                    <m:rad>
                      <m:radPr>
                        <m:degHide m:val="on"/>
                        <m:ctrlPr>
                          <a:rPr lang="en-US" sz="3600" i="1" smtClean="0">
                            <a:latin typeface="Cambria Math" panose="02040503050406030204" pitchFamily="18" charset="0"/>
                            <a:cs typeface="Arial" panose="020B0604020202020204" pitchFamily="34" charset="0"/>
                          </a:rPr>
                        </m:ctrlPr>
                      </m:radPr>
                      <m:deg/>
                      <m:e>
                        <m:r>
                          <a:rPr lang="en-US" sz="3600" b="0" i="1" smtClean="0">
                            <a:latin typeface="Cambria Math" panose="02040503050406030204" pitchFamily="18" charset="0"/>
                            <a:cs typeface="Arial" panose="020B0604020202020204" pitchFamily="34" charset="0"/>
                          </a:rPr>
                          <m:t>5</m:t>
                        </m:r>
                      </m:e>
                    </m:rad>
                  </m:oMath>
                </a14:m>
                <a:r>
                  <a:rPr lang="en-US" sz="3600" dirty="0" smtClean="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73936" y="2336438"/>
                <a:ext cx="14241504" cy="1797543"/>
              </a:xfrm>
              <a:prstGeom prst="rect">
                <a:avLst/>
              </a:prstGeom>
              <a:blipFill>
                <a:blip r:embed="rId2"/>
                <a:stretch>
                  <a:fillRect l="-1156" b="-11864"/>
                </a:stretch>
              </a:blipFill>
            </p:spPr>
            <p:txBody>
              <a:bodyPr/>
              <a:lstStyle/>
              <a:p>
                <a:r>
                  <a:rPr lang="en-US">
                    <a:noFill/>
                  </a:rPr>
                  <a:t> </a:t>
                </a:r>
              </a:p>
            </p:txBody>
          </p:sp>
        </mc:Fallback>
      </mc:AlternateContent>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7714" y="1671769"/>
            <a:ext cx="967209" cy="976042"/>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7416" y="1618009"/>
            <a:ext cx="967209" cy="976042"/>
          </a:xfrm>
          <a:prstGeom prst="rect">
            <a:avLst/>
          </a:prstGeom>
        </p:spPr>
      </p:pic>
      <p:cxnSp>
        <p:nvCxnSpPr>
          <p:cNvPr id="17" name="Straight Arrow Connector 16"/>
          <p:cNvCxnSpPr/>
          <p:nvPr/>
        </p:nvCxnSpPr>
        <p:spPr>
          <a:xfrm>
            <a:off x="6011524" y="4157657"/>
            <a:ext cx="0" cy="70463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8373724" y="4147774"/>
            <a:ext cx="0" cy="70463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644846" y="5283373"/>
            <a:ext cx="2971800" cy="646331"/>
          </a:xfrm>
          <a:prstGeom prst="rect">
            <a:avLst/>
          </a:prstGeom>
          <a:noFill/>
        </p:spPr>
        <p:txBody>
          <a:bodyPr wrap="square" rtlCol="0">
            <a:spAutoFit/>
          </a:bodyPr>
          <a:lstStyle/>
          <a:p>
            <a:r>
              <a:rPr lang="en-US" sz="3600" dirty="0" smtClean="0">
                <a:solidFill>
                  <a:srgbClr val="0070C0"/>
                </a:solidFill>
                <a:latin typeface="Arial" panose="020B0604020202020204" pitchFamily="34" charset="0"/>
                <a:cs typeface="Arial" panose="020B0604020202020204" pitchFamily="34" charset="0"/>
              </a:rPr>
              <a:t>-5,08(299)</a:t>
            </a:r>
            <a:endParaRPr lang="en-US" sz="3600"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TextBox 19"/>
              <p:cNvSpPr txBox="1"/>
              <p:nvPr/>
            </p:nvSpPr>
            <p:spPr>
              <a:xfrm>
                <a:off x="7774895" y="5236660"/>
                <a:ext cx="1262819" cy="72295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3600" i="1" smtClean="0">
                              <a:solidFill>
                                <a:srgbClr val="0070C0"/>
                              </a:solidFill>
                              <a:latin typeface="Cambria Math" panose="02040503050406030204" pitchFamily="18" charset="0"/>
                              <a:cs typeface="Arial" panose="020B0604020202020204" pitchFamily="34" charset="0"/>
                            </a:rPr>
                          </m:ctrlPr>
                        </m:radPr>
                        <m:deg/>
                        <m:e>
                          <m:r>
                            <a:rPr lang="en-US" sz="3600" b="0" i="1" smtClean="0">
                              <a:solidFill>
                                <a:srgbClr val="0070C0"/>
                              </a:solidFill>
                              <a:latin typeface="Cambria Math" panose="02040503050406030204" pitchFamily="18" charset="0"/>
                              <a:cs typeface="Arial" panose="020B0604020202020204" pitchFamily="34" charset="0"/>
                            </a:rPr>
                            <m:t>5</m:t>
                          </m:r>
                        </m:e>
                      </m:rad>
                    </m:oMath>
                  </m:oMathPara>
                </a14:m>
                <a:endParaRPr lang="en-US" sz="3600" dirty="0">
                  <a:latin typeface="Arial" panose="020B0604020202020204" pitchFamily="34" charset="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7774895" y="5236660"/>
                <a:ext cx="1262819" cy="722955"/>
              </a:xfrm>
              <a:prstGeom prst="rect">
                <a:avLst/>
              </a:prstGeom>
              <a:blipFill>
                <a:blip r:embed="rId4"/>
                <a:stretch>
                  <a:fillRect/>
                </a:stretch>
              </a:blipFill>
            </p:spPr>
            <p:txBody>
              <a:bodyPr/>
              <a:lstStyle/>
              <a:p>
                <a:r>
                  <a:rPr lang="en-US">
                    <a:noFill/>
                  </a:rPr>
                  <a:t> </a:t>
                </a:r>
              </a:p>
            </p:txBody>
          </p:sp>
        </mc:Fallback>
      </mc:AlternateContent>
      <p:pic>
        <p:nvPicPr>
          <p:cNvPr id="21" name="Picture 20"/>
          <p:cNvPicPr>
            <a:picLocks noChangeAspect="1"/>
          </p:cNvPicPr>
          <p:nvPr/>
        </p:nvPicPr>
        <p:blipFill>
          <a:blip r:embed="rId5"/>
          <a:stretch>
            <a:fillRect/>
          </a:stretch>
        </p:blipFill>
        <p:spPr>
          <a:xfrm>
            <a:off x="0" y="-44572"/>
            <a:ext cx="12192000" cy="1461710"/>
          </a:xfrm>
          <a:prstGeom prst="rect">
            <a:avLst/>
          </a:prstGeom>
        </p:spPr>
      </p:pic>
    </p:spTree>
    <p:extLst>
      <p:ext uri="{BB962C8B-B14F-4D97-AF65-F5344CB8AC3E}">
        <p14:creationId xmlns:p14="http://schemas.microsoft.com/office/powerpoint/2010/main" val="218393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wipe(left)">
                                      <p:cBhvr>
                                        <p:cTn id="10" dur="500"/>
                                        <p:tgtEl>
                                          <p:spTgt spid="1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p:tgtEl>
                                          <p:spTgt spid="15"/>
                                        </p:tgtEl>
                                        <p:attrNameLst>
                                          <p:attrName>ppt_y</p:attrName>
                                        </p:attrNameLst>
                                      </p:cBhvr>
                                      <p:tavLst>
                                        <p:tav tm="0">
                                          <p:val>
                                            <p:strVal val="#ppt_y+#ppt_h*1.125000"/>
                                          </p:val>
                                        </p:tav>
                                        <p:tav tm="100000">
                                          <p:val>
                                            <p:strVal val="#ppt_y"/>
                                          </p:val>
                                        </p:tav>
                                      </p:tavLst>
                                    </p:anim>
                                    <p:animEffect transition="in" filter="wipe(up)">
                                      <p:cBhvr>
                                        <p:cTn id="16" dur="500"/>
                                        <p:tgtEl>
                                          <p:spTgt spid="15"/>
                                        </p:tgtEl>
                                      </p:cBhvr>
                                    </p:animEffect>
                                  </p:childTnLst>
                                </p:cTn>
                              </p:par>
                              <p:par>
                                <p:cTn id="17" presetID="1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p:tgtEl>
                                          <p:spTgt spid="16"/>
                                        </p:tgtEl>
                                        <p:attrNameLst>
                                          <p:attrName>ppt_y</p:attrName>
                                        </p:attrNameLst>
                                      </p:cBhvr>
                                      <p:tavLst>
                                        <p:tav tm="0">
                                          <p:val>
                                            <p:strVal val="#ppt_y+#ppt_h*1.125000"/>
                                          </p:val>
                                        </p:tav>
                                        <p:tav tm="100000">
                                          <p:val>
                                            <p:strVal val="#ppt_y"/>
                                          </p:val>
                                        </p:tav>
                                      </p:tavLst>
                                    </p:anim>
                                    <p:animEffect transition="in" filter="wipe(up)">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p:tgtEl>
                                          <p:spTgt spid="17"/>
                                        </p:tgtEl>
                                        <p:attrNameLst>
                                          <p:attrName>ppt_y</p:attrName>
                                        </p:attrNameLst>
                                      </p:cBhvr>
                                      <p:tavLst>
                                        <p:tav tm="0">
                                          <p:val>
                                            <p:strVal val="#ppt_y-#ppt_h*1.125000"/>
                                          </p:val>
                                        </p:tav>
                                        <p:tav tm="100000">
                                          <p:val>
                                            <p:strVal val="#ppt_y"/>
                                          </p:val>
                                        </p:tav>
                                      </p:tavLst>
                                    </p:anim>
                                    <p:animEffect transition="in" filter="wipe(down)">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up)">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846248-0222-4A3A-B22E-4E2A0B918D57}" type="slidenum">
              <a:rPr lang="en-US" smtClean="0"/>
              <a:pPr/>
              <a:t>6</a:t>
            </a:fld>
            <a:endParaRPr lang="en-US"/>
          </a:p>
        </p:txBody>
      </p:sp>
      <p:pic>
        <p:nvPicPr>
          <p:cNvPr id="4" name="Picture 3"/>
          <p:cNvPicPr>
            <a:picLocks noChangeAspect="1"/>
          </p:cNvPicPr>
          <p:nvPr/>
        </p:nvPicPr>
        <p:blipFill>
          <a:blip r:embed="rId2"/>
          <a:stretch>
            <a:fillRect/>
          </a:stretch>
        </p:blipFill>
        <p:spPr>
          <a:xfrm>
            <a:off x="0" y="0"/>
            <a:ext cx="12192000" cy="6107247"/>
          </a:xfrm>
          <a:prstGeom prst="rect">
            <a:avLst/>
          </a:prstGeom>
        </p:spPr>
      </p:pic>
    </p:spTree>
    <p:extLst>
      <p:ext uri="{BB962C8B-B14F-4D97-AF65-F5344CB8AC3E}">
        <p14:creationId xmlns:p14="http://schemas.microsoft.com/office/powerpoint/2010/main" val="532632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846248-0222-4A3A-B22E-4E2A0B918D57}" type="slidenum">
              <a:rPr lang="en-US" smtClean="0"/>
              <a:pPr/>
              <a:t>7</a:t>
            </a:fld>
            <a:endParaRPr lang="en-US"/>
          </a:p>
        </p:txBody>
      </p:sp>
      <mc:AlternateContent xmlns:mc="http://schemas.openxmlformats.org/markup-compatibility/2006" xmlns:a14="http://schemas.microsoft.com/office/drawing/2010/main">
        <mc:Choice Requires="a14">
          <p:sp>
            <p:nvSpPr>
              <p:cNvPr id="3" name="TextBox 2"/>
              <p:cNvSpPr txBox="1"/>
              <p:nvPr/>
            </p:nvSpPr>
            <p:spPr>
              <a:xfrm>
                <a:off x="1407886" y="660875"/>
                <a:ext cx="11161486" cy="565155"/>
              </a:xfrm>
              <a:prstGeom prst="rect">
                <a:avLst/>
              </a:prstGeom>
              <a:noFill/>
            </p:spPr>
            <p:txBody>
              <a:bodyPr wrap="square" rtlCol="0">
                <a:spAutoFit/>
              </a:bodyPr>
              <a:lstStyle/>
              <a:p>
                <a:r>
                  <a:rPr lang="en-US" sz="2800" b="1" dirty="0" err="1" smtClean="0"/>
                  <a:t>Thảo</a:t>
                </a:r>
                <a:r>
                  <a:rPr lang="en-US" sz="2800" b="1" dirty="0" smtClean="0"/>
                  <a:t> </a:t>
                </a:r>
                <a:r>
                  <a:rPr lang="en-US" sz="2800" b="1" dirty="0" err="1" smtClean="0"/>
                  <a:t>luận</a:t>
                </a:r>
                <a:r>
                  <a:rPr lang="en-US" sz="2800" b="1" dirty="0" smtClean="0"/>
                  <a:t>: </a:t>
                </a:r>
                <a:r>
                  <a:rPr lang="en-US" sz="2800" b="1" dirty="0" err="1" smtClean="0"/>
                  <a:t>Em</a:t>
                </a:r>
                <a:r>
                  <a:rPr lang="en-US" sz="2800" b="1" dirty="0" smtClean="0"/>
                  <a:t> </a:t>
                </a:r>
                <a:r>
                  <a:rPr lang="en-US" sz="2800" b="1" dirty="0" err="1" smtClean="0"/>
                  <a:t>hãy</a:t>
                </a:r>
                <a:r>
                  <a:rPr lang="en-US" sz="2800" b="1" dirty="0" smtClean="0"/>
                  <a:t> </a:t>
                </a:r>
                <a:r>
                  <a:rPr lang="en-US" sz="2800" b="1" dirty="0" err="1" smtClean="0"/>
                  <a:t>biểu</a:t>
                </a:r>
                <a:r>
                  <a:rPr lang="en-US" sz="2800" b="1" dirty="0" smtClean="0"/>
                  <a:t> </a:t>
                </a:r>
                <a:r>
                  <a:rPr lang="en-US" sz="2800" b="1" dirty="0" err="1" smtClean="0"/>
                  <a:t>diễn</a:t>
                </a:r>
                <a:r>
                  <a:rPr lang="en-US" sz="2800" b="1" dirty="0" smtClean="0"/>
                  <a:t> </a:t>
                </a:r>
                <a14:m>
                  <m:oMath xmlns:m="http://schemas.openxmlformats.org/officeDocument/2006/math">
                    <m:rad>
                      <m:radPr>
                        <m:degHide m:val="on"/>
                        <m:ctrlPr>
                          <a:rPr lang="el-GR" sz="2800" b="1" i="1">
                            <a:latin typeface="Cambria Math" panose="02040503050406030204" pitchFamily="18" charset="0"/>
                          </a:rPr>
                        </m:ctrlPr>
                      </m:radPr>
                      <m:deg/>
                      <m:e>
                        <m:r>
                          <a:rPr lang="en-US" sz="2800" b="1" i="1">
                            <a:latin typeface="Cambria Math" panose="02040503050406030204" pitchFamily="18" charset="0"/>
                          </a:rPr>
                          <m:t>𝟐</m:t>
                        </m:r>
                      </m:e>
                    </m:rad>
                  </m:oMath>
                </a14:m>
                <a:r>
                  <a:rPr lang="en-US" sz="2800" b="1" dirty="0" smtClean="0"/>
                  <a:t> trên </a:t>
                </a:r>
                <a:r>
                  <a:rPr lang="en-US" sz="2800" b="1" dirty="0" err="1" smtClean="0"/>
                  <a:t>trục</a:t>
                </a:r>
                <a:r>
                  <a:rPr lang="en-US" sz="2800" b="1" dirty="0" smtClean="0"/>
                  <a:t> </a:t>
                </a:r>
                <a:r>
                  <a:rPr lang="en-US" sz="2800" b="1" dirty="0" err="1" smtClean="0"/>
                  <a:t>số</a:t>
                </a:r>
                <a:r>
                  <a:rPr lang="en-US" sz="2800" b="1" dirty="0" smtClean="0"/>
                  <a:t>?</a:t>
                </a:r>
                <a:endParaRPr lang="en-US" sz="2800" b="1" dirty="0"/>
              </a:p>
            </p:txBody>
          </p:sp>
        </mc:Choice>
        <mc:Fallback xmlns="">
          <p:sp>
            <p:nvSpPr>
              <p:cNvPr id="3" name="TextBox 2"/>
              <p:cNvSpPr txBox="1">
                <a:spLocks noRot="1" noChangeAspect="1" noMove="1" noResize="1" noEditPoints="1" noAdjustHandles="1" noChangeArrowheads="1" noChangeShapeType="1" noTextEdit="1"/>
              </p:cNvSpPr>
              <p:nvPr/>
            </p:nvSpPr>
            <p:spPr>
              <a:xfrm>
                <a:off x="1407886" y="660875"/>
                <a:ext cx="11161486" cy="565155"/>
              </a:xfrm>
              <a:prstGeom prst="rect">
                <a:avLst/>
              </a:prstGeom>
              <a:blipFill>
                <a:blip r:embed="rId2"/>
                <a:stretch>
                  <a:fillRect l="-1147" t="-2151" b="-30108"/>
                </a:stretch>
              </a:blipFill>
            </p:spPr>
            <p:txBody>
              <a:bodyPr/>
              <a:lstStyle/>
              <a:p>
                <a:r>
                  <a:rPr lang="en-US">
                    <a:noFill/>
                  </a:rPr>
                  <a:t> </a:t>
                </a:r>
              </a:p>
            </p:txBody>
          </p:sp>
        </mc:Fallback>
      </mc:AlternateContent>
      <p:pic>
        <p:nvPicPr>
          <p:cNvPr id="5" name="Picture 4"/>
          <p:cNvPicPr>
            <a:picLocks noChangeAspect="1"/>
          </p:cNvPicPr>
          <p:nvPr/>
        </p:nvPicPr>
        <p:blipFill>
          <a:blip r:embed="rId3"/>
          <a:stretch>
            <a:fillRect/>
          </a:stretch>
        </p:blipFill>
        <p:spPr>
          <a:xfrm>
            <a:off x="0" y="2733773"/>
            <a:ext cx="12209884" cy="4124227"/>
          </a:xfrm>
          <a:prstGeom prst="rect">
            <a:avLst/>
          </a:prstGeom>
        </p:spPr>
      </p:pic>
      <p:sp>
        <p:nvSpPr>
          <p:cNvPr id="6" name="TextBox 5"/>
          <p:cNvSpPr txBox="1"/>
          <p:nvPr/>
        </p:nvSpPr>
        <p:spPr>
          <a:xfrm>
            <a:off x="-21772" y="1650654"/>
            <a:ext cx="11375571" cy="584775"/>
          </a:xfrm>
          <a:prstGeom prst="rect">
            <a:avLst/>
          </a:prstGeom>
          <a:noFill/>
        </p:spPr>
        <p:txBody>
          <a:bodyPr wrap="square" rtlCol="0">
            <a:spAutoFit/>
          </a:bodyPr>
          <a:lstStyle/>
          <a:p>
            <a:r>
              <a:rPr lang="en-US" sz="3200" b="1" dirty="0" err="1" smtClean="0">
                <a:solidFill>
                  <a:srgbClr val="FF0000"/>
                </a:solidFill>
              </a:rPr>
              <a:t>Dựng</a:t>
            </a:r>
            <a:r>
              <a:rPr lang="en-US" sz="3200" b="1" dirty="0" smtClean="0">
                <a:solidFill>
                  <a:srgbClr val="FF0000"/>
                </a:solidFill>
              </a:rPr>
              <a:t> </a:t>
            </a:r>
            <a:r>
              <a:rPr lang="en-US" sz="3200" b="1" dirty="0" err="1" smtClean="0">
                <a:solidFill>
                  <a:srgbClr val="FF0000"/>
                </a:solidFill>
              </a:rPr>
              <a:t>hình</a:t>
            </a:r>
            <a:r>
              <a:rPr lang="en-US" sz="3200" b="1" dirty="0" smtClean="0">
                <a:solidFill>
                  <a:srgbClr val="FF0000"/>
                </a:solidFill>
              </a:rPr>
              <a:t> </a:t>
            </a:r>
            <a:r>
              <a:rPr lang="en-US" sz="3200" b="1" dirty="0" err="1" smtClean="0">
                <a:solidFill>
                  <a:srgbClr val="FF0000"/>
                </a:solidFill>
              </a:rPr>
              <a:t>vuông</a:t>
            </a:r>
            <a:r>
              <a:rPr lang="en-US" sz="3200" b="1" dirty="0" smtClean="0">
                <a:solidFill>
                  <a:srgbClr val="FF0000"/>
                </a:solidFill>
              </a:rPr>
              <a:t> </a:t>
            </a:r>
            <a:r>
              <a:rPr lang="en-US" sz="3200" b="1" dirty="0" err="1" smtClean="0">
                <a:solidFill>
                  <a:srgbClr val="FF0000"/>
                </a:solidFill>
              </a:rPr>
              <a:t>cạnh</a:t>
            </a:r>
            <a:r>
              <a:rPr lang="en-US" sz="3200" b="1" dirty="0" smtClean="0">
                <a:solidFill>
                  <a:srgbClr val="FF0000"/>
                </a:solidFill>
              </a:rPr>
              <a:t> 2 </a:t>
            </a:r>
            <a:r>
              <a:rPr lang="en-US" sz="3200" b="1" dirty="0" err="1" smtClean="0">
                <a:solidFill>
                  <a:srgbClr val="FF0000"/>
                </a:solidFill>
              </a:rPr>
              <a:t>đơn</a:t>
            </a:r>
            <a:r>
              <a:rPr lang="en-US" sz="3200" b="1" dirty="0" smtClean="0">
                <a:solidFill>
                  <a:srgbClr val="FF0000"/>
                </a:solidFill>
              </a:rPr>
              <a:t> </a:t>
            </a:r>
            <a:r>
              <a:rPr lang="en-US" sz="3200" b="1" dirty="0" err="1" smtClean="0">
                <a:solidFill>
                  <a:srgbClr val="FF0000"/>
                </a:solidFill>
              </a:rPr>
              <a:t>vị</a:t>
            </a:r>
            <a:r>
              <a:rPr lang="en-US" sz="3200" b="1" dirty="0" smtClean="0">
                <a:solidFill>
                  <a:srgbClr val="FF0000"/>
                </a:solidFill>
              </a:rPr>
              <a:t> </a:t>
            </a:r>
            <a:r>
              <a:rPr lang="en-US" sz="3200" b="1" dirty="0" err="1" smtClean="0">
                <a:solidFill>
                  <a:srgbClr val="FF0000"/>
                </a:solidFill>
              </a:rPr>
              <a:t>độ</a:t>
            </a:r>
            <a:r>
              <a:rPr lang="en-US" sz="3200" b="1" dirty="0" smtClean="0">
                <a:solidFill>
                  <a:srgbClr val="FF0000"/>
                </a:solidFill>
              </a:rPr>
              <a:t> </a:t>
            </a:r>
            <a:r>
              <a:rPr lang="en-US" sz="3200" b="1" dirty="0" err="1" smtClean="0">
                <a:solidFill>
                  <a:srgbClr val="FF0000"/>
                </a:solidFill>
              </a:rPr>
              <a:t>dài</a:t>
            </a:r>
            <a:r>
              <a:rPr lang="en-US" sz="3200" b="1" dirty="0" smtClean="0">
                <a:solidFill>
                  <a:srgbClr val="FF0000"/>
                </a:solidFill>
              </a:rPr>
              <a:t> </a:t>
            </a:r>
            <a:r>
              <a:rPr lang="en-US" sz="3200" b="1" dirty="0" err="1" smtClean="0">
                <a:solidFill>
                  <a:srgbClr val="FF0000"/>
                </a:solidFill>
              </a:rPr>
              <a:t>như</a:t>
            </a:r>
            <a:r>
              <a:rPr lang="en-US" sz="3200" b="1" dirty="0" smtClean="0">
                <a:solidFill>
                  <a:srgbClr val="FF0000"/>
                </a:solidFill>
              </a:rPr>
              <a:t> </a:t>
            </a:r>
            <a:r>
              <a:rPr lang="en-US" sz="3200" b="1" dirty="0" err="1" smtClean="0">
                <a:solidFill>
                  <a:srgbClr val="FF0000"/>
                </a:solidFill>
              </a:rPr>
              <a:t>bài</a:t>
            </a:r>
            <a:r>
              <a:rPr lang="en-US" sz="3200" b="1" dirty="0" smtClean="0">
                <a:solidFill>
                  <a:srgbClr val="FF0000"/>
                </a:solidFill>
              </a:rPr>
              <a:t> 6 </a:t>
            </a:r>
            <a:r>
              <a:rPr lang="en-US" sz="3200" b="1" dirty="0" err="1" smtClean="0">
                <a:solidFill>
                  <a:srgbClr val="FF0000"/>
                </a:solidFill>
              </a:rPr>
              <a:t>trên</a:t>
            </a:r>
            <a:r>
              <a:rPr lang="en-US" sz="3200" b="1" dirty="0" smtClean="0">
                <a:solidFill>
                  <a:srgbClr val="FF0000"/>
                </a:solidFill>
              </a:rPr>
              <a:t> </a:t>
            </a:r>
            <a:r>
              <a:rPr lang="en-US" sz="3200" b="1" dirty="0" err="1" smtClean="0">
                <a:solidFill>
                  <a:srgbClr val="FF0000"/>
                </a:solidFill>
              </a:rPr>
              <a:t>trục</a:t>
            </a:r>
            <a:r>
              <a:rPr lang="en-US" sz="3200" b="1" dirty="0" smtClean="0">
                <a:solidFill>
                  <a:srgbClr val="FF0000"/>
                </a:solidFill>
              </a:rPr>
              <a:t> </a:t>
            </a:r>
            <a:r>
              <a:rPr lang="en-US" sz="3200" b="1" dirty="0" err="1" smtClean="0">
                <a:solidFill>
                  <a:srgbClr val="FF0000"/>
                </a:solidFill>
              </a:rPr>
              <a:t>số</a:t>
            </a:r>
            <a:endParaRPr lang="en-US" sz="3200" b="1" dirty="0">
              <a:solidFill>
                <a:srgbClr val="FF0000"/>
              </a:solidFill>
            </a:endParaRPr>
          </a:p>
        </p:txBody>
      </p:sp>
    </p:spTree>
    <p:extLst>
      <p:ext uri="{BB962C8B-B14F-4D97-AF65-F5344CB8AC3E}">
        <p14:creationId xmlns:p14="http://schemas.microsoft.com/office/powerpoint/2010/main" val="37056856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846248-0222-4A3A-B22E-4E2A0B918D57}" type="slidenum">
              <a:rPr lang="en-US" smtClean="0"/>
              <a:pPr/>
              <a:t>8</a:t>
            </a:fld>
            <a:endParaRPr lang="en-US"/>
          </a:p>
        </p:txBody>
      </p:sp>
      <p:pic>
        <p:nvPicPr>
          <p:cNvPr id="4" name="Picture 3"/>
          <p:cNvPicPr>
            <a:picLocks noChangeAspect="1"/>
          </p:cNvPicPr>
          <p:nvPr/>
        </p:nvPicPr>
        <p:blipFill>
          <a:blip r:embed="rId2"/>
          <a:stretch>
            <a:fillRect/>
          </a:stretch>
        </p:blipFill>
        <p:spPr>
          <a:xfrm>
            <a:off x="-1" y="0"/>
            <a:ext cx="14431317" cy="1290392"/>
          </a:xfrm>
          <a:prstGeom prst="rect">
            <a:avLst/>
          </a:prstGeom>
        </p:spPr>
      </p:pic>
      <p:pic>
        <p:nvPicPr>
          <p:cNvPr id="5" name="Picture 4"/>
          <p:cNvPicPr>
            <a:picLocks noChangeAspect="1"/>
          </p:cNvPicPr>
          <p:nvPr/>
        </p:nvPicPr>
        <p:blipFill>
          <a:blip r:embed="rId3"/>
          <a:stretch>
            <a:fillRect/>
          </a:stretch>
        </p:blipFill>
        <p:spPr>
          <a:xfrm>
            <a:off x="0" y="1568450"/>
            <a:ext cx="12534748" cy="2978150"/>
          </a:xfrm>
          <a:prstGeom prst="rect">
            <a:avLst/>
          </a:prstGeom>
        </p:spPr>
      </p:pic>
      <p:pic>
        <p:nvPicPr>
          <p:cNvPr id="6" name="Picture 5"/>
          <p:cNvPicPr>
            <a:picLocks noChangeAspect="1"/>
          </p:cNvPicPr>
          <p:nvPr/>
        </p:nvPicPr>
        <p:blipFill>
          <a:blip r:embed="rId4"/>
          <a:stretch>
            <a:fillRect/>
          </a:stretch>
        </p:blipFill>
        <p:spPr>
          <a:xfrm>
            <a:off x="0" y="4430958"/>
            <a:ext cx="12062952" cy="1238250"/>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444500" y="5669208"/>
                <a:ext cx="11747500" cy="1125244"/>
              </a:xfrm>
              <a:prstGeom prst="rect">
                <a:avLst/>
              </a:prstGeom>
              <a:solidFill>
                <a:srgbClr val="FFC000"/>
              </a:solidFill>
            </p:spPr>
            <p:txBody>
              <a:bodyPr wrap="square">
                <a:spAutoFit/>
              </a:bodyPr>
              <a:lstStyle/>
              <a:p>
                <a:r>
                  <a:rPr lang="en-US" sz="3200" dirty="0" smtClean="0">
                    <a:solidFill>
                      <a:srgbClr val="FF0000"/>
                    </a:solidFill>
                    <a:latin typeface="Arial" panose="020B0604020202020204" pitchFamily="34" charset="0"/>
                    <a:cs typeface="Arial" panose="020B0604020202020204" pitchFamily="34" charset="0"/>
                  </a:rPr>
                  <a:t>+ </a:t>
                </a:r>
                <a:r>
                  <a:rPr lang="en-US" sz="3200" dirty="0" err="1" smtClean="0">
                    <a:solidFill>
                      <a:srgbClr val="FF0000"/>
                    </a:solidFill>
                    <a:latin typeface="Arial" panose="020B0604020202020204" pitchFamily="34" charset="0"/>
                    <a:cs typeface="Arial" panose="020B0604020202020204" pitchFamily="34" charset="0"/>
                  </a:rPr>
                  <a:t>Điểm</a:t>
                </a:r>
                <a:r>
                  <a:rPr lang="en-US" sz="3200" dirty="0" smtClean="0">
                    <a:solidFill>
                      <a:srgbClr val="FF0000"/>
                    </a:solidFill>
                    <a:latin typeface="Arial" panose="020B0604020202020204" pitchFamily="34" charset="0"/>
                    <a:cs typeface="Arial" panose="020B0604020202020204" pitchFamily="34" charset="0"/>
                  </a:rPr>
                  <a:t> N </a:t>
                </a:r>
                <a:r>
                  <a:rPr lang="en-US" sz="3200" dirty="0" err="1" smtClean="0">
                    <a:solidFill>
                      <a:srgbClr val="FF0000"/>
                    </a:solidFill>
                    <a:latin typeface="Arial" panose="020B0604020202020204" pitchFamily="34" charset="0"/>
                    <a:cs typeface="Arial" panose="020B0604020202020204" pitchFamily="34" charset="0"/>
                  </a:rPr>
                  <a:t>biểu</a:t>
                </a:r>
                <a:r>
                  <a:rPr lang="en-US" sz="3200" dirty="0" smtClean="0">
                    <a:solidFill>
                      <a:srgbClr val="FF0000"/>
                    </a:solidFill>
                    <a:latin typeface="Arial" panose="020B0604020202020204" pitchFamily="34" charset="0"/>
                    <a:cs typeface="Arial" panose="020B0604020202020204" pitchFamily="34" charset="0"/>
                  </a:rPr>
                  <a:t> </a:t>
                </a:r>
                <a:r>
                  <a:rPr lang="en-US" sz="3200" dirty="0" err="1" smtClean="0">
                    <a:solidFill>
                      <a:srgbClr val="FF0000"/>
                    </a:solidFill>
                    <a:latin typeface="Arial" panose="020B0604020202020204" pitchFamily="34" charset="0"/>
                    <a:cs typeface="Arial" panose="020B0604020202020204" pitchFamily="34" charset="0"/>
                  </a:rPr>
                  <a:t>diễn</a:t>
                </a:r>
                <a:r>
                  <a:rPr lang="en-US" sz="3200" dirty="0" smtClean="0">
                    <a:solidFill>
                      <a:srgbClr val="FF0000"/>
                    </a:solidFill>
                    <a:latin typeface="Arial" panose="020B0604020202020204" pitchFamily="34" charset="0"/>
                    <a:cs typeface="Arial" panose="020B0604020202020204" pitchFamily="34" charset="0"/>
                  </a:rPr>
                  <a:t> </a:t>
                </a:r>
                <a14:m>
                  <m:oMath xmlns:m="http://schemas.openxmlformats.org/officeDocument/2006/math">
                    <m:r>
                      <a:rPr lang="en-US" sz="3200" b="0" i="0" smtClean="0">
                        <a:solidFill>
                          <a:srgbClr val="FF0000"/>
                        </a:solidFill>
                        <a:latin typeface="Cambria Math" panose="02040503050406030204" pitchFamily="18" charset="0"/>
                      </a:rPr>
                      <m:t>−</m:t>
                    </m:r>
                    <m:rad>
                      <m:radPr>
                        <m:degHide m:val="on"/>
                        <m:ctrlPr>
                          <a:rPr lang="el-GR" sz="3200" b="1" i="1">
                            <a:solidFill>
                              <a:srgbClr val="FF0000"/>
                            </a:solidFill>
                            <a:latin typeface="Cambria Math" panose="02040503050406030204" pitchFamily="18" charset="0"/>
                          </a:rPr>
                        </m:ctrlPr>
                      </m:radPr>
                      <m:deg/>
                      <m:e>
                        <m:r>
                          <a:rPr lang="en-US" sz="3200" b="1" i="1">
                            <a:solidFill>
                              <a:srgbClr val="FF0000"/>
                            </a:solidFill>
                            <a:latin typeface="Cambria Math" panose="02040503050406030204" pitchFamily="18" charset="0"/>
                          </a:rPr>
                          <m:t>𝟐</m:t>
                        </m:r>
                      </m:e>
                    </m:rad>
                  </m:oMath>
                </a14:m>
                <a:endParaRPr lang="en-US" sz="3200" dirty="0" smtClean="0">
                  <a:solidFill>
                    <a:srgbClr val="FF0000"/>
                  </a:solidFill>
                  <a:latin typeface="Arial" panose="020B0604020202020204" pitchFamily="34" charset="0"/>
                  <a:cs typeface="Arial" panose="020B0604020202020204" pitchFamily="34" charset="0"/>
                </a:endParaRPr>
              </a:p>
              <a:p>
                <a:r>
                  <a:rPr lang="en-US" sz="3200" dirty="0" smtClean="0">
                    <a:solidFill>
                      <a:srgbClr val="FF0000"/>
                    </a:solidFill>
                    <a:latin typeface="Arial" panose="020B0604020202020204" pitchFamily="34" charset="0"/>
                    <a:cs typeface="Arial" panose="020B0604020202020204" pitchFamily="34" charset="0"/>
                  </a:rPr>
                  <a:t>+ </a:t>
                </a:r>
                <a:r>
                  <a:rPr lang="en-US" sz="3200" dirty="0" err="1" smtClean="0">
                    <a:solidFill>
                      <a:srgbClr val="FF0000"/>
                    </a:solidFill>
                    <a:latin typeface="Arial" panose="020B0604020202020204" pitchFamily="34" charset="0"/>
                    <a:cs typeface="Arial" panose="020B0604020202020204" pitchFamily="34" charset="0"/>
                  </a:rPr>
                  <a:t>Điểm</a:t>
                </a:r>
                <a:r>
                  <a:rPr lang="en-US" sz="3200" dirty="0" smtClean="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biểu</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diễn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hai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số</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đối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nhau</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cách</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đều</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gốc</a:t>
                </a:r>
                <a:r>
                  <a:rPr lang="en-US" sz="3200" dirty="0">
                    <a:solidFill>
                      <a:srgbClr val="FF0000"/>
                    </a:solidFill>
                    <a:latin typeface="Arial" panose="020B0604020202020204" pitchFamily="34" charset="0"/>
                    <a:cs typeface="Arial" panose="020B0604020202020204" pitchFamily="34" charset="0"/>
                  </a:rPr>
                  <a:t> O</a:t>
                </a:r>
              </a:p>
            </p:txBody>
          </p:sp>
        </mc:Choice>
        <mc:Fallback xmlns="">
          <p:sp>
            <p:nvSpPr>
              <p:cNvPr id="7" name="Rectangle 6"/>
              <p:cNvSpPr>
                <a:spLocks noRot="1" noChangeAspect="1" noMove="1" noResize="1" noEditPoints="1" noAdjustHandles="1" noChangeArrowheads="1" noChangeShapeType="1" noTextEdit="1"/>
              </p:cNvSpPr>
              <p:nvPr/>
            </p:nvSpPr>
            <p:spPr>
              <a:xfrm>
                <a:off x="444500" y="5669208"/>
                <a:ext cx="11747500" cy="1125244"/>
              </a:xfrm>
              <a:prstGeom prst="rect">
                <a:avLst/>
              </a:prstGeom>
              <a:blipFill>
                <a:blip r:embed="rId5"/>
                <a:stretch>
                  <a:fillRect l="-1349" t="-2703" b="-16757"/>
                </a:stretch>
              </a:blipFill>
            </p:spPr>
            <p:txBody>
              <a:bodyPr/>
              <a:lstStyle/>
              <a:p>
                <a:r>
                  <a:rPr lang="en-US">
                    <a:noFill/>
                  </a:rPr>
                  <a:t> </a:t>
                </a:r>
              </a:p>
            </p:txBody>
          </p:sp>
        </mc:Fallback>
      </mc:AlternateContent>
    </p:spTree>
    <p:extLst>
      <p:ext uri="{BB962C8B-B14F-4D97-AF65-F5344CB8AC3E}">
        <p14:creationId xmlns:p14="http://schemas.microsoft.com/office/powerpoint/2010/main" val="391826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846248-0222-4A3A-B22E-4E2A0B918D57}" type="slidenum">
              <a:rPr lang="en-US" smtClean="0"/>
              <a:pPr/>
              <a:t>9</a:t>
            </a:fld>
            <a:endParaRPr lang="en-US"/>
          </a:p>
        </p:txBody>
      </p:sp>
      <p:pic>
        <p:nvPicPr>
          <p:cNvPr id="3" name="Picture 2"/>
          <p:cNvPicPr>
            <a:picLocks noChangeAspect="1"/>
          </p:cNvPicPr>
          <p:nvPr/>
        </p:nvPicPr>
        <p:blipFill>
          <a:blip r:embed="rId2"/>
          <a:stretch>
            <a:fillRect/>
          </a:stretch>
        </p:blipFill>
        <p:spPr>
          <a:xfrm>
            <a:off x="0" y="0"/>
            <a:ext cx="12192000" cy="1530292"/>
          </a:xfrm>
          <a:prstGeom prst="rect">
            <a:avLst/>
          </a:prstGeom>
        </p:spPr>
      </p:pic>
      <p:pic>
        <p:nvPicPr>
          <p:cNvPr id="4" name="Picture 3"/>
          <p:cNvPicPr>
            <a:picLocks noChangeAspect="1"/>
          </p:cNvPicPr>
          <p:nvPr/>
        </p:nvPicPr>
        <p:blipFill>
          <a:blip r:embed="rId3"/>
          <a:stretch>
            <a:fillRect/>
          </a:stretch>
        </p:blipFill>
        <p:spPr>
          <a:xfrm>
            <a:off x="1" y="1640651"/>
            <a:ext cx="12191999" cy="4823433"/>
          </a:xfrm>
          <a:prstGeom prst="rect">
            <a:avLst/>
          </a:prstGeom>
        </p:spPr>
      </p:pic>
    </p:spTree>
    <p:extLst>
      <p:ext uri="{BB962C8B-B14F-4D97-AF65-F5344CB8AC3E}">
        <p14:creationId xmlns:p14="http://schemas.microsoft.com/office/powerpoint/2010/main" val="2635986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7885</TotalTime>
  <Words>258</Words>
  <Application>Microsoft Office PowerPoint</Application>
  <PresentationFormat>Widescreen</PresentationFormat>
  <Paragraphs>37</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Cambria Math</vt:lpstr>
      <vt:lpstr>Open Sans Extrabold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11</cp:lastModifiedBy>
  <cp:revision>267</cp:revision>
  <dcterms:created xsi:type="dcterms:W3CDTF">2021-01-29T05:16:25Z</dcterms:created>
  <dcterms:modified xsi:type="dcterms:W3CDTF">2024-11-12T01:16:44Z</dcterms:modified>
</cp:coreProperties>
</file>