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73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23" d="100"/>
          <a:sy n="123" d="100"/>
        </p:scale>
        <p:origin x="-11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5FF8-C6C9-44B6-8B39-7A4FB24B47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D578-272B-43D2-A3DC-AD2BC80B682B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1" cy="5849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5700" y="1574800"/>
            <a:ext cx="3162300" cy="107950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1762" y="3060700"/>
            <a:ext cx="4579749" cy="2705100"/>
          </a:xfrm>
        </p:spPr>
        <p:txBody>
          <a:bodyPr>
            <a:norm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9" y="622299"/>
            <a:ext cx="5268994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73" y="247651"/>
            <a:ext cx="7834393" cy="589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203200"/>
            <a:ext cx="11176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3536" y="2884785"/>
            <a:ext cx="9104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ÁP DỤNG</a:t>
            </a:r>
            <a:endParaRPr lang="en-US" sz="5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923134"/>
            <a:ext cx="4051300" cy="473866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2.53: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2232025"/>
            <a:ext cx="9309100" cy="256857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Tìm x ∈ {50; 108; 189; 1 234; 2 019; 2 020} sao cho: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2;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x - 27 chia hết cho 3;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x + 36 chia hết cho 9.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Dấu hiệu chia hết cho 2, 3, 5, 9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2.54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sau rồi phân tích kết quả ra thừa số nguyên tố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a)14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Phân tích ra thừa số nguyên tố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ƯCLN và BCNN của:</a:t>
            </a:r>
            <a:endParaRPr lang="vi-VN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21 và 98;</a:t>
            </a:r>
            <a:endParaRPr lang="vi-VN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36 và 54.</a:t>
            </a:r>
            <a:endParaRPr lang="vi-VN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2.56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phân số sau đã tối giản chưa? Nếu chưa, hãy rút gọn về phân số tối giản.</a:t>
                </a:r>
                <a:endParaRPr lang="en-US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 rotWithShape="1">
                <a:blip r:embed="rId1"/>
                <a:stretch>
                  <a:fillRect l="-1" r="7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phép tính:</a:t>
                </a: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 rotWithShape="1">
                <a:blip r:embed="rId1"/>
                <a:stretch>
                  <a:fillRect l="-1" r="7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AutoNum type="alphaLcParenR"/>
                </a:pP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12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.3;  16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BCNN(12, 16)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 = 48 nên ta có thể chọn mẫu chung là 48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blipFill rotWithShape="1">
                <a:blip r:embed="rId2"/>
                <a:stretch>
                  <a:fillRect l="-4" t="-4" r="-3698" b="-8446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có: 15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3.5; 9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BCNN(15, 9) 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= 45 nên ta có thể chọn mẫu chung là 45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blipFill rotWithShape="1">
                <a:blip r:embed="rId3"/>
                <a:stretch>
                  <a:fillRect l="-1" t="-8" r="-3693" b="-8442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244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WPS Presentation</Application>
  <PresentationFormat>Custom</PresentationFormat>
  <Paragraphs>63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Cambria Math</vt:lpstr>
      <vt:lpstr>Cambria Math</vt:lpstr>
      <vt:lpstr>Microsoft YaHei</vt:lpstr>
      <vt:lpstr>Arial Unicode MS</vt:lpstr>
      <vt:lpstr>Calibri Light</vt:lpstr>
      <vt:lpstr>Calibri</vt:lpstr>
      <vt:lpstr>Office Theme</vt:lpstr>
      <vt:lpstr>TIẾT 25</vt:lpstr>
      <vt:lpstr>PowerPoint 演示文稿</vt:lpstr>
      <vt:lpstr>PowerPoint 演示文稿</vt:lpstr>
      <vt:lpstr>Bài tập 2.53:</vt:lpstr>
      <vt:lpstr>Bài tập 2.54</vt:lpstr>
      <vt:lpstr>Bài tập 2.55</vt:lpstr>
      <vt:lpstr>Bài tập 2.56</vt:lpstr>
      <vt:lpstr>Bài tập 2.57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</dc:title>
  <dc:creator>Phúc Nguyễn</dc:creator>
  <cp:lastModifiedBy>Administrator</cp:lastModifiedBy>
  <cp:revision>37</cp:revision>
  <dcterms:created xsi:type="dcterms:W3CDTF">2021-08-15T09:04:00Z</dcterms:created>
  <dcterms:modified xsi:type="dcterms:W3CDTF">2024-11-06T09:22:04Z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474E708AFE4E4D3CB3899F04BF6E5D6B_13</vt:lpwstr>
  </property>
  <property fmtid="{D5CDD505-2E9C-101B-9397-08002B2CF9AE}" pid="3" name="KSOProductBuildVer">
    <vt:lpwstr>1033-12.2.0.18607</vt:lpwstr>
  </property>
</Properties>
</file>