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sldx" ContentType="application/vnd.openxmlformats-officedocument.presentationml.slide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55" r:id="rId2"/>
    <p:sldId id="356" r:id="rId3"/>
    <p:sldId id="365" r:id="rId4"/>
    <p:sldId id="367" r:id="rId5"/>
    <p:sldId id="357" r:id="rId6"/>
    <p:sldId id="359" r:id="rId7"/>
    <p:sldId id="363" r:id="rId8"/>
    <p:sldId id="368" r:id="rId9"/>
    <p:sldId id="369" r:id="rId10"/>
    <p:sldId id="373" r:id="rId11"/>
    <p:sldId id="374" r:id="rId12"/>
    <p:sldId id="370" r:id="rId13"/>
    <p:sldId id="377" r:id="rId14"/>
    <p:sldId id="378" r:id="rId15"/>
    <p:sldId id="379" r:id="rId16"/>
    <p:sldId id="380" r:id="rId17"/>
    <p:sldId id="382" r:id="rId18"/>
    <p:sldId id="358" r:id="rId19"/>
  </p:sldIdLst>
  <p:sldSz cx="12192000" cy="6858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algun Gothic" panose="020B0503020000020004" pitchFamily="34" charset="-127"/>
      <p:regular r:id="rId28"/>
      <p:bold r:id="rId29"/>
    </p:embeddedFont>
    <p:embeddedFont>
      <p:font typeface="等线" panose="02010600030101010101" pitchFamily="2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E7ED"/>
    <a:srgbClr val="B8E08C"/>
    <a:srgbClr val="FFCD2F"/>
    <a:srgbClr val="CC6600"/>
    <a:srgbClr val="CC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0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A99E-3385-4193-9F00-33C45FD9274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682A50-0FED-4E11-97C6-CC525C555C36}">
      <dgm:prSet phldrT="[Text]" custT="1"/>
      <dgm:spPr/>
      <dgm:t>
        <a:bodyPr/>
        <a:lstStyle/>
        <a:p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B0A011-04C1-4E72-9EA6-99F4012C7A29}" type="parTrans" cxnId="{1DF7125F-A66E-494D-9088-24390EDA80A8}">
      <dgm:prSet/>
      <dgm:spPr/>
      <dgm:t>
        <a:bodyPr/>
        <a:lstStyle/>
        <a:p>
          <a:endParaRPr lang="en-US"/>
        </a:p>
      </dgm:t>
    </dgm:pt>
    <dgm:pt modelId="{DCA08391-5CE7-4364-8EA0-72A0C7BFCD64}" type="sibTrans" cxnId="{1DF7125F-A66E-494D-9088-24390EDA80A8}">
      <dgm:prSet/>
      <dgm:spPr/>
      <dgm:t>
        <a:bodyPr/>
        <a:lstStyle/>
        <a:p>
          <a:endParaRPr lang="en-US"/>
        </a:p>
      </dgm:t>
    </dgm:pt>
    <dgm:pt modelId="{C3091D68-9A77-46E1-B319-D4A768A35ED0}">
      <dgm:prSet phldrT="[Text]" custT="1"/>
      <dgm:spPr/>
      <dgm:t>
        <a:bodyPr/>
        <a:lstStyle/>
        <a:p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599D6-2301-41FB-8BF2-58B36160E02B}" type="sibTrans" cxnId="{3FB64337-3D91-47EC-8081-AFE7D33EB7FB}">
      <dgm:prSet/>
      <dgm:spPr/>
      <dgm:t>
        <a:bodyPr/>
        <a:lstStyle/>
        <a:p>
          <a:endParaRPr lang="en-US"/>
        </a:p>
      </dgm:t>
    </dgm:pt>
    <dgm:pt modelId="{738AB08B-9030-4371-A00E-688B5B036023}" type="parTrans" cxnId="{3FB64337-3D91-47EC-8081-AFE7D33EB7FB}">
      <dgm:prSet/>
      <dgm:spPr/>
      <dgm:t>
        <a:bodyPr/>
        <a:lstStyle/>
        <a:p>
          <a:endParaRPr lang="en-US"/>
        </a:p>
      </dgm:t>
    </dgm:pt>
    <dgm:pt modelId="{63708AA7-DC09-45F7-9636-DA8D826FF327}" type="pres">
      <dgm:prSet presAssocID="{C554A99E-3385-4193-9F00-33C45FD927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E3E05-BE4D-44F7-B82D-15F900EE58FB}" type="pres">
      <dgm:prSet presAssocID="{C3091D68-9A77-46E1-B319-D4A768A35ED0}" presName="parentLin" presStyleCnt="0"/>
      <dgm:spPr/>
    </dgm:pt>
    <dgm:pt modelId="{FECBC7D6-B024-432E-AA71-8FE03C1BB371}" type="pres">
      <dgm:prSet presAssocID="{C3091D68-9A77-46E1-B319-D4A768A35ED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553F837-F87D-4383-A1CF-C3DC2E5984D6}" type="pres">
      <dgm:prSet presAssocID="{C3091D68-9A77-46E1-B319-D4A768A35ED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58ED6-80EF-4213-B55E-7056CF0001C8}" type="pres">
      <dgm:prSet presAssocID="{C3091D68-9A77-46E1-B319-D4A768A35ED0}" presName="negativeSpace" presStyleCnt="0"/>
      <dgm:spPr/>
    </dgm:pt>
    <dgm:pt modelId="{70079455-59EF-48B8-9AA5-2C7CC0B1F18A}" type="pres">
      <dgm:prSet presAssocID="{C3091D68-9A77-46E1-B319-D4A768A35ED0}" presName="childText" presStyleLbl="conFgAcc1" presStyleIdx="0" presStyleCnt="2">
        <dgm:presLayoutVars>
          <dgm:bulletEnabled val="1"/>
        </dgm:presLayoutVars>
      </dgm:prSet>
      <dgm:spPr/>
    </dgm:pt>
    <dgm:pt modelId="{2DC30A04-7E01-4E45-9242-E78918347CA2}" type="pres">
      <dgm:prSet presAssocID="{06E599D6-2301-41FB-8BF2-58B36160E02B}" presName="spaceBetweenRectangles" presStyleCnt="0"/>
      <dgm:spPr/>
    </dgm:pt>
    <dgm:pt modelId="{5205A7CC-3930-4801-9624-C73AE3F6227B}" type="pres">
      <dgm:prSet presAssocID="{54682A50-0FED-4E11-97C6-CC525C555C36}" presName="parentLin" presStyleCnt="0"/>
      <dgm:spPr/>
    </dgm:pt>
    <dgm:pt modelId="{34ED2CAE-5FBF-44EB-889C-3989B1D42775}" type="pres">
      <dgm:prSet presAssocID="{54682A50-0FED-4E11-97C6-CC525C555C3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5C73C25-406C-4F57-9639-998F7E0715D3}" type="pres">
      <dgm:prSet presAssocID="{54682A50-0FED-4E11-97C6-CC525C555C3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54173-77B4-4601-A137-5FAA83E7DDEF}" type="pres">
      <dgm:prSet presAssocID="{54682A50-0FED-4E11-97C6-CC525C555C36}" presName="negativeSpace" presStyleCnt="0"/>
      <dgm:spPr/>
    </dgm:pt>
    <dgm:pt modelId="{EB8BFD3C-8D3C-4F9D-BECB-1BD79A8EC275}" type="pres">
      <dgm:prSet presAssocID="{54682A50-0FED-4E11-97C6-CC525C555C3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9B6B511-4E6E-442E-B6A5-8DE94877508A}" type="presOf" srcId="{C3091D68-9A77-46E1-B319-D4A768A35ED0}" destId="{2553F837-F87D-4383-A1CF-C3DC2E5984D6}" srcOrd="1" destOrd="0" presId="urn:microsoft.com/office/officeart/2005/8/layout/list1"/>
    <dgm:cxn modelId="{69E7046F-D793-41FD-978B-6DC1F0F71710}" type="presOf" srcId="{C554A99E-3385-4193-9F00-33C45FD9274B}" destId="{63708AA7-DC09-45F7-9636-DA8D826FF327}" srcOrd="0" destOrd="0" presId="urn:microsoft.com/office/officeart/2005/8/layout/list1"/>
    <dgm:cxn modelId="{3FB64337-3D91-47EC-8081-AFE7D33EB7FB}" srcId="{C554A99E-3385-4193-9F00-33C45FD9274B}" destId="{C3091D68-9A77-46E1-B319-D4A768A35ED0}" srcOrd="0" destOrd="0" parTransId="{738AB08B-9030-4371-A00E-688B5B036023}" sibTransId="{06E599D6-2301-41FB-8BF2-58B36160E02B}"/>
    <dgm:cxn modelId="{11D60AE6-CDC0-4EA2-9D77-426E2E4C94B1}" type="presOf" srcId="{C3091D68-9A77-46E1-B319-D4A768A35ED0}" destId="{FECBC7D6-B024-432E-AA71-8FE03C1BB371}" srcOrd="0" destOrd="0" presId="urn:microsoft.com/office/officeart/2005/8/layout/list1"/>
    <dgm:cxn modelId="{D683D513-A25A-4820-85A8-CC25A0B32854}" type="presOf" srcId="{54682A50-0FED-4E11-97C6-CC525C555C36}" destId="{75C73C25-406C-4F57-9639-998F7E0715D3}" srcOrd="1" destOrd="0" presId="urn:microsoft.com/office/officeart/2005/8/layout/list1"/>
    <dgm:cxn modelId="{A1264313-2D14-4654-A07E-606394A7DC1B}" type="presOf" srcId="{54682A50-0FED-4E11-97C6-CC525C555C36}" destId="{34ED2CAE-5FBF-44EB-889C-3989B1D42775}" srcOrd="0" destOrd="0" presId="urn:microsoft.com/office/officeart/2005/8/layout/list1"/>
    <dgm:cxn modelId="{1DF7125F-A66E-494D-9088-24390EDA80A8}" srcId="{C554A99E-3385-4193-9F00-33C45FD9274B}" destId="{54682A50-0FED-4E11-97C6-CC525C555C36}" srcOrd="1" destOrd="0" parTransId="{17B0A011-04C1-4E72-9EA6-99F4012C7A29}" sibTransId="{DCA08391-5CE7-4364-8EA0-72A0C7BFCD64}"/>
    <dgm:cxn modelId="{110B1AC7-F260-4691-A91C-332AB191DFA9}" type="presParOf" srcId="{63708AA7-DC09-45F7-9636-DA8D826FF327}" destId="{E74E3E05-BE4D-44F7-B82D-15F900EE58FB}" srcOrd="0" destOrd="0" presId="urn:microsoft.com/office/officeart/2005/8/layout/list1"/>
    <dgm:cxn modelId="{87A4306B-AF3B-46A5-9D99-E0133F2E629E}" type="presParOf" srcId="{E74E3E05-BE4D-44F7-B82D-15F900EE58FB}" destId="{FECBC7D6-B024-432E-AA71-8FE03C1BB371}" srcOrd="0" destOrd="0" presId="urn:microsoft.com/office/officeart/2005/8/layout/list1"/>
    <dgm:cxn modelId="{45C14107-3C15-4011-85AE-5670406C2813}" type="presParOf" srcId="{E74E3E05-BE4D-44F7-B82D-15F900EE58FB}" destId="{2553F837-F87D-4383-A1CF-C3DC2E5984D6}" srcOrd="1" destOrd="0" presId="urn:microsoft.com/office/officeart/2005/8/layout/list1"/>
    <dgm:cxn modelId="{4E742D97-5EFF-4734-9AE5-DB124437E711}" type="presParOf" srcId="{63708AA7-DC09-45F7-9636-DA8D826FF327}" destId="{1F458ED6-80EF-4213-B55E-7056CF0001C8}" srcOrd="1" destOrd="0" presId="urn:microsoft.com/office/officeart/2005/8/layout/list1"/>
    <dgm:cxn modelId="{0AD7C07F-4B0E-470E-8CAC-32E76234F07A}" type="presParOf" srcId="{63708AA7-DC09-45F7-9636-DA8D826FF327}" destId="{70079455-59EF-48B8-9AA5-2C7CC0B1F18A}" srcOrd="2" destOrd="0" presId="urn:microsoft.com/office/officeart/2005/8/layout/list1"/>
    <dgm:cxn modelId="{01B5123C-225D-46B7-901E-F76A7ABDE17B}" type="presParOf" srcId="{63708AA7-DC09-45F7-9636-DA8D826FF327}" destId="{2DC30A04-7E01-4E45-9242-E78918347CA2}" srcOrd="3" destOrd="0" presId="urn:microsoft.com/office/officeart/2005/8/layout/list1"/>
    <dgm:cxn modelId="{C93CD569-09A4-4AA7-B343-1F0A3F366152}" type="presParOf" srcId="{63708AA7-DC09-45F7-9636-DA8D826FF327}" destId="{5205A7CC-3930-4801-9624-C73AE3F6227B}" srcOrd="4" destOrd="0" presId="urn:microsoft.com/office/officeart/2005/8/layout/list1"/>
    <dgm:cxn modelId="{D31138E3-EF9A-4A72-A297-724073AE05A7}" type="presParOf" srcId="{5205A7CC-3930-4801-9624-C73AE3F6227B}" destId="{34ED2CAE-5FBF-44EB-889C-3989B1D42775}" srcOrd="0" destOrd="0" presId="urn:microsoft.com/office/officeart/2005/8/layout/list1"/>
    <dgm:cxn modelId="{47C26BE0-6F7A-4579-8BD6-035B2BEEC3EC}" type="presParOf" srcId="{5205A7CC-3930-4801-9624-C73AE3F6227B}" destId="{75C73C25-406C-4F57-9639-998F7E0715D3}" srcOrd="1" destOrd="0" presId="urn:microsoft.com/office/officeart/2005/8/layout/list1"/>
    <dgm:cxn modelId="{80C63BDD-568C-44C2-8083-6373A95DAB4B}" type="presParOf" srcId="{63708AA7-DC09-45F7-9636-DA8D826FF327}" destId="{FC354173-77B4-4601-A137-5FAA83E7DDEF}" srcOrd="5" destOrd="0" presId="urn:microsoft.com/office/officeart/2005/8/layout/list1"/>
    <dgm:cxn modelId="{AC123E3C-34CB-47FE-BE4E-AF063FB1CC87}" type="presParOf" srcId="{63708AA7-DC09-45F7-9636-DA8D826FF327}" destId="{EB8BFD3C-8D3C-4F9D-BECB-1BD79A8EC27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9455-59EF-48B8-9AA5-2C7CC0B1F18A}">
      <dsp:nvSpPr>
        <dsp:cNvPr id="0" name=""/>
        <dsp:cNvSpPr/>
      </dsp:nvSpPr>
      <dsp:spPr>
        <a:xfrm>
          <a:off x="0" y="752768"/>
          <a:ext cx="105156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3F837-F87D-4383-A1CF-C3DC2E5984D6}">
      <dsp:nvSpPr>
        <dsp:cNvPr id="0" name=""/>
        <dsp:cNvSpPr/>
      </dsp:nvSpPr>
      <dsp:spPr>
        <a:xfrm>
          <a:off x="525780" y="8"/>
          <a:ext cx="7360920" cy="1505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273" y="73501"/>
        <a:ext cx="7213934" cy="1358534"/>
      </dsp:txXfrm>
    </dsp:sp>
    <dsp:sp modelId="{EB8BFD3C-8D3C-4F9D-BECB-1BD79A8EC275}">
      <dsp:nvSpPr>
        <dsp:cNvPr id="0" name=""/>
        <dsp:cNvSpPr/>
      </dsp:nvSpPr>
      <dsp:spPr>
        <a:xfrm>
          <a:off x="0" y="3066129"/>
          <a:ext cx="105156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73C25-406C-4F57-9639-998F7E0715D3}">
      <dsp:nvSpPr>
        <dsp:cNvPr id="0" name=""/>
        <dsp:cNvSpPr/>
      </dsp:nvSpPr>
      <dsp:spPr>
        <a:xfrm>
          <a:off x="525780" y="2313369"/>
          <a:ext cx="7360920" cy="150552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273" y="2386862"/>
        <a:ext cx="7213934" cy="1358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4333F-51CB-4787-BB88-37F2C1A5882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5B4AD-7CB5-49D5-A931-BAB38A89A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2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4B5DE-225C-41E8-9F41-5438617C75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9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43809-2B8D-4F89-AA90-42471D75D2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5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7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7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6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2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sz="2700" dirty="0" smtClean="0">
                <a:solidFill>
                  <a:srgbClr val="00B050"/>
                </a:solidFill>
              </a:rPr>
              <a:t>单击此处添加文字标题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9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2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2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1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4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1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8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46D3-77D6-47B8-B71E-C3BC989B2E2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6513-748A-48F9-929A-BC320854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5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4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Slide.sldx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32.svg"/><Relationship Id="rId9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14.svg"/><Relationship Id="rId5" Type="http://schemas.openxmlformats.org/officeDocument/2006/relationships/image" Target="../media/image7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mo cua ke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085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3249" y="492294"/>
            <a:ext cx="62769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DAN HUYỆN PHÙ CỪ</a:t>
            </a:r>
          </a:p>
          <a:p>
            <a:pPr algn="ctr"/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600" y="1754696"/>
            <a:ext cx="6096000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n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BÁO CÁO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n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PHÁP NÂNG CAO CHẤT LƯỢNG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n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MÔN NGỮ VĂN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viên : Nguyễn Thị Mai </a:t>
            </a:r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defRPr/>
            </a:pP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TH&amp;THCS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defRPr/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10/2024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cửa trái" descr="window-1975938_960_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111" y="0"/>
            <a:ext cx="3381110" cy="6858000"/>
          </a:xfrm>
          <a:prstGeom prst="rect">
            <a:avLst/>
          </a:prstGeom>
        </p:spPr>
      </p:pic>
      <p:pic>
        <p:nvPicPr>
          <p:cNvPr id="13" name="cửa phải" descr="window-1975938_960_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221" y="0"/>
            <a:ext cx="3381110" cy="6858000"/>
          </a:xfrm>
          <a:prstGeom prst="rect">
            <a:avLst/>
          </a:prstGeom>
        </p:spPr>
      </p:pic>
      <p:pic>
        <p:nvPicPr>
          <p:cNvPr id="14" name="gạch trái" descr="5b67ba45f30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914650" cy="6858000"/>
          </a:xfrm>
          <a:prstGeom prst="rect">
            <a:avLst/>
          </a:prstGeom>
        </p:spPr>
      </p:pic>
      <p:pic>
        <p:nvPicPr>
          <p:cNvPr id="15" name="gach  phải" descr="5b67ba45f30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31" y="0"/>
            <a:ext cx="3238500" cy="6858000"/>
          </a:xfrm>
          <a:prstGeom prst="rect">
            <a:avLst/>
          </a:prstGeom>
        </p:spPr>
      </p:pic>
      <p:pic>
        <p:nvPicPr>
          <p:cNvPr id="19" name="Picture 18" descr="thuviendohoa.vn_1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736167" cy="6858000"/>
          </a:xfrm>
          <a:prstGeom prst="rect">
            <a:avLst/>
          </a:prstGeom>
        </p:spPr>
      </p:pic>
      <p:pic>
        <p:nvPicPr>
          <p:cNvPr id="20" name="Picture 19" descr="09572ff5be18e59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7855" y="1638301"/>
            <a:ext cx="1158234" cy="3217520"/>
          </a:xfrm>
          <a:prstGeom prst="rect">
            <a:avLst/>
          </a:prstGeom>
        </p:spPr>
      </p:pic>
      <p:pic>
        <p:nvPicPr>
          <p:cNvPr id="21" name="Picture 20" descr="09572ff5be18e59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0" y="1924050"/>
            <a:ext cx="1190431" cy="3589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180498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0 L -0.39063 0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8 0 L 0.41718 0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8 0 L -0.19062 0 " pathEditMode="fixed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19844 -0.00556 " pathEditMode="fixed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-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6953"/>
            <a:ext cx="2796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2996" y="2493196"/>
            <a:ext cx="1934817" cy="29022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41967" y="1236983"/>
            <a:ext cx="273945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41967" y="2561076"/>
            <a:ext cx="273945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16533" y="3681294"/>
            <a:ext cx="273945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16533" y="4835026"/>
            <a:ext cx="2754483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813" y="3379304"/>
            <a:ext cx="704154" cy="176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2237813" y="3556146"/>
            <a:ext cx="778720" cy="1736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>
            <a:off x="2237813" y="3556146"/>
            <a:ext cx="778720" cy="582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7" idx="1"/>
          </p:cNvCxnSpPr>
          <p:nvPr/>
        </p:nvCxnSpPr>
        <p:spPr>
          <a:xfrm flipV="1">
            <a:off x="2237813" y="1694183"/>
            <a:ext cx="704154" cy="186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5755984" y="1686786"/>
            <a:ext cx="540689" cy="158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6379553" y="1032463"/>
            <a:ext cx="2484415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000" b="1" dirty="0"/>
          </a:p>
        </p:txBody>
      </p:sp>
      <p:sp>
        <p:nvSpPr>
          <p:cNvPr id="21" name="Right Arrow 20"/>
          <p:cNvSpPr/>
          <p:nvPr/>
        </p:nvSpPr>
        <p:spPr>
          <a:xfrm>
            <a:off x="8960973" y="1679666"/>
            <a:ext cx="461176" cy="15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Diamond 21"/>
          <p:cNvSpPr/>
          <p:nvPr/>
        </p:nvSpPr>
        <p:spPr>
          <a:xfrm>
            <a:off x="9440536" y="547134"/>
            <a:ext cx="2632048" cy="3300186"/>
          </a:xfrm>
          <a:prstGeom prst="diamond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115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52457"/>
              </p:ext>
            </p:extLst>
          </p:nvPr>
        </p:nvGraphicFramePr>
        <p:xfrm>
          <a:off x="876846" y="11172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7279" y="299224"/>
            <a:ext cx="263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852669" y="1641194"/>
            <a:ext cx="409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không thích học văn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8647" y="2846242"/>
            <a:ext cx="6323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1314" y="3941990"/>
            <a:ext cx="7040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không đủ thời lượng giảng dạy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37849" y="2382562"/>
            <a:ext cx="3345668" cy="22687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GIỚI THIỆU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HOẠT ĐỘNG MỞ ĐẦU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25" idx="1"/>
          </p:cNvCxnSpPr>
          <p:nvPr/>
        </p:nvCxnSpPr>
        <p:spPr>
          <a:xfrm flipV="1">
            <a:off x="3594172" y="1854666"/>
            <a:ext cx="873325" cy="1672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6"/>
            <a:endCxn id="26" idx="1"/>
          </p:cNvCxnSpPr>
          <p:nvPr/>
        </p:nvCxnSpPr>
        <p:spPr>
          <a:xfrm>
            <a:off x="3583517" y="3516932"/>
            <a:ext cx="883980" cy="6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94172" y="3516932"/>
            <a:ext cx="1101591" cy="2009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67497" y="1472529"/>
            <a:ext cx="2428547" cy="764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1.Mục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7497" y="2926080"/>
            <a:ext cx="2428547" cy="1303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2.Các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67497" y="4996510"/>
            <a:ext cx="2428547" cy="764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3.Một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urved Connector 28"/>
          <p:cNvCxnSpPr>
            <a:stCxn id="25" idx="3"/>
            <a:endCxn id="35" idx="1"/>
          </p:cNvCxnSpPr>
          <p:nvPr/>
        </p:nvCxnSpPr>
        <p:spPr>
          <a:xfrm flipV="1">
            <a:off x="6896044" y="708472"/>
            <a:ext cx="1442737" cy="114619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5" idx="3"/>
            <a:endCxn id="38" idx="1"/>
          </p:cNvCxnSpPr>
          <p:nvPr/>
        </p:nvCxnSpPr>
        <p:spPr>
          <a:xfrm flipV="1">
            <a:off x="6896044" y="1581544"/>
            <a:ext cx="1442737" cy="27312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>
            <a:off x="6896043" y="1870320"/>
            <a:ext cx="1442738" cy="42043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8338781" y="315245"/>
            <a:ext cx="3493827" cy="7864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38781" y="1292767"/>
            <a:ext cx="3493826" cy="5775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tri,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338782" y="2025174"/>
            <a:ext cx="3493826" cy="499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Curved Connector 47"/>
          <p:cNvCxnSpPr>
            <a:stCxn id="26" idx="3"/>
            <a:endCxn id="60" idx="1"/>
          </p:cNvCxnSpPr>
          <p:nvPr/>
        </p:nvCxnSpPr>
        <p:spPr>
          <a:xfrm flipV="1">
            <a:off x="6896044" y="3120069"/>
            <a:ext cx="1442737" cy="4577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26" idx="3"/>
          </p:cNvCxnSpPr>
          <p:nvPr/>
        </p:nvCxnSpPr>
        <p:spPr>
          <a:xfrm>
            <a:off x="6896044" y="3577795"/>
            <a:ext cx="1442737" cy="38984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8338781" y="2726842"/>
            <a:ext cx="3493827" cy="7864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338781" y="3729660"/>
            <a:ext cx="3493827" cy="1142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2:Thiết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205" y="5961529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35" grpId="0" animBg="1"/>
      <p:bldP spid="38" grpId="0" animBg="1"/>
      <p:bldP spid="39" grpId="0" animBg="1"/>
      <p:bldP spid="60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740" y="562200"/>
            <a:ext cx="11590968" cy="6143669"/>
          </a:xfrm>
          <a:custGeom>
            <a:avLst/>
            <a:gdLst/>
            <a:ahLst/>
            <a:cxnLst/>
            <a:rect l="l" t="t" r="r" b="b"/>
            <a:pathLst>
              <a:path w="15570167" h="8436199">
                <a:moveTo>
                  <a:pt x="0" y="0"/>
                </a:moveTo>
                <a:lnTo>
                  <a:pt x="15570166" y="0"/>
                </a:lnTo>
                <a:lnTo>
                  <a:pt x="15570166" y="8436200"/>
                </a:lnTo>
                <a:lnTo>
                  <a:pt x="0" y="843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11951" y="616933"/>
            <a:ext cx="3223260" cy="5486400"/>
          </a:xfrm>
          <a:custGeom>
            <a:avLst/>
            <a:gdLst/>
            <a:ahLst/>
            <a:cxnLst/>
            <a:rect l="l" t="t" r="r" b="b"/>
            <a:pathLst>
              <a:path w="4834890" h="8229600">
                <a:moveTo>
                  <a:pt x="0" y="0"/>
                </a:moveTo>
                <a:lnTo>
                  <a:pt x="4834890" y="0"/>
                </a:lnTo>
                <a:lnTo>
                  <a:pt x="48348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20238" y="300590"/>
            <a:ext cx="7588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2.2.Một số biện pháp tổ chức hoạt động mở đầu.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501" y="1800192"/>
            <a:ext cx="978408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2.2.1. Mở đầu bằng trình bày dự án nhỏ chuẩn bị theo nhóm.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2.2.2. Mở đầu bằng cách xem video và hoàn thiện bảng KWL.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2.2.3. Mở đầu bằng hoạt động kể chuyện.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2.2.4. Mở đầu bằng phương pháp trò chơi.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a. Trò chơi lật mảnh ghép</a:t>
            </a:r>
            <a:endParaRPr kumimoji="0" lang="vi-VN" sz="2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b. Trò chơi giải ô chữ</a:t>
            </a:r>
            <a:endParaRPr kumimoji="0" lang="vi-VN" sz="2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c. Trò chơi đuổi hình bắt chữ</a:t>
            </a:r>
            <a:endParaRPr kumimoji="0" lang="vi-VN" sz="28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2.2.5. Mở đầu bằng hình thức thư giãn , giải trí.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2.2.6. Mở đầu bằng cách cho học sinh nghe một bài nhạc.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6726" y="454316"/>
            <a:ext cx="9738548" cy="5949368"/>
          </a:xfrm>
          <a:custGeom>
            <a:avLst/>
            <a:gdLst/>
            <a:ahLst/>
            <a:cxnLst/>
            <a:rect l="l" t="t" r="r" b="b"/>
            <a:pathLst>
              <a:path w="14607822" h="8924052">
                <a:moveTo>
                  <a:pt x="0" y="0"/>
                </a:moveTo>
                <a:lnTo>
                  <a:pt x="14607822" y="0"/>
                </a:lnTo>
                <a:lnTo>
                  <a:pt x="14607822" y="8924052"/>
                </a:lnTo>
                <a:lnTo>
                  <a:pt x="0" y="8924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7798" y="5332929"/>
            <a:ext cx="3389047" cy="3050143"/>
          </a:xfrm>
          <a:custGeom>
            <a:avLst/>
            <a:gdLst/>
            <a:ahLst/>
            <a:cxnLst/>
            <a:rect l="l" t="t" r="r" b="b"/>
            <a:pathLst>
              <a:path w="5083571" h="4575214">
                <a:moveTo>
                  <a:pt x="0" y="0"/>
                </a:moveTo>
                <a:lnTo>
                  <a:pt x="5083571" y="0"/>
                </a:lnTo>
                <a:lnTo>
                  <a:pt x="5083571" y="4575214"/>
                </a:lnTo>
                <a:lnTo>
                  <a:pt x="0" y="4575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26880" y="-839272"/>
            <a:ext cx="3389047" cy="3050143"/>
          </a:xfrm>
          <a:custGeom>
            <a:avLst/>
            <a:gdLst/>
            <a:ahLst/>
            <a:cxnLst/>
            <a:rect l="l" t="t" r="r" b="b"/>
            <a:pathLst>
              <a:path w="5083571" h="4575214">
                <a:moveTo>
                  <a:pt x="0" y="0"/>
                </a:moveTo>
                <a:lnTo>
                  <a:pt x="5083571" y="0"/>
                </a:lnTo>
                <a:lnTo>
                  <a:pt x="5083571" y="4575214"/>
                </a:lnTo>
                <a:lnTo>
                  <a:pt x="0" y="4575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81361">
            <a:off x="-30560" y="4239319"/>
            <a:ext cx="3617289" cy="2079941"/>
          </a:xfrm>
          <a:custGeom>
            <a:avLst/>
            <a:gdLst/>
            <a:ahLst/>
            <a:cxnLst/>
            <a:rect l="l" t="t" r="r" b="b"/>
            <a:pathLst>
              <a:path w="5425934" h="3119912">
                <a:moveTo>
                  <a:pt x="0" y="0"/>
                </a:moveTo>
                <a:lnTo>
                  <a:pt x="5425934" y="0"/>
                </a:lnTo>
                <a:lnTo>
                  <a:pt x="5425934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92241">
            <a:off x="8310184" y="286158"/>
            <a:ext cx="3617289" cy="2079941"/>
          </a:xfrm>
          <a:custGeom>
            <a:avLst/>
            <a:gdLst/>
            <a:ahLst/>
            <a:cxnLst/>
            <a:rect l="l" t="t" r="r" b="b"/>
            <a:pathLst>
              <a:path w="5425934" h="3119912">
                <a:moveTo>
                  <a:pt x="0" y="0"/>
                </a:moveTo>
                <a:lnTo>
                  <a:pt x="5425934" y="0"/>
                </a:lnTo>
                <a:lnTo>
                  <a:pt x="5425934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1311634" y="2254869"/>
            <a:ext cx="9418320" cy="100078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6000" b="1" dirty="0" smtClean="0">
                <a:solidFill>
                  <a:srgbClr val="0000CC"/>
                </a:solidFill>
                <a:latin typeface="+mj-lt"/>
              </a:rPr>
              <a:t>3.Một số hình ảnh minh họa</a:t>
            </a:r>
            <a:endParaRPr lang="en-GB" sz="6000" b="1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69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5600" y="-7239000"/>
            <a:ext cx="15459395" cy="15459395"/>
          </a:xfrm>
          <a:custGeom>
            <a:avLst/>
            <a:gdLst/>
            <a:ahLst/>
            <a:cxnLst/>
            <a:rect l="l" t="t" r="r" b="b"/>
            <a:pathLst>
              <a:path w="23189093" h="23189093">
                <a:moveTo>
                  <a:pt x="0" y="0"/>
                </a:moveTo>
                <a:lnTo>
                  <a:pt x="23189092" y="0"/>
                </a:lnTo>
                <a:lnTo>
                  <a:pt x="23189092" y="23189092"/>
                </a:lnTo>
                <a:lnTo>
                  <a:pt x="0" y="2318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939800"/>
            <a:ext cx="4758205" cy="5232400"/>
          </a:xfrm>
          <a:custGeom>
            <a:avLst/>
            <a:gdLst/>
            <a:ahLst/>
            <a:cxnLst/>
            <a:rect l="l" t="t" r="r" b="b"/>
            <a:pathLst>
              <a:path w="7137308" h="8229600">
                <a:moveTo>
                  <a:pt x="0" y="0"/>
                </a:moveTo>
                <a:lnTo>
                  <a:pt x="7137308" y="0"/>
                </a:lnTo>
                <a:lnTo>
                  <a:pt x="7137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2800" y="939800"/>
            <a:ext cx="5613400" cy="5232400"/>
          </a:xfrm>
          <a:custGeom>
            <a:avLst/>
            <a:gdLst/>
            <a:ahLst/>
            <a:cxnLst/>
            <a:rect l="l" t="t" r="r" b="b"/>
            <a:pathLst>
              <a:path w="7137308" h="8229600">
                <a:moveTo>
                  <a:pt x="0" y="0"/>
                </a:moveTo>
                <a:lnTo>
                  <a:pt x="7137308" y="0"/>
                </a:lnTo>
                <a:lnTo>
                  <a:pt x="7137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97556" y="-493623"/>
            <a:ext cx="3617289" cy="2079941"/>
          </a:xfrm>
          <a:custGeom>
            <a:avLst/>
            <a:gdLst/>
            <a:ahLst/>
            <a:cxnLst/>
            <a:rect l="l" t="t" r="r" b="b"/>
            <a:pathLst>
              <a:path w="5425934" h="3119912">
                <a:moveTo>
                  <a:pt x="0" y="0"/>
                </a:moveTo>
                <a:lnTo>
                  <a:pt x="5425934" y="0"/>
                </a:lnTo>
                <a:lnTo>
                  <a:pt x="5425934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19257" y="1624419"/>
            <a:ext cx="410754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TRẢ LỜI</a:t>
            </a:r>
            <a:endParaRPr lang="en-US" sz="4000" b="1" dirty="0">
              <a:solidFill>
                <a:srgbClr val="191A1A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15200" y="2429877"/>
            <a:ext cx="3911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lại: Văn chương gây cho ta những tình cảm ta không có, luyện những tình cảm ta sẵn có; cuộc đời phù phiếm và chật hẹp của cá nhân vì văn chương mà trở nên thâm trầm và rộng rãi đến nghìn lần</a:t>
            </a:r>
            <a:endParaRPr lang="en-US" sz="2700" dirty="0">
              <a:solidFill>
                <a:srgbClr val="191A1A"/>
              </a:solidFill>
              <a:latin typeface="Times New Roman" panose="02020603050405020304" pitchFamily="18" charset="0"/>
              <a:ea typeface="Milk Tea Font TH"/>
              <a:cs typeface="Times New Roman" panose="02020603050405020304" pitchFamily="18" charset="0"/>
              <a:sym typeface="Milk Tea Font TH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6700427" y="3429000"/>
            <a:ext cx="8652649" cy="4975273"/>
          </a:xfrm>
          <a:custGeom>
            <a:avLst/>
            <a:gdLst/>
            <a:ahLst/>
            <a:cxnLst/>
            <a:rect l="l" t="t" r="r" b="b"/>
            <a:pathLst>
              <a:path w="12978973" h="7462909">
                <a:moveTo>
                  <a:pt x="0" y="0"/>
                </a:moveTo>
                <a:lnTo>
                  <a:pt x="12978973" y="0"/>
                </a:lnTo>
                <a:lnTo>
                  <a:pt x="12978973" y="7462909"/>
                </a:lnTo>
                <a:lnTo>
                  <a:pt x="0" y="746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4412529" y="146265"/>
            <a:ext cx="251339" cy="677102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GB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22514" y="69293"/>
            <a:ext cx="105286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Khi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dạy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bản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2: </a:t>
            </a:r>
            <a:r>
              <a:rPr kumimoji="0" lang="vi-VN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Sang thu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-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Bài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1:</a:t>
            </a:r>
            <a:r>
              <a:rPr kumimoji="0" lang="vi-VN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Tiếng nói của vạn vật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tôi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đã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tiến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hành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như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sau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840230"/>
              </p:ext>
            </p:extLst>
          </p:nvPr>
        </p:nvGraphicFramePr>
        <p:xfrm>
          <a:off x="839288" y="2200969"/>
          <a:ext cx="4451228" cy="34026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15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8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 thu</a:t>
                      </a:r>
                      <a:endParaRPr lang="vi-V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 em muốn biết mùa thu</a:t>
                      </a:r>
                      <a:endParaRPr lang="vi-V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 em sẽ làm để tìm hiểu về mùa thu</a:t>
                      </a:r>
                      <a:endParaRPr lang="vi-VN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3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vi-VN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vi-VN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vi-VN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85800" y="1270476"/>
            <a:ext cx="49508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Cho học sinh xem video b</a:t>
            </a:r>
            <a:r>
              <a:rPr lang="vi-VN" sz="2000" b="1" dirty="0" smtClean="0">
                <a:solidFill>
                  <a:srgbClr val="0070C0"/>
                </a:solidFill>
                <a:latin typeface="+mj-lt"/>
                <a:ea typeface="Malgun Gothic" pitchFamily="34" charset="-127"/>
                <a:cs typeface="Times New Roman" pitchFamily="18" charset="0"/>
              </a:rPr>
              <a:t>à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i hát “Thơ tình cuối mùa thu”  rồi cho phiếu HT.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3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5600" y="-7239000"/>
            <a:ext cx="15459395" cy="15459395"/>
          </a:xfrm>
          <a:custGeom>
            <a:avLst/>
            <a:gdLst/>
            <a:ahLst/>
            <a:cxnLst/>
            <a:rect l="l" t="t" r="r" b="b"/>
            <a:pathLst>
              <a:path w="23189093" h="23189093">
                <a:moveTo>
                  <a:pt x="0" y="0"/>
                </a:moveTo>
                <a:lnTo>
                  <a:pt x="23189092" y="0"/>
                </a:lnTo>
                <a:lnTo>
                  <a:pt x="23189092" y="23189092"/>
                </a:lnTo>
                <a:lnTo>
                  <a:pt x="0" y="23189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0" y="939800"/>
            <a:ext cx="4758205" cy="5232400"/>
          </a:xfrm>
          <a:custGeom>
            <a:avLst/>
            <a:gdLst/>
            <a:ahLst/>
            <a:cxnLst/>
            <a:rect l="l" t="t" r="r" b="b"/>
            <a:pathLst>
              <a:path w="7137308" h="8229600">
                <a:moveTo>
                  <a:pt x="0" y="0"/>
                </a:moveTo>
                <a:lnTo>
                  <a:pt x="7137308" y="0"/>
                </a:lnTo>
                <a:lnTo>
                  <a:pt x="7137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2800" y="939800"/>
            <a:ext cx="5613400" cy="5232400"/>
          </a:xfrm>
          <a:custGeom>
            <a:avLst/>
            <a:gdLst/>
            <a:ahLst/>
            <a:cxnLst/>
            <a:rect l="l" t="t" r="r" b="b"/>
            <a:pathLst>
              <a:path w="7137308" h="8229600">
                <a:moveTo>
                  <a:pt x="0" y="0"/>
                </a:moveTo>
                <a:lnTo>
                  <a:pt x="7137308" y="0"/>
                </a:lnTo>
                <a:lnTo>
                  <a:pt x="7137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97556" y="-493623"/>
            <a:ext cx="3617289" cy="2079941"/>
          </a:xfrm>
          <a:custGeom>
            <a:avLst/>
            <a:gdLst/>
            <a:ahLst/>
            <a:cxnLst/>
            <a:rect l="l" t="t" r="r" b="b"/>
            <a:pathLst>
              <a:path w="5425934" h="3119912">
                <a:moveTo>
                  <a:pt x="0" y="0"/>
                </a:moveTo>
                <a:lnTo>
                  <a:pt x="5425934" y="0"/>
                </a:lnTo>
                <a:lnTo>
                  <a:pt x="5425934" y="3119912"/>
                </a:lnTo>
                <a:lnTo>
                  <a:pt x="0" y="311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700427" y="3429000"/>
            <a:ext cx="8652649" cy="4975273"/>
          </a:xfrm>
          <a:custGeom>
            <a:avLst/>
            <a:gdLst/>
            <a:ahLst/>
            <a:cxnLst/>
            <a:rect l="l" t="t" r="r" b="b"/>
            <a:pathLst>
              <a:path w="12978973" h="7462909">
                <a:moveTo>
                  <a:pt x="0" y="0"/>
                </a:moveTo>
                <a:lnTo>
                  <a:pt x="12978973" y="0"/>
                </a:lnTo>
                <a:lnTo>
                  <a:pt x="12978973" y="7462909"/>
                </a:lnTo>
                <a:lnTo>
                  <a:pt x="0" y="7462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685800" y="146265"/>
            <a:ext cx="11506200" cy="677102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r>
              <a:rPr lang="en-GB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đầu bằng biện pháp trò chơ/lật mảnh ghép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587613"/>
              </p:ext>
            </p:extLst>
          </p:nvPr>
        </p:nvGraphicFramePr>
        <p:xfrm>
          <a:off x="1097280" y="1476103"/>
          <a:ext cx="4206240" cy="392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Slide" r:id="rId8" imgW="6094646" imgH="3427427" progId="PowerPoint.Slide.12">
                  <p:embed/>
                </p:oleObj>
              </mc:Choice>
              <mc:Fallback>
                <p:oleObj name="Slide" r:id="rId8" imgW="6094646" imgH="342742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280" y="1476103"/>
                        <a:ext cx="4206240" cy="3925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6104097" y="1423851"/>
            <a:ext cx="5561033" cy="4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1" y="334144"/>
            <a:ext cx="5627011" cy="6189713"/>
          </a:xfrm>
          <a:custGeom>
            <a:avLst/>
            <a:gdLst/>
            <a:ahLst/>
            <a:cxnLst/>
            <a:rect l="l" t="t" r="r" b="b"/>
            <a:pathLst>
              <a:path w="8440517" h="9284569">
                <a:moveTo>
                  <a:pt x="0" y="0"/>
                </a:moveTo>
                <a:lnTo>
                  <a:pt x="8440517" y="0"/>
                </a:lnTo>
                <a:lnTo>
                  <a:pt x="8440517" y="9284568"/>
                </a:lnTo>
                <a:lnTo>
                  <a:pt x="0" y="928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89433" y="1195772"/>
            <a:ext cx="4816767" cy="4466456"/>
          </a:xfrm>
          <a:custGeom>
            <a:avLst/>
            <a:gdLst/>
            <a:ahLst/>
            <a:cxnLst/>
            <a:rect l="l" t="t" r="r" b="b"/>
            <a:pathLst>
              <a:path w="7225150" h="6699684">
                <a:moveTo>
                  <a:pt x="0" y="0"/>
                </a:moveTo>
                <a:lnTo>
                  <a:pt x="7225150" y="0"/>
                </a:lnTo>
                <a:lnTo>
                  <a:pt x="7225150" y="6699684"/>
                </a:lnTo>
                <a:lnTo>
                  <a:pt x="0" y="669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6001" y="3398198"/>
            <a:ext cx="5121127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endParaRPr lang="en-US" sz="6400" dirty="0">
              <a:solidFill>
                <a:srgbClr val="191A1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sp>
        <p:nvSpPr>
          <p:cNvPr id="7" name="Freeform 7"/>
          <p:cNvSpPr/>
          <p:nvPr/>
        </p:nvSpPr>
        <p:spPr>
          <a:xfrm rot="-593138">
            <a:off x="5185779" y="449687"/>
            <a:ext cx="1748181" cy="1956007"/>
          </a:xfrm>
          <a:custGeom>
            <a:avLst/>
            <a:gdLst/>
            <a:ahLst/>
            <a:cxnLst/>
            <a:rect l="l" t="t" r="r" b="b"/>
            <a:pathLst>
              <a:path w="2622271" h="2934010">
                <a:moveTo>
                  <a:pt x="0" y="0"/>
                </a:moveTo>
                <a:lnTo>
                  <a:pt x="2622271" y="0"/>
                </a:lnTo>
                <a:lnTo>
                  <a:pt x="2622271" y="2934010"/>
                </a:lnTo>
                <a:lnTo>
                  <a:pt x="0" y="2934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56482" y="4792390"/>
            <a:ext cx="1772918" cy="1739676"/>
          </a:xfrm>
          <a:custGeom>
            <a:avLst/>
            <a:gdLst/>
            <a:ahLst/>
            <a:cxnLst/>
            <a:rect l="l" t="t" r="r" b="b"/>
            <a:pathLst>
              <a:path w="2659377" h="2609514">
                <a:moveTo>
                  <a:pt x="0" y="0"/>
                </a:moveTo>
                <a:lnTo>
                  <a:pt x="2659377" y="0"/>
                </a:lnTo>
                <a:lnTo>
                  <a:pt x="2659377" y="2609514"/>
                </a:lnTo>
                <a:lnTo>
                  <a:pt x="0" y="2609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63394" y="2490256"/>
            <a:ext cx="34094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Mở đầu bằng cách kết hợp xem video/nghe nhạc/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Malgun Gothic" pitchFamily="34" charset="-127"/>
                <a:cs typeface="Times New Roman" pitchFamily="18" charset="0"/>
              </a:rPr>
              <a:t> vận động.</a:t>
            </a:r>
            <a:endParaRPr kumimoji="0" lang="vi-VN" sz="28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12480047854597401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1361" y="1536224"/>
            <a:ext cx="5364671" cy="44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 nen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2690" y="1831140"/>
            <a:ext cx="84866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 </a:t>
            </a:r>
          </a:p>
          <a:p>
            <a:pPr algn="ctr"/>
            <a:r>
              <a:rPr lang="en-US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chú ý lắng nghe và góp ý </a:t>
            </a:r>
          </a:p>
          <a:p>
            <a:pPr algn="ctr"/>
            <a:r>
              <a:rPr lang="en-US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Ban giám khảo!</a:t>
            </a:r>
            <a:endParaRPr lang="vi-VN" sz="5400" b="1" i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:a16="http://schemas.microsoft.com/office/drawing/2014/main" id="{266120F8-D947-423B-B0EE-ACEC342F10DF}"/>
              </a:ext>
            </a:extLst>
          </p:cNvPr>
          <p:cNvGrpSpPr/>
          <p:nvPr/>
        </p:nvGrpSpPr>
        <p:grpSpPr>
          <a:xfrm>
            <a:off x="2338054" y="2376323"/>
            <a:ext cx="1777182" cy="1155700"/>
            <a:chOff x="3270663" y="2714529"/>
            <a:chExt cx="1777182" cy="1155700"/>
          </a:xfrm>
        </p:grpSpPr>
        <p:sp>
          <p:nvSpPr>
            <p:cNvPr id="9" name="Freeform 159">
              <a:extLst>
                <a:ext uri="{FF2B5EF4-FFF2-40B4-BE49-F238E27FC236}">
                  <a16:creationId xmlns:a16="http://schemas.microsoft.com/office/drawing/2014/main" id="{CDC56BFF-0A89-4A0D-9B0A-ADF4C1097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567" y="2927094"/>
              <a:ext cx="715278" cy="694604"/>
            </a:xfrm>
            <a:custGeom>
              <a:avLst/>
              <a:gdLst>
                <a:gd name="T0" fmla="*/ 63820 w 634"/>
                <a:gd name="T1" fmla="*/ 68484 h 619"/>
                <a:gd name="T2" fmla="*/ 63820 w 634"/>
                <a:gd name="T3" fmla="*/ 68484 h 619"/>
                <a:gd name="T4" fmla="*/ 58411 w 634"/>
                <a:gd name="T5" fmla="*/ 73504 h 619"/>
                <a:gd name="T6" fmla="*/ 58411 w 634"/>
                <a:gd name="T7" fmla="*/ 147724 h 619"/>
                <a:gd name="T8" fmla="*/ 63820 w 634"/>
                <a:gd name="T9" fmla="*/ 152744 h 619"/>
                <a:gd name="T10" fmla="*/ 74637 w 634"/>
                <a:gd name="T11" fmla="*/ 147724 h 619"/>
                <a:gd name="T12" fmla="*/ 74637 w 634"/>
                <a:gd name="T13" fmla="*/ 73504 h 619"/>
                <a:gd name="T14" fmla="*/ 63820 w 634"/>
                <a:gd name="T15" fmla="*/ 68484 h 619"/>
                <a:gd name="T16" fmla="*/ 122231 w 634"/>
                <a:gd name="T17" fmla="*/ 89639 h 619"/>
                <a:gd name="T18" fmla="*/ 122231 w 634"/>
                <a:gd name="T19" fmla="*/ 89639 h 619"/>
                <a:gd name="T20" fmla="*/ 116822 w 634"/>
                <a:gd name="T21" fmla="*/ 94658 h 619"/>
                <a:gd name="T22" fmla="*/ 116822 w 634"/>
                <a:gd name="T23" fmla="*/ 136968 h 619"/>
                <a:gd name="T24" fmla="*/ 122231 w 634"/>
                <a:gd name="T25" fmla="*/ 147724 h 619"/>
                <a:gd name="T26" fmla="*/ 127639 w 634"/>
                <a:gd name="T27" fmla="*/ 136968 h 619"/>
                <a:gd name="T28" fmla="*/ 127639 w 634"/>
                <a:gd name="T29" fmla="*/ 94658 h 619"/>
                <a:gd name="T30" fmla="*/ 122231 w 634"/>
                <a:gd name="T31" fmla="*/ 89639 h 619"/>
                <a:gd name="T32" fmla="*/ 169825 w 634"/>
                <a:gd name="T33" fmla="*/ 0 h 619"/>
                <a:gd name="T34" fmla="*/ 169825 w 634"/>
                <a:gd name="T35" fmla="*/ 0 h 619"/>
                <a:gd name="T36" fmla="*/ 116822 w 634"/>
                <a:gd name="T37" fmla="*/ 41951 h 619"/>
                <a:gd name="T38" fmla="*/ 58411 w 634"/>
                <a:gd name="T39" fmla="*/ 20796 h 619"/>
                <a:gd name="T40" fmla="*/ 0 w 634"/>
                <a:gd name="T41" fmla="*/ 52707 h 619"/>
                <a:gd name="T42" fmla="*/ 0 w 634"/>
                <a:gd name="T43" fmla="*/ 221586 h 619"/>
                <a:gd name="T44" fmla="*/ 58411 w 634"/>
                <a:gd name="T45" fmla="*/ 190034 h 619"/>
                <a:gd name="T46" fmla="*/ 116822 w 634"/>
                <a:gd name="T47" fmla="*/ 210830 h 619"/>
                <a:gd name="T48" fmla="*/ 169825 w 634"/>
                <a:gd name="T49" fmla="*/ 168879 h 619"/>
                <a:gd name="T50" fmla="*/ 228236 w 634"/>
                <a:gd name="T51" fmla="*/ 210830 h 619"/>
                <a:gd name="T52" fmla="*/ 228236 w 634"/>
                <a:gd name="T53" fmla="*/ 41951 h 619"/>
                <a:gd name="T54" fmla="*/ 169825 w 634"/>
                <a:gd name="T55" fmla="*/ 0 h 619"/>
                <a:gd name="T56" fmla="*/ 212372 w 634"/>
                <a:gd name="T57" fmla="*/ 184655 h 619"/>
                <a:gd name="T58" fmla="*/ 212372 w 634"/>
                <a:gd name="T59" fmla="*/ 184655 h 619"/>
                <a:gd name="T60" fmla="*/ 169825 w 634"/>
                <a:gd name="T61" fmla="*/ 152744 h 619"/>
                <a:gd name="T62" fmla="*/ 116822 w 634"/>
                <a:gd name="T63" fmla="*/ 195053 h 619"/>
                <a:gd name="T64" fmla="*/ 58411 w 634"/>
                <a:gd name="T65" fmla="*/ 173899 h 619"/>
                <a:gd name="T66" fmla="*/ 15865 w 634"/>
                <a:gd name="T67" fmla="*/ 200432 h 619"/>
                <a:gd name="T68" fmla="*/ 15865 w 634"/>
                <a:gd name="T69" fmla="*/ 58086 h 619"/>
                <a:gd name="T70" fmla="*/ 58411 w 634"/>
                <a:gd name="T71" fmla="*/ 31553 h 619"/>
                <a:gd name="T72" fmla="*/ 116822 w 634"/>
                <a:gd name="T73" fmla="*/ 52707 h 619"/>
                <a:gd name="T74" fmla="*/ 169825 w 634"/>
                <a:gd name="T75" fmla="*/ 10398 h 619"/>
                <a:gd name="T76" fmla="*/ 212372 w 634"/>
                <a:gd name="T77" fmla="*/ 41951 h 619"/>
                <a:gd name="T78" fmla="*/ 212372 w 634"/>
                <a:gd name="T79" fmla="*/ 184655 h 619"/>
                <a:gd name="T80" fmla="*/ 169825 w 634"/>
                <a:gd name="T81" fmla="*/ 115813 h 619"/>
                <a:gd name="T82" fmla="*/ 169825 w 634"/>
                <a:gd name="T83" fmla="*/ 115813 h 619"/>
                <a:gd name="T84" fmla="*/ 180642 w 634"/>
                <a:gd name="T85" fmla="*/ 126570 h 619"/>
                <a:gd name="T86" fmla="*/ 186051 w 634"/>
                <a:gd name="T87" fmla="*/ 115813 h 619"/>
                <a:gd name="T88" fmla="*/ 186051 w 634"/>
                <a:gd name="T89" fmla="*/ 63106 h 619"/>
                <a:gd name="T90" fmla="*/ 180642 w 634"/>
                <a:gd name="T91" fmla="*/ 52707 h 619"/>
                <a:gd name="T92" fmla="*/ 169825 w 634"/>
                <a:gd name="T93" fmla="*/ 63106 h 619"/>
                <a:gd name="T94" fmla="*/ 169825 w 634"/>
                <a:gd name="T95" fmla="*/ 115813 h 6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4" h="619">
                  <a:moveTo>
                    <a:pt x="177" y="191"/>
                  </a:moveTo>
                  <a:lnTo>
                    <a:pt x="177" y="191"/>
                  </a:lnTo>
                  <a:lnTo>
                    <a:pt x="162" y="205"/>
                  </a:lnTo>
                  <a:cubicBezTo>
                    <a:pt x="162" y="412"/>
                    <a:pt x="162" y="412"/>
                    <a:pt x="162" y="412"/>
                  </a:cubicBezTo>
                  <a:lnTo>
                    <a:pt x="177" y="426"/>
                  </a:lnTo>
                  <a:cubicBezTo>
                    <a:pt x="192" y="426"/>
                    <a:pt x="207" y="412"/>
                    <a:pt x="207" y="412"/>
                  </a:cubicBezTo>
                  <a:cubicBezTo>
                    <a:pt x="207" y="205"/>
                    <a:pt x="207" y="205"/>
                    <a:pt x="207" y="205"/>
                  </a:cubicBezTo>
                  <a:cubicBezTo>
                    <a:pt x="207" y="205"/>
                    <a:pt x="192" y="191"/>
                    <a:pt x="177" y="191"/>
                  </a:cubicBezTo>
                  <a:close/>
                  <a:moveTo>
                    <a:pt x="339" y="250"/>
                  </a:moveTo>
                  <a:lnTo>
                    <a:pt x="339" y="250"/>
                  </a:lnTo>
                  <a:cubicBezTo>
                    <a:pt x="324" y="250"/>
                    <a:pt x="324" y="264"/>
                    <a:pt x="324" y="264"/>
                  </a:cubicBezTo>
                  <a:cubicBezTo>
                    <a:pt x="324" y="382"/>
                    <a:pt x="324" y="382"/>
                    <a:pt x="324" y="382"/>
                  </a:cubicBezTo>
                  <a:cubicBezTo>
                    <a:pt x="324" y="397"/>
                    <a:pt x="324" y="412"/>
                    <a:pt x="339" y="412"/>
                  </a:cubicBezTo>
                  <a:cubicBezTo>
                    <a:pt x="354" y="412"/>
                    <a:pt x="354" y="397"/>
                    <a:pt x="354" y="382"/>
                  </a:cubicBezTo>
                  <a:cubicBezTo>
                    <a:pt x="354" y="264"/>
                    <a:pt x="354" y="264"/>
                    <a:pt x="354" y="264"/>
                  </a:cubicBezTo>
                  <a:cubicBezTo>
                    <a:pt x="354" y="264"/>
                    <a:pt x="354" y="250"/>
                    <a:pt x="339" y="250"/>
                  </a:cubicBezTo>
                  <a:close/>
                  <a:moveTo>
                    <a:pt x="471" y="0"/>
                  </a:moveTo>
                  <a:lnTo>
                    <a:pt x="471" y="0"/>
                  </a:lnTo>
                  <a:cubicBezTo>
                    <a:pt x="324" y="117"/>
                    <a:pt x="324" y="117"/>
                    <a:pt x="324" y="117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62" y="530"/>
                    <a:pt x="162" y="530"/>
                    <a:pt x="162" y="530"/>
                  </a:cubicBezTo>
                  <a:cubicBezTo>
                    <a:pt x="324" y="588"/>
                    <a:pt x="324" y="588"/>
                    <a:pt x="324" y="588"/>
                  </a:cubicBezTo>
                  <a:cubicBezTo>
                    <a:pt x="471" y="471"/>
                    <a:pt x="471" y="471"/>
                    <a:pt x="471" y="471"/>
                  </a:cubicBezTo>
                  <a:cubicBezTo>
                    <a:pt x="633" y="588"/>
                    <a:pt x="633" y="588"/>
                    <a:pt x="633" y="588"/>
                  </a:cubicBezTo>
                  <a:cubicBezTo>
                    <a:pt x="633" y="117"/>
                    <a:pt x="633" y="117"/>
                    <a:pt x="633" y="117"/>
                  </a:cubicBezTo>
                  <a:lnTo>
                    <a:pt x="471" y="0"/>
                  </a:lnTo>
                  <a:close/>
                  <a:moveTo>
                    <a:pt x="589" y="515"/>
                  </a:moveTo>
                  <a:lnTo>
                    <a:pt x="589" y="515"/>
                  </a:lnTo>
                  <a:cubicBezTo>
                    <a:pt x="471" y="426"/>
                    <a:pt x="471" y="426"/>
                    <a:pt x="471" y="426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162" y="485"/>
                    <a:pt x="162" y="485"/>
                    <a:pt x="162" y="485"/>
                  </a:cubicBezTo>
                  <a:cubicBezTo>
                    <a:pt x="44" y="559"/>
                    <a:pt x="44" y="559"/>
                    <a:pt x="44" y="559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324" y="147"/>
                    <a:pt x="324" y="147"/>
                    <a:pt x="324" y="147"/>
                  </a:cubicBezTo>
                  <a:cubicBezTo>
                    <a:pt x="471" y="29"/>
                    <a:pt x="471" y="29"/>
                    <a:pt x="471" y="29"/>
                  </a:cubicBezTo>
                  <a:cubicBezTo>
                    <a:pt x="589" y="117"/>
                    <a:pt x="589" y="117"/>
                    <a:pt x="589" y="117"/>
                  </a:cubicBezTo>
                  <a:lnTo>
                    <a:pt x="589" y="515"/>
                  </a:lnTo>
                  <a:close/>
                  <a:moveTo>
                    <a:pt x="471" y="323"/>
                  </a:moveTo>
                  <a:lnTo>
                    <a:pt x="471" y="323"/>
                  </a:lnTo>
                  <a:cubicBezTo>
                    <a:pt x="471" y="338"/>
                    <a:pt x="486" y="353"/>
                    <a:pt x="501" y="353"/>
                  </a:cubicBezTo>
                  <a:cubicBezTo>
                    <a:pt x="501" y="353"/>
                    <a:pt x="516" y="338"/>
                    <a:pt x="516" y="323"/>
                  </a:cubicBezTo>
                  <a:cubicBezTo>
                    <a:pt x="516" y="176"/>
                    <a:pt x="516" y="176"/>
                    <a:pt x="516" y="176"/>
                  </a:cubicBezTo>
                  <a:cubicBezTo>
                    <a:pt x="516" y="162"/>
                    <a:pt x="501" y="147"/>
                    <a:pt x="501" y="147"/>
                  </a:cubicBezTo>
                  <a:cubicBezTo>
                    <a:pt x="486" y="147"/>
                    <a:pt x="471" y="162"/>
                    <a:pt x="471" y="176"/>
                  </a:cubicBezTo>
                  <a:lnTo>
                    <a:pt x="471" y="3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 sz="2400" dirty="0">
                <a:cs typeface="+mn-ea"/>
                <a:sym typeface="+mn-lt"/>
              </a:endParaRPr>
            </a:p>
          </p:txBody>
        </p:sp>
        <p:cxnSp>
          <p:nvCxnSpPr>
            <p:cNvPr id="10" name="直接连接符 21">
              <a:extLst>
                <a:ext uri="{FF2B5EF4-FFF2-40B4-BE49-F238E27FC236}">
                  <a16:creationId xmlns:a16="http://schemas.microsoft.com/office/drawing/2014/main" id="{F18595B6-6D96-441E-8511-68DDCC2A8A4D}"/>
                </a:ext>
              </a:extLst>
            </p:cNvPr>
            <p:cNvCxnSpPr/>
            <p:nvPr/>
          </p:nvCxnSpPr>
          <p:spPr>
            <a:xfrm>
              <a:off x="3270663" y="2714529"/>
              <a:ext cx="0" cy="1155700"/>
            </a:xfrm>
            <a:prstGeom prst="line">
              <a:avLst/>
            </a:prstGeom>
            <a:ln w="19050">
              <a:solidFill>
                <a:srgbClr val="F0E2D7">
                  <a:alpha val="9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6">
            <a:extLst>
              <a:ext uri="{FF2B5EF4-FFF2-40B4-BE49-F238E27FC236}">
                <a16:creationId xmlns:a16="http://schemas.microsoft.com/office/drawing/2014/main" id="{E627C1AC-F12A-4FBF-B392-C717C5BEEBC8}"/>
              </a:ext>
            </a:extLst>
          </p:cNvPr>
          <p:cNvGrpSpPr/>
          <p:nvPr/>
        </p:nvGrpSpPr>
        <p:grpSpPr>
          <a:xfrm>
            <a:off x="7087158" y="3786857"/>
            <a:ext cx="1714157" cy="1155700"/>
            <a:chOff x="8915735" y="2714529"/>
            <a:chExt cx="1714157" cy="1155700"/>
          </a:xfrm>
        </p:grpSpPr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050CB53E-CD6F-48D1-99BC-4F583F195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441" y="2896588"/>
              <a:ext cx="628451" cy="715271"/>
            </a:xfrm>
            <a:custGeom>
              <a:avLst/>
              <a:gdLst>
                <a:gd name="T0" fmla="*/ 168627 w 561"/>
                <a:gd name="T1" fmla="*/ 0 h 635"/>
                <a:gd name="T2" fmla="*/ 168627 w 561"/>
                <a:gd name="T3" fmla="*/ 0 h 635"/>
                <a:gd name="T4" fmla="*/ 31864 w 561"/>
                <a:gd name="T5" fmla="*/ 0 h 635"/>
                <a:gd name="T6" fmla="*/ 0 w 561"/>
                <a:gd name="T7" fmla="*/ 26634 h 635"/>
                <a:gd name="T8" fmla="*/ 0 w 561"/>
                <a:gd name="T9" fmla="*/ 228190 h 635"/>
                <a:gd name="T10" fmla="*/ 15753 w 561"/>
                <a:gd name="T11" fmla="*/ 228190 h 635"/>
                <a:gd name="T12" fmla="*/ 42246 w 561"/>
                <a:gd name="T13" fmla="*/ 206955 h 635"/>
                <a:gd name="T14" fmla="*/ 74110 w 561"/>
                <a:gd name="T15" fmla="*/ 228190 h 635"/>
                <a:gd name="T16" fmla="*/ 100245 w 561"/>
                <a:gd name="T17" fmla="*/ 206955 h 635"/>
                <a:gd name="T18" fmla="*/ 126739 w 561"/>
                <a:gd name="T19" fmla="*/ 228190 h 635"/>
                <a:gd name="T20" fmla="*/ 158245 w 561"/>
                <a:gd name="T21" fmla="*/ 206955 h 635"/>
                <a:gd name="T22" fmla="*/ 184738 w 561"/>
                <a:gd name="T23" fmla="*/ 228190 h 635"/>
                <a:gd name="T24" fmla="*/ 200491 w 561"/>
                <a:gd name="T25" fmla="*/ 228190 h 635"/>
                <a:gd name="T26" fmla="*/ 200491 w 561"/>
                <a:gd name="T27" fmla="*/ 26634 h 635"/>
                <a:gd name="T28" fmla="*/ 168627 w 561"/>
                <a:gd name="T29" fmla="*/ 0 h 635"/>
                <a:gd name="T30" fmla="*/ 184738 w 561"/>
                <a:gd name="T31" fmla="*/ 211994 h 635"/>
                <a:gd name="T32" fmla="*/ 184738 w 561"/>
                <a:gd name="T33" fmla="*/ 211994 h 635"/>
                <a:gd name="T34" fmla="*/ 158245 w 561"/>
                <a:gd name="T35" fmla="*/ 190758 h 635"/>
                <a:gd name="T36" fmla="*/ 126739 w 561"/>
                <a:gd name="T37" fmla="*/ 211994 h 635"/>
                <a:gd name="T38" fmla="*/ 100245 w 561"/>
                <a:gd name="T39" fmla="*/ 190758 h 635"/>
                <a:gd name="T40" fmla="*/ 74110 w 561"/>
                <a:gd name="T41" fmla="*/ 211994 h 635"/>
                <a:gd name="T42" fmla="*/ 42246 w 561"/>
                <a:gd name="T43" fmla="*/ 190758 h 635"/>
                <a:gd name="T44" fmla="*/ 15753 w 561"/>
                <a:gd name="T45" fmla="*/ 211994 h 635"/>
                <a:gd name="T46" fmla="*/ 15753 w 561"/>
                <a:gd name="T47" fmla="*/ 26634 h 635"/>
                <a:gd name="T48" fmla="*/ 31864 w 561"/>
                <a:gd name="T49" fmla="*/ 16196 h 635"/>
                <a:gd name="T50" fmla="*/ 168627 w 561"/>
                <a:gd name="T51" fmla="*/ 16196 h 635"/>
                <a:gd name="T52" fmla="*/ 184738 w 561"/>
                <a:gd name="T53" fmla="*/ 26634 h 635"/>
                <a:gd name="T54" fmla="*/ 184738 w 561"/>
                <a:gd name="T55" fmla="*/ 211994 h 635"/>
                <a:gd name="T56" fmla="*/ 147504 w 561"/>
                <a:gd name="T57" fmla="*/ 127412 h 635"/>
                <a:gd name="T58" fmla="*/ 147504 w 561"/>
                <a:gd name="T59" fmla="*/ 127412 h 635"/>
                <a:gd name="T60" fmla="*/ 52987 w 561"/>
                <a:gd name="T61" fmla="*/ 127412 h 635"/>
                <a:gd name="T62" fmla="*/ 42246 w 561"/>
                <a:gd name="T63" fmla="*/ 132451 h 635"/>
                <a:gd name="T64" fmla="*/ 52987 w 561"/>
                <a:gd name="T65" fmla="*/ 143249 h 635"/>
                <a:gd name="T66" fmla="*/ 147504 w 561"/>
                <a:gd name="T67" fmla="*/ 143249 h 635"/>
                <a:gd name="T68" fmla="*/ 158245 w 561"/>
                <a:gd name="T69" fmla="*/ 132451 h 635"/>
                <a:gd name="T70" fmla="*/ 147504 w 561"/>
                <a:gd name="T71" fmla="*/ 127412 h 635"/>
                <a:gd name="T72" fmla="*/ 147504 w 561"/>
                <a:gd name="T73" fmla="*/ 84941 h 635"/>
                <a:gd name="T74" fmla="*/ 147504 w 561"/>
                <a:gd name="T75" fmla="*/ 84941 h 635"/>
                <a:gd name="T76" fmla="*/ 52987 w 561"/>
                <a:gd name="T77" fmla="*/ 84941 h 635"/>
                <a:gd name="T78" fmla="*/ 42246 w 561"/>
                <a:gd name="T79" fmla="*/ 90340 h 635"/>
                <a:gd name="T80" fmla="*/ 52987 w 561"/>
                <a:gd name="T81" fmla="*/ 100778 h 635"/>
                <a:gd name="T82" fmla="*/ 147504 w 561"/>
                <a:gd name="T83" fmla="*/ 100778 h 635"/>
                <a:gd name="T84" fmla="*/ 158245 w 561"/>
                <a:gd name="T85" fmla="*/ 90340 h 635"/>
                <a:gd name="T86" fmla="*/ 147504 w 561"/>
                <a:gd name="T87" fmla="*/ 84941 h 635"/>
                <a:gd name="T88" fmla="*/ 147504 w 561"/>
                <a:gd name="T89" fmla="*/ 42471 h 635"/>
                <a:gd name="T90" fmla="*/ 147504 w 561"/>
                <a:gd name="T91" fmla="*/ 42471 h 635"/>
                <a:gd name="T92" fmla="*/ 52987 w 561"/>
                <a:gd name="T93" fmla="*/ 42471 h 635"/>
                <a:gd name="T94" fmla="*/ 42246 w 561"/>
                <a:gd name="T95" fmla="*/ 47870 h 635"/>
                <a:gd name="T96" fmla="*/ 52987 w 561"/>
                <a:gd name="T97" fmla="*/ 58667 h 635"/>
                <a:gd name="T98" fmla="*/ 147504 w 561"/>
                <a:gd name="T99" fmla="*/ 58667 h 635"/>
                <a:gd name="T100" fmla="*/ 158245 w 561"/>
                <a:gd name="T101" fmla="*/ 47870 h 635"/>
                <a:gd name="T102" fmla="*/ 147504 w 561"/>
                <a:gd name="T103" fmla="*/ 42471 h 6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61" h="635">
                  <a:moveTo>
                    <a:pt x="471" y="0"/>
                  </a:moveTo>
                  <a:lnTo>
                    <a:pt x="471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44" y="0"/>
                    <a:pt x="0" y="30"/>
                    <a:pt x="0" y="74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44" y="634"/>
                    <a:pt x="44" y="634"/>
                    <a:pt x="44" y="634"/>
                  </a:cubicBezTo>
                  <a:cubicBezTo>
                    <a:pt x="118" y="575"/>
                    <a:pt x="118" y="575"/>
                    <a:pt x="118" y="575"/>
                  </a:cubicBezTo>
                  <a:cubicBezTo>
                    <a:pt x="207" y="634"/>
                    <a:pt x="207" y="634"/>
                    <a:pt x="207" y="634"/>
                  </a:cubicBezTo>
                  <a:cubicBezTo>
                    <a:pt x="280" y="575"/>
                    <a:pt x="280" y="575"/>
                    <a:pt x="280" y="575"/>
                  </a:cubicBezTo>
                  <a:cubicBezTo>
                    <a:pt x="354" y="634"/>
                    <a:pt x="354" y="634"/>
                    <a:pt x="354" y="634"/>
                  </a:cubicBezTo>
                  <a:cubicBezTo>
                    <a:pt x="442" y="575"/>
                    <a:pt x="442" y="575"/>
                    <a:pt x="442" y="575"/>
                  </a:cubicBezTo>
                  <a:cubicBezTo>
                    <a:pt x="516" y="634"/>
                    <a:pt x="516" y="634"/>
                    <a:pt x="516" y="634"/>
                  </a:cubicBezTo>
                  <a:cubicBezTo>
                    <a:pt x="560" y="634"/>
                    <a:pt x="560" y="634"/>
                    <a:pt x="560" y="634"/>
                  </a:cubicBezTo>
                  <a:cubicBezTo>
                    <a:pt x="560" y="74"/>
                    <a:pt x="560" y="74"/>
                    <a:pt x="560" y="74"/>
                  </a:cubicBezTo>
                  <a:cubicBezTo>
                    <a:pt x="560" y="30"/>
                    <a:pt x="516" y="0"/>
                    <a:pt x="471" y="0"/>
                  </a:cubicBezTo>
                  <a:close/>
                  <a:moveTo>
                    <a:pt x="516" y="589"/>
                  </a:moveTo>
                  <a:lnTo>
                    <a:pt x="516" y="589"/>
                  </a:lnTo>
                  <a:cubicBezTo>
                    <a:pt x="442" y="530"/>
                    <a:pt x="442" y="530"/>
                    <a:pt x="442" y="530"/>
                  </a:cubicBezTo>
                  <a:cubicBezTo>
                    <a:pt x="354" y="589"/>
                    <a:pt x="354" y="589"/>
                    <a:pt x="354" y="589"/>
                  </a:cubicBezTo>
                  <a:cubicBezTo>
                    <a:pt x="280" y="530"/>
                    <a:pt x="280" y="530"/>
                    <a:pt x="280" y="530"/>
                  </a:cubicBezTo>
                  <a:cubicBezTo>
                    <a:pt x="207" y="589"/>
                    <a:pt x="207" y="589"/>
                    <a:pt x="207" y="589"/>
                  </a:cubicBezTo>
                  <a:cubicBezTo>
                    <a:pt x="118" y="530"/>
                    <a:pt x="118" y="530"/>
                    <a:pt x="118" y="530"/>
                  </a:cubicBezTo>
                  <a:cubicBezTo>
                    <a:pt x="44" y="589"/>
                    <a:pt x="44" y="589"/>
                    <a:pt x="44" y="589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59"/>
                    <a:pt x="59" y="45"/>
                    <a:pt x="89" y="45"/>
                  </a:cubicBezTo>
                  <a:cubicBezTo>
                    <a:pt x="471" y="45"/>
                    <a:pt x="471" y="45"/>
                    <a:pt x="471" y="45"/>
                  </a:cubicBezTo>
                  <a:cubicBezTo>
                    <a:pt x="501" y="45"/>
                    <a:pt x="516" y="59"/>
                    <a:pt x="516" y="74"/>
                  </a:cubicBezTo>
                  <a:lnTo>
                    <a:pt x="516" y="589"/>
                  </a:lnTo>
                  <a:close/>
                  <a:moveTo>
                    <a:pt x="412" y="354"/>
                  </a:moveTo>
                  <a:lnTo>
                    <a:pt x="412" y="354"/>
                  </a:lnTo>
                  <a:cubicBezTo>
                    <a:pt x="148" y="354"/>
                    <a:pt x="148" y="354"/>
                    <a:pt x="148" y="354"/>
                  </a:cubicBezTo>
                  <a:cubicBezTo>
                    <a:pt x="133" y="354"/>
                    <a:pt x="118" y="368"/>
                    <a:pt x="118" y="368"/>
                  </a:cubicBezTo>
                  <a:cubicBezTo>
                    <a:pt x="118" y="383"/>
                    <a:pt x="133" y="398"/>
                    <a:pt x="148" y="398"/>
                  </a:cubicBezTo>
                  <a:cubicBezTo>
                    <a:pt x="412" y="398"/>
                    <a:pt x="412" y="398"/>
                    <a:pt x="412" y="398"/>
                  </a:cubicBezTo>
                  <a:cubicBezTo>
                    <a:pt x="427" y="398"/>
                    <a:pt x="442" y="383"/>
                    <a:pt x="442" y="368"/>
                  </a:cubicBezTo>
                  <a:cubicBezTo>
                    <a:pt x="442" y="368"/>
                    <a:pt x="427" y="354"/>
                    <a:pt x="412" y="354"/>
                  </a:cubicBezTo>
                  <a:close/>
                  <a:moveTo>
                    <a:pt x="412" y="236"/>
                  </a:moveTo>
                  <a:lnTo>
                    <a:pt x="412" y="236"/>
                  </a:lnTo>
                  <a:cubicBezTo>
                    <a:pt x="148" y="236"/>
                    <a:pt x="148" y="236"/>
                    <a:pt x="148" y="236"/>
                  </a:cubicBezTo>
                  <a:cubicBezTo>
                    <a:pt x="133" y="236"/>
                    <a:pt x="118" y="251"/>
                    <a:pt x="118" y="251"/>
                  </a:cubicBezTo>
                  <a:cubicBezTo>
                    <a:pt x="118" y="266"/>
                    <a:pt x="133" y="280"/>
                    <a:pt x="148" y="280"/>
                  </a:cubicBezTo>
                  <a:cubicBezTo>
                    <a:pt x="412" y="280"/>
                    <a:pt x="412" y="280"/>
                    <a:pt x="412" y="280"/>
                  </a:cubicBezTo>
                  <a:cubicBezTo>
                    <a:pt x="427" y="280"/>
                    <a:pt x="442" y="266"/>
                    <a:pt x="442" y="251"/>
                  </a:cubicBezTo>
                  <a:cubicBezTo>
                    <a:pt x="442" y="251"/>
                    <a:pt x="427" y="236"/>
                    <a:pt x="412" y="236"/>
                  </a:cubicBezTo>
                  <a:close/>
                  <a:moveTo>
                    <a:pt x="412" y="118"/>
                  </a:moveTo>
                  <a:lnTo>
                    <a:pt x="412" y="118"/>
                  </a:lnTo>
                  <a:cubicBezTo>
                    <a:pt x="148" y="118"/>
                    <a:pt x="148" y="118"/>
                    <a:pt x="148" y="118"/>
                  </a:cubicBezTo>
                  <a:cubicBezTo>
                    <a:pt x="133" y="118"/>
                    <a:pt x="118" y="133"/>
                    <a:pt x="118" y="133"/>
                  </a:cubicBezTo>
                  <a:cubicBezTo>
                    <a:pt x="118" y="148"/>
                    <a:pt x="133" y="163"/>
                    <a:pt x="148" y="163"/>
                  </a:cubicBezTo>
                  <a:cubicBezTo>
                    <a:pt x="412" y="163"/>
                    <a:pt x="412" y="163"/>
                    <a:pt x="412" y="163"/>
                  </a:cubicBezTo>
                  <a:cubicBezTo>
                    <a:pt x="427" y="163"/>
                    <a:pt x="442" y="148"/>
                    <a:pt x="442" y="133"/>
                  </a:cubicBezTo>
                  <a:cubicBezTo>
                    <a:pt x="442" y="133"/>
                    <a:pt x="427" y="118"/>
                    <a:pt x="412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 sz="2400">
                <a:cs typeface="+mn-ea"/>
                <a:sym typeface="+mn-lt"/>
              </a:endParaRPr>
            </a:p>
          </p:txBody>
        </p:sp>
        <p:cxnSp>
          <p:nvCxnSpPr>
            <p:cNvPr id="18" name="直接连接符 23">
              <a:extLst>
                <a:ext uri="{FF2B5EF4-FFF2-40B4-BE49-F238E27FC236}">
                  <a16:creationId xmlns:a16="http://schemas.microsoft.com/office/drawing/2014/main" id="{22D0B3B1-B9FE-465F-B1AC-486AB20ABEB7}"/>
                </a:ext>
              </a:extLst>
            </p:cNvPr>
            <p:cNvCxnSpPr/>
            <p:nvPr/>
          </p:nvCxnSpPr>
          <p:spPr>
            <a:xfrm>
              <a:off x="8915735" y="2714529"/>
              <a:ext cx="0" cy="1155700"/>
            </a:xfrm>
            <a:prstGeom prst="line">
              <a:avLst/>
            </a:prstGeom>
            <a:ln w="19050">
              <a:solidFill>
                <a:srgbClr val="F0E2D7">
                  <a:alpha val="9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11">
            <a:extLst>
              <a:ext uri="{FF2B5EF4-FFF2-40B4-BE49-F238E27FC236}">
                <a16:creationId xmlns:a16="http://schemas.microsoft.com/office/drawing/2014/main" id="{050B19EE-2802-4ED5-BCD3-451C22A00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3477685"/>
            <a:ext cx="303783" cy="3189140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12BD3DB4-F475-469B-93D6-B5D5B2AA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25554" y="3849711"/>
            <a:ext cx="302141" cy="5588511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:a16="http://schemas.microsoft.com/office/drawing/2014/main" id="{A5E838AD-C512-4D88-AE84-1EF3EDC69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F8155B4-356F-44F5-8B70-8FEEDFD00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050B19EE-2802-4ED5-BCD3-451C22A00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82879" y="3630085"/>
            <a:ext cx="303783" cy="3189140"/>
          </a:xfrm>
          <a:prstGeom prst="rect">
            <a:avLst/>
          </a:prstGeom>
        </p:spPr>
      </p:pic>
      <p:pic>
        <p:nvPicPr>
          <p:cNvPr id="29" name="图片 13">
            <a:extLst>
              <a:ext uri="{FF2B5EF4-FFF2-40B4-BE49-F238E27FC236}">
                <a16:creationId xmlns:a16="http://schemas.microsoft.com/office/drawing/2014/main" id="{12BD3DB4-F475-469B-93D6-B5D5B2AA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977954" y="4002111"/>
            <a:ext cx="302141" cy="5588511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id="{A5E838AD-C512-4D88-AE84-1EF3EDC69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989818" y="389467"/>
            <a:ext cx="303783" cy="2840567"/>
          </a:xfrm>
          <a:prstGeom prst="rect">
            <a:avLst/>
          </a:prstGeom>
        </p:spPr>
      </p:pic>
      <p:pic>
        <p:nvPicPr>
          <p:cNvPr id="31" name="图片 15">
            <a:extLst>
              <a:ext uri="{FF2B5EF4-FFF2-40B4-BE49-F238E27FC236}">
                <a16:creationId xmlns:a16="http://schemas.microsoft.com/office/drawing/2014/main" id="{7F8155B4-356F-44F5-8B70-8FEEDFD00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189271" y="-1459665"/>
            <a:ext cx="302141" cy="364913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7472" y="2277957"/>
            <a:ext cx="1039293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PHÁP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“TẠO HỨNG THÚ HỌC MÔN NGỮ VĂN CHO HỌC SINH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HOẠT ĐỘNG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422400" y="266700"/>
            <a:ext cx="8610599" cy="153952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HỨNG THÚ HỌC MÔN NGỮ VĂN THÔNG QUA HOẠT ĐỘNG MỞ</a:t>
            </a:r>
            <a:endParaRPr lang="vi-VN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1882787" y="1816033"/>
            <a:ext cx="4013922" cy="17160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25" idx="0"/>
          </p:cNvCxnSpPr>
          <p:nvPr/>
        </p:nvCxnSpPr>
        <p:spPr>
          <a:xfrm>
            <a:off x="5906106" y="1816033"/>
            <a:ext cx="4180903" cy="172867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44605" y="1806222"/>
            <a:ext cx="52104" cy="173849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1730" y="3550272"/>
            <a:ext cx="3608715" cy="23568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A: </a:t>
            </a:r>
          </a:p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65155" y="3544712"/>
            <a:ext cx="3738585" cy="23316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B: </a:t>
            </a:r>
          </a:p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CỤ THỂ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282651" y="3544711"/>
            <a:ext cx="3608716" cy="233165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C:</a:t>
            </a:r>
          </a:p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416" y="6069515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2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1" y="2438400"/>
            <a:ext cx="2493008" cy="1804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A: ĐẶT VẤN ĐỀ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98406" y="458719"/>
            <a:ext cx="3023585" cy="996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39044" y="3442575"/>
            <a:ext cx="3042394" cy="1043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57435" y="5306589"/>
            <a:ext cx="3023584" cy="9612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87126" y="1887415"/>
            <a:ext cx="3040302" cy="11019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>
            <a:stCxn id="4" idx="6"/>
            <a:endCxn id="5" idx="1"/>
          </p:cNvCxnSpPr>
          <p:nvPr/>
        </p:nvCxnSpPr>
        <p:spPr>
          <a:xfrm flipV="1">
            <a:off x="2797809" y="956950"/>
            <a:ext cx="2200597" cy="23838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>
            <a:off x="2825764" y="3324157"/>
            <a:ext cx="2613280" cy="77758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endCxn id="8" idx="1"/>
          </p:cNvCxnSpPr>
          <p:nvPr/>
        </p:nvCxnSpPr>
        <p:spPr>
          <a:xfrm rot="16200000" flipH="1">
            <a:off x="2119269" y="4149069"/>
            <a:ext cx="2344660" cy="931671"/>
          </a:xfrm>
          <a:prstGeom prst="curved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4" idx="6"/>
            <a:endCxn id="10" idx="1"/>
          </p:cNvCxnSpPr>
          <p:nvPr/>
        </p:nvCxnSpPr>
        <p:spPr>
          <a:xfrm flipV="1">
            <a:off x="2797809" y="2438400"/>
            <a:ext cx="3389317" cy="90243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395" y="6062000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" y="64477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6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40">
            <a:extLst>
              <a:ext uri="{FF2B5EF4-FFF2-40B4-BE49-F238E27FC236}">
                <a16:creationId xmlns:a16="http://schemas.microsoft.com/office/drawing/2014/main" id="{0D65A7C1-57AE-43F0-B546-6B56EF590A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54379" y="199654"/>
            <a:ext cx="907352" cy="6951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0B19EE-2802-4ED5-BCD3-451C22A005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30479" y="3477685"/>
            <a:ext cx="303783" cy="31891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BD3DB4-F475-469B-93D6-B5D5B2AA6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825554" y="3849711"/>
            <a:ext cx="302141" cy="5588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E838AD-C512-4D88-AE84-1EF3EDC6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837418" y="237067"/>
            <a:ext cx="303783" cy="28405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8155B4-356F-44F5-8B70-8FEEDFD00D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036871" y="-1612065"/>
            <a:ext cx="302141" cy="3649136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050B19EE-2802-4ED5-BCD3-451C22A005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82879" y="3630085"/>
            <a:ext cx="303783" cy="3189140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12BD3DB4-F475-469B-93D6-B5D5B2AA6B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977954" y="4002111"/>
            <a:ext cx="302141" cy="5588511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A5E838AD-C512-4D88-AE84-1EF3EDC6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11989818" y="389467"/>
            <a:ext cx="303783" cy="2840567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7F8155B4-356F-44F5-8B70-8FEEDFD00D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10189271" y="-1459665"/>
            <a:ext cx="302141" cy="36491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9591" y="1029558"/>
            <a:ext cx="6384896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Aft>
                <a:spcPts val="300"/>
              </a:spcAft>
            </a:pPr>
            <a:r>
              <a:rPr lang="en-US" sz="3200" b="1" u="sng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LÝ DO CHỌN </a:t>
            </a:r>
            <a:r>
              <a:rPr lang="en-US" sz="3200" b="1" u="sng" dirty="0" smtClean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PHÁP</a:t>
            </a:r>
            <a:endParaRPr lang="en-US" sz="3200" u="sng" dirty="0">
              <a:solidFill>
                <a:srgbClr val="CC33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3141" y="2352812"/>
            <a:ext cx="89770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 algn="just">
              <a:spcAft>
                <a:spcPts val="60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 algn="just">
              <a:spcAft>
                <a:spcPts val="60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 algn="just">
              <a:spcAft>
                <a:spcPts val="60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1260" y="692735"/>
            <a:ext cx="3134191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900"/>
              </a:lnSpc>
              <a:spcAft>
                <a:spcPts val="300"/>
              </a:spcAft>
            </a:pPr>
            <a:r>
              <a:rPr lang="en-US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 DO CHỌN GIẢI PHÁP</a:t>
            </a:r>
            <a:endParaRPr lang="en-US" u="sng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751" y="1679783"/>
            <a:ext cx="3023318" cy="1573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2200" dirty="0"/>
          </a:p>
        </p:txBody>
      </p:sp>
      <p:sp>
        <p:nvSpPr>
          <p:cNvPr id="4" name="Right Arrow 3"/>
          <p:cNvSpPr/>
          <p:nvPr/>
        </p:nvSpPr>
        <p:spPr>
          <a:xfrm>
            <a:off x="3555653" y="1955796"/>
            <a:ext cx="785607" cy="167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-Point Star 6"/>
          <p:cNvSpPr/>
          <p:nvPr/>
        </p:nvSpPr>
        <p:spPr>
          <a:xfrm>
            <a:off x="4596766" y="1275214"/>
            <a:ext cx="3481053" cy="2227286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200" dirty="0"/>
          </a:p>
        </p:txBody>
      </p:sp>
      <p:sp>
        <p:nvSpPr>
          <p:cNvPr id="8" name="Down Arrow 7"/>
          <p:cNvSpPr/>
          <p:nvPr/>
        </p:nvSpPr>
        <p:spPr>
          <a:xfrm>
            <a:off x="6238016" y="3651567"/>
            <a:ext cx="198552" cy="738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54394" y="4750808"/>
            <a:ext cx="3271235" cy="14376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ĐẦU: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8276602" y="5481488"/>
            <a:ext cx="785607" cy="154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8685189" y="1955796"/>
            <a:ext cx="3506811" cy="432730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6524" y="-962167"/>
            <a:ext cx="8782334" cy="8782334"/>
          </a:xfrm>
          <a:custGeom>
            <a:avLst/>
            <a:gdLst/>
            <a:ahLst/>
            <a:cxnLst/>
            <a:rect l="l" t="t" r="r" b="b"/>
            <a:pathLst>
              <a:path w="13173501" h="13173501">
                <a:moveTo>
                  <a:pt x="0" y="0"/>
                </a:moveTo>
                <a:lnTo>
                  <a:pt x="13173501" y="0"/>
                </a:lnTo>
                <a:lnTo>
                  <a:pt x="13173501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5809" y="-962167"/>
            <a:ext cx="7869451" cy="8782334"/>
          </a:xfrm>
          <a:custGeom>
            <a:avLst/>
            <a:gdLst/>
            <a:ahLst/>
            <a:cxnLst/>
            <a:rect l="l" t="t" r="r" b="b"/>
            <a:pathLst>
              <a:path w="11804176" h="13173501">
                <a:moveTo>
                  <a:pt x="0" y="0"/>
                </a:moveTo>
                <a:lnTo>
                  <a:pt x="11804176" y="0"/>
                </a:lnTo>
                <a:lnTo>
                  <a:pt x="11804176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60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976254" y="395346"/>
            <a:ext cx="4829292" cy="54102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 flipV="1">
            <a:off x="6386454" y="395346"/>
            <a:ext cx="4829292" cy="54102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04722" y="4668054"/>
            <a:ext cx="8860783" cy="2674345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5939" y="4668054"/>
            <a:ext cx="8860783" cy="2674345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393206">
            <a:off x="9989154" y="210680"/>
            <a:ext cx="3034092" cy="1253931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7"/>
                </a:lnTo>
                <a:lnTo>
                  <a:pt x="0" y="1880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619115">
            <a:off x="-556116" y="58835"/>
            <a:ext cx="3034092" cy="1253931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46416">
            <a:off x="261088" y="2776239"/>
            <a:ext cx="1399683" cy="1305523"/>
          </a:xfrm>
          <a:custGeom>
            <a:avLst/>
            <a:gdLst/>
            <a:ahLst/>
            <a:cxnLst/>
            <a:rect l="l" t="t" r="r" b="b"/>
            <a:pathLst>
              <a:path w="2099524" h="1958284">
                <a:moveTo>
                  <a:pt x="0" y="0"/>
                </a:moveTo>
                <a:lnTo>
                  <a:pt x="2099524" y="0"/>
                </a:lnTo>
                <a:lnTo>
                  <a:pt x="2099524" y="1958284"/>
                </a:lnTo>
                <a:lnTo>
                  <a:pt x="0" y="1958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07147" y="2547269"/>
            <a:ext cx="1158452" cy="1422207"/>
          </a:xfrm>
          <a:custGeom>
            <a:avLst/>
            <a:gdLst/>
            <a:ahLst/>
            <a:cxnLst/>
            <a:rect l="l" t="t" r="r" b="b"/>
            <a:pathLst>
              <a:path w="1737678" h="2133310">
                <a:moveTo>
                  <a:pt x="0" y="0"/>
                </a:moveTo>
                <a:lnTo>
                  <a:pt x="1737678" y="0"/>
                </a:lnTo>
                <a:lnTo>
                  <a:pt x="1737678" y="2133310"/>
                </a:lnTo>
                <a:lnTo>
                  <a:pt x="0" y="2133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19084" y="862879"/>
            <a:ext cx="7916134" cy="731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II- MỤC ĐÍCH NGHIÊN </a:t>
            </a:r>
            <a:r>
              <a:rPr lang="nl-NL" sz="36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endParaRPr lang="vi-VN" sz="36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-340794">
            <a:off x="1619189" y="1320791"/>
            <a:ext cx="890421" cy="672268"/>
          </a:xfrm>
          <a:custGeom>
            <a:avLst/>
            <a:gdLst/>
            <a:ahLst/>
            <a:cxnLst/>
            <a:rect l="l" t="t" r="r" b="b"/>
            <a:pathLst>
              <a:path w="1335632" h="1008402">
                <a:moveTo>
                  <a:pt x="0" y="0"/>
                </a:moveTo>
                <a:lnTo>
                  <a:pt x="1335632" y="0"/>
                </a:lnTo>
                <a:lnTo>
                  <a:pt x="1335632" y="1008403"/>
                </a:lnTo>
                <a:lnTo>
                  <a:pt x="0" y="1008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9272">
            <a:off x="9672392" y="3641740"/>
            <a:ext cx="616286" cy="850050"/>
          </a:xfrm>
          <a:custGeom>
            <a:avLst/>
            <a:gdLst/>
            <a:ahLst/>
            <a:cxnLst/>
            <a:rect l="l" t="t" r="r" b="b"/>
            <a:pathLst>
              <a:path w="924429" h="1275075">
                <a:moveTo>
                  <a:pt x="0" y="0"/>
                </a:moveTo>
                <a:lnTo>
                  <a:pt x="924430" y="0"/>
                </a:lnTo>
                <a:lnTo>
                  <a:pt x="924430" y="1275075"/>
                </a:lnTo>
                <a:lnTo>
                  <a:pt x="0" y="1275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6131345" y="2087448"/>
            <a:ext cx="5069969" cy="318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HỌC SINH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-Chuyển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từ hình thức học thụ động sang hình thức học chủ động có định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hướng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0930" y="2035472"/>
            <a:ext cx="4838979" cy="3202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GIÁO VIÊN:</a:t>
            </a:r>
          </a:p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Tổ chức các hoạt động hoạt động mở dầu một cách hiệu quả, gây hứng thú cho các em khi học Ngữ 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văn</a:t>
            </a: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-Nâng cao chất lượng bộ môn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1" y="2438400"/>
            <a:ext cx="2493008" cy="1804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A: ĐẶT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VẤNĐỀ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8625" y="1173014"/>
            <a:ext cx="3042394" cy="1043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65596" y="3657307"/>
            <a:ext cx="3023584" cy="9612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endCxn id="7" idx="1"/>
          </p:cNvCxnSpPr>
          <p:nvPr/>
        </p:nvCxnSpPr>
        <p:spPr>
          <a:xfrm rot="5400000" flipH="1" flipV="1">
            <a:off x="2345095" y="2147407"/>
            <a:ext cx="1846246" cy="940814"/>
          </a:xfrm>
          <a:prstGeom prst="curved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>
            <a:off x="2797809" y="3540937"/>
            <a:ext cx="940817" cy="808994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395" y="6062000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" y="64477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 Diagonal Corner Rectangle 21"/>
          <p:cNvSpPr/>
          <p:nvPr/>
        </p:nvSpPr>
        <p:spPr>
          <a:xfrm>
            <a:off x="7653516" y="1460229"/>
            <a:ext cx="3401879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7516129" y="367723"/>
            <a:ext cx="3415135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TH&amp;THCS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7C&amp;9B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7653517" y="4618598"/>
            <a:ext cx="3404322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b="1" dirty="0">
                <a:solidFill>
                  <a:schemeClr val="tx1"/>
                </a:solidFill>
                <a:latin typeface="+mj-lt"/>
              </a:rPr>
              <a:t>Q</a:t>
            </a:r>
            <a:r>
              <a:rPr lang="vi-VN" b="1" dirty="0" smtClean="0">
                <a:solidFill>
                  <a:schemeClr val="tx1"/>
                </a:solidFill>
                <a:latin typeface="+mj-lt"/>
              </a:rPr>
              <a:t>uan </a:t>
            </a:r>
            <a:r>
              <a:rPr lang="vi-VN" b="1" dirty="0">
                <a:solidFill>
                  <a:schemeClr val="tx1"/>
                </a:solidFill>
                <a:latin typeface="+mj-lt"/>
              </a:rPr>
              <a:t>sát sự tiếp thu tri thức của học sinh </a:t>
            </a:r>
            <a:endParaRPr lang="en-US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7651072" y="3810644"/>
            <a:ext cx="3404322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7653516" y="2971780"/>
            <a:ext cx="3401878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1.Nghiên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8" idx="3"/>
          </p:cNvCxnSpPr>
          <p:nvPr/>
        </p:nvCxnSpPr>
        <p:spPr>
          <a:xfrm flipV="1">
            <a:off x="6889180" y="3398082"/>
            <a:ext cx="764336" cy="739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  <a:endCxn id="22" idx="2"/>
          </p:cNvCxnSpPr>
          <p:nvPr/>
        </p:nvCxnSpPr>
        <p:spPr>
          <a:xfrm>
            <a:off x="6781019" y="1694691"/>
            <a:ext cx="872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94426" y="836647"/>
            <a:ext cx="859090" cy="74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3"/>
            <a:endCxn id="26" idx="2"/>
          </p:cNvCxnSpPr>
          <p:nvPr/>
        </p:nvCxnSpPr>
        <p:spPr>
          <a:xfrm>
            <a:off x="6889180" y="4137953"/>
            <a:ext cx="764337" cy="715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" idx="3"/>
            <a:endCxn id="27" idx="2"/>
          </p:cNvCxnSpPr>
          <p:nvPr/>
        </p:nvCxnSpPr>
        <p:spPr>
          <a:xfrm flipV="1">
            <a:off x="6889180" y="4045106"/>
            <a:ext cx="761892" cy="92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8" idx="3"/>
          </p:cNvCxnSpPr>
          <p:nvPr/>
        </p:nvCxnSpPr>
        <p:spPr>
          <a:xfrm>
            <a:off x="6889180" y="4137953"/>
            <a:ext cx="764337" cy="1439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 Diagonal Corner Rectangle 46"/>
          <p:cNvSpPr/>
          <p:nvPr/>
        </p:nvSpPr>
        <p:spPr>
          <a:xfrm>
            <a:off x="7655961" y="5570618"/>
            <a:ext cx="3401878" cy="46892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4.Học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2" grpId="0" animBg="1"/>
      <p:bldP spid="23" grpId="0" animBg="1"/>
      <p:bldP spid="26" grpId="0" animBg="1"/>
      <p:bldP spid="27" grpId="0" animBg="1"/>
      <p:bldP spid="29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6395" y="2630480"/>
            <a:ext cx="2875833" cy="15826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B: NỘI DUNG CỤ THỂ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2357" y="455405"/>
            <a:ext cx="3135606" cy="1324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9164" y="3098107"/>
            <a:ext cx="3148800" cy="1137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2357" y="5469954"/>
            <a:ext cx="3135606" cy="806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5400000" flipH="1" flipV="1">
            <a:off x="2244927" y="2040589"/>
            <a:ext cx="2249742" cy="605118"/>
          </a:xfrm>
          <a:prstGeom prst="curved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2" idx="6"/>
            <a:endCxn id="5" idx="1"/>
          </p:cNvCxnSpPr>
          <p:nvPr/>
        </p:nvCxnSpPr>
        <p:spPr>
          <a:xfrm>
            <a:off x="3052228" y="3421788"/>
            <a:ext cx="606936" cy="244889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H="1">
            <a:off x="2079539" y="4409487"/>
            <a:ext cx="2580518" cy="605118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148918" y="216877"/>
            <a:ext cx="3703108" cy="80889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48918" y="1231656"/>
            <a:ext cx="3703111" cy="87336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48918" y="2343148"/>
            <a:ext cx="3703108" cy="84699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urved Connector 31"/>
          <p:cNvCxnSpPr>
            <a:stCxn id="3" idx="3"/>
            <a:endCxn id="24" idx="2"/>
          </p:cNvCxnSpPr>
          <p:nvPr/>
        </p:nvCxnSpPr>
        <p:spPr>
          <a:xfrm>
            <a:off x="6807963" y="1117759"/>
            <a:ext cx="1340955" cy="55058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3" idx="3"/>
            <a:endCxn id="23" idx="2"/>
          </p:cNvCxnSpPr>
          <p:nvPr/>
        </p:nvCxnSpPr>
        <p:spPr>
          <a:xfrm flipV="1">
            <a:off x="6807963" y="621323"/>
            <a:ext cx="1340955" cy="49643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endCxn id="41" idx="2"/>
          </p:cNvCxnSpPr>
          <p:nvPr/>
        </p:nvCxnSpPr>
        <p:spPr>
          <a:xfrm flipV="1">
            <a:off x="6807964" y="3646811"/>
            <a:ext cx="1367848" cy="3255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5" idx="3"/>
            <a:endCxn id="25" idx="2"/>
          </p:cNvCxnSpPr>
          <p:nvPr/>
        </p:nvCxnSpPr>
        <p:spPr>
          <a:xfrm flipV="1">
            <a:off x="6807964" y="2766645"/>
            <a:ext cx="1340954" cy="90003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584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Oval 40"/>
          <p:cNvSpPr/>
          <p:nvPr/>
        </p:nvSpPr>
        <p:spPr>
          <a:xfrm>
            <a:off x="8175812" y="3285145"/>
            <a:ext cx="3788319" cy="7233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148918" y="4272687"/>
            <a:ext cx="3788319" cy="7345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148918" y="5102251"/>
            <a:ext cx="3788319" cy="107132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Curved Connector 69"/>
          <p:cNvCxnSpPr>
            <a:endCxn id="44" idx="2"/>
          </p:cNvCxnSpPr>
          <p:nvPr/>
        </p:nvCxnSpPr>
        <p:spPr>
          <a:xfrm>
            <a:off x="6767622" y="3689861"/>
            <a:ext cx="1381296" cy="95010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5" idx="3"/>
            <a:endCxn id="65" idx="2"/>
          </p:cNvCxnSpPr>
          <p:nvPr/>
        </p:nvCxnSpPr>
        <p:spPr>
          <a:xfrm>
            <a:off x="6807964" y="3666677"/>
            <a:ext cx="1340954" cy="197123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416" y="6069515"/>
            <a:ext cx="1113596" cy="78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23" grpId="0" animBg="1"/>
      <p:bldP spid="24" grpId="0" animBg="1"/>
      <p:bldP spid="25" grpId="0" animBg="1"/>
      <p:bldP spid="41" grpId="0" animBg="1"/>
      <p:bldP spid="44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PRESENTER_ID" val="{F7E8AEB3-6020-4056-8145-FA381E8CDE50}"/>
  <p:tag name="ISPRING_CUSTOM_TIMING_USED" val="1"/>
  <p:tag name="GENSWF_ADVANCE_TIME" val="12.000"/>
  <p:tag name="ISPRING_SLIDE_ID_2" val="{2A8841C4-AF6A-4F70-BA63-48B9A0E3793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891</Words>
  <Application>Microsoft Office PowerPoint</Application>
  <PresentationFormat>Widescreen</PresentationFormat>
  <Paragraphs>115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Times New Roman</vt:lpstr>
      <vt:lpstr>宋体</vt:lpstr>
      <vt:lpstr>Calibri Light</vt:lpstr>
      <vt:lpstr>Calibri</vt:lpstr>
      <vt:lpstr>More Sugar</vt:lpstr>
      <vt:lpstr>Malgun Gothic</vt:lpstr>
      <vt:lpstr>Milk Tea Font TH</vt:lpstr>
      <vt:lpstr>等线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User</cp:lastModifiedBy>
  <cp:revision>469</cp:revision>
  <dcterms:created xsi:type="dcterms:W3CDTF">2021-11-04T08:03:41Z</dcterms:created>
  <dcterms:modified xsi:type="dcterms:W3CDTF">2024-11-11T01:47:48Z</dcterms:modified>
</cp:coreProperties>
</file>