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7"/>
  </p:notesMasterIdLst>
  <p:sldIdLst>
    <p:sldId id="268" r:id="rId2"/>
    <p:sldId id="256" r:id="rId3"/>
    <p:sldId id="258" r:id="rId4"/>
    <p:sldId id="260" r:id="rId5"/>
    <p:sldId id="280" r:id="rId6"/>
    <p:sldId id="273" r:id="rId7"/>
    <p:sldId id="269" r:id="rId8"/>
    <p:sldId id="262" r:id="rId9"/>
    <p:sldId id="286" r:id="rId10"/>
    <p:sldId id="257" r:id="rId11"/>
    <p:sldId id="261" r:id="rId12"/>
    <p:sldId id="270" r:id="rId13"/>
    <p:sldId id="296" r:id="rId14"/>
    <p:sldId id="297" r:id="rId15"/>
    <p:sldId id="267" r:id="rId16"/>
    <p:sldId id="298" r:id="rId17"/>
    <p:sldId id="299" r:id="rId18"/>
    <p:sldId id="300" r:id="rId19"/>
    <p:sldId id="301" r:id="rId20"/>
    <p:sldId id="266" r:id="rId21"/>
    <p:sldId id="259" r:id="rId22"/>
    <p:sldId id="272" r:id="rId23"/>
    <p:sldId id="281" r:id="rId24"/>
    <p:sldId id="263" r:id="rId25"/>
    <p:sldId id="274" r:id="rId26"/>
  </p:sldIdLst>
  <p:sldSz cx="9144000" cy="5143500" type="screen16x9"/>
  <p:notesSz cx="6858000" cy="9144000"/>
  <p:embeddedFontLst>
    <p:embeddedFont>
      <p:font typeface="Actor" panose="020B0604020202020204" charset="0"/>
      <p:regular r:id="rId28"/>
    </p:embeddedFont>
    <p:embeddedFont>
      <p:font typeface="DM Sans" panose="020B0604020202020204" charset="0"/>
      <p:regular r:id="rId29"/>
      <p:bold r:id="rId30"/>
      <p:italic r:id="rId31"/>
      <p:boldItalic r:id="rId32"/>
    </p:embeddedFont>
    <p:embeddedFont>
      <p:font typeface="Concert One" panose="020B0604020202020204" charset="0"/>
      <p:regular r:id="rId33"/>
    </p:embeddedFont>
    <p:embeddedFont>
      <p:font typeface="Nunito Light" panose="020B0604020202020204" charset="0"/>
      <p:regular r:id="rId34"/>
      <p:italic r:id="rId35"/>
    </p:embeddedFont>
    <p:embeddedFont>
      <p:font typeface="Anaheim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E9A0D9-E579-4AF6-A551-54D355D95306}">
  <a:tblStyle styleId="{42E9A0D9-E579-4AF6-A551-54D355D953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00C3D39-F21F-4B89-8F1F-EDF805B437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7" d="100"/>
          <a:sy n="107" d="100"/>
        </p:scale>
        <p:origin x="1445" y="-9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31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188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34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068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03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98445" y="-1823840"/>
            <a:ext cx="14385587" cy="8414160"/>
            <a:chOff x="-2598445" y="-1823840"/>
            <a:chExt cx="14385587" cy="8414160"/>
          </a:xfrm>
        </p:grpSpPr>
        <p:sp>
          <p:nvSpPr>
            <p:cNvPr id="10" name="Google Shape;10;p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2504871" y="-2014340"/>
            <a:ext cx="14482514" cy="8352018"/>
            <a:chOff x="-2504871" y="-2014340"/>
            <a:chExt cx="14482514" cy="8352018"/>
          </a:xfrm>
        </p:grpSpPr>
        <p:sp>
          <p:nvSpPr>
            <p:cNvPr id="13" name="Google Shape;13;p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75974" y="640807"/>
            <a:ext cx="351692" cy="691063"/>
            <a:chOff x="8375974" y="640807"/>
            <a:chExt cx="351692" cy="691063"/>
          </a:xfrm>
        </p:grpSpPr>
        <p:sp>
          <p:nvSpPr>
            <p:cNvPr id="16" name="Google Shape;16;p2"/>
            <p:cNvSpPr/>
            <p:nvPr/>
          </p:nvSpPr>
          <p:spPr>
            <a:xfrm>
              <a:off x="8427298" y="6408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75974" y="1017575"/>
              <a:ext cx="314274" cy="314295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3225" y="1395975"/>
            <a:ext cx="4377900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53940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3"/>
          <p:cNvGrpSpPr/>
          <p:nvPr/>
        </p:nvGrpSpPr>
        <p:grpSpPr>
          <a:xfrm>
            <a:off x="7702278" y="138574"/>
            <a:ext cx="1282776" cy="4904801"/>
            <a:chOff x="7702278" y="138574"/>
            <a:chExt cx="1282776" cy="4904801"/>
          </a:xfrm>
        </p:grpSpPr>
        <p:sp>
          <p:nvSpPr>
            <p:cNvPr id="110" name="Google Shape;110;p13"/>
            <p:cNvSpPr/>
            <p:nvPr/>
          </p:nvSpPr>
          <p:spPr>
            <a:xfrm>
              <a:off x="7702278" y="1385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8684686" y="47430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535116" y="46040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13"/>
          <p:cNvGrpSpPr/>
          <p:nvPr/>
        </p:nvGrpSpPr>
        <p:grpSpPr>
          <a:xfrm>
            <a:off x="-3022285" y="-1911914"/>
            <a:ext cx="14654426" cy="6340340"/>
            <a:chOff x="-3022285" y="-1911914"/>
            <a:chExt cx="14654426" cy="6340340"/>
          </a:xfrm>
        </p:grpSpPr>
        <p:sp>
          <p:nvSpPr>
            <p:cNvPr id="114" name="Google Shape;114;p13"/>
            <p:cNvSpPr/>
            <p:nvPr/>
          </p:nvSpPr>
          <p:spPr>
            <a:xfrm rot="7096883">
              <a:off x="-2862461" y="887969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 rot="7096883">
              <a:off x="7755689" y="-955206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3"/>
          <p:cNvGrpSpPr/>
          <p:nvPr/>
        </p:nvGrpSpPr>
        <p:grpSpPr>
          <a:xfrm>
            <a:off x="-2817955" y="-1736349"/>
            <a:ext cx="14654426" cy="6340340"/>
            <a:chOff x="-2817955" y="-1736349"/>
            <a:chExt cx="14654426" cy="6340340"/>
          </a:xfrm>
        </p:grpSpPr>
        <p:sp>
          <p:nvSpPr>
            <p:cNvPr id="117" name="Google Shape;117;p13"/>
            <p:cNvSpPr/>
            <p:nvPr/>
          </p:nvSpPr>
          <p:spPr>
            <a:xfrm rot="7096883">
              <a:off x="-2658131" y="1063534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 rot="7096883">
              <a:off x="7960019" y="-779641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3"/>
          <p:cNvSpPr>
            <a:spLocks noGrp="1"/>
          </p:cNvSpPr>
          <p:nvPr>
            <p:ph type="pic" idx="2"/>
          </p:nvPr>
        </p:nvSpPr>
        <p:spPr>
          <a:xfrm>
            <a:off x="5635975" y="1287925"/>
            <a:ext cx="2794800" cy="279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>
            <a:off x="720000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3"/>
          </p:nvPr>
        </p:nvSpPr>
        <p:spPr>
          <a:xfrm>
            <a:off x="3177987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4"/>
          </p:nvPr>
        </p:nvSpPr>
        <p:spPr>
          <a:xfrm>
            <a:off x="720000" y="3880731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5"/>
          </p:nvPr>
        </p:nvSpPr>
        <p:spPr>
          <a:xfrm>
            <a:off x="3177987" y="3880729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8" hasCustomPrompt="1"/>
          </p:nvPr>
        </p:nvSpPr>
        <p:spPr>
          <a:xfrm>
            <a:off x="3177984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9" hasCustomPrompt="1"/>
          </p:nvPr>
        </p:nvSpPr>
        <p:spPr>
          <a:xfrm>
            <a:off x="3177984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3"/>
          </p:nvPr>
        </p:nvSpPr>
        <p:spPr>
          <a:xfrm>
            <a:off x="720000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4"/>
          </p:nvPr>
        </p:nvSpPr>
        <p:spPr>
          <a:xfrm>
            <a:off x="3177987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5"/>
          </p:nvPr>
        </p:nvSpPr>
        <p:spPr>
          <a:xfrm>
            <a:off x="720000" y="3533772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6"/>
          </p:nvPr>
        </p:nvSpPr>
        <p:spPr>
          <a:xfrm>
            <a:off x="3177987" y="3533771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16"/>
          <p:cNvGrpSpPr/>
          <p:nvPr/>
        </p:nvGrpSpPr>
        <p:grpSpPr>
          <a:xfrm>
            <a:off x="-2454294" y="-2022515"/>
            <a:ext cx="14142737" cy="8656985"/>
            <a:chOff x="-2454294" y="-2022515"/>
            <a:chExt cx="14142737" cy="8656985"/>
          </a:xfrm>
        </p:grpSpPr>
        <p:sp>
          <p:nvSpPr>
            <p:cNvPr id="158" name="Google Shape;158;p16"/>
            <p:cNvSpPr/>
            <p:nvPr/>
          </p:nvSpPr>
          <p:spPr>
            <a:xfrm rot="-476114" flipH="1">
              <a:off x="7811003" y="38063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 rot="-1956692" flipH="1">
              <a:off x="-2051007" y="-12246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16"/>
          <p:cNvGrpSpPr/>
          <p:nvPr/>
        </p:nvGrpSpPr>
        <p:grpSpPr>
          <a:xfrm>
            <a:off x="-2644794" y="-2213015"/>
            <a:ext cx="14239664" cy="8594843"/>
            <a:chOff x="-2644794" y="-2213015"/>
            <a:chExt cx="14239664" cy="8594843"/>
          </a:xfrm>
        </p:grpSpPr>
        <p:sp>
          <p:nvSpPr>
            <p:cNvPr id="161" name="Google Shape;161;p16"/>
            <p:cNvSpPr/>
            <p:nvPr/>
          </p:nvSpPr>
          <p:spPr>
            <a:xfrm rot="-476114" flipH="1">
              <a:off x="7717429" y="35537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 rot="-1956692" flipH="1">
              <a:off x="-2241507" y="-14151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163498" y="1511901"/>
            <a:ext cx="8715254" cy="2548723"/>
            <a:chOff x="163498" y="1511901"/>
            <a:chExt cx="8715254" cy="2548723"/>
          </a:xfrm>
        </p:grpSpPr>
        <p:sp>
          <p:nvSpPr>
            <p:cNvPr id="164" name="Google Shape;164;p16"/>
            <p:cNvSpPr/>
            <p:nvPr/>
          </p:nvSpPr>
          <p:spPr>
            <a:xfrm>
              <a:off x="8700053" y="388192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6"/>
            <p:cNvGrpSpPr/>
            <p:nvPr/>
          </p:nvGrpSpPr>
          <p:grpSpPr>
            <a:xfrm>
              <a:off x="163498" y="1511901"/>
              <a:ext cx="300368" cy="518737"/>
              <a:chOff x="163498" y="1511901"/>
              <a:chExt cx="300368" cy="518737"/>
            </a:xfrm>
          </p:grpSpPr>
          <p:sp>
            <p:nvSpPr>
              <p:cNvPr id="166" name="Google Shape;166;p16"/>
              <p:cNvSpPr/>
              <p:nvPr/>
            </p:nvSpPr>
            <p:spPr>
              <a:xfrm>
                <a:off x="163498" y="17302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285166" y="15119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>
            <a:off x="-2581311" y="421063"/>
            <a:ext cx="14004031" cy="6684138"/>
            <a:chOff x="-2581311" y="421063"/>
            <a:chExt cx="14004031" cy="6684138"/>
          </a:xfrm>
        </p:grpSpPr>
        <p:sp>
          <p:nvSpPr>
            <p:cNvPr id="171" name="Google Shape;171;p17"/>
            <p:cNvSpPr/>
            <p:nvPr/>
          </p:nvSpPr>
          <p:spPr>
            <a:xfrm rot="-8656561">
              <a:off x="-2176623" y="3679084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 rot="5041076">
              <a:off x="8085704" y="1112059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2781888" y="451124"/>
            <a:ext cx="14472337" cy="6833967"/>
            <a:chOff x="-2781888" y="451124"/>
            <a:chExt cx="14472337" cy="6833967"/>
          </a:xfrm>
        </p:grpSpPr>
        <p:sp>
          <p:nvSpPr>
            <p:cNvPr id="174" name="Google Shape;174;p17"/>
            <p:cNvSpPr/>
            <p:nvPr/>
          </p:nvSpPr>
          <p:spPr>
            <a:xfrm rot="-8656561">
              <a:off x="-2377200" y="3858973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 rot="5041076">
              <a:off x="8353433" y="1142120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7"/>
          <p:cNvGrpSpPr/>
          <p:nvPr/>
        </p:nvGrpSpPr>
        <p:grpSpPr>
          <a:xfrm>
            <a:off x="458853" y="280126"/>
            <a:ext cx="8419889" cy="4323873"/>
            <a:chOff x="458853" y="280126"/>
            <a:chExt cx="8419889" cy="4323873"/>
          </a:xfrm>
        </p:grpSpPr>
        <p:sp>
          <p:nvSpPr>
            <p:cNvPr id="177" name="Google Shape;177;p17"/>
            <p:cNvSpPr/>
            <p:nvPr/>
          </p:nvSpPr>
          <p:spPr>
            <a:xfrm>
              <a:off x="458853" y="44252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17"/>
            <p:cNvGrpSpPr/>
            <p:nvPr/>
          </p:nvGrpSpPr>
          <p:grpSpPr>
            <a:xfrm>
              <a:off x="8578373" y="280126"/>
              <a:ext cx="300368" cy="518737"/>
              <a:chOff x="8578373" y="280126"/>
              <a:chExt cx="300368" cy="518737"/>
            </a:xfrm>
          </p:grpSpPr>
          <p:sp>
            <p:nvSpPr>
              <p:cNvPr id="179" name="Google Shape;179;p17"/>
              <p:cNvSpPr/>
              <p:nvPr/>
            </p:nvSpPr>
            <p:spPr>
              <a:xfrm>
                <a:off x="8578373" y="498494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8700041" y="280126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5969230" y="-1607890"/>
            <a:ext cx="5643812" cy="7944310"/>
            <a:chOff x="5969230" y="-1607890"/>
            <a:chExt cx="5643812" cy="7944310"/>
          </a:xfrm>
        </p:grpSpPr>
        <p:sp>
          <p:nvSpPr>
            <p:cNvPr id="183" name="Google Shape;183;p18"/>
            <p:cNvSpPr/>
            <p:nvPr/>
          </p:nvSpPr>
          <p:spPr>
            <a:xfrm rot="476114">
              <a:off x="6129795" y="35083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 rot="1956692">
              <a:off x="7492958" y="-8100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6062804" y="-1798390"/>
            <a:ext cx="5740739" cy="7882168"/>
            <a:chOff x="6062804" y="-1798390"/>
            <a:chExt cx="5740739" cy="7882168"/>
          </a:xfrm>
        </p:grpSpPr>
        <p:sp>
          <p:nvSpPr>
            <p:cNvPr id="186" name="Google Shape;186;p18"/>
            <p:cNvSpPr/>
            <p:nvPr/>
          </p:nvSpPr>
          <p:spPr>
            <a:xfrm rot="476114">
              <a:off x="6223369" y="32556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 rot="1956692">
              <a:off x="7683458" y="-10005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720000" y="1169063"/>
            <a:ext cx="3519600" cy="16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720000" y="2970629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>
            <a:spLocks noGrp="1"/>
          </p:cNvSpPr>
          <p:nvPr>
            <p:ph type="pic" idx="2"/>
          </p:nvPr>
        </p:nvSpPr>
        <p:spPr>
          <a:xfrm>
            <a:off x="4828025" y="819750"/>
            <a:ext cx="3504000" cy="3504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932713" y="1806775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932713" y="2553289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9"/>
          <p:cNvGrpSpPr/>
          <p:nvPr/>
        </p:nvGrpSpPr>
        <p:grpSpPr>
          <a:xfrm>
            <a:off x="-2298020" y="3616069"/>
            <a:ext cx="12312188" cy="3881802"/>
            <a:chOff x="-2298020" y="3616069"/>
            <a:chExt cx="12312188" cy="3881802"/>
          </a:xfrm>
        </p:grpSpPr>
        <p:sp>
          <p:nvSpPr>
            <p:cNvPr id="195" name="Google Shape;195;p19"/>
            <p:cNvSpPr/>
            <p:nvPr/>
          </p:nvSpPr>
          <p:spPr>
            <a:xfrm rot="9346251">
              <a:off x="5930651" y="426496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 rot="476114">
              <a:off x="-2137455" y="41612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19"/>
          <p:cNvGrpSpPr/>
          <p:nvPr/>
        </p:nvGrpSpPr>
        <p:grpSpPr>
          <a:xfrm>
            <a:off x="-2204446" y="3664421"/>
            <a:ext cx="12273898" cy="4097140"/>
            <a:chOff x="-2204446" y="3664421"/>
            <a:chExt cx="12273898" cy="4097140"/>
          </a:xfrm>
        </p:grpSpPr>
        <p:sp>
          <p:nvSpPr>
            <p:cNvPr id="198" name="Google Shape;198;p19"/>
            <p:cNvSpPr/>
            <p:nvPr/>
          </p:nvSpPr>
          <p:spPr>
            <a:xfrm rot="9346251">
              <a:off x="5985935" y="452865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 rot="476114">
              <a:off x="-2043881" y="39086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0"/>
          <p:cNvGrpSpPr/>
          <p:nvPr/>
        </p:nvGrpSpPr>
        <p:grpSpPr>
          <a:xfrm>
            <a:off x="-2952051" y="-1831328"/>
            <a:ext cx="12903545" cy="6244837"/>
            <a:chOff x="-2952051" y="-1831328"/>
            <a:chExt cx="12903545" cy="6244837"/>
          </a:xfrm>
        </p:grpSpPr>
        <p:sp>
          <p:nvSpPr>
            <p:cNvPr id="202" name="Google Shape;202;p20"/>
            <p:cNvSpPr/>
            <p:nvPr/>
          </p:nvSpPr>
          <p:spPr>
            <a:xfrm rot="-499297">
              <a:off x="6067151" y="-1575957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 rot="8843308" flipH="1">
              <a:off x="-2548764" y="10317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0"/>
          <p:cNvGrpSpPr/>
          <p:nvPr/>
        </p:nvGrpSpPr>
        <p:grpSpPr>
          <a:xfrm>
            <a:off x="-2761551" y="-2100067"/>
            <a:ext cx="12732152" cy="6704076"/>
            <a:chOff x="-2761551" y="-2100067"/>
            <a:chExt cx="12732152" cy="6704076"/>
          </a:xfrm>
        </p:grpSpPr>
        <p:sp>
          <p:nvSpPr>
            <p:cNvPr id="205" name="Google Shape;205;p20"/>
            <p:cNvSpPr/>
            <p:nvPr/>
          </p:nvSpPr>
          <p:spPr>
            <a:xfrm rot="-499297">
              <a:off x="6086258" y="-1844695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 rot="8843308" flipH="1">
              <a:off x="-2358264" y="12222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4412838" y="1817548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4413000" y="2550996"/>
            <a:ext cx="35934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-2598445" y="675598"/>
            <a:ext cx="14748448" cy="5914721"/>
            <a:chOff x="-2598445" y="675598"/>
            <a:chExt cx="14748448" cy="5914721"/>
          </a:xfrm>
        </p:grpSpPr>
        <p:sp>
          <p:nvSpPr>
            <p:cNvPr id="220" name="Google Shape;220;p22"/>
            <p:cNvSpPr/>
            <p:nvPr/>
          </p:nvSpPr>
          <p:spPr>
            <a:xfrm rot="-8281164">
              <a:off x="8045811" y="1587132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2"/>
          <p:cNvGrpSpPr/>
          <p:nvPr/>
        </p:nvGrpSpPr>
        <p:grpSpPr>
          <a:xfrm>
            <a:off x="-2504871" y="832551"/>
            <a:ext cx="14435894" cy="5505127"/>
            <a:chOff x="-2504871" y="832551"/>
            <a:chExt cx="14435894" cy="5505127"/>
          </a:xfrm>
        </p:grpSpPr>
        <p:sp>
          <p:nvSpPr>
            <p:cNvPr id="223" name="Google Shape;223;p22"/>
            <p:cNvSpPr/>
            <p:nvPr/>
          </p:nvSpPr>
          <p:spPr>
            <a:xfrm rot="-8281164">
              <a:off x="7826831" y="1744085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22"/>
          <p:cNvGrpSpPr/>
          <p:nvPr/>
        </p:nvGrpSpPr>
        <p:grpSpPr>
          <a:xfrm>
            <a:off x="169798" y="174849"/>
            <a:ext cx="5155029" cy="1409264"/>
            <a:chOff x="169798" y="174849"/>
            <a:chExt cx="5155029" cy="1409264"/>
          </a:xfrm>
        </p:grpSpPr>
        <p:sp>
          <p:nvSpPr>
            <p:cNvPr id="226" name="Google Shape;226;p22"/>
            <p:cNvSpPr/>
            <p:nvPr/>
          </p:nvSpPr>
          <p:spPr>
            <a:xfrm>
              <a:off x="5146128" y="1748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169798" y="1283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91466" y="10653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2"/>
          <p:cNvSpPr>
            <a:spLocks noGrp="1"/>
          </p:cNvSpPr>
          <p:nvPr>
            <p:ph type="pic" idx="2"/>
          </p:nvPr>
        </p:nvSpPr>
        <p:spPr>
          <a:xfrm>
            <a:off x="5108400" y="131120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1"/>
          </p:nvPr>
        </p:nvSpPr>
        <p:spPr>
          <a:xfrm>
            <a:off x="713225" y="3341338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3"/>
          </p:nvPr>
        </p:nvSpPr>
        <p:spPr>
          <a:xfrm>
            <a:off x="713250" y="1809413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4"/>
          </p:nvPr>
        </p:nvSpPr>
        <p:spPr>
          <a:xfrm>
            <a:off x="713243" y="1384750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5"/>
          </p:nvPr>
        </p:nvSpPr>
        <p:spPr>
          <a:xfrm>
            <a:off x="713230" y="2916676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3"/>
          <p:cNvGrpSpPr/>
          <p:nvPr/>
        </p:nvGrpSpPr>
        <p:grpSpPr>
          <a:xfrm>
            <a:off x="2272537" y="-1978129"/>
            <a:ext cx="8633690" cy="8719657"/>
            <a:chOff x="2272537" y="-1978129"/>
            <a:chExt cx="8633690" cy="8719657"/>
          </a:xfrm>
        </p:grpSpPr>
        <p:sp>
          <p:nvSpPr>
            <p:cNvPr id="237" name="Google Shape;237;p23"/>
            <p:cNvSpPr/>
            <p:nvPr/>
          </p:nvSpPr>
          <p:spPr>
            <a:xfrm rot="-10746177">
              <a:off x="2292536" y="412865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 rot="-10746177">
              <a:off x="7169336" y="-194919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>
            <a:off x="2210624" y="-1754025"/>
            <a:ext cx="8386040" cy="8757757"/>
            <a:chOff x="2210624" y="-1754025"/>
            <a:chExt cx="8386040" cy="8757757"/>
          </a:xfrm>
        </p:grpSpPr>
        <p:sp>
          <p:nvSpPr>
            <p:cNvPr id="240" name="Google Shape;240;p23"/>
            <p:cNvSpPr/>
            <p:nvPr/>
          </p:nvSpPr>
          <p:spPr>
            <a:xfrm rot="-10746177">
              <a:off x="2230623" y="439086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 rot="-10746177">
              <a:off x="6859773" y="-172508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4832078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26"/>
          <p:cNvGrpSpPr/>
          <p:nvPr/>
        </p:nvGrpSpPr>
        <p:grpSpPr>
          <a:xfrm>
            <a:off x="-2145404" y="3473433"/>
            <a:ext cx="12300478" cy="4401580"/>
            <a:chOff x="-2145404" y="3473433"/>
            <a:chExt cx="12300478" cy="4401580"/>
          </a:xfrm>
        </p:grpSpPr>
        <p:sp>
          <p:nvSpPr>
            <p:cNvPr id="277" name="Google Shape;277;p26"/>
            <p:cNvSpPr/>
            <p:nvPr/>
          </p:nvSpPr>
          <p:spPr>
            <a:xfrm rot="9219764">
              <a:off x="6058042" y="4343167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6"/>
            <p:cNvSpPr/>
            <p:nvPr/>
          </p:nvSpPr>
          <p:spPr>
            <a:xfrm rot="4122201">
              <a:off x="-2125127" y="4382248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26"/>
          <p:cNvGrpSpPr/>
          <p:nvPr/>
        </p:nvGrpSpPr>
        <p:grpSpPr>
          <a:xfrm>
            <a:off x="-1879237" y="3431714"/>
            <a:ext cx="12099252" cy="4447137"/>
            <a:chOff x="-1879237" y="3431714"/>
            <a:chExt cx="12099252" cy="4447137"/>
          </a:xfrm>
        </p:grpSpPr>
        <p:sp>
          <p:nvSpPr>
            <p:cNvPr id="280" name="Google Shape;280;p26"/>
            <p:cNvSpPr/>
            <p:nvPr/>
          </p:nvSpPr>
          <p:spPr>
            <a:xfrm rot="9219764">
              <a:off x="6122983" y="4604628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 rot="4122201">
              <a:off x="-1858960" y="4340529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1"/>
          </p:nvPr>
        </p:nvSpPr>
        <p:spPr>
          <a:xfrm>
            <a:off x="720000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subTitle" idx="2"/>
          </p:nvPr>
        </p:nvSpPr>
        <p:spPr>
          <a:xfrm>
            <a:off x="2975636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3"/>
          </p:nvPr>
        </p:nvSpPr>
        <p:spPr>
          <a:xfrm>
            <a:off x="720000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4"/>
          </p:nvPr>
        </p:nvSpPr>
        <p:spPr>
          <a:xfrm>
            <a:off x="2975636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5"/>
          </p:nvPr>
        </p:nvSpPr>
        <p:spPr>
          <a:xfrm>
            <a:off x="720000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subTitle" idx="6"/>
          </p:nvPr>
        </p:nvSpPr>
        <p:spPr>
          <a:xfrm>
            <a:off x="720000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7"/>
          </p:nvPr>
        </p:nvSpPr>
        <p:spPr>
          <a:xfrm>
            <a:off x="2975632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8"/>
          </p:nvPr>
        </p:nvSpPr>
        <p:spPr>
          <a:xfrm>
            <a:off x="2975632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26"/>
          <p:cNvSpPr>
            <a:spLocks noGrp="1"/>
          </p:cNvSpPr>
          <p:nvPr>
            <p:ph type="pic" idx="9"/>
          </p:nvPr>
        </p:nvSpPr>
        <p:spPr>
          <a:xfrm>
            <a:off x="5231250" y="1361900"/>
            <a:ext cx="3162300" cy="3140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-3194468" y="-766258"/>
            <a:ext cx="15216489" cy="6341193"/>
            <a:chOff x="-3194468" y="-766258"/>
            <a:chExt cx="15216489" cy="6341193"/>
          </a:xfrm>
        </p:grpSpPr>
        <p:sp>
          <p:nvSpPr>
            <p:cNvPr id="294" name="Google Shape;294;p27"/>
            <p:cNvSpPr/>
            <p:nvPr/>
          </p:nvSpPr>
          <p:spPr>
            <a:xfrm rot="1956692">
              <a:off x="-2791181" y="21931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 rot="40377">
              <a:off x="8290247" y="-744520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7"/>
          <p:cNvGrpSpPr/>
          <p:nvPr/>
        </p:nvGrpSpPr>
        <p:grpSpPr>
          <a:xfrm>
            <a:off x="277678" y="97969"/>
            <a:ext cx="8422364" cy="2758379"/>
            <a:chOff x="277678" y="97969"/>
            <a:chExt cx="8422364" cy="2758379"/>
          </a:xfrm>
        </p:grpSpPr>
        <p:sp>
          <p:nvSpPr>
            <p:cNvPr id="297" name="Google Shape;297;p27"/>
            <p:cNvSpPr/>
            <p:nvPr/>
          </p:nvSpPr>
          <p:spPr>
            <a:xfrm>
              <a:off x="277678" y="26776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" name="Google Shape;298;p27"/>
            <p:cNvGrpSpPr/>
            <p:nvPr/>
          </p:nvGrpSpPr>
          <p:grpSpPr>
            <a:xfrm>
              <a:off x="7969423" y="97969"/>
              <a:ext cx="730618" cy="569731"/>
              <a:chOff x="7969423" y="97969"/>
              <a:chExt cx="730618" cy="569731"/>
            </a:xfrm>
          </p:grpSpPr>
          <p:sp>
            <p:nvSpPr>
              <p:cNvPr id="299" name="Google Shape;299;p27"/>
              <p:cNvSpPr/>
              <p:nvPr/>
            </p:nvSpPr>
            <p:spPr>
              <a:xfrm>
                <a:off x="7969423" y="979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>
                <a:off x="8521341" y="4890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1113225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subTitle" idx="2"/>
          </p:nvPr>
        </p:nvSpPr>
        <p:spPr>
          <a:xfrm>
            <a:off x="3536466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3"/>
          </p:nvPr>
        </p:nvSpPr>
        <p:spPr>
          <a:xfrm>
            <a:off x="1113225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4"/>
          </p:nvPr>
        </p:nvSpPr>
        <p:spPr>
          <a:xfrm>
            <a:off x="3536466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5"/>
          </p:nvPr>
        </p:nvSpPr>
        <p:spPr>
          <a:xfrm>
            <a:off x="5959707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6"/>
          </p:nvPr>
        </p:nvSpPr>
        <p:spPr>
          <a:xfrm>
            <a:off x="5959707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7"/>
          </p:nvPr>
        </p:nvSpPr>
        <p:spPr>
          <a:xfrm>
            <a:off x="1117292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8"/>
          </p:nvPr>
        </p:nvSpPr>
        <p:spPr>
          <a:xfrm>
            <a:off x="3540533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9"/>
          </p:nvPr>
        </p:nvSpPr>
        <p:spPr>
          <a:xfrm>
            <a:off x="5963774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13"/>
          </p:nvPr>
        </p:nvSpPr>
        <p:spPr>
          <a:xfrm>
            <a:off x="1117292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14"/>
          </p:nvPr>
        </p:nvSpPr>
        <p:spPr>
          <a:xfrm>
            <a:off x="3540533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15"/>
          </p:nvPr>
        </p:nvSpPr>
        <p:spPr>
          <a:xfrm>
            <a:off x="5963774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27"/>
          <p:cNvGrpSpPr/>
          <p:nvPr/>
        </p:nvGrpSpPr>
        <p:grpSpPr>
          <a:xfrm>
            <a:off x="-3003968" y="-1028691"/>
            <a:ext cx="15086873" cy="6413125"/>
            <a:chOff x="-3003968" y="-1028691"/>
            <a:chExt cx="15086873" cy="6413125"/>
          </a:xfrm>
        </p:grpSpPr>
        <p:sp>
          <p:nvSpPr>
            <p:cNvPr id="315" name="Google Shape;315;p27"/>
            <p:cNvSpPr/>
            <p:nvPr/>
          </p:nvSpPr>
          <p:spPr>
            <a:xfrm rot="1956692">
              <a:off x="-2600681" y="20026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 rot="40377">
              <a:off x="8351131" y="-1006953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191573" y="522049"/>
            <a:ext cx="8635843" cy="3951227"/>
            <a:chOff x="191573" y="522049"/>
            <a:chExt cx="8635843" cy="3951227"/>
          </a:xfrm>
        </p:grpSpPr>
        <p:sp>
          <p:nvSpPr>
            <p:cNvPr id="23" name="Google Shape;23;p3"/>
            <p:cNvSpPr/>
            <p:nvPr/>
          </p:nvSpPr>
          <p:spPr>
            <a:xfrm>
              <a:off x="491953" y="5220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91573" y="700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648716" y="42945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-539336" y="-1976240"/>
            <a:ext cx="11983578" cy="9756796"/>
            <a:chOff x="-539336" y="-1976240"/>
            <a:chExt cx="11983578" cy="9756796"/>
          </a:xfrm>
        </p:grpSpPr>
        <p:sp>
          <p:nvSpPr>
            <p:cNvPr id="27" name="Google Shape;27;p3"/>
            <p:cNvSpPr/>
            <p:nvPr/>
          </p:nvSpPr>
          <p:spPr>
            <a:xfrm rot="1956692">
              <a:off x="7324158" y="-11783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2387547">
              <a:off x="-142957" y="4306593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-663332" y="-2166740"/>
            <a:ext cx="12298074" cy="9708123"/>
            <a:chOff x="-663332" y="-2166740"/>
            <a:chExt cx="12298074" cy="9708123"/>
          </a:xfrm>
        </p:grpSpPr>
        <p:sp>
          <p:nvSpPr>
            <p:cNvPr id="30" name="Google Shape;30;p3"/>
            <p:cNvSpPr/>
            <p:nvPr/>
          </p:nvSpPr>
          <p:spPr>
            <a:xfrm rot="1956692">
              <a:off x="7514658" y="-13688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2387547">
              <a:off x="-266953" y="4067420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13225" y="2096600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09411"/>
            <a:ext cx="1652100" cy="87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713225" y="3088745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>
            <a:spLocks noGrp="1"/>
          </p:cNvSpPr>
          <p:nvPr>
            <p:ph type="pic" idx="3"/>
          </p:nvPr>
        </p:nvSpPr>
        <p:spPr>
          <a:xfrm>
            <a:off x="4666675" y="627975"/>
            <a:ext cx="3764100" cy="3764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1"/>
          <p:cNvGrpSpPr/>
          <p:nvPr/>
        </p:nvGrpSpPr>
        <p:grpSpPr>
          <a:xfrm>
            <a:off x="851711" y="228399"/>
            <a:ext cx="6784817" cy="4281214"/>
            <a:chOff x="851711" y="228399"/>
            <a:chExt cx="6784817" cy="4281214"/>
          </a:xfrm>
        </p:grpSpPr>
        <p:sp>
          <p:nvSpPr>
            <p:cNvPr id="366" name="Google Shape;366;p31"/>
            <p:cNvSpPr/>
            <p:nvPr/>
          </p:nvSpPr>
          <p:spPr>
            <a:xfrm>
              <a:off x="7457828" y="22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851711" y="42092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912554" y="27017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-2904979" y="160472"/>
            <a:ext cx="14126150" cy="5246333"/>
            <a:chOff x="-2904979" y="160472"/>
            <a:chExt cx="14126150" cy="5246333"/>
          </a:xfrm>
        </p:grpSpPr>
        <p:sp>
          <p:nvSpPr>
            <p:cNvPr id="370" name="Google Shape;370;p31"/>
            <p:cNvSpPr/>
            <p:nvPr/>
          </p:nvSpPr>
          <p:spPr>
            <a:xfrm rot="10603289">
              <a:off x="7433733" y="264633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 rot="9747799">
              <a:off x="-2602071" y="232303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1"/>
          <p:cNvGrpSpPr/>
          <p:nvPr/>
        </p:nvGrpSpPr>
        <p:grpSpPr>
          <a:xfrm>
            <a:off x="-2889733" y="426467"/>
            <a:ext cx="14068251" cy="5149558"/>
            <a:chOff x="-2889733" y="426467"/>
            <a:chExt cx="14068251" cy="5149558"/>
          </a:xfrm>
        </p:grpSpPr>
        <p:sp>
          <p:nvSpPr>
            <p:cNvPr id="373" name="Google Shape;373;p31"/>
            <p:cNvSpPr/>
            <p:nvPr/>
          </p:nvSpPr>
          <p:spPr>
            <a:xfrm rot="10603289">
              <a:off x="7391080" y="530628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 rot="9747799">
              <a:off x="-2586825" y="249225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31"/>
          <p:cNvGrpSpPr/>
          <p:nvPr/>
        </p:nvGrpSpPr>
        <p:grpSpPr>
          <a:xfrm>
            <a:off x="6845611" y="2492209"/>
            <a:ext cx="1466444" cy="1651440"/>
            <a:chOff x="6845611" y="2492209"/>
            <a:chExt cx="1466444" cy="1651440"/>
          </a:xfrm>
        </p:grpSpPr>
        <p:grpSp>
          <p:nvGrpSpPr>
            <p:cNvPr id="376" name="Google Shape;376;p31"/>
            <p:cNvGrpSpPr/>
            <p:nvPr/>
          </p:nvGrpSpPr>
          <p:grpSpPr>
            <a:xfrm>
              <a:off x="7154910" y="3255484"/>
              <a:ext cx="1157145" cy="888165"/>
              <a:chOff x="3368625" y="1838417"/>
              <a:chExt cx="1777488" cy="1364309"/>
            </a:xfrm>
          </p:grpSpPr>
          <p:sp>
            <p:nvSpPr>
              <p:cNvPr id="377" name="Google Shape;377;p3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31"/>
            <p:cNvGrpSpPr/>
            <p:nvPr/>
          </p:nvGrpSpPr>
          <p:grpSpPr>
            <a:xfrm>
              <a:off x="6845611" y="2492209"/>
              <a:ext cx="790905" cy="1022934"/>
              <a:chOff x="5389442" y="449961"/>
              <a:chExt cx="808779" cy="1046052"/>
            </a:xfrm>
          </p:grpSpPr>
          <p:sp>
            <p:nvSpPr>
              <p:cNvPr id="408" name="Google Shape;408;p31"/>
              <p:cNvSpPr/>
              <p:nvPr/>
            </p:nvSpPr>
            <p:spPr>
              <a:xfrm>
                <a:off x="5389442" y="779643"/>
                <a:ext cx="419009" cy="575801"/>
              </a:xfrm>
              <a:custGeom>
                <a:avLst/>
                <a:gdLst/>
                <a:ahLst/>
                <a:cxnLst/>
                <a:rect l="l" t="t" r="r" b="b"/>
                <a:pathLst>
                  <a:path w="6534" h="8979" extrusionOk="0">
                    <a:moveTo>
                      <a:pt x="3823" y="0"/>
                    </a:moveTo>
                    <a:lnTo>
                      <a:pt x="82" y="7292"/>
                    </a:lnTo>
                    <a:cubicBezTo>
                      <a:pt x="0" y="7475"/>
                      <a:pt x="0" y="7690"/>
                      <a:pt x="133" y="7873"/>
                    </a:cubicBezTo>
                    <a:cubicBezTo>
                      <a:pt x="689" y="8581"/>
                      <a:pt x="1422" y="8954"/>
                      <a:pt x="2319" y="8979"/>
                    </a:cubicBezTo>
                    <a:cubicBezTo>
                      <a:pt x="2527" y="8979"/>
                      <a:pt x="2717" y="8872"/>
                      <a:pt x="2793" y="8688"/>
                    </a:cubicBezTo>
                    <a:lnTo>
                      <a:pt x="6533" y="1397"/>
                    </a:lnTo>
                    <a:lnTo>
                      <a:pt x="38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5624407" y="768934"/>
                <a:ext cx="192575" cy="110171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718" extrusionOk="0">
                    <a:moveTo>
                      <a:pt x="553" y="1"/>
                    </a:moveTo>
                    <a:cubicBezTo>
                      <a:pt x="352" y="1"/>
                      <a:pt x="208" y="53"/>
                      <a:pt x="159" y="167"/>
                    </a:cubicBezTo>
                    <a:cubicBezTo>
                      <a:pt x="1" y="433"/>
                      <a:pt x="500" y="982"/>
                      <a:pt x="1265" y="1355"/>
                    </a:cubicBezTo>
                    <a:cubicBezTo>
                      <a:pt x="1712" y="1594"/>
                      <a:pt x="2161" y="1718"/>
                      <a:pt x="2474" y="1718"/>
                    </a:cubicBezTo>
                    <a:cubicBezTo>
                      <a:pt x="2674" y="1718"/>
                      <a:pt x="2818" y="1667"/>
                      <a:pt x="2869" y="1564"/>
                    </a:cubicBezTo>
                    <a:cubicBezTo>
                      <a:pt x="3002" y="1273"/>
                      <a:pt x="2528" y="749"/>
                      <a:pt x="1764" y="350"/>
                    </a:cubicBezTo>
                    <a:cubicBezTo>
                      <a:pt x="1314" y="128"/>
                      <a:pt x="865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5708736" y="914569"/>
                <a:ext cx="389831" cy="581444"/>
              </a:xfrm>
              <a:custGeom>
                <a:avLst/>
                <a:gdLst/>
                <a:ahLst/>
                <a:cxnLst/>
                <a:rect l="l" t="t" r="r" b="b"/>
                <a:pathLst>
                  <a:path w="6079" h="9067" extrusionOk="0">
                    <a:moveTo>
                      <a:pt x="3267" y="0"/>
                    </a:moveTo>
                    <a:lnTo>
                      <a:pt x="76" y="7557"/>
                    </a:lnTo>
                    <a:cubicBezTo>
                      <a:pt x="0" y="7741"/>
                      <a:pt x="25" y="7955"/>
                      <a:pt x="158" y="8113"/>
                    </a:cubicBezTo>
                    <a:cubicBezTo>
                      <a:pt x="723" y="8749"/>
                      <a:pt x="1424" y="9066"/>
                      <a:pt x="2258" y="9066"/>
                    </a:cubicBezTo>
                    <a:cubicBezTo>
                      <a:pt x="2320" y="9066"/>
                      <a:pt x="2382" y="9065"/>
                      <a:pt x="2445" y="9061"/>
                    </a:cubicBezTo>
                    <a:cubicBezTo>
                      <a:pt x="2635" y="9061"/>
                      <a:pt x="2818" y="8929"/>
                      <a:pt x="2894" y="8745"/>
                    </a:cubicBezTo>
                    <a:lnTo>
                      <a:pt x="6079" y="1188"/>
                    </a:lnTo>
                    <a:lnTo>
                      <a:pt x="32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5909713" y="901871"/>
                <a:ext cx="195717" cy="10106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1576" extrusionOk="0">
                    <a:moveTo>
                      <a:pt x="630" y="1"/>
                    </a:moveTo>
                    <a:cubicBezTo>
                      <a:pt x="365" y="1"/>
                      <a:pt x="180" y="66"/>
                      <a:pt x="133" y="198"/>
                    </a:cubicBezTo>
                    <a:cubicBezTo>
                      <a:pt x="0" y="489"/>
                      <a:pt x="525" y="988"/>
                      <a:pt x="1314" y="1304"/>
                    </a:cubicBezTo>
                    <a:cubicBezTo>
                      <a:pt x="1740" y="1480"/>
                      <a:pt x="2158" y="1576"/>
                      <a:pt x="2467" y="1576"/>
                    </a:cubicBezTo>
                    <a:cubicBezTo>
                      <a:pt x="2712" y="1576"/>
                      <a:pt x="2889" y="1515"/>
                      <a:pt x="2945" y="1386"/>
                    </a:cubicBezTo>
                    <a:cubicBezTo>
                      <a:pt x="3052" y="1096"/>
                      <a:pt x="2528" y="596"/>
                      <a:pt x="1763" y="255"/>
                    </a:cubicBezTo>
                    <a:cubicBezTo>
                      <a:pt x="1341" y="86"/>
                      <a:pt x="934" y="1"/>
                      <a:pt x="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5766259" y="449961"/>
                <a:ext cx="431963" cy="508595"/>
              </a:xfrm>
              <a:custGeom>
                <a:avLst/>
                <a:gdLst/>
                <a:ahLst/>
                <a:cxnLst/>
                <a:rect l="l" t="t" r="r" b="b"/>
                <a:pathLst>
                  <a:path w="6736" h="7931" extrusionOk="0">
                    <a:moveTo>
                      <a:pt x="3165" y="770"/>
                    </a:moveTo>
                    <a:cubicBezTo>
                      <a:pt x="3400" y="770"/>
                      <a:pt x="3661" y="816"/>
                      <a:pt x="3949" y="927"/>
                    </a:cubicBezTo>
                    <a:cubicBezTo>
                      <a:pt x="5213" y="1432"/>
                      <a:pt x="5314" y="2614"/>
                      <a:pt x="4524" y="4535"/>
                    </a:cubicBezTo>
                    <a:cubicBezTo>
                      <a:pt x="4521" y="4543"/>
                      <a:pt x="4517" y="4552"/>
                      <a:pt x="4514" y="4560"/>
                    </a:cubicBezTo>
                    <a:lnTo>
                      <a:pt x="4514" y="4560"/>
                    </a:lnTo>
                    <a:lnTo>
                      <a:pt x="4840" y="3612"/>
                    </a:lnTo>
                    <a:lnTo>
                      <a:pt x="4840" y="3612"/>
                    </a:lnTo>
                    <a:cubicBezTo>
                      <a:pt x="4840" y="3612"/>
                      <a:pt x="4165" y="4325"/>
                      <a:pt x="3176" y="4325"/>
                    </a:cubicBezTo>
                    <a:cubicBezTo>
                      <a:pt x="2948" y="4325"/>
                      <a:pt x="2703" y="4287"/>
                      <a:pt x="2446" y="4193"/>
                    </a:cubicBezTo>
                    <a:cubicBezTo>
                      <a:pt x="1049" y="3694"/>
                      <a:pt x="1473" y="2064"/>
                      <a:pt x="1681" y="1641"/>
                    </a:cubicBezTo>
                    <a:cubicBezTo>
                      <a:pt x="1848" y="1331"/>
                      <a:pt x="2344" y="770"/>
                      <a:pt x="3165" y="770"/>
                    </a:cubicBezTo>
                    <a:close/>
                    <a:moveTo>
                      <a:pt x="2965" y="1"/>
                    </a:moveTo>
                    <a:cubicBezTo>
                      <a:pt x="1308" y="1"/>
                      <a:pt x="841" y="1824"/>
                      <a:pt x="841" y="1824"/>
                    </a:cubicBezTo>
                    <a:cubicBezTo>
                      <a:pt x="841" y="1824"/>
                      <a:pt x="0" y="4061"/>
                      <a:pt x="2155" y="4907"/>
                    </a:cubicBezTo>
                    <a:cubicBezTo>
                      <a:pt x="2155" y="4907"/>
                      <a:pt x="2567" y="5032"/>
                      <a:pt x="3125" y="5032"/>
                    </a:cubicBezTo>
                    <a:cubicBezTo>
                      <a:pt x="3519" y="5032"/>
                      <a:pt x="3986" y="4970"/>
                      <a:pt x="4432" y="4757"/>
                    </a:cubicBezTo>
                    <a:lnTo>
                      <a:pt x="4432" y="4757"/>
                    </a:lnTo>
                    <a:cubicBezTo>
                      <a:pt x="3704" y="6523"/>
                      <a:pt x="3343" y="7618"/>
                      <a:pt x="3343" y="7618"/>
                    </a:cubicBezTo>
                    <a:cubicBezTo>
                      <a:pt x="3511" y="7807"/>
                      <a:pt x="3701" y="7930"/>
                      <a:pt x="3904" y="7930"/>
                    </a:cubicBezTo>
                    <a:cubicBezTo>
                      <a:pt x="3952" y="7930"/>
                      <a:pt x="4001" y="7923"/>
                      <a:pt x="4051" y="7909"/>
                    </a:cubicBezTo>
                    <a:lnTo>
                      <a:pt x="5788" y="3220"/>
                    </a:lnTo>
                    <a:cubicBezTo>
                      <a:pt x="5788" y="3220"/>
                      <a:pt x="6736" y="1325"/>
                      <a:pt x="4158" y="270"/>
                    </a:cubicBezTo>
                    <a:cubicBezTo>
                      <a:pt x="3705" y="79"/>
                      <a:pt x="3309" y="1"/>
                      <a:pt x="2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5691678" y="548269"/>
                <a:ext cx="135437" cy="2837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4424" extrusionOk="0">
                    <a:moveTo>
                      <a:pt x="2111" y="0"/>
                    </a:moveTo>
                    <a:lnTo>
                      <a:pt x="1" y="4057"/>
                    </a:lnTo>
                    <a:cubicBezTo>
                      <a:pt x="133" y="4265"/>
                      <a:pt x="342" y="4398"/>
                      <a:pt x="633" y="4423"/>
                    </a:cubicBezTo>
                    <a:lnTo>
                      <a:pt x="1922" y="1953"/>
                    </a:lnTo>
                    <a:cubicBezTo>
                      <a:pt x="1922" y="1953"/>
                      <a:pt x="1713" y="1005"/>
                      <a:pt x="21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5536488" y="868461"/>
                <a:ext cx="77851" cy="14742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299" extrusionOk="0">
                    <a:moveTo>
                      <a:pt x="1176" y="0"/>
                    </a:moveTo>
                    <a:cubicBezTo>
                      <a:pt x="1168" y="0"/>
                      <a:pt x="1157" y="12"/>
                      <a:pt x="1157" y="12"/>
                    </a:cubicBezTo>
                    <a:lnTo>
                      <a:pt x="1" y="2248"/>
                    </a:lnTo>
                    <a:lnTo>
                      <a:pt x="1" y="2299"/>
                    </a:lnTo>
                    <a:lnTo>
                      <a:pt x="26" y="2299"/>
                    </a:lnTo>
                    <a:cubicBezTo>
                      <a:pt x="26" y="2299"/>
                      <a:pt x="26" y="2274"/>
                      <a:pt x="51" y="2274"/>
                    </a:cubicBezTo>
                    <a:lnTo>
                      <a:pt x="1214" y="37"/>
                    </a:lnTo>
                    <a:cubicBezTo>
                      <a:pt x="1214" y="37"/>
                      <a:pt x="1214" y="12"/>
                      <a:pt x="1182" y="12"/>
                    </a:cubicBezTo>
                    <a:cubicBezTo>
                      <a:pt x="1182" y="3"/>
                      <a:pt x="1179" y="0"/>
                      <a:pt x="1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5879316" y="1337685"/>
                <a:ext cx="49058" cy="11382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775" extrusionOk="0">
                    <a:moveTo>
                      <a:pt x="727" y="0"/>
                    </a:moveTo>
                    <a:cubicBezTo>
                      <a:pt x="719" y="0"/>
                      <a:pt x="708" y="12"/>
                      <a:pt x="708" y="12"/>
                    </a:cubicBezTo>
                    <a:lnTo>
                      <a:pt x="25" y="1724"/>
                    </a:lnTo>
                    <a:cubicBezTo>
                      <a:pt x="0" y="1749"/>
                      <a:pt x="25" y="1774"/>
                      <a:pt x="25" y="1774"/>
                    </a:cubicBezTo>
                    <a:lnTo>
                      <a:pt x="51" y="1774"/>
                    </a:lnTo>
                    <a:lnTo>
                      <a:pt x="51" y="1749"/>
                    </a:lnTo>
                    <a:lnTo>
                      <a:pt x="765" y="37"/>
                    </a:lnTo>
                    <a:cubicBezTo>
                      <a:pt x="765" y="12"/>
                      <a:pt x="765" y="12"/>
                      <a:pt x="733" y="12"/>
                    </a:cubicBezTo>
                    <a:cubicBezTo>
                      <a:pt x="733" y="3"/>
                      <a:pt x="730" y="0"/>
                      <a:pt x="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2"/>
          <p:cNvGrpSpPr/>
          <p:nvPr/>
        </p:nvGrpSpPr>
        <p:grpSpPr>
          <a:xfrm>
            <a:off x="1306966" y="1525026"/>
            <a:ext cx="6341175" cy="2337137"/>
            <a:chOff x="1306966" y="1525026"/>
            <a:chExt cx="6341175" cy="2337137"/>
          </a:xfrm>
        </p:grpSpPr>
        <p:sp>
          <p:nvSpPr>
            <p:cNvPr id="418" name="Google Shape;418;p32"/>
            <p:cNvSpPr/>
            <p:nvPr/>
          </p:nvSpPr>
          <p:spPr>
            <a:xfrm>
              <a:off x="7169078" y="338311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347773" y="35617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1306966" y="15250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2"/>
          <p:cNvGrpSpPr/>
          <p:nvPr/>
        </p:nvGrpSpPr>
        <p:grpSpPr>
          <a:xfrm>
            <a:off x="-1627307" y="-650172"/>
            <a:ext cx="11919552" cy="7654285"/>
            <a:chOff x="-1627307" y="-650172"/>
            <a:chExt cx="11919552" cy="7654285"/>
          </a:xfrm>
        </p:grpSpPr>
        <p:sp>
          <p:nvSpPr>
            <p:cNvPr id="422" name="Google Shape;422;p32"/>
            <p:cNvSpPr/>
            <p:nvPr/>
          </p:nvSpPr>
          <p:spPr>
            <a:xfrm rot="6934520">
              <a:off x="6466112" y="3478035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 rot="-6143308">
              <a:off x="-1825154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2"/>
          <p:cNvGrpSpPr/>
          <p:nvPr/>
        </p:nvGrpSpPr>
        <p:grpSpPr>
          <a:xfrm>
            <a:off x="-1797212" y="-650172"/>
            <a:ext cx="12301865" cy="7820020"/>
            <a:chOff x="-1797212" y="-650172"/>
            <a:chExt cx="12301865" cy="7820020"/>
          </a:xfrm>
        </p:grpSpPr>
        <p:sp>
          <p:nvSpPr>
            <p:cNvPr id="425" name="Google Shape;425;p32"/>
            <p:cNvSpPr/>
            <p:nvPr/>
          </p:nvSpPr>
          <p:spPr>
            <a:xfrm rot="6934520">
              <a:off x="6678520" y="3643770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 rot="-6143308">
              <a:off x="-1995059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32"/>
          <p:cNvGrpSpPr/>
          <p:nvPr/>
        </p:nvGrpSpPr>
        <p:grpSpPr>
          <a:xfrm>
            <a:off x="500600" y="3895730"/>
            <a:ext cx="2171415" cy="708265"/>
            <a:chOff x="500600" y="3895730"/>
            <a:chExt cx="2171415" cy="708265"/>
          </a:xfrm>
        </p:grpSpPr>
        <p:grpSp>
          <p:nvGrpSpPr>
            <p:cNvPr id="428" name="Google Shape;428;p32"/>
            <p:cNvGrpSpPr/>
            <p:nvPr/>
          </p:nvGrpSpPr>
          <p:grpSpPr>
            <a:xfrm>
              <a:off x="500600" y="3895730"/>
              <a:ext cx="985085" cy="708265"/>
              <a:chOff x="-72525" y="2439592"/>
              <a:chExt cx="3299012" cy="2371951"/>
            </a:xfrm>
          </p:grpSpPr>
          <p:sp>
            <p:nvSpPr>
              <p:cNvPr id="429" name="Google Shape;429;p32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32"/>
            <p:cNvGrpSpPr/>
            <p:nvPr/>
          </p:nvGrpSpPr>
          <p:grpSpPr>
            <a:xfrm>
              <a:off x="1805566" y="3907087"/>
              <a:ext cx="866448" cy="685568"/>
              <a:chOff x="2788170" y="-250855"/>
              <a:chExt cx="2768206" cy="2157910"/>
            </a:xfrm>
          </p:grpSpPr>
          <p:sp>
            <p:nvSpPr>
              <p:cNvPr id="442" name="Google Shape;442;p32"/>
              <p:cNvSpPr/>
              <p:nvPr/>
            </p:nvSpPr>
            <p:spPr>
              <a:xfrm>
                <a:off x="2788170" y="707123"/>
                <a:ext cx="1098753" cy="342047"/>
              </a:xfrm>
              <a:custGeom>
                <a:avLst/>
                <a:gdLst/>
                <a:ahLst/>
                <a:cxnLst/>
                <a:rect l="l" t="t" r="r" b="b"/>
                <a:pathLst>
                  <a:path w="11349" h="3533" extrusionOk="0">
                    <a:moveTo>
                      <a:pt x="11090" y="1"/>
                    </a:moveTo>
                    <a:lnTo>
                      <a:pt x="872" y="108"/>
                    </a:lnTo>
                    <a:cubicBezTo>
                      <a:pt x="607" y="108"/>
                      <a:pt x="399" y="241"/>
                      <a:pt x="291" y="475"/>
                    </a:cubicBezTo>
                    <a:cubicBezTo>
                      <a:pt x="1" y="1189"/>
                      <a:pt x="32" y="1846"/>
                      <a:pt x="399" y="2477"/>
                    </a:cubicBezTo>
                    <a:cubicBezTo>
                      <a:pt x="689" y="3027"/>
                      <a:pt x="1264" y="3375"/>
                      <a:pt x="1871" y="3375"/>
                    </a:cubicBezTo>
                    <a:lnTo>
                      <a:pt x="11349" y="3533"/>
                    </a:lnTo>
                    <a:lnTo>
                      <a:pt x="11349" y="3533"/>
                    </a:lnTo>
                    <a:lnTo>
                      <a:pt x="1109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3318518" y="-249887"/>
                <a:ext cx="1511669" cy="2156941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22279" extrusionOk="0">
                    <a:moveTo>
                      <a:pt x="7334" y="1"/>
                    </a:moveTo>
                    <a:cubicBezTo>
                      <a:pt x="7207" y="1"/>
                      <a:pt x="7079" y="6"/>
                      <a:pt x="6951" y="16"/>
                    </a:cubicBezTo>
                    <a:cubicBezTo>
                      <a:pt x="2895" y="332"/>
                      <a:pt x="1" y="5570"/>
                      <a:pt x="500" y="11731"/>
                    </a:cubicBezTo>
                    <a:cubicBezTo>
                      <a:pt x="959" y="17671"/>
                      <a:pt x="4433" y="22279"/>
                      <a:pt x="8306" y="22279"/>
                    </a:cubicBezTo>
                    <a:cubicBezTo>
                      <a:pt x="8433" y="22279"/>
                      <a:pt x="8561" y="22274"/>
                      <a:pt x="8689" y="22264"/>
                    </a:cubicBezTo>
                    <a:cubicBezTo>
                      <a:pt x="12745" y="21948"/>
                      <a:pt x="15614" y="16703"/>
                      <a:pt x="15140" y="10574"/>
                    </a:cubicBezTo>
                    <a:cubicBezTo>
                      <a:pt x="14681" y="4609"/>
                      <a:pt x="11213" y="1"/>
                      <a:pt x="7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2"/>
              <p:cNvSpPr/>
              <p:nvPr/>
            </p:nvSpPr>
            <p:spPr>
              <a:xfrm>
                <a:off x="3479422" y="-247467"/>
                <a:ext cx="1508668" cy="2103209"/>
              </a:xfrm>
              <a:custGeom>
                <a:avLst/>
                <a:gdLst/>
                <a:ahLst/>
                <a:cxnLst/>
                <a:rect l="l" t="t" r="r" b="b"/>
                <a:pathLst>
                  <a:path w="15583" h="21724" extrusionOk="0">
                    <a:moveTo>
                      <a:pt x="7315" y="1"/>
                    </a:moveTo>
                    <a:cubicBezTo>
                      <a:pt x="7184" y="1"/>
                      <a:pt x="7052" y="6"/>
                      <a:pt x="6919" y="16"/>
                    </a:cubicBezTo>
                    <a:cubicBezTo>
                      <a:pt x="2894" y="332"/>
                      <a:pt x="1" y="5438"/>
                      <a:pt x="474" y="11440"/>
                    </a:cubicBezTo>
                    <a:cubicBezTo>
                      <a:pt x="902" y="17224"/>
                      <a:pt x="4371" y="21723"/>
                      <a:pt x="8241" y="21723"/>
                    </a:cubicBezTo>
                    <a:cubicBezTo>
                      <a:pt x="8371" y="21723"/>
                      <a:pt x="8501" y="21718"/>
                      <a:pt x="8632" y="21708"/>
                    </a:cubicBezTo>
                    <a:cubicBezTo>
                      <a:pt x="12688" y="21392"/>
                      <a:pt x="15582" y="16287"/>
                      <a:pt x="15108" y="10284"/>
                    </a:cubicBezTo>
                    <a:cubicBezTo>
                      <a:pt x="14650" y="4477"/>
                      <a:pt x="11211" y="1"/>
                      <a:pt x="7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3499657" y="-250855"/>
                <a:ext cx="1468199" cy="2110567"/>
              </a:xfrm>
              <a:custGeom>
                <a:avLst/>
                <a:gdLst/>
                <a:ahLst/>
                <a:cxnLst/>
                <a:rect l="l" t="t" r="r" b="b"/>
                <a:pathLst>
                  <a:path w="15165" h="21800" extrusionOk="0">
                    <a:moveTo>
                      <a:pt x="7108" y="51"/>
                    </a:moveTo>
                    <a:cubicBezTo>
                      <a:pt x="11007" y="51"/>
                      <a:pt x="14425" y="4550"/>
                      <a:pt x="14874" y="10319"/>
                    </a:cubicBezTo>
                    <a:cubicBezTo>
                      <a:pt x="15083" y="13213"/>
                      <a:pt x="14558" y="15980"/>
                      <a:pt x="13320" y="18135"/>
                    </a:cubicBezTo>
                    <a:cubicBezTo>
                      <a:pt x="12113" y="20296"/>
                      <a:pt x="10375" y="21560"/>
                      <a:pt x="8423" y="21718"/>
                    </a:cubicBezTo>
                    <a:cubicBezTo>
                      <a:pt x="8290" y="21718"/>
                      <a:pt x="8164" y="21743"/>
                      <a:pt x="8031" y="21743"/>
                    </a:cubicBezTo>
                    <a:cubicBezTo>
                      <a:pt x="4132" y="21743"/>
                      <a:pt x="739" y="17219"/>
                      <a:pt x="291" y="11475"/>
                    </a:cubicBezTo>
                    <a:cubicBezTo>
                      <a:pt x="51" y="8581"/>
                      <a:pt x="607" y="5789"/>
                      <a:pt x="1813" y="3634"/>
                    </a:cubicBezTo>
                    <a:cubicBezTo>
                      <a:pt x="3027" y="1498"/>
                      <a:pt x="4764" y="234"/>
                      <a:pt x="6710" y="77"/>
                    </a:cubicBezTo>
                    <a:cubicBezTo>
                      <a:pt x="6843" y="51"/>
                      <a:pt x="6976" y="51"/>
                      <a:pt x="7108" y="51"/>
                    </a:cubicBezTo>
                    <a:close/>
                    <a:moveTo>
                      <a:pt x="7108" y="1"/>
                    </a:moveTo>
                    <a:cubicBezTo>
                      <a:pt x="6976" y="1"/>
                      <a:pt x="6843" y="1"/>
                      <a:pt x="6710" y="26"/>
                    </a:cubicBezTo>
                    <a:cubicBezTo>
                      <a:pt x="4739" y="184"/>
                      <a:pt x="3001" y="1448"/>
                      <a:pt x="1763" y="3602"/>
                    </a:cubicBezTo>
                    <a:cubicBezTo>
                      <a:pt x="550" y="5789"/>
                      <a:pt x="0" y="8581"/>
                      <a:pt x="234" y="11475"/>
                    </a:cubicBezTo>
                    <a:cubicBezTo>
                      <a:pt x="682" y="17244"/>
                      <a:pt x="4107" y="21800"/>
                      <a:pt x="8031" y="21800"/>
                    </a:cubicBezTo>
                    <a:cubicBezTo>
                      <a:pt x="8164" y="21800"/>
                      <a:pt x="8290" y="21768"/>
                      <a:pt x="8423" y="21768"/>
                    </a:cubicBezTo>
                    <a:cubicBezTo>
                      <a:pt x="10400" y="21610"/>
                      <a:pt x="12163" y="20347"/>
                      <a:pt x="13376" y="18167"/>
                    </a:cubicBezTo>
                    <a:cubicBezTo>
                      <a:pt x="14609" y="16006"/>
                      <a:pt x="15165" y="13213"/>
                      <a:pt x="14925" y="10319"/>
                    </a:cubicBezTo>
                    <a:cubicBezTo>
                      <a:pt x="14482" y="4525"/>
                      <a:pt x="11032" y="1"/>
                      <a:pt x="7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2"/>
              <p:cNvSpPr/>
              <p:nvPr/>
            </p:nvSpPr>
            <p:spPr>
              <a:xfrm>
                <a:off x="4050141" y="107648"/>
                <a:ext cx="756803" cy="1372740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14179" extrusionOk="0">
                    <a:moveTo>
                      <a:pt x="3493" y="1"/>
                    </a:moveTo>
                    <a:cubicBezTo>
                      <a:pt x="3443" y="1"/>
                      <a:pt x="3393" y="3"/>
                      <a:pt x="3343" y="7"/>
                    </a:cubicBezTo>
                    <a:cubicBezTo>
                      <a:pt x="1372" y="165"/>
                      <a:pt x="1" y="3457"/>
                      <a:pt x="317" y="7355"/>
                    </a:cubicBezTo>
                    <a:cubicBezTo>
                      <a:pt x="600" y="11176"/>
                      <a:pt x="2386" y="14179"/>
                      <a:pt x="4326" y="14179"/>
                    </a:cubicBezTo>
                    <a:cubicBezTo>
                      <a:pt x="4375" y="14179"/>
                      <a:pt x="4425" y="14177"/>
                      <a:pt x="4474" y="14173"/>
                    </a:cubicBezTo>
                    <a:cubicBezTo>
                      <a:pt x="6452" y="14015"/>
                      <a:pt x="7817" y="10698"/>
                      <a:pt x="7501" y="6799"/>
                    </a:cubicBezTo>
                    <a:cubicBezTo>
                      <a:pt x="7224" y="2974"/>
                      <a:pt x="5439" y="1"/>
                      <a:pt x="34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2"/>
              <p:cNvSpPr/>
              <p:nvPr/>
            </p:nvSpPr>
            <p:spPr>
              <a:xfrm>
                <a:off x="4192748" y="273685"/>
                <a:ext cx="571402" cy="10304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0644" extrusionOk="0">
                    <a:moveTo>
                      <a:pt x="2630" y="0"/>
                    </a:moveTo>
                    <a:cubicBezTo>
                      <a:pt x="2596" y="0"/>
                      <a:pt x="2562" y="2"/>
                      <a:pt x="2527" y="4"/>
                    </a:cubicBezTo>
                    <a:cubicBezTo>
                      <a:pt x="1030" y="137"/>
                      <a:pt x="0" y="2607"/>
                      <a:pt x="240" y="5533"/>
                    </a:cubicBezTo>
                    <a:cubicBezTo>
                      <a:pt x="467" y="8402"/>
                      <a:pt x="1794" y="10644"/>
                      <a:pt x="3249" y="10644"/>
                    </a:cubicBezTo>
                    <a:cubicBezTo>
                      <a:pt x="3291" y="10644"/>
                      <a:pt x="3332" y="10642"/>
                      <a:pt x="3374" y="10638"/>
                    </a:cubicBezTo>
                    <a:cubicBezTo>
                      <a:pt x="4872" y="10537"/>
                      <a:pt x="5902" y="8060"/>
                      <a:pt x="5661" y="5109"/>
                    </a:cubicBezTo>
                    <a:cubicBezTo>
                      <a:pt x="5433" y="2232"/>
                      <a:pt x="4094" y="0"/>
                      <a:pt x="26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2"/>
              <p:cNvSpPr/>
              <p:nvPr/>
            </p:nvSpPr>
            <p:spPr>
              <a:xfrm>
                <a:off x="4384150" y="628219"/>
                <a:ext cx="1108435" cy="339143"/>
              </a:xfrm>
              <a:custGeom>
                <a:avLst/>
                <a:gdLst/>
                <a:ahLst/>
                <a:cxnLst/>
                <a:rect l="l" t="t" r="r" b="b"/>
                <a:pathLst>
                  <a:path w="11449" h="3503" extrusionOk="0">
                    <a:moveTo>
                      <a:pt x="10660" y="1"/>
                    </a:moveTo>
                    <a:lnTo>
                      <a:pt x="974" y="83"/>
                    </a:lnTo>
                    <a:cubicBezTo>
                      <a:pt x="734" y="83"/>
                      <a:pt x="525" y="241"/>
                      <a:pt x="418" y="449"/>
                    </a:cubicBezTo>
                    <a:cubicBezTo>
                      <a:pt x="1" y="1422"/>
                      <a:pt x="235" y="2319"/>
                      <a:pt x="999" y="3160"/>
                    </a:cubicBezTo>
                    <a:cubicBezTo>
                      <a:pt x="1106" y="3267"/>
                      <a:pt x="1264" y="3343"/>
                      <a:pt x="1422" y="3343"/>
                    </a:cubicBezTo>
                    <a:lnTo>
                      <a:pt x="10818" y="3501"/>
                    </a:lnTo>
                    <a:cubicBezTo>
                      <a:pt x="10834" y="3502"/>
                      <a:pt x="10849" y="3503"/>
                      <a:pt x="10864" y="3503"/>
                    </a:cubicBezTo>
                    <a:cubicBezTo>
                      <a:pt x="11212" y="3503"/>
                      <a:pt x="11449" y="3227"/>
                      <a:pt x="11425" y="2869"/>
                    </a:cubicBezTo>
                    <a:lnTo>
                      <a:pt x="11241" y="557"/>
                    </a:lnTo>
                    <a:cubicBezTo>
                      <a:pt x="11216" y="241"/>
                      <a:pt x="10951" y="1"/>
                      <a:pt x="106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2"/>
              <p:cNvSpPr/>
              <p:nvPr/>
            </p:nvSpPr>
            <p:spPr>
              <a:xfrm>
                <a:off x="5319470" y="628025"/>
                <a:ext cx="236906" cy="339433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3506" extrusionOk="0">
                    <a:moveTo>
                      <a:pt x="1145" y="0"/>
                    </a:moveTo>
                    <a:cubicBezTo>
                      <a:pt x="1124" y="0"/>
                      <a:pt x="1103" y="1"/>
                      <a:pt x="1081" y="3"/>
                    </a:cubicBezTo>
                    <a:cubicBezTo>
                      <a:pt x="449" y="28"/>
                      <a:pt x="1" y="874"/>
                      <a:pt x="77" y="1848"/>
                    </a:cubicBezTo>
                    <a:cubicBezTo>
                      <a:pt x="156" y="2762"/>
                      <a:pt x="700" y="3506"/>
                      <a:pt x="1306" y="3506"/>
                    </a:cubicBezTo>
                    <a:cubicBezTo>
                      <a:pt x="1328" y="3506"/>
                      <a:pt x="1350" y="3505"/>
                      <a:pt x="1372" y="3503"/>
                    </a:cubicBezTo>
                    <a:cubicBezTo>
                      <a:pt x="2004" y="3452"/>
                      <a:pt x="2446" y="2612"/>
                      <a:pt x="2396" y="1664"/>
                    </a:cubicBezTo>
                    <a:cubicBezTo>
                      <a:pt x="2322" y="717"/>
                      <a:pt x="1776" y="0"/>
                      <a:pt x="1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6"/>
          <p:cNvGrpSpPr/>
          <p:nvPr/>
        </p:nvGrpSpPr>
        <p:grpSpPr>
          <a:xfrm>
            <a:off x="211051" y="-1718590"/>
            <a:ext cx="11711324" cy="8895767"/>
            <a:chOff x="211051" y="-1718590"/>
            <a:chExt cx="11711324" cy="8895767"/>
          </a:xfrm>
        </p:grpSpPr>
        <p:sp>
          <p:nvSpPr>
            <p:cNvPr id="64" name="Google Shape;64;p6"/>
            <p:cNvSpPr/>
            <p:nvPr/>
          </p:nvSpPr>
          <p:spPr>
            <a:xfrm rot="-10792529">
              <a:off x="213854" y="4589315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 rot="-9676145">
              <a:off x="7889124" y="-1190236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6"/>
          <p:cNvGrpSpPr/>
          <p:nvPr/>
        </p:nvGrpSpPr>
        <p:grpSpPr>
          <a:xfrm>
            <a:off x="152682" y="-1487951"/>
            <a:ext cx="11630457" cy="8928133"/>
            <a:chOff x="152682" y="-1487951"/>
            <a:chExt cx="11630457" cy="8928133"/>
          </a:xfrm>
        </p:grpSpPr>
        <p:sp>
          <p:nvSpPr>
            <p:cNvPr id="67" name="Google Shape;67;p6"/>
            <p:cNvSpPr/>
            <p:nvPr/>
          </p:nvSpPr>
          <p:spPr>
            <a:xfrm rot="-10792529">
              <a:off x="155485" y="4852319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 rot="-9676145">
              <a:off x="7749887" y="-959598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69798" y="1565951"/>
            <a:ext cx="300368" cy="518737"/>
            <a:chOff x="169798" y="1565951"/>
            <a:chExt cx="300368" cy="518737"/>
          </a:xfrm>
        </p:grpSpPr>
        <p:sp>
          <p:nvSpPr>
            <p:cNvPr id="72" name="Google Shape;72;p7"/>
            <p:cNvSpPr/>
            <p:nvPr/>
          </p:nvSpPr>
          <p:spPr>
            <a:xfrm>
              <a:off x="169798" y="17843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1466" y="15659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-3099430" y="-1823840"/>
            <a:ext cx="14886572" cy="8318362"/>
            <a:chOff x="-3099430" y="-1823840"/>
            <a:chExt cx="14886572" cy="8318362"/>
          </a:xfrm>
        </p:grpSpPr>
        <p:sp>
          <p:nvSpPr>
            <p:cNvPr id="75" name="Google Shape;75;p7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 rot="1956692">
              <a:off x="-2696142" y="31127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-2908930" y="-2014340"/>
            <a:ext cx="14886572" cy="8318362"/>
            <a:chOff x="-2908930" y="-2014340"/>
            <a:chExt cx="14886572" cy="8318362"/>
          </a:xfrm>
        </p:grpSpPr>
        <p:sp>
          <p:nvSpPr>
            <p:cNvPr id="78" name="Google Shape;78;p7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 rot="1956692">
              <a:off x="-2505642" y="29222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>
            <a:spLocks noGrp="1"/>
          </p:cNvSpPr>
          <p:nvPr>
            <p:ph type="pic" idx="2"/>
          </p:nvPr>
        </p:nvSpPr>
        <p:spPr>
          <a:xfrm>
            <a:off x="5099975" y="1204250"/>
            <a:ext cx="3330900" cy="3328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 rot="7356692">
            <a:off x="4746308" y="-15751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rot="7356692">
            <a:off x="4936808" y="-13846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8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/>
          <p:nvPr/>
        </p:nvSpPr>
        <p:spPr>
          <a:xfrm rot="-5619611">
            <a:off x="7160500" y="3946518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 rot="-5619611">
            <a:off x="6894219" y="3905637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5187025" y="2228178"/>
            <a:ext cx="32439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>
            <a:spLocks noGrp="1"/>
          </p:cNvSpPr>
          <p:nvPr>
            <p:ph type="pic" idx="2"/>
          </p:nvPr>
        </p:nvSpPr>
        <p:spPr>
          <a:xfrm>
            <a:off x="713225" y="530800"/>
            <a:ext cx="3960900" cy="3959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>
            <a:spLocks noGrp="1"/>
          </p:cNvSpPr>
          <p:nvPr>
            <p:ph type="pic" idx="2"/>
          </p:nvPr>
        </p:nvSpPr>
        <p:spPr>
          <a:xfrm>
            <a:off x="-14725" y="-14725"/>
            <a:ext cx="9158700" cy="51582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1"/>
          <p:cNvGrpSpPr/>
          <p:nvPr/>
        </p:nvGrpSpPr>
        <p:grpSpPr>
          <a:xfrm>
            <a:off x="-2435605" y="-401915"/>
            <a:ext cx="11224065" cy="7354960"/>
            <a:chOff x="-2435605" y="-401915"/>
            <a:chExt cx="11224065" cy="7354960"/>
          </a:xfrm>
        </p:grpSpPr>
        <p:sp>
          <p:nvSpPr>
            <p:cNvPr id="99" name="Google Shape;99;p11"/>
            <p:cNvSpPr/>
            <p:nvPr/>
          </p:nvSpPr>
          <p:spPr>
            <a:xfrm rot="1956692">
              <a:off x="-2032317" y="3959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 rot="476114">
              <a:off x="4911020" y="4124930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-2245105" y="-592415"/>
            <a:ext cx="11127138" cy="7292818"/>
            <a:chOff x="-2245105" y="-592415"/>
            <a:chExt cx="11127138" cy="7292818"/>
          </a:xfrm>
        </p:grpSpPr>
        <p:sp>
          <p:nvSpPr>
            <p:cNvPr id="102" name="Google Shape;102;p11"/>
            <p:cNvSpPr/>
            <p:nvPr/>
          </p:nvSpPr>
          <p:spPr>
            <a:xfrm rot="1956692">
              <a:off x="-1841817" y="2054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 rot="476114">
              <a:off x="5004594" y="3872289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1"/>
          <p:cNvSpPr txBox="1">
            <a:spLocks noGrp="1"/>
          </p:cNvSpPr>
          <p:nvPr>
            <p:ph type="title" hasCustomPrompt="1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1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  <p:sldLayoutId id="2147483669" r:id="rId17"/>
    <p:sldLayoutId id="2147483672" r:id="rId18"/>
    <p:sldLayoutId id="2147483673" r:id="rId19"/>
    <p:sldLayoutId id="2147483677" r:id="rId20"/>
    <p:sldLayoutId id="2147483678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3" Type="http://schemas.microsoft.com/office/2007/relationships/media" Target="../media/media2.mp3"/><Relationship Id="rId7" Type="http://schemas.microsoft.com/office/2007/relationships/media" Target="../media/media3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8"/>
          <p:cNvSpPr txBox="1">
            <a:spLocks noGrp="1"/>
          </p:cNvSpPr>
          <p:nvPr>
            <p:ph type="subTitle" idx="2"/>
          </p:nvPr>
        </p:nvSpPr>
        <p:spPr>
          <a:xfrm>
            <a:off x="3819206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Venus has extremely high temperatures</a:t>
            </a:r>
            <a:endParaRPr dirty="0"/>
          </a:p>
        </p:txBody>
      </p:sp>
      <p:sp>
        <p:nvSpPr>
          <p:cNvPr id="825" name="Google Shape;825;p48"/>
          <p:cNvSpPr txBox="1">
            <a:spLocks noGrp="1"/>
          </p:cNvSpPr>
          <p:nvPr>
            <p:ph type="subTitle" idx="5"/>
          </p:nvPr>
        </p:nvSpPr>
        <p:spPr>
          <a:xfrm>
            <a:off x="6242447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sp>
        <p:nvSpPr>
          <p:cNvPr id="826" name="Google Shape;826;p48"/>
          <p:cNvSpPr txBox="1">
            <a:spLocks noGrp="1"/>
          </p:cNvSpPr>
          <p:nvPr>
            <p:ph type="title"/>
          </p:nvPr>
        </p:nvSpPr>
        <p:spPr>
          <a:xfrm>
            <a:off x="2431432" y="75978"/>
            <a:ext cx="39765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can you see?</a:t>
            </a:r>
            <a:endParaRPr dirty="0"/>
          </a:p>
        </p:txBody>
      </p:sp>
      <p:sp>
        <p:nvSpPr>
          <p:cNvPr id="827" name="Google Shape;827;p48"/>
          <p:cNvSpPr txBox="1">
            <a:spLocks noGrp="1"/>
          </p:cNvSpPr>
          <p:nvPr>
            <p:ph type="subTitle" idx="1"/>
          </p:nvPr>
        </p:nvSpPr>
        <p:spPr>
          <a:xfrm>
            <a:off x="1395965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Mars is actually a very cold place</a:t>
            </a:r>
            <a:endParaRPr dirty="0"/>
          </a:p>
        </p:txBody>
      </p:sp>
      <p:sp>
        <p:nvSpPr>
          <p:cNvPr id="828" name="Google Shape;828;p48"/>
          <p:cNvSpPr txBox="1">
            <a:spLocks noGrp="1"/>
          </p:cNvSpPr>
          <p:nvPr>
            <p:ph type="subTitle" idx="3"/>
          </p:nvPr>
        </p:nvSpPr>
        <p:spPr>
          <a:xfrm>
            <a:off x="1395965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829" name="Google Shape;829;p48"/>
          <p:cNvSpPr txBox="1">
            <a:spLocks noGrp="1"/>
          </p:cNvSpPr>
          <p:nvPr>
            <p:ph type="subTitle" idx="4"/>
          </p:nvPr>
        </p:nvSpPr>
        <p:spPr>
          <a:xfrm>
            <a:off x="3819206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sp>
        <p:nvSpPr>
          <p:cNvPr id="830" name="Google Shape;830;p48"/>
          <p:cNvSpPr txBox="1">
            <a:spLocks noGrp="1"/>
          </p:cNvSpPr>
          <p:nvPr>
            <p:ph type="subTitle" idx="6"/>
          </p:nvPr>
        </p:nvSpPr>
        <p:spPr>
          <a:xfrm>
            <a:off x="6242447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831" name="Google Shape;831;p48"/>
          <p:cNvSpPr txBox="1">
            <a:spLocks noGrp="1"/>
          </p:cNvSpPr>
          <p:nvPr>
            <p:ph type="subTitle" idx="7"/>
          </p:nvPr>
        </p:nvSpPr>
        <p:spPr>
          <a:xfrm>
            <a:off x="1400032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Nutrition</a:t>
            </a:r>
            <a:endParaRPr/>
          </a:p>
        </p:txBody>
      </p:sp>
      <p:sp>
        <p:nvSpPr>
          <p:cNvPr id="832" name="Google Shape;832;p48"/>
          <p:cNvSpPr txBox="1">
            <a:spLocks noGrp="1"/>
          </p:cNvSpPr>
          <p:nvPr>
            <p:ph type="subTitle" idx="8"/>
          </p:nvPr>
        </p:nvSpPr>
        <p:spPr>
          <a:xfrm>
            <a:off x="3823273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</a:t>
            </a:r>
            <a:endParaRPr/>
          </a:p>
        </p:txBody>
      </p:sp>
      <p:sp>
        <p:nvSpPr>
          <p:cNvPr id="833" name="Google Shape;833;p48"/>
          <p:cNvSpPr txBox="1">
            <a:spLocks noGrp="1"/>
          </p:cNvSpPr>
          <p:nvPr>
            <p:ph type="subTitle" idx="9"/>
          </p:nvPr>
        </p:nvSpPr>
        <p:spPr>
          <a:xfrm>
            <a:off x="6246514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</a:t>
            </a:r>
            <a:endParaRPr/>
          </a:p>
        </p:txBody>
      </p:sp>
      <p:sp>
        <p:nvSpPr>
          <p:cNvPr id="834" name="Google Shape;834;p48"/>
          <p:cNvSpPr txBox="1">
            <a:spLocks noGrp="1"/>
          </p:cNvSpPr>
          <p:nvPr>
            <p:ph type="subTitle" idx="13"/>
          </p:nvPr>
        </p:nvSpPr>
        <p:spPr>
          <a:xfrm>
            <a:off x="1400032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</a:t>
            </a:r>
            <a:endParaRPr/>
          </a:p>
        </p:txBody>
      </p:sp>
      <p:sp>
        <p:nvSpPr>
          <p:cNvPr id="835" name="Google Shape;835;p48"/>
          <p:cNvSpPr txBox="1">
            <a:spLocks noGrp="1"/>
          </p:cNvSpPr>
          <p:nvPr>
            <p:ph type="subTitle" idx="14"/>
          </p:nvPr>
        </p:nvSpPr>
        <p:spPr>
          <a:xfrm>
            <a:off x="3823273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Checks</a:t>
            </a:r>
            <a:endParaRPr/>
          </a:p>
        </p:txBody>
      </p:sp>
      <p:sp>
        <p:nvSpPr>
          <p:cNvPr id="836" name="Google Shape;836;p48"/>
          <p:cNvSpPr txBox="1">
            <a:spLocks noGrp="1"/>
          </p:cNvSpPr>
          <p:nvPr>
            <p:ph type="subTitle" idx="15"/>
          </p:nvPr>
        </p:nvSpPr>
        <p:spPr>
          <a:xfrm>
            <a:off x="6246514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Relationships</a:t>
            </a:r>
            <a:endParaRPr/>
          </a:p>
        </p:txBody>
      </p:sp>
      <p:grpSp>
        <p:nvGrpSpPr>
          <p:cNvPr id="837" name="Google Shape;837;p48"/>
          <p:cNvGrpSpPr/>
          <p:nvPr/>
        </p:nvGrpSpPr>
        <p:grpSpPr>
          <a:xfrm>
            <a:off x="8030904" y="3974712"/>
            <a:ext cx="696827" cy="847427"/>
            <a:chOff x="7243354" y="1598972"/>
            <a:chExt cx="1691327" cy="2057361"/>
          </a:xfrm>
        </p:grpSpPr>
        <p:sp>
          <p:nvSpPr>
            <p:cNvPr id="838" name="Google Shape;838;p48"/>
            <p:cNvSpPr/>
            <p:nvPr/>
          </p:nvSpPr>
          <p:spPr>
            <a:xfrm>
              <a:off x="7633262" y="1598972"/>
              <a:ext cx="537232" cy="470854"/>
            </a:xfrm>
            <a:custGeom>
              <a:avLst/>
              <a:gdLst/>
              <a:ahLst/>
              <a:cxnLst/>
              <a:rect l="l" t="t" r="r" b="b"/>
              <a:pathLst>
                <a:path w="4500" h="3944" extrusionOk="0">
                  <a:moveTo>
                    <a:pt x="2253" y="239"/>
                  </a:moveTo>
                  <a:cubicBezTo>
                    <a:pt x="2858" y="239"/>
                    <a:pt x="3440" y="555"/>
                    <a:pt x="3760" y="1123"/>
                  </a:cubicBezTo>
                  <a:cubicBezTo>
                    <a:pt x="4234" y="1938"/>
                    <a:pt x="3950" y="2993"/>
                    <a:pt x="3103" y="3467"/>
                  </a:cubicBezTo>
                  <a:cubicBezTo>
                    <a:pt x="2837" y="3622"/>
                    <a:pt x="2545" y="3695"/>
                    <a:pt x="2256" y="3695"/>
                  </a:cubicBezTo>
                  <a:cubicBezTo>
                    <a:pt x="1661" y="3695"/>
                    <a:pt x="1078" y="3384"/>
                    <a:pt x="759" y="2835"/>
                  </a:cubicBezTo>
                  <a:cubicBezTo>
                    <a:pt x="285" y="2020"/>
                    <a:pt x="576" y="940"/>
                    <a:pt x="1391" y="466"/>
                  </a:cubicBezTo>
                  <a:cubicBezTo>
                    <a:pt x="1666" y="312"/>
                    <a:pt x="1962" y="239"/>
                    <a:pt x="2253" y="239"/>
                  </a:cubicBezTo>
                  <a:close/>
                  <a:moveTo>
                    <a:pt x="2253" y="1"/>
                  </a:moveTo>
                  <a:cubicBezTo>
                    <a:pt x="1923" y="1"/>
                    <a:pt x="1591" y="84"/>
                    <a:pt x="1290" y="257"/>
                  </a:cubicBezTo>
                  <a:cubicBezTo>
                    <a:pt x="342" y="807"/>
                    <a:pt x="1" y="2020"/>
                    <a:pt x="550" y="2943"/>
                  </a:cubicBezTo>
                  <a:cubicBezTo>
                    <a:pt x="925" y="3580"/>
                    <a:pt x="1582" y="3943"/>
                    <a:pt x="2261" y="3943"/>
                  </a:cubicBezTo>
                  <a:cubicBezTo>
                    <a:pt x="2591" y="3943"/>
                    <a:pt x="2926" y="3858"/>
                    <a:pt x="3236" y="3676"/>
                  </a:cubicBezTo>
                  <a:cubicBezTo>
                    <a:pt x="4184" y="3151"/>
                    <a:pt x="4500" y="1938"/>
                    <a:pt x="3975" y="990"/>
                  </a:cubicBezTo>
                  <a:cubicBezTo>
                    <a:pt x="3601" y="352"/>
                    <a:pt x="2932" y="1"/>
                    <a:pt x="2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8"/>
            <p:cNvSpPr/>
            <p:nvPr/>
          </p:nvSpPr>
          <p:spPr>
            <a:xfrm>
              <a:off x="7884445" y="1975153"/>
              <a:ext cx="113296" cy="150903"/>
            </a:xfrm>
            <a:custGeom>
              <a:avLst/>
              <a:gdLst/>
              <a:ahLst/>
              <a:cxnLst/>
              <a:rect l="l" t="t" r="r" b="b"/>
              <a:pathLst>
                <a:path w="949" h="1264" extrusionOk="0">
                  <a:moveTo>
                    <a:pt x="740" y="0"/>
                  </a:moveTo>
                  <a:lnTo>
                    <a:pt x="1" y="133"/>
                  </a:lnTo>
                  <a:lnTo>
                    <a:pt x="209" y="1264"/>
                  </a:lnTo>
                  <a:lnTo>
                    <a:pt x="949" y="113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7803026" y="1799061"/>
              <a:ext cx="222653" cy="214654"/>
            </a:xfrm>
            <a:custGeom>
              <a:avLst/>
              <a:gdLst/>
              <a:ahLst/>
              <a:cxnLst/>
              <a:rect l="l" t="t" r="r" b="b"/>
              <a:pathLst>
                <a:path w="1865" h="1798" extrusionOk="0">
                  <a:moveTo>
                    <a:pt x="1144" y="1"/>
                  </a:moveTo>
                  <a:cubicBezTo>
                    <a:pt x="774" y="1"/>
                    <a:pt x="430" y="107"/>
                    <a:pt x="102" y="294"/>
                  </a:cubicBezTo>
                  <a:cubicBezTo>
                    <a:pt x="26" y="344"/>
                    <a:pt x="0" y="420"/>
                    <a:pt x="0" y="502"/>
                  </a:cubicBezTo>
                  <a:lnTo>
                    <a:pt x="234" y="1658"/>
                  </a:lnTo>
                  <a:cubicBezTo>
                    <a:pt x="234" y="1748"/>
                    <a:pt x="308" y="1797"/>
                    <a:pt x="391" y="1797"/>
                  </a:cubicBezTo>
                  <a:cubicBezTo>
                    <a:pt x="408" y="1797"/>
                    <a:pt x="426" y="1795"/>
                    <a:pt x="443" y="1791"/>
                  </a:cubicBezTo>
                  <a:lnTo>
                    <a:pt x="1706" y="1557"/>
                  </a:lnTo>
                  <a:cubicBezTo>
                    <a:pt x="1814" y="1557"/>
                    <a:pt x="1864" y="1450"/>
                    <a:pt x="1839" y="1342"/>
                  </a:cubicBezTo>
                  <a:lnTo>
                    <a:pt x="1631" y="186"/>
                  </a:lnTo>
                  <a:cubicBezTo>
                    <a:pt x="1631" y="104"/>
                    <a:pt x="1549" y="53"/>
                    <a:pt x="1473" y="28"/>
                  </a:cubicBezTo>
                  <a:cubicBezTo>
                    <a:pt x="1361" y="10"/>
                    <a:pt x="1251" y="1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8"/>
            <p:cNvSpPr/>
            <p:nvPr/>
          </p:nvSpPr>
          <p:spPr>
            <a:xfrm>
              <a:off x="8361981" y="1928354"/>
              <a:ext cx="157827" cy="170959"/>
            </a:xfrm>
            <a:custGeom>
              <a:avLst/>
              <a:gdLst/>
              <a:ahLst/>
              <a:cxnLst/>
              <a:rect l="l" t="t" r="r" b="b"/>
              <a:pathLst>
                <a:path w="1322" h="1432" extrusionOk="0">
                  <a:moveTo>
                    <a:pt x="500" y="0"/>
                  </a:moveTo>
                  <a:cubicBezTo>
                    <a:pt x="449" y="0"/>
                    <a:pt x="399" y="26"/>
                    <a:pt x="399" y="76"/>
                  </a:cubicBezTo>
                  <a:lnTo>
                    <a:pt x="26" y="1024"/>
                  </a:lnTo>
                  <a:cubicBezTo>
                    <a:pt x="1" y="1075"/>
                    <a:pt x="26" y="1131"/>
                    <a:pt x="83" y="1157"/>
                  </a:cubicBezTo>
                  <a:lnTo>
                    <a:pt x="790" y="1422"/>
                  </a:lnTo>
                  <a:cubicBezTo>
                    <a:pt x="805" y="1429"/>
                    <a:pt x="820" y="1432"/>
                    <a:pt x="834" y="1432"/>
                  </a:cubicBezTo>
                  <a:cubicBezTo>
                    <a:pt x="872" y="1432"/>
                    <a:pt x="904" y="1407"/>
                    <a:pt x="923" y="1365"/>
                  </a:cubicBezTo>
                  <a:lnTo>
                    <a:pt x="1290" y="417"/>
                  </a:lnTo>
                  <a:cubicBezTo>
                    <a:pt x="1321" y="367"/>
                    <a:pt x="1290" y="342"/>
                    <a:pt x="1264" y="316"/>
                  </a:cubicBezTo>
                  <a:cubicBezTo>
                    <a:pt x="1030" y="127"/>
                    <a:pt x="765" y="26"/>
                    <a:pt x="5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8"/>
            <p:cNvSpPr/>
            <p:nvPr/>
          </p:nvSpPr>
          <p:spPr>
            <a:xfrm>
              <a:off x="8355892" y="2069348"/>
              <a:ext cx="91449" cy="88464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209" y="1"/>
                  </a:moveTo>
                  <a:lnTo>
                    <a:pt x="1" y="525"/>
                  </a:lnTo>
                  <a:lnTo>
                    <a:pt x="551" y="740"/>
                  </a:lnTo>
                  <a:lnTo>
                    <a:pt x="766" y="209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7369304" y="2111968"/>
              <a:ext cx="175854" cy="176093"/>
            </a:xfrm>
            <a:custGeom>
              <a:avLst/>
              <a:gdLst/>
              <a:ahLst/>
              <a:cxnLst/>
              <a:rect l="l" t="t" r="r" b="b"/>
              <a:pathLst>
                <a:path w="1473" h="1475" extrusionOk="0">
                  <a:moveTo>
                    <a:pt x="647" y="0"/>
                  </a:moveTo>
                  <a:cubicBezTo>
                    <a:pt x="633" y="0"/>
                    <a:pt x="617" y="3"/>
                    <a:pt x="601" y="10"/>
                  </a:cubicBezTo>
                  <a:cubicBezTo>
                    <a:pt x="367" y="143"/>
                    <a:pt x="158" y="326"/>
                    <a:pt x="26" y="566"/>
                  </a:cubicBezTo>
                  <a:cubicBezTo>
                    <a:pt x="0" y="617"/>
                    <a:pt x="0" y="674"/>
                    <a:pt x="26" y="699"/>
                  </a:cubicBezTo>
                  <a:lnTo>
                    <a:pt x="708" y="1432"/>
                  </a:lnTo>
                  <a:cubicBezTo>
                    <a:pt x="733" y="1461"/>
                    <a:pt x="760" y="1475"/>
                    <a:pt x="787" y="1475"/>
                  </a:cubicBezTo>
                  <a:cubicBezTo>
                    <a:pt x="814" y="1475"/>
                    <a:pt x="841" y="1461"/>
                    <a:pt x="866" y="1432"/>
                  </a:cubicBezTo>
                  <a:lnTo>
                    <a:pt x="1422" y="933"/>
                  </a:lnTo>
                  <a:cubicBezTo>
                    <a:pt x="1472" y="882"/>
                    <a:pt x="1472" y="832"/>
                    <a:pt x="1422" y="775"/>
                  </a:cubicBezTo>
                  <a:lnTo>
                    <a:pt x="733" y="42"/>
                  </a:lnTo>
                  <a:cubicBezTo>
                    <a:pt x="715" y="19"/>
                    <a:pt x="684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8"/>
            <p:cNvSpPr/>
            <p:nvPr/>
          </p:nvSpPr>
          <p:spPr>
            <a:xfrm>
              <a:off x="7478660" y="2230040"/>
              <a:ext cx="98134" cy="97418"/>
            </a:xfrm>
            <a:custGeom>
              <a:avLst/>
              <a:gdLst/>
              <a:ahLst/>
              <a:cxnLst/>
              <a:rect l="l" t="t" r="r" b="b"/>
              <a:pathLst>
                <a:path w="822" h="816" extrusionOk="0">
                  <a:moveTo>
                    <a:pt x="424" y="1"/>
                  </a:moveTo>
                  <a:lnTo>
                    <a:pt x="0" y="393"/>
                  </a:lnTo>
                  <a:lnTo>
                    <a:pt x="399" y="816"/>
                  </a:lnTo>
                  <a:lnTo>
                    <a:pt x="822" y="418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8"/>
            <p:cNvSpPr/>
            <p:nvPr/>
          </p:nvSpPr>
          <p:spPr>
            <a:xfrm>
              <a:off x="7243354" y="2074839"/>
              <a:ext cx="1691327" cy="1581493"/>
            </a:xfrm>
            <a:custGeom>
              <a:avLst/>
              <a:gdLst/>
              <a:ahLst/>
              <a:cxnLst/>
              <a:rect l="l" t="t" r="r" b="b"/>
              <a:pathLst>
                <a:path w="14167" h="13247" extrusionOk="0">
                  <a:moveTo>
                    <a:pt x="7093" y="1"/>
                  </a:moveTo>
                  <a:cubicBezTo>
                    <a:pt x="6613" y="1"/>
                    <a:pt x="6125" y="53"/>
                    <a:pt x="5636" y="163"/>
                  </a:cubicBezTo>
                  <a:cubicBezTo>
                    <a:pt x="2262" y="928"/>
                    <a:pt x="0" y="4220"/>
                    <a:pt x="550" y="7645"/>
                  </a:cubicBezTo>
                  <a:cubicBezTo>
                    <a:pt x="1056" y="10947"/>
                    <a:pt x="3897" y="13247"/>
                    <a:pt x="7093" y="13247"/>
                  </a:cubicBezTo>
                  <a:cubicBezTo>
                    <a:pt x="7566" y="13247"/>
                    <a:pt x="8048" y="13197"/>
                    <a:pt x="8530" y="13091"/>
                  </a:cubicBezTo>
                  <a:cubicBezTo>
                    <a:pt x="11923" y="12327"/>
                    <a:pt x="14166" y="9041"/>
                    <a:pt x="13636" y="5616"/>
                  </a:cubicBezTo>
                  <a:cubicBezTo>
                    <a:pt x="13108" y="2322"/>
                    <a:pt x="10277" y="1"/>
                    <a:pt x="709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8"/>
            <p:cNvSpPr/>
            <p:nvPr/>
          </p:nvSpPr>
          <p:spPr>
            <a:xfrm>
              <a:off x="7327758" y="2183718"/>
              <a:ext cx="1524666" cy="1364690"/>
            </a:xfrm>
            <a:custGeom>
              <a:avLst/>
              <a:gdLst/>
              <a:ahLst/>
              <a:cxnLst/>
              <a:rect l="l" t="t" r="r" b="b"/>
              <a:pathLst>
                <a:path w="12771" h="11431" extrusionOk="0">
                  <a:moveTo>
                    <a:pt x="6367" y="0"/>
                  </a:moveTo>
                  <a:cubicBezTo>
                    <a:pt x="6142" y="0"/>
                    <a:pt x="5915" y="14"/>
                    <a:pt x="5687" y="41"/>
                  </a:cubicBezTo>
                  <a:cubicBezTo>
                    <a:pt x="2269" y="465"/>
                    <a:pt x="1" y="3807"/>
                    <a:pt x="847" y="7124"/>
                  </a:cubicBezTo>
                  <a:cubicBezTo>
                    <a:pt x="1498" y="9670"/>
                    <a:pt x="3823" y="11430"/>
                    <a:pt x="6405" y="11430"/>
                  </a:cubicBezTo>
                  <a:cubicBezTo>
                    <a:pt x="6629" y="11430"/>
                    <a:pt x="6856" y="11417"/>
                    <a:pt x="7084" y="11390"/>
                  </a:cubicBezTo>
                  <a:cubicBezTo>
                    <a:pt x="10509" y="10972"/>
                    <a:pt x="12771" y="7624"/>
                    <a:pt x="11905" y="4281"/>
                  </a:cubicBezTo>
                  <a:cubicBezTo>
                    <a:pt x="11249" y="1743"/>
                    <a:pt x="8927" y="0"/>
                    <a:pt x="636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7959896" y="2264064"/>
              <a:ext cx="18982" cy="69482"/>
            </a:xfrm>
            <a:custGeom>
              <a:avLst/>
              <a:gdLst/>
              <a:ahLst/>
              <a:cxnLst/>
              <a:rect l="l" t="t" r="r" b="b"/>
              <a:pathLst>
                <a:path w="159" h="582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08" y="556"/>
                  </a:lnTo>
                  <a:cubicBezTo>
                    <a:pt x="108" y="556"/>
                    <a:pt x="108" y="581"/>
                    <a:pt x="133" y="581"/>
                  </a:cubicBezTo>
                  <a:cubicBezTo>
                    <a:pt x="159" y="581"/>
                    <a:pt x="159" y="556"/>
                    <a:pt x="159" y="53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8113782" y="2252006"/>
              <a:ext cx="13013" cy="68766"/>
            </a:xfrm>
            <a:custGeom>
              <a:avLst/>
              <a:gdLst/>
              <a:ahLst/>
              <a:cxnLst/>
              <a:rect l="l" t="t" r="r" b="b"/>
              <a:pathLst>
                <a:path w="109" h="576" extrusionOk="0">
                  <a:moveTo>
                    <a:pt x="83" y="0"/>
                  </a:moveTo>
                  <a:cubicBezTo>
                    <a:pt x="51" y="0"/>
                    <a:pt x="51" y="0"/>
                    <a:pt x="51" y="25"/>
                  </a:cubicBezTo>
                  <a:lnTo>
                    <a:pt x="1" y="550"/>
                  </a:lnTo>
                  <a:lnTo>
                    <a:pt x="26" y="575"/>
                  </a:lnTo>
                  <a:cubicBezTo>
                    <a:pt x="51" y="575"/>
                    <a:pt x="51" y="575"/>
                    <a:pt x="51" y="550"/>
                  </a:cubicBezTo>
                  <a:lnTo>
                    <a:pt x="108" y="25"/>
                  </a:lnTo>
                  <a:cubicBezTo>
                    <a:pt x="108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8255610" y="2279823"/>
              <a:ext cx="28055" cy="66497"/>
            </a:xfrm>
            <a:custGeom>
              <a:avLst/>
              <a:gdLst/>
              <a:ahLst/>
              <a:cxnLst/>
              <a:rect l="l" t="t" r="r" b="b"/>
              <a:pathLst>
                <a:path w="235" h="557" extrusionOk="0">
                  <a:moveTo>
                    <a:pt x="209" y="1"/>
                  </a:moveTo>
                  <a:cubicBezTo>
                    <a:pt x="184" y="1"/>
                    <a:pt x="184" y="1"/>
                    <a:pt x="184" y="26"/>
                  </a:cubicBezTo>
                  <a:lnTo>
                    <a:pt x="1" y="532"/>
                  </a:lnTo>
                  <a:lnTo>
                    <a:pt x="1" y="557"/>
                  </a:lnTo>
                  <a:lnTo>
                    <a:pt x="26" y="557"/>
                  </a:lnTo>
                  <a:cubicBezTo>
                    <a:pt x="26" y="557"/>
                    <a:pt x="51" y="557"/>
                    <a:pt x="51" y="532"/>
                  </a:cubicBezTo>
                  <a:lnTo>
                    <a:pt x="209" y="26"/>
                  </a:lnTo>
                  <a:cubicBezTo>
                    <a:pt x="234" y="26"/>
                    <a:pt x="209" y="1"/>
                    <a:pt x="20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8383828" y="2349305"/>
              <a:ext cx="41665" cy="59692"/>
            </a:xfrm>
            <a:custGeom>
              <a:avLst/>
              <a:gdLst/>
              <a:ahLst/>
              <a:cxnLst/>
              <a:rect l="l" t="t" r="r" b="b"/>
              <a:pathLst>
                <a:path w="349" h="500" extrusionOk="0">
                  <a:moveTo>
                    <a:pt x="291" y="0"/>
                  </a:moveTo>
                  <a:lnTo>
                    <a:pt x="1" y="449"/>
                  </a:lnTo>
                  <a:lnTo>
                    <a:pt x="1" y="474"/>
                  </a:lnTo>
                  <a:lnTo>
                    <a:pt x="32" y="499"/>
                  </a:lnTo>
                  <a:cubicBezTo>
                    <a:pt x="32" y="499"/>
                    <a:pt x="32" y="474"/>
                    <a:pt x="58" y="474"/>
                  </a:cubicBezTo>
                  <a:lnTo>
                    <a:pt x="348" y="2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8491035" y="2452573"/>
              <a:ext cx="56588" cy="47635"/>
            </a:xfrm>
            <a:custGeom>
              <a:avLst/>
              <a:gdLst/>
              <a:ahLst/>
              <a:cxnLst/>
              <a:rect l="l" t="t" r="r" b="b"/>
              <a:pathLst>
                <a:path w="474" h="399" extrusionOk="0">
                  <a:moveTo>
                    <a:pt x="423" y="1"/>
                  </a:moveTo>
                  <a:lnTo>
                    <a:pt x="25" y="348"/>
                  </a:lnTo>
                  <a:cubicBezTo>
                    <a:pt x="0" y="374"/>
                    <a:pt x="0" y="374"/>
                    <a:pt x="25" y="399"/>
                  </a:cubicBezTo>
                  <a:lnTo>
                    <a:pt x="51" y="399"/>
                  </a:lnTo>
                  <a:lnTo>
                    <a:pt x="449" y="32"/>
                  </a:lnTo>
                  <a:cubicBezTo>
                    <a:pt x="474" y="32"/>
                    <a:pt x="474" y="1"/>
                    <a:pt x="474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8572455" y="2583299"/>
              <a:ext cx="66497" cy="33070"/>
            </a:xfrm>
            <a:custGeom>
              <a:avLst/>
              <a:gdLst/>
              <a:ahLst/>
              <a:cxnLst/>
              <a:rect l="l" t="t" r="r" b="b"/>
              <a:pathLst>
                <a:path w="557" h="277" extrusionOk="0">
                  <a:moveTo>
                    <a:pt x="524" y="0"/>
                  </a:moveTo>
                  <a:cubicBezTo>
                    <a:pt x="520" y="0"/>
                    <a:pt x="514" y="3"/>
                    <a:pt x="506" y="12"/>
                  </a:cubicBezTo>
                  <a:lnTo>
                    <a:pt x="32" y="226"/>
                  </a:lnTo>
                  <a:cubicBezTo>
                    <a:pt x="0" y="252"/>
                    <a:pt x="0" y="252"/>
                    <a:pt x="0" y="277"/>
                  </a:cubicBezTo>
                  <a:lnTo>
                    <a:pt x="57" y="277"/>
                  </a:lnTo>
                  <a:lnTo>
                    <a:pt x="531" y="43"/>
                  </a:lnTo>
                  <a:cubicBezTo>
                    <a:pt x="531" y="43"/>
                    <a:pt x="556" y="43"/>
                    <a:pt x="531" y="12"/>
                  </a:cubicBezTo>
                  <a:cubicBezTo>
                    <a:pt x="531" y="12"/>
                    <a:pt x="531" y="0"/>
                    <a:pt x="524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8582244" y="2732530"/>
              <a:ext cx="107208" cy="25668"/>
            </a:xfrm>
            <a:custGeom>
              <a:avLst/>
              <a:gdLst/>
              <a:ahLst/>
              <a:cxnLst/>
              <a:rect l="l" t="t" r="r" b="b"/>
              <a:pathLst>
                <a:path w="898" h="215" extrusionOk="0">
                  <a:moveTo>
                    <a:pt x="866" y="0"/>
                  </a:moveTo>
                  <a:lnTo>
                    <a:pt x="26" y="158"/>
                  </a:lnTo>
                  <a:lnTo>
                    <a:pt x="1" y="183"/>
                  </a:lnTo>
                  <a:cubicBezTo>
                    <a:pt x="1" y="215"/>
                    <a:pt x="26" y="215"/>
                    <a:pt x="26" y="215"/>
                  </a:cubicBezTo>
                  <a:lnTo>
                    <a:pt x="51" y="215"/>
                  </a:lnTo>
                  <a:lnTo>
                    <a:pt x="898" y="57"/>
                  </a:lnTo>
                  <a:lnTo>
                    <a:pt x="898" y="25"/>
                  </a:lnTo>
                  <a:cubicBezTo>
                    <a:pt x="898" y="0"/>
                    <a:pt x="898" y="0"/>
                    <a:pt x="866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8632744" y="2886417"/>
              <a:ext cx="68766" cy="12894"/>
            </a:xfrm>
            <a:custGeom>
              <a:avLst/>
              <a:gdLst/>
              <a:ahLst/>
              <a:cxnLst/>
              <a:rect l="l" t="t" r="r" b="b"/>
              <a:pathLst>
                <a:path w="576" h="108" extrusionOk="0">
                  <a:moveTo>
                    <a:pt x="26" y="0"/>
                  </a:moveTo>
                  <a:lnTo>
                    <a:pt x="1" y="32"/>
                  </a:lnTo>
                  <a:cubicBezTo>
                    <a:pt x="1" y="57"/>
                    <a:pt x="26" y="57"/>
                    <a:pt x="26" y="57"/>
                  </a:cubicBezTo>
                  <a:lnTo>
                    <a:pt x="551" y="107"/>
                  </a:lnTo>
                  <a:cubicBezTo>
                    <a:pt x="576" y="107"/>
                    <a:pt x="576" y="82"/>
                    <a:pt x="576" y="82"/>
                  </a:cubicBezTo>
                  <a:cubicBezTo>
                    <a:pt x="576" y="57"/>
                    <a:pt x="576" y="57"/>
                    <a:pt x="551" y="57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8607195" y="3028127"/>
              <a:ext cx="66497" cy="28055"/>
            </a:xfrm>
            <a:custGeom>
              <a:avLst/>
              <a:gdLst/>
              <a:ahLst/>
              <a:cxnLst/>
              <a:rect l="l" t="t" r="r" b="b"/>
              <a:pathLst>
                <a:path w="557" h="235" extrusionOk="0">
                  <a:moveTo>
                    <a:pt x="25" y="1"/>
                  </a:moveTo>
                  <a:cubicBezTo>
                    <a:pt x="25" y="1"/>
                    <a:pt x="0" y="1"/>
                    <a:pt x="0" y="26"/>
                  </a:cubicBezTo>
                  <a:cubicBezTo>
                    <a:pt x="0" y="26"/>
                    <a:pt x="0" y="51"/>
                    <a:pt x="25" y="51"/>
                  </a:cubicBezTo>
                  <a:lnTo>
                    <a:pt x="531" y="235"/>
                  </a:lnTo>
                  <a:cubicBezTo>
                    <a:pt x="556" y="235"/>
                    <a:pt x="556" y="209"/>
                    <a:pt x="556" y="209"/>
                  </a:cubicBezTo>
                  <a:cubicBezTo>
                    <a:pt x="556" y="184"/>
                    <a:pt x="556" y="184"/>
                    <a:pt x="531" y="18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8544519" y="3157182"/>
              <a:ext cx="59693" cy="40830"/>
            </a:xfrm>
            <a:custGeom>
              <a:avLst/>
              <a:gdLst/>
              <a:ahLst/>
              <a:cxnLst/>
              <a:rect l="l" t="t" r="r" b="b"/>
              <a:pathLst>
                <a:path w="500" h="342" extrusionOk="0">
                  <a:moveTo>
                    <a:pt x="26" y="0"/>
                  </a:moveTo>
                  <a:cubicBezTo>
                    <a:pt x="1" y="26"/>
                    <a:pt x="26" y="26"/>
                    <a:pt x="26" y="51"/>
                  </a:cubicBezTo>
                  <a:lnTo>
                    <a:pt x="475" y="342"/>
                  </a:lnTo>
                  <a:lnTo>
                    <a:pt x="500" y="342"/>
                  </a:lnTo>
                  <a:lnTo>
                    <a:pt x="500" y="29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8453310" y="3264509"/>
              <a:ext cx="50619" cy="55753"/>
            </a:xfrm>
            <a:custGeom>
              <a:avLst/>
              <a:gdLst/>
              <a:ahLst/>
              <a:cxnLst/>
              <a:rect l="l" t="t" r="r" b="b"/>
              <a:pathLst>
                <a:path w="424" h="467" extrusionOk="0">
                  <a:moveTo>
                    <a:pt x="38" y="0"/>
                  </a:moveTo>
                  <a:cubicBezTo>
                    <a:pt x="32" y="0"/>
                    <a:pt x="25" y="8"/>
                    <a:pt x="25" y="24"/>
                  </a:cubicBezTo>
                  <a:cubicBezTo>
                    <a:pt x="0" y="24"/>
                    <a:pt x="0" y="49"/>
                    <a:pt x="0" y="49"/>
                  </a:cubicBezTo>
                  <a:lnTo>
                    <a:pt x="367" y="441"/>
                  </a:lnTo>
                  <a:lnTo>
                    <a:pt x="367" y="466"/>
                  </a:lnTo>
                  <a:lnTo>
                    <a:pt x="398" y="466"/>
                  </a:lnTo>
                  <a:cubicBezTo>
                    <a:pt x="398" y="441"/>
                    <a:pt x="423" y="441"/>
                    <a:pt x="398" y="416"/>
                  </a:cubicBezTo>
                  <a:lnTo>
                    <a:pt x="51" y="24"/>
                  </a:lnTo>
                  <a:cubicBezTo>
                    <a:pt x="51" y="8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8337149" y="3345810"/>
              <a:ext cx="34741" cy="65662"/>
            </a:xfrm>
            <a:custGeom>
              <a:avLst/>
              <a:gdLst/>
              <a:ahLst/>
              <a:cxnLst/>
              <a:rect l="l" t="t" r="r" b="b"/>
              <a:pathLst>
                <a:path w="291" h="550" extrusionOk="0">
                  <a:moveTo>
                    <a:pt x="0" y="0"/>
                  </a:moveTo>
                  <a:lnTo>
                    <a:pt x="0" y="51"/>
                  </a:lnTo>
                  <a:lnTo>
                    <a:pt x="234" y="524"/>
                  </a:lnTo>
                  <a:cubicBezTo>
                    <a:pt x="234" y="524"/>
                    <a:pt x="234" y="550"/>
                    <a:pt x="265" y="550"/>
                  </a:cubicBezTo>
                  <a:lnTo>
                    <a:pt x="265" y="524"/>
                  </a:lnTo>
                  <a:cubicBezTo>
                    <a:pt x="291" y="524"/>
                    <a:pt x="291" y="524"/>
                    <a:pt x="291" y="499"/>
                  </a:cubicBezTo>
                  <a:lnTo>
                    <a:pt x="51" y="25"/>
                  </a:lnTo>
                  <a:cubicBezTo>
                    <a:pt x="25" y="0"/>
                    <a:pt x="25" y="0"/>
                    <a:pt x="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8195321" y="3354763"/>
              <a:ext cx="25668" cy="107327"/>
            </a:xfrm>
            <a:custGeom>
              <a:avLst/>
              <a:gdLst/>
              <a:ahLst/>
              <a:cxnLst/>
              <a:rect l="l" t="t" r="r" b="b"/>
              <a:pathLst>
                <a:path w="215" h="899" extrusionOk="0">
                  <a:moveTo>
                    <a:pt x="32" y="1"/>
                  </a:moveTo>
                  <a:cubicBezTo>
                    <a:pt x="0" y="1"/>
                    <a:pt x="0" y="26"/>
                    <a:pt x="0" y="58"/>
                  </a:cubicBezTo>
                  <a:lnTo>
                    <a:pt x="158" y="898"/>
                  </a:lnTo>
                  <a:lnTo>
                    <a:pt x="190" y="898"/>
                  </a:lnTo>
                  <a:cubicBezTo>
                    <a:pt x="215" y="898"/>
                    <a:pt x="215" y="898"/>
                    <a:pt x="215" y="873"/>
                  </a:cubicBezTo>
                  <a:lnTo>
                    <a:pt x="57" y="26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8054209" y="3405383"/>
              <a:ext cx="12894" cy="69482"/>
            </a:xfrm>
            <a:custGeom>
              <a:avLst/>
              <a:gdLst/>
              <a:ahLst/>
              <a:cxnLst/>
              <a:rect l="l" t="t" r="r" b="b"/>
              <a:pathLst>
                <a:path w="108" h="582" extrusionOk="0">
                  <a:moveTo>
                    <a:pt x="76" y="0"/>
                  </a:moveTo>
                  <a:cubicBezTo>
                    <a:pt x="51" y="0"/>
                    <a:pt x="51" y="25"/>
                    <a:pt x="51" y="25"/>
                  </a:cubicBezTo>
                  <a:lnTo>
                    <a:pt x="1" y="550"/>
                  </a:lnTo>
                  <a:cubicBezTo>
                    <a:pt x="1" y="582"/>
                    <a:pt x="26" y="582"/>
                    <a:pt x="26" y="582"/>
                  </a:cubicBezTo>
                  <a:cubicBezTo>
                    <a:pt x="51" y="582"/>
                    <a:pt x="51" y="582"/>
                    <a:pt x="51" y="550"/>
                  </a:cubicBezTo>
                  <a:lnTo>
                    <a:pt x="108" y="2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7897339" y="3380431"/>
              <a:ext cx="28055" cy="65781"/>
            </a:xfrm>
            <a:custGeom>
              <a:avLst/>
              <a:gdLst/>
              <a:ahLst/>
              <a:cxnLst/>
              <a:rect l="l" t="t" r="r" b="b"/>
              <a:pathLst>
                <a:path w="235" h="551" extrusionOk="0">
                  <a:moveTo>
                    <a:pt x="234" y="1"/>
                  </a:moveTo>
                  <a:cubicBezTo>
                    <a:pt x="209" y="1"/>
                    <a:pt x="184" y="1"/>
                    <a:pt x="184" y="26"/>
                  </a:cubicBezTo>
                  <a:lnTo>
                    <a:pt x="26" y="525"/>
                  </a:lnTo>
                  <a:cubicBezTo>
                    <a:pt x="0" y="525"/>
                    <a:pt x="26" y="550"/>
                    <a:pt x="26" y="550"/>
                  </a:cubicBezTo>
                  <a:lnTo>
                    <a:pt x="51" y="550"/>
                  </a:lnTo>
                  <a:lnTo>
                    <a:pt x="234" y="26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7755511" y="3318709"/>
              <a:ext cx="40830" cy="58140"/>
            </a:xfrm>
            <a:custGeom>
              <a:avLst/>
              <a:gdLst/>
              <a:ahLst/>
              <a:cxnLst/>
              <a:rect l="l" t="t" r="r" b="b"/>
              <a:pathLst>
                <a:path w="342" h="487" extrusionOk="0">
                  <a:moveTo>
                    <a:pt x="323" y="1"/>
                  </a:moveTo>
                  <a:cubicBezTo>
                    <a:pt x="314" y="1"/>
                    <a:pt x="308" y="12"/>
                    <a:pt x="291" y="12"/>
                  </a:cubicBezTo>
                  <a:lnTo>
                    <a:pt x="0" y="461"/>
                  </a:lnTo>
                  <a:lnTo>
                    <a:pt x="0" y="486"/>
                  </a:lnTo>
                  <a:lnTo>
                    <a:pt x="51" y="486"/>
                  </a:lnTo>
                  <a:lnTo>
                    <a:pt x="342" y="44"/>
                  </a:lnTo>
                  <a:lnTo>
                    <a:pt x="342" y="12"/>
                  </a:lnTo>
                  <a:cubicBezTo>
                    <a:pt x="333" y="4"/>
                    <a:pt x="328" y="1"/>
                    <a:pt x="32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7633262" y="3225828"/>
              <a:ext cx="56708" cy="47635"/>
            </a:xfrm>
            <a:custGeom>
              <a:avLst/>
              <a:gdLst/>
              <a:ahLst/>
              <a:cxnLst/>
              <a:rect l="l" t="t" r="r" b="b"/>
              <a:pathLst>
                <a:path w="475" h="399" extrusionOk="0">
                  <a:moveTo>
                    <a:pt x="418" y="0"/>
                  </a:moveTo>
                  <a:lnTo>
                    <a:pt x="26" y="373"/>
                  </a:lnTo>
                  <a:cubicBezTo>
                    <a:pt x="1" y="373"/>
                    <a:pt x="1" y="398"/>
                    <a:pt x="26" y="398"/>
                  </a:cubicBezTo>
                  <a:lnTo>
                    <a:pt x="51" y="398"/>
                  </a:lnTo>
                  <a:lnTo>
                    <a:pt x="443" y="57"/>
                  </a:lnTo>
                  <a:cubicBezTo>
                    <a:pt x="475" y="57"/>
                    <a:pt x="475" y="32"/>
                    <a:pt x="443" y="32"/>
                  </a:cubicBezTo>
                  <a:cubicBezTo>
                    <a:pt x="443" y="0"/>
                    <a:pt x="418" y="0"/>
                    <a:pt x="41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7542052" y="3109667"/>
              <a:ext cx="65662" cy="34741"/>
            </a:xfrm>
            <a:custGeom>
              <a:avLst/>
              <a:gdLst/>
              <a:ahLst/>
              <a:cxnLst/>
              <a:rect l="l" t="t" r="r" b="b"/>
              <a:pathLst>
                <a:path w="550" h="291" extrusionOk="0">
                  <a:moveTo>
                    <a:pt x="499" y="0"/>
                  </a:moveTo>
                  <a:lnTo>
                    <a:pt x="25" y="240"/>
                  </a:lnTo>
                  <a:cubicBezTo>
                    <a:pt x="25" y="240"/>
                    <a:pt x="0" y="266"/>
                    <a:pt x="25" y="266"/>
                  </a:cubicBezTo>
                  <a:cubicBezTo>
                    <a:pt x="25" y="266"/>
                    <a:pt x="25" y="291"/>
                    <a:pt x="51" y="291"/>
                  </a:cubicBezTo>
                  <a:lnTo>
                    <a:pt x="525" y="57"/>
                  </a:lnTo>
                  <a:cubicBezTo>
                    <a:pt x="550" y="57"/>
                    <a:pt x="550" y="26"/>
                    <a:pt x="55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7491434" y="2968554"/>
              <a:ext cx="107327" cy="25071"/>
            </a:xfrm>
            <a:custGeom>
              <a:avLst/>
              <a:gdLst/>
              <a:ahLst/>
              <a:cxnLst/>
              <a:rect l="l" t="t" r="r" b="b"/>
              <a:pathLst>
                <a:path w="899" h="210" extrusionOk="0">
                  <a:moveTo>
                    <a:pt x="873" y="1"/>
                  </a:moveTo>
                  <a:lnTo>
                    <a:pt x="1" y="159"/>
                  </a:lnTo>
                  <a:lnTo>
                    <a:pt x="1" y="184"/>
                  </a:lnTo>
                  <a:cubicBezTo>
                    <a:pt x="1" y="209"/>
                    <a:pt x="1" y="209"/>
                    <a:pt x="26" y="209"/>
                  </a:cubicBezTo>
                  <a:lnTo>
                    <a:pt x="873" y="51"/>
                  </a:lnTo>
                  <a:lnTo>
                    <a:pt x="898" y="26"/>
                  </a:lnTo>
                  <a:cubicBezTo>
                    <a:pt x="898" y="1"/>
                    <a:pt x="873" y="1"/>
                    <a:pt x="87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7478660" y="2826725"/>
              <a:ext cx="69482" cy="13013"/>
            </a:xfrm>
            <a:custGeom>
              <a:avLst/>
              <a:gdLst/>
              <a:ahLst/>
              <a:cxnLst/>
              <a:rect l="l" t="t" r="r" b="b"/>
              <a:pathLst>
                <a:path w="582" h="109" extrusionOk="0">
                  <a:moveTo>
                    <a:pt x="32" y="1"/>
                  </a:moveTo>
                  <a:cubicBezTo>
                    <a:pt x="0" y="1"/>
                    <a:pt x="0" y="26"/>
                    <a:pt x="0" y="26"/>
                  </a:cubicBezTo>
                  <a:cubicBezTo>
                    <a:pt x="0" y="58"/>
                    <a:pt x="0" y="58"/>
                    <a:pt x="32" y="58"/>
                  </a:cubicBezTo>
                  <a:lnTo>
                    <a:pt x="556" y="108"/>
                  </a:lnTo>
                  <a:cubicBezTo>
                    <a:pt x="556" y="108"/>
                    <a:pt x="582" y="108"/>
                    <a:pt x="582" y="83"/>
                  </a:cubicBezTo>
                  <a:cubicBezTo>
                    <a:pt x="582" y="58"/>
                    <a:pt x="582" y="58"/>
                    <a:pt x="556" y="58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8"/>
            <p:cNvSpPr/>
            <p:nvPr/>
          </p:nvSpPr>
          <p:spPr>
            <a:xfrm>
              <a:off x="7507312" y="2671524"/>
              <a:ext cx="65781" cy="26384"/>
            </a:xfrm>
            <a:custGeom>
              <a:avLst/>
              <a:gdLst/>
              <a:ahLst/>
              <a:cxnLst/>
              <a:rect l="l" t="t" r="r" b="b"/>
              <a:pathLst>
                <a:path w="551" h="221" extrusionOk="0">
                  <a:moveTo>
                    <a:pt x="19" y="1"/>
                  </a:moveTo>
                  <a:cubicBezTo>
                    <a:pt x="12" y="1"/>
                    <a:pt x="1" y="12"/>
                    <a:pt x="1" y="12"/>
                  </a:cubicBezTo>
                  <a:cubicBezTo>
                    <a:pt x="1" y="37"/>
                    <a:pt x="1" y="37"/>
                    <a:pt x="26" y="62"/>
                  </a:cubicBezTo>
                  <a:lnTo>
                    <a:pt x="525" y="220"/>
                  </a:lnTo>
                  <a:lnTo>
                    <a:pt x="550" y="220"/>
                  </a:lnTo>
                  <a:cubicBezTo>
                    <a:pt x="550" y="195"/>
                    <a:pt x="550" y="195"/>
                    <a:pt x="525" y="170"/>
                  </a:cubicBezTo>
                  <a:lnTo>
                    <a:pt x="26" y="12"/>
                  </a:lnTo>
                  <a:cubicBezTo>
                    <a:pt x="26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8"/>
            <p:cNvSpPr/>
            <p:nvPr/>
          </p:nvSpPr>
          <p:spPr>
            <a:xfrm>
              <a:off x="7576674" y="2528024"/>
              <a:ext cx="59812" cy="41665"/>
            </a:xfrm>
            <a:custGeom>
              <a:avLst/>
              <a:gdLst/>
              <a:ahLst/>
              <a:cxnLst/>
              <a:rect l="l" t="t" r="r" b="b"/>
              <a:pathLst>
                <a:path w="501" h="349" extrusionOk="0">
                  <a:moveTo>
                    <a:pt x="1" y="1"/>
                  </a:moveTo>
                  <a:lnTo>
                    <a:pt x="1" y="58"/>
                  </a:lnTo>
                  <a:lnTo>
                    <a:pt x="443" y="348"/>
                  </a:lnTo>
                  <a:lnTo>
                    <a:pt x="475" y="348"/>
                  </a:lnTo>
                  <a:cubicBezTo>
                    <a:pt x="500" y="317"/>
                    <a:pt x="500" y="317"/>
                    <a:pt x="475" y="291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8"/>
            <p:cNvSpPr/>
            <p:nvPr/>
          </p:nvSpPr>
          <p:spPr>
            <a:xfrm>
              <a:off x="7680060" y="2406610"/>
              <a:ext cx="47635" cy="55872"/>
            </a:xfrm>
            <a:custGeom>
              <a:avLst/>
              <a:gdLst/>
              <a:ahLst/>
              <a:cxnLst/>
              <a:rect l="l" t="t" r="r" b="b"/>
              <a:pathLst>
                <a:path w="399" h="468" extrusionOk="0">
                  <a:moveTo>
                    <a:pt x="13" y="0"/>
                  </a:moveTo>
                  <a:cubicBezTo>
                    <a:pt x="7" y="0"/>
                    <a:pt x="1" y="7"/>
                    <a:pt x="1" y="19"/>
                  </a:cubicBezTo>
                  <a:lnTo>
                    <a:pt x="1" y="45"/>
                  </a:lnTo>
                  <a:lnTo>
                    <a:pt x="342" y="443"/>
                  </a:lnTo>
                  <a:cubicBezTo>
                    <a:pt x="342" y="468"/>
                    <a:pt x="367" y="468"/>
                    <a:pt x="367" y="468"/>
                  </a:cubicBezTo>
                  <a:lnTo>
                    <a:pt x="399" y="443"/>
                  </a:lnTo>
                  <a:lnTo>
                    <a:pt x="399" y="417"/>
                  </a:lnTo>
                  <a:lnTo>
                    <a:pt x="26" y="19"/>
                  </a:lnTo>
                  <a:cubicBezTo>
                    <a:pt x="26" y="7"/>
                    <a:pt x="19" y="0"/>
                    <a:pt x="1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8"/>
            <p:cNvSpPr/>
            <p:nvPr/>
          </p:nvSpPr>
          <p:spPr>
            <a:xfrm>
              <a:off x="7808995" y="2316235"/>
              <a:ext cx="34860" cy="64826"/>
            </a:xfrm>
            <a:custGeom>
              <a:avLst/>
              <a:gdLst/>
              <a:ahLst/>
              <a:cxnLst/>
              <a:rect l="l" t="t" r="r" b="b"/>
              <a:pathLst>
                <a:path w="292" h="543" extrusionOk="0">
                  <a:moveTo>
                    <a:pt x="33" y="1"/>
                  </a:moveTo>
                  <a:cubicBezTo>
                    <a:pt x="29" y="1"/>
                    <a:pt x="26" y="3"/>
                    <a:pt x="26" y="12"/>
                  </a:cubicBezTo>
                  <a:cubicBezTo>
                    <a:pt x="1" y="12"/>
                    <a:pt x="1" y="37"/>
                    <a:pt x="26" y="37"/>
                  </a:cubicBezTo>
                  <a:lnTo>
                    <a:pt x="235" y="511"/>
                  </a:lnTo>
                  <a:cubicBezTo>
                    <a:pt x="235" y="543"/>
                    <a:pt x="266" y="543"/>
                    <a:pt x="266" y="543"/>
                  </a:cubicBezTo>
                  <a:lnTo>
                    <a:pt x="292" y="543"/>
                  </a:lnTo>
                  <a:lnTo>
                    <a:pt x="292" y="486"/>
                  </a:lnTo>
                  <a:lnTo>
                    <a:pt x="52" y="12"/>
                  </a:lnTo>
                  <a:cubicBezTo>
                    <a:pt x="52" y="12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8"/>
            <p:cNvSpPr/>
            <p:nvPr/>
          </p:nvSpPr>
          <p:spPr>
            <a:xfrm>
              <a:off x="7959896" y="2264064"/>
              <a:ext cx="25071" cy="107208"/>
            </a:xfrm>
            <a:custGeom>
              <a:avLst/>
              <a:gdLst/>
              <a:ahLst/>
              <a:cxnLst/>
              <a:rect l="l" t="t" r="r" b="b"/>
              <a:pathLst>
                <a:path w="210" h="898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59" y="872"/>
                  </a:lnTo>
                  <a:lnTo>
                    <a:pt x="184" y="897"/>
                  </a:lnTo>
                  <a:cubicBezTo>
                    <a:pt x="209" y="897"/>
                    <a:pt x="209" y="872"/>
                    <a:pt x="209" y="872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8"/>
            <p:cNvSpPr/>
            <p:nvPr/>
          </p:nvSpPr>
          <p:spPr>
            <a:xfrm>
              <a:off x="7677076" y="2546887"/>
              <a:ext cx="543918" cy="437665"/>
            </a:xfrm>
            <a:custGeom>
              <a:avLst/>
              <a:gdLst/>
              <a:ahLst/>
              <a:cxnLst/>
              <a:rect l="l" t="t" r="r" b="b"/>
              <a:pathLst>
                <a:path w="4556" h="3666" extrusionOk="0">
                  <a:moveTo>
                    <a:pt x="0" y="1"/>
                  </a:moveTo>
                  <a:lnTo>
                    <a:pt x="4265" y="3665"/>
                  </a:lnTo>
                  <a:lnTo>
                    <a:pt x="4556" y="32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8"/>
            <p:cNvSpPr/>
            <p:nvPr/>
          </p:nvSpPr>
          <p:spPr>
            <a:xfrm>
              <a:off x="7994637" y="2775031"/>
              <a:ext cx="172869" cy="157708"/>
            </a:xfrm>
            <a:custGeom>
              <a:avLst/>
              <a:gdLst/>
              <a:ahLst/>
              <a:cxnLst/>
              <a:rect l="l" t="t" r="r" b="b"/>
              <a:pathLst>
                <a:path w="1448" h="1321" extrusionOk="0">
                  <a:moveTo>
                    <a:pt x="742" y="1"/>
                  </a:moveTo>
                  <a:cubicBezTo>
                    <a:pt x="698" y="1"/>
                    <a:pt x="652" y="6"/>
                    <a:pt x="607" y="17"/>
                  </a:cubicBezTo>
                  <a:cubicBezTo>
                    <a:pt x="234" y="93"/>
                    <a:pt x="0" y="434"/>
                    <a:pt x="76" y="775"/>
                  </a:cubicBezTo>
                  <a:cubicBezTo>
                    <a:pt x="126" y="1101"/>
                    <a:pt x="392" y="1320"/>
                    <a:pt x="703" y="1320"/>
                  </a:cubicBezTo>
                  <a:cubicBezTo>
                    <a:pt x="748" y="1320"/>
                    <a:pt x="794" y="1315"/>
                    <a:pt x="841" y="1306"/>
                  </a:cubicBezTo>
                  <a:cubicBezTo>
                    <a:pt x="1207" y="1249"/>
                    <a:pt x="1447" y="908"/>
                    <a:pt x="1365" y="541"/>
                  </a:cubicBezTo>
                  <a:cubicBezTo>
                    <a:pt x="1299" y="223"/>
                    <a:pt x="1034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88B54620-CD55-E91C-0CA3-F1B994BE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21" y="888492"/>
            <a:ext cx="1601370" cy="1601370"/>
          </a:xfrm>
          <a:prstGeom prst="rect">
            <a:avLst/>
          </a:prstGeom>
        </p:spPr>
      </p:pic>
      <p:pic>
        <p:nvPicPr>
          <p:cNvPr id="9" name="Picture 8" descr="People in a grocery store&#10;&#10;Description automatically generated">
            <a:extLst>
              <a:ext uri="{FF2B5EF4-FFF2-40B4-BE49-F238E27FC236}">
                <a16:creationId xmlns:a16="http://schemas.microsoft.com/office/drawing/2014/main" id="{55515414-8ED4-7B7A-731A-CBAC0F27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12" y="2714444"/>
            <a:ext cx="1601370" cy="1601370"/>
          </a:xfrm>
          <a:prstGeom prst="rect">
            <a:avLst/>
          </a:prstGeom>
        </p:spPr>
      </p:pic>
      <p:pic>
        <p:nvPicPr>
          <p:cNvPr id="11" name="Picture 10" descr="A group of people in a market&#10;&#10;Description automatically generated">
            <a:extLst>
              <a:ext uri="{FF2B5EF4-FFF2-40B4-BE49-F238E27FC236}">
                <a16:creationId xmlns:a16="http://schemas.microsoft.com/office/drawing/2014/main" id="{373390D8-A4D1-E54A-A705-447067894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14444"/>
            <a:ext cx="1601370" cy="1601370"/>
          </a:xfrm>
          <a:prstGeom prst="rect">
            <a:avLst/>
          </a:prstGeom>
        </p:spPr>
      </p:pic>
      <p:pic>
        <p:nvPicPr>
          <p:cNvPr id="13" name="Picture 12" descr="A group of children on swings&#10;&#10;Description automatically generated">
            <a:extLst>
              <a:ext uri="{FF2B5EF4-FFF2-40B4-BE49-F238E27FC236}">
                <a16:creationId xmlns:a16="http://schemas.microsoft.com/office/drawing/2014/main" id="{68853949-2CF5-2E12-D3B0-2B36853EF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39" y="2714444"/>
            <a:ext cx="1601370" cy="1601370"/>
          </a:xfrm>
          <a:prstGeom prst="rect">
            <a:avLst/>
          </a:prstGeom>
        </p:spPr>
      </p:pic>
      <p:pic>
        <p:nvPicPr>
          <p:cNvPr id="15" name="Picture 14" descr="A group of children playing with a rope&#10;&#10;Description automatically generated">
            <a:extLst>
              <a:ext uri="{FF2B5EF4-FFF2-40B4-BE49-F238E27FC236}">
                <a16:creationId xmlns:a16="http://schemas.microsoft.com/office/drawing/2014/main" id="{7006C767-8B82-EEB3-EBA4-4882DB197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80" y="2734750"/>
            <a:ext cx="1601370" cy="1601370"/>
          </a:xfrm>
          <a:prstGeom prst="rect">
            <a:avLst/>
          </a:prstGeom>
        </p:spPr>
      </p:pic>
      <p:pic>
        <p:nvPicPr>
          <p:cNvPr id="17" name="Picture 16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5D1753F3-2673-7D9C-7CB1-CCF484F99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739" y="891878"/>
            <a:ext cx="1601370" cy="1601370"/>
          </a:xfrm>
          <a:prstGeom prst="rect">
            <a:avLst/>
          </a:prstGeom>
        </p:spPr>
      </p:pic>
      <p:pic>
        <p:nvPicPr>
          <p:cNvPr id="19" name="Picture 18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E294328C-1F89-1E16-EDA3-FD806D8AD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80" y="881583"/>
            <a:ext cx="1601370" cy="1601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F2E1B3-61A6-BF04-A199-331C2A99810C}"/>
              </a:ext>
            </a:extLst>
          </p:cNvPr>
          <p:cNvSpPr txBox="1"/>
          <p:nvPr/>
        </p:nvSpPr>
        <p:spPr>
          <a:xfrm>
            <a:off x="536207" y="4268245"/>
            <a:ext cx="74640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3400"/>
            </a:pPr>
            <a:r>
              <a:rPr lang="en-US" sz="2500" dirty="0">
                <a:solidFill>
                  <a:schemeClr val="dk1"/>
                </a:solidFill>
                <a:latin typeface="Concert One"/>
                <a:sym typeface="Concert One"/>
              </a:rPr>
              <a:t>What are some differences you notice between the past and present in these pictures?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C6816-CB93-A5F4-BB52-601FEC1D6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888492"/>
            <a:ext cx="1601370" cy="16013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DB75A7-8789-2F33-9D87-23C6CE7C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8104"/>
            <a:ext cx="6570921" cy="1815077"/>
          </a:xfrm>
          <a:prstGeom prst="rect">
            <a:avLst/>
          </a:prstGeom>
        </p:spPr>
      </p:pic>
      <p:sp>
        <p:nvSpPr>
          <p:cNvPr id="492" name="Google Shape;492;p37"/>
          <p:cNvSpPr txBox="1">
            <a:spLocks noGrp="1"/>
          </p:cNvSpPr>
          <p:nvPr>
            <p:ph type="title"/>
          </p:nvPr>
        </p:nvSpPr>
        <p:spPr>
          <a:xfrm>
            <a:off x="356585" y="423621"/>
            <a:ext cx="49384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dirty="0"/>
              <a:t>What activity are the children doing in these pictures?</a:t>
            </a:r>
            <a:endParaRPr sz="2400" dirty="0"/>
          </a:p>
        </p:txBody>
      </p:sp>
      <p:grpSp>
        <p:nvGrpSpPr>
          <p:cNvPr id="497" name="Google Shape;497;p37"/>
          <p:cNvGrpSpPr/>
          <p:nvPr/>
        </p:nvGrpSpPr>
        <p:grpSpPr>
          <a:xfrm>
            <a:off x="7874316" y="1017726"/>
            <a:ext cx="449938" cy="439374"/>
            <a:chOff x="7874316" y="1017726"/>
            <a:chExt cx="449938" cy="439374"/>
          </a:xfrm>
        </p:grpSpPr>
        <p:sp>
          <p:nvSpPr>
            <p:cNvPr id="498" name="Google Shape;498;p37"/>
            <p:cNvSpPr/>
            <p:nvPr/>
          </p:nvSpPr>
          <p:spPr>
            <a:xfrm>
              <a:off x="8023886" y="1156732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7874316" y="10177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37"/>
          <p:cNvGrpSpPr/>
          <p:nvPr/>
        </p:nvGrpSpPr>
        <p:grpSpPr>
          <a:xfrm>
            <a:off x="-119450" y="4521627"/>
            <a:ext cx="985085" cy="708265"/>
            <a:chOff x="337750" y="4147830"/>
            <a:chExt cx="985085" cy="708265"/>
          </a:xfrm>
        </p:grpSpPr>
        <p:sp>
          <p:nvSpPr>
            <p:cNvPr id="501" name="Google Shape;501;p37"/>
            <p:cNvSpPr/>
            <p:nvPr/>
          </p:nvSpPr>
          <p:spPr>
            <a:xfrm>
              <a:off x="1144128" y="420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2" name="Google Shape;502;p37"/>
            <p:cNvGrpSpPr/>
            <p:nvPr/>
          </p:nvGrpSpPr>
          <p:grpSpPr>
            <a:xfrm>
              <a:off x="337750" y="4147830"/>
              <a:ext cx="985085" cy="708265"/>
              <a:chOff x="-72525" y="2439592"/>
              <a:chExt cx="3299012" cy="2371951"/>
            </a:xfrm>
          </p:grpSpPr>
          <p:sp>
            <p:nvSpPr>
              <p:cNvPr id="503" name="Google Shape;503;p37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C3875-6821-1E14-3041-A06D6CC63955}"/>
              </a:ext>
            </a:extLst>
          </p:cNvPr>
          <p:cNvSpPr txBox="1"/>
          <p:nvPr/>
        </p:nvSpPr>
        <p:spPr>
          <a:xfrm>
            <a:off x="356584" y="1400273"/>
            <a:ext cx="528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  <a:sym typeface="Concert One"/>
              </a:rPr>
              <a:t>2.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Have you ever played these game? What </a:t>
            </a:r>
            <a:r>
              <a:rPr lang="en-US" sz="2400">
                <a:solidFill>
                  <a:schemeClr val="dk1"/>
                </a:solidFill>
                <a:latin typeface="Concert One"/>
                <a:sym typeface="Concert One"/>
              </a:rPr>
              <a:t>are they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called?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FAF6A-9887-AC65-4CD3-E0F139DC79AD}"/>
              </a:ext>
            </a:extLst>
          </p:cNvPr>
          <p:cNvSpPr txBox="1"/>
          <p:nvPr/>
        </p:nvSpPr>
        <p:spPr>
          <a:xfrm>
            <a:off x="374477" y="2416170"/>
            <a:ext cx="6738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Concert One"/>
              </a:rPr>
              <a:t>Do you think these games are still popular among children today? Why or why not?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8F5B63-7C92-44B6-C185-0CBD0A53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729" y="1578036"/>
            <a:ext cx="2200314" cy="2256293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6DCE964F-E15E-51BE-FA0A-B4AEA3AAB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84" y="0"/>
            <a:ext cx="2959116" cy="1807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35DFF2-4A13-14DB-6CA0-7C8ACA66A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921" y="3368103"/>
            <a:ext cx="2550777" cy="1743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"/>
          <p:cNvSpPr txBox="1">
            <a:spLocks noGrp="1"/>
          </p:cNvSpPr>
          <p:nvPr>
            <p:ph type="title"/>
          </p:nvPr>
        </p:nvSpPr>
        <p:spPr>
          <a:xfrm>
            <a:off x="17186" y="88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We didn't do it in my day.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9" name="Google Shape;609;p41"/>
          <p:cNvSpPr txBox="1">
            <a:spLocks noGrp="1"/>
          </p:cNvSpPr>
          <p:nvPr>
            <p:ph type="subTitle" idx="1"/>
          </p:nvPr>
        </p:nvSpPr>
        <p:spPr>
          <a:xfrm>
            <a:off x="4192249" y="645450"/>
            <a:ext cx="453218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Another thing is that children nowadays have more freedom of choice. They wear short dresses and jeans with holes. They also dye their hair purple and green.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Ha ha... Not many, Grandpa.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Hm... And many children of my generation left school early to support their families. Moreover, there were not many schools then.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You mean we have more opportunities to learn now?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That's right.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Do you think these changes are for the better?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Yes, they mostly are. They have improved our living conditions.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Thank you, Grandpa.</a:t>
            </a:r>
            <a:endParaRPr sz="1500" dirty="0"/>
          </a:p>
        </p:txBody>
      </p:sp>
      <p:sp>
        <p:nvSpPr>
          <p:cNvPr id="610" name="Google Shape;610;p41"/>
          <p:cNvSpPr txBox="1">
            <a:spLocks noGrp="1"/>
          </p:cNvSpPr>
          <p:nvPr>
            <p:ph type="subTitle" idx="2"/>
          </p:nvPr>
        </p:nvSpPr>
        <p:spPr>
          <a:xfrm>
            <a:off x="310580" y="662595"/>
            <a:ext cx="360604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Grandpa, do you mind telling me how our lives are different from yours in the past?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Well, there are many differences. In my day, we mostly played outdoors. The games were simple and cost little. We made our own toys from natural materials.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That sounds interesting. Nowadays, most leisure games depend on electronic devices.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Right, but that is mostly true in the city only. Many children in the countryside still play traditional games. </a:t>
            </a:r>
            <a:r>
              <a:rPr lang="en-US" sz="1500" b="1" dirty="0"/>
              <a:t>Phong: </a:t>
            </a:r>
            <a:r>
              <a:rPr lang="en-US" sz="1500" dirty="0"/>
              <a:t>I know.</a:t>
            </a:r>
          </a:p>
        </p:txBody>
      </p:sp>
      <p:sp>
        <p:nvSpPr>
          <p:cNvPr id="611" name="Google Shape;611;p41"/>
          <p:cNvSpPr/>
          <p:nvPr/>
        </p:nvSpPr>
        <p:spPr>
          <a:xfrm>
            <a:off x="131880" y="726390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41"/>
          <p:cNvGrpSpPr/>
          <p:nvPr/>
        </p:nvGrpSpPr>
        <p:grpSpPr>
          <a:xfrm>
            <a:off x="8014898" y="4037030"/>
            <a:ext cx="1157145" cy="1031438"/>
            <a:chOff x="7473110" y="3888174"/>
            <a:chExt cx="1157145" cy="1031438"/>
          </a:xfrm>
        </p:grpSpPr>
        <p:sp>
          <p:nvSpPr>
            <p:cNvPr id="613" name="Google Shape;613;p41"/>
            <p:cNvSpPr/>
            <p:nvPr/>
          </p:nvSpPr>
          <p:spPr>
            <a:xfrm>
              <a:off x="7826353" y="38881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7525973" y="40668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615;p41"/>
            <p:cNvGrpSpPr/>
            <p:nvPr/>
          </p:nvGrpSpPr>
          <p:grpSpPr>
            <a:xfrm>
              <a:off x="7473110" y="4031446"/>
              <a:ext cx="1157145" cy="888165"/>
              <a:chOff x="3368625" y="1838417"/>
              <a:chExt cx="1777488" cy="1364309"/>
            </a:xfrm>
          </p:grpSpPr>
          <p:sp>
            <p:nvSpPr>
              <p:cNvPr id="616" name="Google Shape;616;p4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4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97DCE368-3FF7-25B9-1DB2-1512BE87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/>
        </p:blipFill>
        <p:spPr>
          <a:xfrm>
            <a:off x="5299587" y="174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8" name="Google Shape;918;p50"/>
          <p:cNvGraphicFramePr/>
          <p:nvPr>
            <p:extLst>
              <p:ext uri="{D42A27DB-BD31-4B8C-83A1-F6EECF244321}">
                <p14:modId xmlns:p14="http://schemas.microsoft.com/office/powerpoint/2010/main" val="67675437"/>
              </p:ext>
            </p:extLst>
          </p:nvPr>
        </p:nvGraphicFramePr>
        <p:xfrm>
          <a:off x="573800" y="800250"/>
          <a:ext cx="5167782" cy="406893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516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66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1. Phong and his grandpa are talking about some differences between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children in the city and the countryside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the living standards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life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73189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past and present entertainment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2385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CE42B4-5767-137E-F391-E9FCAA8DB11C}"/>
              </a:ext>
            </a:extLst>
          </p:cNvPr>
          <p:cNvSpPr txBox="1"/>
          <p:nvPr/>
        </p:nvSpPr>
        <p:spPr>
          <a:xfrm>
            <a:off x="6145262" y="1489090"/>
            <a:ext cx="2626957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tx1"/>
                </a:solidFill>
                <a:latin typeface="Actor"/>
              </a:rPr>
              <a:t>Phong: 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Grandpa, do you mind telling me </a:t>
            </a:r>
            <a:r>
              <a:rPr lang="en-US" sz="2300" dirty="0">
                <a:solidFill>
                  <a:srgbClr val="FF0000"/>
                </a:solidFill>
                <a:latin typeface="Actor"/>
              </a:rPr>
              <a:t>how our lives are different from yours in the past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2FEC5-34D9-0113-3D43-2D19973EC2C6}"/>
              </a:ext>
            </a:extLst>
          </p:cNvPr>
          <p:cNvSpPr txBox="1"/>
          <p:nvPr/>
        </p:nvSpPr>
        <p:spPr>
          <a:xfrm>
            <a:off x="1403372" y="1197723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some differences between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3EFF-74CD-32BD-74CC-6EE3D515757D}"/>
              </a:ext>
            </a:extLst>
          </p:cNvPr>
          <p:cNvSpPr txBox="1"/>
          <p:nvPr/>
        </p:nvSpPr>
        <p:spPr>
          <a:xfrm>
            <a:off x="573800" y="3847235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C. life in the past and now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>
            <p:extLst>
              <p:ext uri="{D42A27DB-BD31-4B8C-83A1-F6EECF244321}">
                <p14:modId xmlns:p14="http://schemas.microsoft.com/office/powerpoint/2010/main" val="3064837368"/>
              </p:ext>
            </p:extLst>
          </p:nvPr>
        </p:nvGraphicFramePr>
        <p:xfrm>
          <a:off x="472832" y="1063064"/>
          <a:ext cx="4397406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397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2. Phong's grandpa mentions _______ differences. 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two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three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four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75754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five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183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67D1FC-9892-A3D8-21D1-8608B956C84D}"/>
              </a:ext>
            </a:extLst>
          </p:cNvPr>
          <p:cNvSpPr txBox="1"/>
          <p:nvPr/>
        </p:nvSpPr>
        <p:spPr>
          <a:xfrm>
            <a:off x="5124261" y="905419"/>
            <a:ext cx="371676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Well, there are many differences. </a:t>
            </a:r>
            <a:r>
              <a:rPr lang="vi-VN" sz="2300" dirty="0">
                <a:solidFill>
                  <a:srgbClr val="FF0000"/>
                </a:solidFill>
              </a:rPr>
              <a:t>In my day, we mostly played outdoors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Another thing is that </a:t>
            </a:r>
            <a:r>
              <a:rPr lang="vi-VN" sz="2300" dirty="0">
                <a:solidFill>
                  <a:srgbClr val="FF0000"/>
                </a:solidFill>
              </a:rPr>
              <a:t>children nowadays have more freedom of choice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And </a:t>
            </a:r>
            <a:r>
              <a:rPr lang="vi-VN" sz="2300" dirty="0">
                <a:solidFill>
                  <a:srgbClr val="FF0000"/>
                </a:solidFill>
              </a:rPr>
              <a:t>many children of my generation left school early to support their families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A6699-198E-5244-2FF2-156D868404A3}"/>
              </a:ext>
            </a:extLst>
          </p:cNvPr>
          <p:cNvSpPr txBox="1"/>
          <p:nvPr/>
        </p:nvSpPr>
        <p:spPr>
          <a:xfrm>
            <a:off x="1997385" y="1458246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differences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6469F-909B-B280-41E7-8426C1B61506}"/>
              </a:ext>
            </a:extLst>
          </p:cNvPr>
          <p:cNvSpPr txBox="1"/>
          <p:nvPr/>
        </p:nvSpPr>
        <p:spPr>
          <a:xfrm>
            <a:off x="472832" y="2525182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B. three</a:t>
            </a:r>
          </a:p>
        </p:txBody>
      </p:sp>
    </p:spTree>
    <p:extLst>
      <p:ext uri="{BB962C8B-B14F-4D97-AF65-F5344CB8AC3E}">
        <p14:creationId xmlns:p14="http://schemas.microsoft.com/office/powerpoint/2010/main" val="9602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>
            <p:extLst>
              <p:ext uri="{D42A27DB-BD31-4B8C-83A1-F6EECF244321}">
                <p14:modId xmlns:p14="http://schemas.microsoft.com/office/powerpoint/2010/main" val="960837040"/>
              </p:ext>
            </p:extLst>
          </p:nvPr>
        </p:nvGraphicFramePr>
        <p:xfrm>
          <a:off x="748752" y="1320448"/>
          <a:ext cx="4195387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19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3. Phong's grandpa sees most of the changes as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positive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negative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unnecessary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75754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necessary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1835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33996B-432B-478B-3CD3-54AE2E1823A0}"/>
              </a:ext>
            </a:extLst>
          </p:cNvPr>
          <p:cNvSpPr txBox="1"/>
          <p:nvPr/>
        </p:nvSpPr>
        <p:spPr>
          <a:xfrm>
            <a:off x="5208190" y="1589208"/>
            <a:ext cx="3716767" cy="268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dirty="0"/>
              <a:t>Phong: </a:t>
            </a:r>
            <a:r>
              <a:rPr lang="en-US" sz="2300" dirty="0">
                <a:solidFill>
                  <a:srgbClr val="FF0000"/>
                </a:solidFill>
              </a:rPr>
              <a:t>Do you think these changes are for the better?</a:t>
            </a:r>
          </a:p>
          <a:p>
            <a:pPr algn="just">
              <a:lnSpc>
                <a:spcPct val="150000"/>
              </a:lnSpc>
            </a:pPr>
            <a:r>
              <a:rPr lang="en-US" sz="2300" b="1" dirty="0"/>
              <a:t>Grandpa: </a:t>
            </a:r>
            <a:r>
              <a:rPr lang="en-US" sz="2300" dirty="0">
                <a:solidFill>
                  <a:srgbClr val="FF0000"/>
                </a:solidFill>
              </a:rPr>
              <a:t>Yes, they mostly are. They have improved our living conditions.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D91BF-E422-C0D5-D17F-B6CBFE8FDB4E}"/>
              </a:ext>
            </a:extLst>
          </p:cNvPr>
          <p:cNvSpPr txBox="1"/>
          <p:nvPr/>
        </p:nvSpPr>
        <p:spPr>
          <a:xfrm>
            <a:off x="3949301" y="1366070"/>
            <a:ext cx="9003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most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CD801-4D31-D991-4FC8-8FA36EFCCBE4}"/>
              </a:ext>
            </a:extLst>
          </p:cNvPr>
          <p:cNvSpPr txBox="1"/>
          <p:nvPr/>
        </p:nvSpPr>
        <p:spPr>
          <a:xfrm>
            <a:off x="749569" y="2251254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A. positive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C20A2-14C5-B8E5-C805-D2CCA2EDE3CA}"/>
              </a:ext>
            </a:extLst>
          </p:cNvPr>
          <p:cNvSpPr txBox="1"/>
          <p:nvPr/>
        </p:nvSpPr>
        <p:spPr>
          <a:xfrm>
            <a:off x="746853" y="1722243"/>
            <a:ext cx="28394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of the changes as</a:t>
            </a:r>
          </a:p>
        </p:txBody>
      </p:sp>
    </p:spTree>
    <p:extLst>
      <p:ext uri="{BB962C8B-B14F-4D97-AF65-F5344CB8AC3E}">
        <p14:creationId xmlns:p14="http://schemas.microsoft.com/office/powerpoint/2010/main" val="32593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 (p 61). Write the expressions from the conversation in the correct column.</a:t>
            </a:r>
            <a:endParaRPr sz="2000" dirty="0"/>
          </a:p>
        </p:txBody>
      </p:sp>
      <p:sp>
        <p:nvSpPr>
          <p:cNvPr id="808" name="Google Shape;808;p47"/>
          <p:cNvSpPr txBox="1"/>
          <p:nvPr/>
        </p:nvSpPr>
        <p:spPr>
          <a:xfrm>
            <a:off x="3030638" y="986031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present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09" name="Google Shape;809;p47"/>
          <p:cNvSpPr txBox="1"/>
          <p:nvPr/>
        </p:nvSpPr>
        <p:spPr>
          <a:xfrm>
            <a:off x="55007" y="986035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past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10" name="Google Shape;810;p47"/>
          <p:cNvSpPr txBox="1"/>
          <p:nvPr/>
        </p:nvSpPr>
        <p:spPr>
          <a:xfrm>
            <a:off x="6122244" y="809314"/>
            <a:ext cx="2790642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depend on electronic devices</a:t>
            </a:r>
          </a:p>
        </p:txBody>
      </p:sp>
      <p:sp>
        <p:nvSpPr>
          <p:cNvPr id="811" name="Google Shape;811;p47"/>
          <p:cNvSpPr txBox="1"/>
          <p:nvPr/>
        </p:nvSpPr>
        <p:spPr>
          <a:xfrm>
            <a:off x="6122245" y="2490779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 their hair</a:t>
            </a:r>
          </a:p>
        </p:txBody>
      </p:sp>
      <p:sp>
        <p:nvSpPr>
          <p:cNvPr id="812" name="Google Shape;812;p47"/>
          <p:cNvSpPr txBox="1"/>
          <p:nvPr/>
        </p:nvSpPr>
        <p:spPr>
          <a:xfrm>
            <a:off x="6122244" y="3331512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have more opportunities to learn</a:t>
            </a:r>
          </a:p>
        </p:txBody>
      </p:sp>
      <p:sp>
        <p:nvSpPr>
          <p:cNvPr id="814" name="Google Shape;814;p47"/>
          <p:cNvSpPr txBox="1"/>
          <p:nvPr/>
        </p:nvSpPr>
        <p:spPr>
          <a:xfrm>
            <a:off x="6122245" y="1650046"/>
            <a:ext cx="2790643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b.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leave school early</a:t>
            </a:r>
          </a:p>
        </p:txBody>
      </p:sp>
      <p:sp>
        <p:nvSpPr>
          <p:cNvPr id="816" name="Google Shape;816;p47"/>
          <p:cNvSpPr txBox="1"/>
          <p:nvPr/>
        </p:nvSpPr>
        <p:spPr>
          <a:xfrm>
            <a:off x="6122244" y="4172244"/>
            <a:ext cx="2790644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e.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make toys from natural materials</a:t>
            </a:r>
          </a:p>
        </p:txBody>
      </p:sp>
      <p:sp>
        <p:nvSpPr>
          <p:cNvPr id="818" name="Google Shape;818;p47"/>
          <p:cNvSpPr/>
          <p:nvPr/>
        </p:nvSpPr>
        <p:spPr>
          <a:xfrm>
            <a:off x="55007" y="1624459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7"/>
          <p:cNvSpPr/>
          <p:nvPr/>
        </p:nvSpPr>
        <p:spPr>
          <a:xfrm>
            <a:off x="3034263" y="1624455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33195 0.17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65504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2933 L -0.3309 0.034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302 L -0.3309 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2932 L -0.65938 -0.292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814" grpId="0" animBg="1"/>
      <p:bldP spid="8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03480" y="1175658"/>
            <a:ext cx="9061100" cy="359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A few teenagers in my village have _______ their hair brown. 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Young people's lifestyle today is different from that of the previous _______.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Nowadays, nearly all young people have a(n) _______ to go to school.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He wants to live green, so he uses products made from natural _______.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My parents give me _______ to pursue my own interests.</a:t>
            </a:r>
          </a:p>
        </p:txBody>
      </p:sp>
    </p:spTree>
    <p:extLst>
      <p:ext uri="{BB962C8B-B14F-4D97-AF65-F5344CB8AC3E}">
        <p14:creationId xmlns:p14="http://schemas.microsoft.com/office/powerpoint/2010/main" val="18162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42392" y="786553"/>
            <a:ext cx="9061100" cy="418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A few teenagers in my village have ____________ their hair brown. </a:t>
            </a: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Young people's lifestyle today is different from that of the previous ______________. </a:t>
            </a: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Nowadays, nearly all young people have a(n) ___________________ to go to school.</a:t>
            </a:r>
          </a:p>
        </p:txBody>
      </p:sp>
      <p:sp>
        <p:nvSpPr>
          <p:cNvPr id="2" name="Google Shape;810;p47">
            <a:extLst>
              <a:ext uri="{FF2B5EF4-FFF2-40B4-BE49-F238E27FC236}">
                <a16:creationId xmlns:a16="http://schemas.microsoft.com/office/drawing/2014/main" id="{855044C3-AAC1-2714-55E9-D5581A3FB1D0}"/>
              </a:ext>
            </a:extLst>
          </p:cNvPr>
          <p:cNvSpPr txBox="1"/>
          <p:nvPr/>
        </p:nvSpPr>
        <p:spPr>
          <a:xfrm>
            <a:off x="7356153" y="1143316"/>
            <a:ext cx="133899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" name="Google Shape;810;p47">
            <a:extLst>
              <a:ext uri="{FF2B5EF4-FFF2-40B4-BE49-F238E27FC236}">
                <a16:creationId xmlns:a16="http://schemas.microsoft.com/office/drawing/2014/main" id="{76BA102F-F5C9-C622-6356-B9350AD168B3}"/>
              </a:ext>
            </a:extLst>
          </p:cNvPr>
          <p:cNvSpPr txBox="1"/>
          <p:nvPr/>
        </p:nvSpPr>
        <p:spPr>
          <a:xfrm>
            <a:off x="629201" y="2009831"/>
            <a:ext cx="362020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5" name="Google Shape;810;p47">
            <a:extLst>
              <a:ext uri="{FF2B5EF4-FFF2-40B4-BE49-F238E27FC236}">
                <a16:creationId xmlns:a16="http://schemas.microsoft.com/office/drawing/2014/main" id="{8CF6EAC6-6F9D-8092-080C-7CF5321C772B}"/>
              </a:ext>
            </a:extLst>
          </p:cNvPr>
          <p:cNvSpPr txBox="1"/>
          <p:nvPr/>
        </p:nvSpPr>
        <p:spPr>
          <a:xfrm>
            <a:off x="4481847" y="2009831"/>
            <a:ext cx="1780655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6" name="Google Shape;810;p47">
            <a:extLst>
              <a:ext uri="{FF2B5EF4-FFF2-40B4-BE49-F238E27FC236}">
                <a16:creationId xmlns:a16="http://schemas.microsoft.com/office/drawing/2014/main" id="{5E3D29F3-C3FA-D82D-04C9-AA3A27BA5E2C}"/>
              </a:ext>
            </a:extLst>
          </p:cNvPr>
          <p:cNvSpPr txBox="1"/>
          <p:nvPr/>
        </p:nvSpPr>
        <p:spPr>
          <a:xfrm>
            <a:off x="7550996" y="2009831"/>
            <a:ext cx="114931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7" name="Google Shape;810;p47">
            <a:extLst>
              <a:ext uri="{FF2B5EF4-FFF2-40B4-BE49-F238E27FC236}">
                <a16:creationId xmlns:a16="http://schemas.microsoft.com/office/drawing/2014/main" id="{2E21B744-2183-412A-32CB-A50FD69AEA06}"/>
              </a:ext>
            </a:extLst>
          </p:cNvPr>
          <p:cNvSpPr txBox="1"/>
          <p:nvPr/>
        </p:nvSpPr>
        <p:spPr>
          <a:xfrm>
            <a:off x="569383" y="4474860"/>
            <a:ext cx="2037629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" name="Google Shape;810;p47">
            <a:extLst>
              <a:ext uri="{FF2B5EF4-FFF2-40B4-BE49-F238E27FC236}">
                <a16:creationId xmlns:a16="http://schemas.microsoft.com/office/drawing/2014/main" id="{EE5F0443-6EA4-54E8-6A2E-F5E9E0450989}"/>
              </a:ext>
            </a:extLst>
          </p:cNvPr>
          <p:cNvSpPr txBox="1"/>
          <p:nvPr/>
        </p:nvSpPr>
        <p:spPr>
          <a:xfrm>
            <a:off x="2009104" y="3663670"/>
            <a:ext cx="3448113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  <p:extLst>
      <p:ext uri="{BB962C8B-B14F-4D97-AF65-F5344CB8AC3E}">
        <p14:creationId xmlns:p14="http://schemas.microsoft.com/office/powerpoint/2010/main" val="23850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6111 L 0.15729 0.0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463 L -0.47239 0.408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648 L 0.70712 0.564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03480" y="1175658"/>
            <a:ext cx="9061100" cy="2959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He wants to live green, so he uses products made from natural _______________.</a:t>
            </a:r>
          </a:p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My parents give me ______________ to pursue my own interests.</a:t>
            </a:r>
          </a:p>
        </p:txBody>
      </p:sp>
      <p:sp>
        <p:nvSpPr>
          <p:cNvPr id="2" name="Google Shape;810;p47">
            <a:extLst>
              <a:ext uri="{FF2B5EF4-FFF2-40B4-BE49-F238E27FC236}">
                <a16:creationId xmlns:a16="http://schemas.microsoft.com/office/drawing/2014/main" id="{30F7BACF-7F40-9A05-05AB-8DEC2AD8E3D4}"/>
              </a:ext>
            </a:extLst>
          </p:cNvPr>
          <p:cNvSpPr txBox="1"/>
          <p:nvPr/>
        </p:nvSpPr>
        <p:spPr>
          <a:xfrm>
            <a:off x="4178835" y="1649155"/>
            <a:ext cx="39729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" name="Google Shape;810;p47">
            <a:extLst>
              <a:ext uri="{FF2B5EF4-FFF2-40B4-BE49-F238E27FC236}">
                <a16:creationId xmlns:a16="http://schemas.microsoft.com/office/drawing/2014/main" id="{6EC9659F-B9A5-F1C7-C93B-18B59E196774}"/>
              </a:ext>
            </a:extLst>
          </p:cNvPr>
          <p:cNvSpPr txBox="1"/>
          <p:nvPr/>
        </p:nvSpPr>
        <p:spPr>
          <a:xfrm>
            <a:off x="5344375" y="3668615"/>
            <a:ext cx="33633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   </a:t>
            </a:r>
            <a:r>
              <a:rPr lang="en-US" sz="2200" dirty="0">
                <a:solidFill>
                  <a:srgbClr val="FF0000"/>
                </a:solidFill>
                <a:latin typeface="Actor"/>
                <a:ea typeface="Actor"/>
                <a:cs typeface="Actor"/>
                <a:sym typeface="Actor"/>
              </a:rPr>
              <a:t>pursue</a:t>
            </a:r>
          </a:p>
        </p:txBody>
      </p:sp>
      <p:pic>
        <p:nvPicPr>
          <p:cNvPr id="8" name="Picture 7" descr="A person running on a road with a book coming out of it&#10;&#10;Description automatically generated">
            <a:extLst>
              <a:ext uri="{FF2B5EF4-FFF2-40B4-BE49-F238E27FC236}">
                <a16:creationId xmlns:a16="http://schemas.microsoft.com/office/drawing/2014/main" id="{EEA439AE-596E-1C8B-8728-9C061EBF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72" y="4157449"/>
            <a:ext cx="1241003" cy="124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24FF6-CADE-42A0-88FF-0EF911E41306}"/>
              </a:ext>
            </a:extLst>
          </p:cNvPr>
          <p:cNvSpPr txBox="1"/>
          <p:nvPr/>
        </p:nvSpPr>
        <p:spPr>
          <a:xfrm>
            <a:off x="2234966" y="4223577"/>
            <a:ext cx="33049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ctor"/>
              </a:rPr>
              <a:t>To follow or chase (someone or something)</a:t>
            </a:r>
          </a:p>
        </p:txBody>
      </p:sp>
    </p:spTree>
    <p:extLst>
      <p:ext uri="{BB962C8B-B14F-4D97-AF65-F5344CB8AC3E}">
        <p14:creationId xmlns:p14="http://schemas.microsoft.com/office/powerpoint/2010/main" val="910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66875 0.365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0988E-6 L 0.15764 0.560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2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 animBg="1"/>
      <p:bldP spid="816" grpId="0" animBg="1"/>
      <p:bldP spid="2" grpId="0" animBg="1"/>
      <p:bldP spid="4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309206" y="2866219"/>
            <a:ext cx="5014162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40 years ago, school children didn't wear uniforms.</a:t>
            </a:r>
            <a:endParaRPr sz="2800"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44" b="344"/>
          <a:stretch/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7564683" y="1174243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07749E-03B5-8497-4124-6D8C90F1C96C}"/>
              </a:ext>
            </a:extLst>
          </p:cNvPr>
          <p:cNvSpPr txBox="1"/>
          <p:nvPr/>
        </p:nvSpPr>
        <p:spPr>
          <a:xfrm>
            <a:off x="72656" y="10048"/>
            <a:ext cx="896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34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1"/>
                </a:solidFill>
                <a:effectLst/>
                <a:uLnTx/>
                <a:uFillTx/>
                <a:latin typeface="Concert One"/>
                <a:cs typeface="Arial"/>
                <a:sym typeface="Concert One"/>
              </a:rPr>
              <a:t>Ex 5 (p 61). QUIZ. Work in pairs. Decide if the statements below are true or false about life in Viet Nam 40 years ago. Share your answers with the class.</a:t>
            </a:r>
          </a:p>
        </p:txBody>
      </p:sp>
      <p:sp>
        <p:nvSpPr>
          <p:cNvPr id="4" name="Google Shape;1031;p55">
            <a:extLst>
              <a:ext uri="{FF2B5EF4-FFF2-40B4-BE49-F238E27FC236}">
                <a16:creationId xmlns:a16="http://schemas.microsoft.com/office/drawing/2014/main" id="{B2407E34-3E35-E9E2-DDF4-2711B86E0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6264" y="1278386"/>
            <a:ext cx="3858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n" sz="4500" dirty="0">
                <a:solidFill>
                  <a:schemeClr val="accent2"/>
                </a:solidFill>
              </a:rPr>
              <a:t>False</a:t>
            </a:r>
            <a:endParaRPr sz="4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ctrTitle"/>
          </p:nvPr>
        </p:nvSpPr>
        <p:spPr>
          <a:xfrm>
            <a:off x="623486" y="1518929"/>
            <a:ext cx="5637692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6. </a:t>
            </a:r>
            <a:br>
              <a:rPr lang="en" sz="4000" dirty="0"/>
            </a:br>
            <a:r>
              <a:rPr lang="en" sz="4000" dirty="0"/>
              <a:t>Vietnamese lifestyle:</a:t>
            </a:r>
            <a:br>
              <a:rPr lang="en" sz="4000" dirty="0"/>
            </a:br>
            <a:r>
              <a:rPr lang="en" sz="4000" dirty="0"/>
              <a:t>then and now</a:t>
            </a:r>
            <a:endParaRPr sz="4000" dirty="0"/>
          </a:p>
        </p:txBody>
      </p:sp>
      <p:sp>
        <p:nvSpPr>
          <p:cNvPr id="461" name="Google Shape;461;p36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Lesson 1. Getting started</a:t>
            </a:r>
            <a:endParaRPr sz="2300" b="1" dirty="0"/>
          </a:p>
        </p:txBody>
      </p:sp>
      <p:sp>
        <p:nvSpPr>
          <p:cNvPr id="462" name="Google Shape;462;p36"/>
          <p:cNvSpPr/>
          <p:nvPr/>
        </p:nvSpPr>
        <p:spPr>
          <a:xfrm>
            <a:off x="8133878" y="838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6"/>
          <p:cNvSpPr txBox="1"/>
          <p:nvPr/>
        </p:nvSpPr>
        <p:spPr>
          <a:xfrm>
            <a:off x="6261178" y="405379"/>
            <a:ext cx="1263900" cy="39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9th grade</a:t>
            </a:r>
            <a:endParaRPr sz="16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cxnSp>
        <p:nvCxnSpPr>
          <p:cNvPr id="464" name="Google Shape;464;p36"/>
          <p:cNvCxnSpPr/>
          <p:nvPr/>
        </p:nvCxnSpPr>
        <p:spPr>
          <a:xfrm>
            <a:off x="713225" y="3485403"/>
            <a:ext cx="40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5" name="Google Shape;465;p3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1231" r="21231"/>
          <a:stretch/>
        </p:blipFill>
        <p:spPr>
          <a:xfrm>
            <a:off x="5394025" y="925350"/>
            <a:ext cx="3315600" cy="3292800"/>
          </a:xfrm>
          <a:prstGeom prst="ellipse">
            <a:avLst/>
          </a:prstGeom>
        </p:spPr>
      </p:pic>
      <p:sp>
        <p:nvSpPr>
          <p:cNvPr id="466" name="Google Shape;466;p36"/>
          <p:cNvSpPr/>
          <p:nvPr/>
        </p:nvSpPr>
        <p:spPr>
          <a:xfrm>
            <a:off x="803312" y="4393287"/>
            <a:ext cx="210698" cy="210719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36"/>
          <p:cNvGrpSpPr/>
          <p:nvPr/>
        </p:nvGrpSpPr>
        <p:grpSpPr>
          <a:xfrm>
            <a:off x="7263775" y="3762297"/>
            <a:ext cx="1317457" cy="779323"/>
            <a:chOff x="7317275" y="3875172"/>
            <a:chExt cx="1317457" cy="779323"/>
          </a:xfrm>
        </p:grpSpPr>
        <p:grpSp>
          <p:nvGrpSpPr>
            <p:cNvPr id="468" name="Google Shape;468;p36"/>
            <p:cNvGrpSpPr/>
            <p:nvPr/>
          </p:nvGrpSpPr>
          <p:grpSpPr>
            <a:xfrm>
              <a:off x="7317275" y="3946230"/>
              <a:ext cx="985085" cy="708265"/>
              <a:chOff x="-72525" y="2439592"/>
              <a:chExt cx="3299012" cy="2371951"/>
            </a:xfrm>
          </p:grpSpPr>
          <p:sp>
            <p:nvSpPr>
              <p:cNvPr id="469" name="Google Shape;469;p36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6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6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6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6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6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6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6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6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6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6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36"/>
            <p:cNvGrpSpPr/>
            <p:nvPr/>
          </p:nvGrpSpPr>
          <p:grpSpPr>
            <a:xfrm>
              <a:off x="8034945" y="3875172"/>
              <a:ext cx="599786" cy="482083"/>
              <a:chOff x="-1526250" y="713531"/>
              <a:chExt cx="2716424" cy="2183347"/>
            </a:xfrm>
          </p:grpSpPr>
          <p:sp>
            <p:nvSpPr>
              <p:cNvPr id="482" name="Google Shape;482;p36"/>
              <p:cNvSpPr/>
              <p:nvPr/>
            </p:nvSpPr>
            <p:spPr>
              <a:xfrm>
                <a:off x="-1526250" y="713531"/>
                <a:ext cx="2716424" cy="2183347"/>
              </a:xfrm>
              <a:custGeom>
                <a:avLst/>
                <a:gdLst/>
                <a:ahLst/>
                <a:cxnLst/>
                <a:rect l="l" t="t" r="r" b="b"/>
                <a:pathLst>
                  <a:path w="23152" h="18609" extrusionOk="0">
                    <a:moveTo>
                      <a:pt x="11591" y="1"/>
                    </a:moveTo>
                    <a:cubicBezTo>
                      <a:pt x="4997" y="1"/>
                      <a:pt x="1" y="6849"/>
                      <a:pt x="3349" y="13804"/>
                    </a:cubicBezTo>
                    <a:cubicBezTo>
                      <a:pt x="4113" y="15434"/>
                      <a:pt x="5453" y="16774"/>
                      <a:pt x="7083" y="17538"/>
                    </a:cubicBezTo>
                    <a:cubicBezTo>
                      <a:pt x="8615" y="18276"/>
                      <a:pt x="10141" y="18608"/>
                      <a:pt x="11590" y="18608"/>
                    </a:cubicBezTo>
                    <a:cubicBezTo>
                      <a:pt x="18165" y="18608"/>
                      <a:pt x="23151" y="11763"/>
                      <a:pt x="19828" y="4800"/>
                    </a:cubicBezTo>
                    <a:cubicBezTo>
                      <a:pt x="19038" y="3163"/>
                      <a:pt x="17724" y="1849"/>
                      <a:pt x="16087" y="1059"/>
                    </a:cubicBezTo>
                    <a:cubicBezTo>
                      <a:pt x="14559" y="330"/>
                      <a:pt x="13036" y="1"/>
                      <a:pt x="11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6"/>
              <p:cNvSpPr/>
              <p:nvPr/>
            </p:nvSpPr>
            <p:spPr>
              <a:xfrm>
                <a:off x="-565561" y="788152"/>
                <a:ext cx="1482817" cy="896382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7640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57"/>
                      <a:pt x="740" y="2212"/>
                      <a:pt x="2661" y="4189"/>
                    </a:cubicBezTo>
                    <a:cubicBezTo>
                      <a:pt x="3792" y="5346"/>
                      <a:pt x="5113" y="6243"/>
                      <a:pt x="6560" y="6818"/>
                    </a:cubicBezTo>
                    <a:cubicBezTo>
                      <a:pt x="7899" y="7374"/>
                      <a:pt x="9403" y="7639"/>
                      <a:pt x="11008" y="7639"/>
                    </a:cubicBezTo>
                    <a:cubicBezTo>
                      <a:pt x="11532" y="7639"/>
                      <a:pt x="12063" y="7608"/>
                      <a:pt x="12613" y="7557"/>
                    </a:cubicBezTo>
                    <a:cubicBezTo>
                      <a:pt x="12613" y="7557"/>
                      <a:pt x="12638" y="7557"/>
                      <a:pt x="12638" y="7532"/>
                    </a:cubicBezTo>
                    <a:cubicBezTo>
                      <a:pt x="12638" y="7507"/>
                      <a:pt x="12613" y="7507"/>
                      <a:pt x="12613" y="7507"/>
                    </a:cubicBezTo>
                    <a:cubicBezTo>
                      <a:pt x="12056" y="7568"/>
                      <a:pt x="11522" y="7596"/>
                      <a:pt x="11011" y="7596"/>
                    </a:cubicBezTo>
                    <a:cubicBezTo>
                      <a:pt x="6933" y="7596"/>
                      <a:pt x="4284" y="5775"/>
                      <a:pt x="2718" y="4164"/>
                    </a:cubicBezTo>
                    <a:cubicBezTo>
                      <a:pt x="791" y="2161"/>
                      <a:pt x="58" y="25"/>
                      <a:pt x="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6"/>
              <p:cNvSpPr/>
              <p:nvPr/>
            </p:nvSpPr>
            <p:spPr>
              <a:xfrm>
                <a:off x="-960607" y="1041582"/>
                <a:ext cx="1828940" cy="1143356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9745" extrusionOk="0">
                    <a:moveTo>
                      <a:pt x="107" y="1"/>
                    </a:moveTo>
                    <a:cubicBezTo>
                      <a:pt x="107" y="1"/>
                      <a:pt x="82" y="1"/>
                      <a:pt x="82" y="26"/>
                    </a:cubicBezTo>
                    <a:cubicBezTo>
                      <a:pt x="82" y="26"/>
                      <a:pt x="0" y="999"/>
                      <a:pt x="657" y="2370"/>
                    </a:cubicBezTo>
                    <a:cubicBezTo>
                      <a:pt x="1264" y="3609"/>
                      <a:pt x="2660" y="5504"/>
                      <a:pt x="5819" y="7293"/>
                    </a:cubicBezTo>
                    <a:cubicBezTo>
                      <a:pt x="9004" y="9081"/>
                      <a:pt x="11481" y="9586"/>
                      <a:pt x="12978" y="9713"/>
                    </a:cubicBezTo>
                    <a:cubicBezTo>
                      <a:pt x="13269" y="9713"/>
                      <a:pt x="13509" y="9744"/>
                      <a:pt x="13743" y="9744"/>
                    </a:cubicBezTo>
                    <a:cubicBezTo>
                      <a:pt x="14899" y="9744"/>
                      <a:pt x="15563" y="9504"/>
                      <a:pt x="15563" y="9504"/>
                    </a:cubicBezTo>
                    <a:cubicBezTo>
                      <a:pt x="15588" y="9504"/>
                      <a:pt x="15588" y="9479"/>
                      <a:pt x="15588" y="9479"/>
                    </a:cubicBezTo>
                    <a:cubicBezTo>
                      <a:pt x="15563" y="9454"/>
                      <a:pt x="15563" y="9454"/>
                      <a:pt x="15531" y="9454"/>
                    </a:cubicBezTo>
                    <a:cubicBezTo>
                      <a:pt x="15531" y="9454"/>
                      <a:pt x="14880" y="9684"/>
                      <a:pt x="13669" y="9684"/>
                    </a:cubicBezTo>
                    <a:cubicBezTo>
                      <a:pt x="13463" y="9684"/>
                      <a:pt x="13241" y="9678"/>
                      <a:pt x="13004" y="9662"/>
                    </a:cubicBezTo>
                    <a:cubicBezTo>
                      <a:pt x="11481" y="9529"/>
                      <a:pt x="9004" y="9030"/>
                      <a:pt x="5845" y="7242"/>
                    </a:cubicBezTo>
                    <a:cubicBezTo>
                      <a:pt x="2685" y="5448"/>
                      <a:pt x="1314" y="3584"/>
                      <a:pt x="714" y="2345"/>
                    </a:cubicBezTo>
                    <a:cubicBezTo>
                      <a:pt x="51" y="974"/>
                      <a:pt x="133" y="26"/>
                      <a:pt x="133" y="26"/>
                    </a:cubicBezTo>
                    <a:cubicBezTo>
                      <a:pt x="133" y="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6"/>
              <p:cNvSpPr/>
              <p:nvPr/>
            </p:nvSpPr>
            <p:spPr>
              <a:xfrm>
                <a:off x="-1232693" y="1554661"/>
                <a:ext cx="1813452" cy="1068384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9106" extrusionOk="0">
                    <a:moveTo>
                      <a:pt x="32" y="0"/>
                    </a:moveTo>
                    <a:lnTo>
                      <a:pt x="0" y="26"/>
                    </a:lnTo>
                    <a:cubicBezTo>
                      <a:pt x="0" y="51"/>
                      <a:pt x="133" y="1049"/>
                      <a:pt x="923" y="2370"/>
                    </a:cubicBezTo>
                    <a:cubicBezTo>
                      <a:pt x="1662" y="3577"/>
                      <a:pt x="3134" y="5340"/>
                      <a:pt x="5977" y="6736"/>
                    </a:cubicBezTo>
                    <a:cubicBezTo>
                      <a:pt x="9111" y="8316"/>
                      <a:pt x="11797" y="9106"/>
                      <a:pt x="13933" y="9106"/>
                    </a:cubicBezTo>
                    <a:cubicBezTo>
                      <a:pt x="14457" y="9106"/>
                      <a:pt x="14956" y="9055"/>
                      <a:pt x="15430" y="8973"/>
                    </a:cubicBezTo>
                    <a:cubicBezTo>
                      <a:pt x="15455" y="8948"/>
                      <a:pt x="15455" y="8948"/>
                      <a:pt x="15455" y="8922"/>
                    </a:cubicBezTo>
                    <a:lnTo>
                      <a:pt x="15430" y="8922"/>
                    </a:lnTo>
                    <a:cubicBezTo>
                      <a:pt x="14972" y="9015"/>
                      <a:pt x="14482" y="9061"/>
                      <a:pt x="13960" y="9061"/>
                    </a:cubicBezTo>
                    <a:cubicBezTo>
                      <a:pt x="11814" y="9061"/>
                      <a:pt x="9139" y="8277"/>
                      <a:pt x="6003" y="6711"/>
                    </a:cubicBezTo>
                    <a:cubicBezTo>
                      <a:pt x="3191" y="5289"/>
                      <a:pt x="1712" y="3552"/>
                      <a:pt x="979" y="2338"/>
                    </a:cubicBezTo>
                    <a:cubicBezTo>
                      <a:pt x="190" y="1024"/>
                      <a:pt x="57" y="26"/>
                      <a:pt x="57" y="26"/>
                    </a:cubicBezTo>
                    <a:cubicBezTo>
                      <a:pt x="57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-1164525" y="2247135"/>
                <a:ext cx="1038019" cy="64800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5523" extrusionOk="0">
                    <a:moveTo>
                      <a:pt x="13" y="0"/>
                    </a:moveTo>
                    <a:cubicBezTo>
                      <a:pt x="7" y="0"/>
                      <a:pt x="0" y="6"/>
                      <a:pt x="0" y="19"/>
                    </a:cubicBezTo>
                    <a:lnTo>
                      <a:pt x="0" y="44"/>
                    </a:lnTo>
                    <a:cubicBezTo>
                      <a:pt x="26" y="101"/>
                      <a:pt x="4000" y="4865"/>
                      <a:pt x="8821" y="5522"/>
                    </a:cubicBezTo>
                    <a:cubicBezTo>
                      <a:pt x="8846" y="5522"/>
                      <a:pt x="8846" y="5522"/>
                      <a:pt x="8846" y="5497"/>
                    </a:cubicBezTo>
                    <a:cubicBezTo>
                      <a:pt x="8846" y="5497"/>
                      <a:pt x="8846" y="5472"/>
                      <a:pt x="8821" y="5472"/>
                    </a:cubicBezTo>
                    <a:cubicBezTo>
                      <a:pt x="4032" y="4808"/>
                      <a:pt x="83" y="70"/>
                      <a:pt x="26" y="19"/>
                    </a:cubicBezTo>
                    <a:cubicBezTo>
                      <a:pt x="26" y="6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-21389" y="809623"/>
                <a:ext cx="645902" cy="426368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634" extrusionOk="0">
                    <a:moveTo>
                      <a:pt x="999" y="57"/>
                    </a:moveTo>
                    <a:cubicBezTo>
                      <a:pt x="1606" y="57"/>
                      <a:pt x="2503" y="373"/>
                      <a:pt x="3343" y="923"/>
                    </a:cubicBezTo>
                    <a:cubicBezTo>
                      <a:pt x="4632" y="1769"/>
                      <a:pt x="5447" y="2844"/>
                      <a:pt x="5131" y="3349"/>
                    </a:cubicBezTo>
                    <a:cubicBezTo>
                      <a:pt x="5030" y="3507"/>
                      <a:pt x="4815" y="3583"/>
                      <a:pt x="4499" y="3583"/>
                    </a:cubicBezTo>
                    <a:cubicBezTo>
                      <a:pt x="3893" y="3583"/>
                      <a:pt x="3002" y="3267"/>
                      <a:pt x="2187" y="2717"/>
                    </a:cubicBezTo>
                    <a:cubicBezTo>
                      <a:pt x="866" y="1871"/>
                      <a:pt x="51" y="790"/>
                      <a:pt x="367" y="291"/>
                    </a:cubicBezTo>
                    <a:cubicBezTo>
                      <a:pt x="475" y="133"/>
                      <a:pt x="683" y="57"/>
                      <a:pt x="999" y="57"/>
                    </a:cubicBezTo>
                    <a:close/>
                    <a:moveTo>
                      <a:pt x="999" y="0"/>
                    </a:moveTo>
                    <a:cubicBezTo>
                      <a:pt x="683" y="0"/>
                      <a:pt x="449" y="82"/>
                      <a:pt x="342" y="266"/>
                    </a:cubicBezTo>
                    <a:cubicBezTo>
                      <a:pt x="1" y="790"/>
                      <a:pt x="816" y="1927"/>
                      <a:pt x="2130" y="2768"/>
                    </a:cubicBezTo>
                    <a:cubicBezTo>
                      <a:pt x="3002" y="3318"/>
                      <a:pt x="3868" y="3633"/>
                      <a:pt x="4499" y="3633"/>
                    </a:cubicBezTo>
                    <a:cubicBezTo>
                      <a:pt x="4815" y="3633"/>
                      <a:pt x="5056" y="3558"/>
                      <a:pt x="5188" y="3374"/>
                    </a:cubicBezTo>
                    <a:cubicBezTo>
                      <a:pt x="5504" y="2844"/>
                      <a:pt x="4683" y="1713"/>
                      <a:pt x="3368" y="872"/>
                    </a:cubicBezTo>
                    <a:cubicBezTo>
                      <a:pt x="2503" y="316"/>
                      <a:pt x="1631" y="0"/>
                      <a:pt x="9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  <p:bldP spid="4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6"/>
          <p:cNvSpPr txBox="1">
            <a:spLocks noGrp="1"/>
          </p:cNvSpPr>
          <p:nvPr>
            <p:ph type="title"/>
          </p:nvPr>
        </p:nvSpPr>
        <p:spPr>
          <a:xfrm>
            <a:off x="123744" y="2554444"/>
            <a:ext cx="57517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40 years ago, </a:t>
            </a:r>
            <a:br>
              <a:rPr lang="en-US" sz="3600" dirty="0"/>
            </a:br>
            <a:r>
              <a:rPr lang="en-US" sz="3600" dirty="0"/>
              <a:t>no Vietnamese student could go and study abroad.</a:t>
            </a:r>
            <a:endParaRPr dirty="0"/>
          </a:p>
        </p:txBody>
      </p:sp>
      <p:pic>
        <p:nvPicPr>
          <p:cNvPr id="784" name="Google Shape;784;p46"/>
          <p:cNvPicPr preferRelativeResize="0">
            <a:picLocks noGrp="1"/>
          </p:cNvPicPr>
          <p:nvPr>
            <p:ph type="pic" idx="9"/>
          </p:nvPr>
        </p:nvPicPr>
        <p:blipFill>
          <a:blip r:embed="rId3"/>
          <a:srcRect t="342" b="342"/>
          <a:stretch/>
        </p:blipFill>
        <p:spPr>
          <a:xfrm>
            <a:off x="5231250" y="1361900"/>
            <a:ext cx="3162300" cy="3140700"/>
          </a:xfrm>
          <a:prstGeom prst="ellipse">
            <a:avLst/>
          </a:prstGeom>
        </p:spPr>
      </p:pic>
      <p:sp>
        <p:nvSpPr>
          <p:cNvPr id="785" name="Google Shape;785;p46"/>
          <p:cNvSpPr/>
          <p:nvPr/>
        </p:nvSpPr>
        <p:spPr>
          <a:xfrm>
            <a:off x="5544303" y="43238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6" name="Google Shape;786;p46"/>
          <p:cNvGrpSpPr/>
          <p:nvPr/>
        </p:nvGrpSpPr>
        <p:grpSpPr>
          <a:xfrm>
            <a:off x="7569246" y="368025"/>
            <a:ext cx="1097803" cy="2036245"/>
            <a:chOff x="7569246" y="368025"/>
            <a:chExt cx="1097803" cy="2036245"/>
          </a:xfrm>
        </p:grpSpPr>
        <p:grpSp>
          <p:nvGrpSpPr>
            <p:cNvPr id="787" name="Google Shape;787;p46"/>
            <p:cNvGrpSpPr/>
            <p:nvPr/>
          </p:nvGrpSpPr>
          <p:grpSpPr>
            <a:xfrm>
              <a:off x="7737273" y="993151"/>
              <a:ext cx="300368" cy="518737"/>
              <a:chOff x="7954923" y="993151"/>
              <a:chExt cx="300368" cy="518737"/>
            </a:xfrm>
          </p:grpSpPr>
          <p:sp>
            <p:nvSpPr>
              <p:cNvPr id="788" name="Google Shape;788;p46"/>
              <p:cNvSpPr/>
              <p:nvPr/>
            </p:nvSpPr>
            <p:spPr>
              <a:xfrm>
                <a:off x="7954923" y="121151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6"/>
              <p:cNvSpPr/>
              <p:nvPr/>
            </p:nvSpPr>
            <p:spPr>
              <a:xfrm>
                <a:off x="8076591" y="99315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0" name="Google Shape;790;p46"/>
            <p:cNvGrpSpPr/>
            <p:nvPr/>
          </p:nvGrpSpPr>
          <p:grpSpPr>
            <a:xfrm>
              <a:off x="7569246" y="368025"/>
              <a:ext cx="1097803" cy="2036245"/>
              <a:chOff x="5566996" y="1098750"/>
              <a:chExt cx="1097803" cy="2036245"/>
            </a:xfrm>
          </p:grpSpPr>
          <p:sp>
            <p:nvSpPr>
              <p:cNvPr id="791" name="Google Shape;791;p46"/>
              <p:cNvSpPr/>
              <p:nvPr/>
            </p:nvSpPr>
            <p:spPr>
              <a:xfrm>
                <a:off x="5566996" y="1300816"/>
                <a:ext cx="253429" cy="407403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692" extrusionOk="0">
                    <a:moveTo>
                      <a:pt x="3369" y="1"/>
                    </a:moveTo>
                    <a:lnTo>
                      <a:pt x="3027" y="841"/>
                    </a:lnTo>
                    <a:cubicBezTo>
                      <a:pt x="2945" y="1056"/>
                      <a:pt x="2895" y="1290"/>
                      <a:pt x="2920" y="1530"/>
                    </a:cubicBezTo>
                    <a:cubicBezTo>
                      <a:pt x="2945" y="1846"/>
                      <a:pt x="2869" y="2396"/>
                      <a:pt x="2421" y="3027"/>
                    </a:cubicBezTo>
                    <a:cubicBezTo>
                      <a:pt x="2080" y="3501"/>
                      <a:pt x="1789" y="4026"/>
                      <a:pt x="1549" y="4582"/>
                    </a:cubicBezTo>
                    <a:cubicBezTo>
                      <a:pt x="1106" y="5763"/>
                      <a:pt x="342" y="7691"/>
                      <a:pt x="77" y="8373"/>
                    </a:cubicBezTo>
                    <a:cubicBezTo>
                      <a:pt x="1" y="8556"/>
                      <a:pt x="51" y="8739"/>
                      <a:pt x="209" y="8847"/>
                    </a:cubicBezTo>
                    <a:cubicBezTo>
                      <a:pt x="841" y="9346"/>
                      <a:pt x="1549" y="9637"/>
                      <a:pt x="2313" y="9687"/>
                    </a:cubicBezTo>
                    <a:cubicBezTo>
                      <a:pt x="2332" y="9690"/>
                      <a:pt x="2351" y="9691"/>
                      <a:pt x="2369" y="9691"/>
                    </a:cubicBezTo>
                    <a:cubicBezTo>
                      <a:pt x="2534" y="9691"/>
                      <a:pt x="2691" y="9593"/>
                      <a:pt x="2737" y="9428"/>
                    </a:cubicBezTo>
                    <a:lnTo>
                      <a:pt x="4234" y="5637"/>
                    </a:lnTo>
                    <a:cubicBezTo>
                      <a:pt x="4449" y="5081"/>
                      <a:pt x="4582" y="4474"/>
                      <a:pt x="4658" y="3899"/>
                    </a:cubicBezTo>
                    <a:cubicBezTo>
                      <a:pt x="4765" y="3135"/>
                      <a:pt x="5081" y="2686"/>
                      <a:pt x="5315" y="2478"/>
                    </a:cubicBezTo>
                    <a:cubicBezTo>
                      <a:pt x="5473" y="2288"/>
                      <a:pt x="5605" y="2105"/>
                      <a:pt x="5713" y="1871"/>
                    </a:cubicBezTo>
                    <a:lnTo>
                      <a:pt x="6029" y="1056"/>
                    </a:lnTo>
                    <a:lnTo>
                      <a:pt x="4708" y="525"/>
                    </a:lnTo>
                    <a:lnTo>
                      <a:pt x="4658" y="525"/>
                    </a:lnTo>
                    <a:lnTo>
                      <a:pt x="3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6"/>
              <p:cNvSpPr/>
              <p:nvPr/>
            </p:nvSpPr>
            <p:spPr>
              <a:xfrm>
                <a:off x="5706429" y="1298672"/>
                <a:ext cx="116143" cy="4859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156" extrusionOk="0">
                    <a:moveTo>
                      <a:pt x="194" y="0"/>
                    </a:moveTo>
                    <a:cubicBezTo>
                      <a:pt x="109" y="0"/>
                      <a:pt x="58" y="17"/>
                      <a:pt x="52" y="52"/>
                    </a:cubicBezTo>
                    <a:cubicBezTo>
                      <a:pt x="1" y="184"/>
                      <a:pt x="551" y="526"/>
                      <a:pt x="1290" y="816"/>
                    </a:cubicBezTo>
                    <a:cubicBezTo>
                      <a:pt x="1831" y="1031"/>
                      <a:pt x="2317" y="1156"/>
                      <a:pt x="2557" y="1156"/>
                    </a:cubicBezTo>
                    <a:cubicBezTo>
                      <a:pt x="2642" y="1156"/>
                      <a:pt x="2697" y="1140"/>
                      <a:pt x="2712" y="1107"/>
                    </a:cubicBezTo>
                    <a:cubicBezTo>
                      <a:pt x="2762" y="974"/>
                      <a:pt x="2213" y="633"/>
                      <a:pt x="1473" y="342"/>
                    </a:cubicBezTo>
                    <a:cubicBezTo>
                      <a:pt x="929" y="129"/>
                      <a:pt x="430" y="0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6"/>
              <p:cNvSpPr/>
              <p:nvPr/>
            </p:nvSpPr>
            <p:spPr>
              <a:xfrm>
                <a:off x="5694239" y="1320741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58" y="1"/>
                    </a:moveTo>
                    <a:lnTo>
                      <a:pt x="0" y="367"/>
                    </a:lnTo>
                    <a:cubicBezTo>
                      <a:pt x="1397" y="1372"/>
                      <a:pt x="2686" y="1397"/>
                      <a:pt x="2686" y="1397"/>
                    </a:cubicBezTo>
                    <a:lnTo>
                      <a:pt x="2818" y="1056"/>
                    </a:lnTo>
                    <a:cubicBezTo>
                      <a:pt x="1239" y="898"/>
                      <a:pt x="158" y="1"/>
                      <a:pt x="1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6"/>
              <p:cNvSpPr/>
              <p:nvPr/>
            </p:nvSpPr>
            <p:spPr>
              <a:xfrm>
                <a:off x="5589065" y="1590862"/>
                <a:ext cx="117404" cy="59816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423" extrusionOk="0">
                    <a:moveTo>
                      <a:pt x="133" y="1"/>
                    </a:moveTo>
                    <a:lnTo>
                      <a:pt x="0" y="367"/>
                    </a:lnTo>
                    <a:cubicBezTo>
                      <a:pt x="1371" y="1366"/>
                      <a:pt x="2660" y="1422"/>
                      <a:pt x="2660" y="1422"/>
                    </a:cubicBezTo>
                    <a:lnTo>
                      <a:pt x="2793" y="1050"/>
                    </a:lnTo>
                    <a:cubicBezTo>
                      <a:pt x="1239" y="892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6"/>
              <p:cNvSpPr/>
              <p:nvPr/>
            </p:nvSpPr>
            <p:spPr>
              <a:xfrm>
                <a:off x="5578976" y="1616083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33" y="1"/>
                    </a:moveTo>
                    <a:lnTo>
                      <a:pt x="0" y="348"/>
                    </a:lnTo>
                    <a:cubicBezTo>
                      <a:pt x="1396" y="1347"/>
                      <a:pt x="2660" y="1397"/>
                      <a:pt x="2660" y="1397"/>
                    </a:cubicBezTo>
                    <a:lnTo>
                      <a:pt x="2818" y="1056"/>
                    </a:lnTo>
                    <a:cubicBezTo>
                      <a:pt x="1239" y="898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6"/>
              <p:cNvSpPr/>
              <p:nvPr/>
            </p:nvSpPr>
            <p:spPr>
              <a:xfrm>
                <a:off x="6337262" y="2752897"/>
                <a:ext cx="327537" cy="38209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9090" extrusionOk="0">
                    <a:moveTo>
                      <a:pt x="2288" y="1"/>
                    </a:moveTo>
                    <a:lnTo>
                      <a:pt x="1157" y="841"/>
                    </a:lnTo>
                    <a:lnTo>
                      <a:pt x="1132" y="866"/>
                    </a:lnTo>
                    <a:lnTo>
                      <a:pt x="1" y="1707"/>
                    </a:lnTo>
                    <a:lnTo>
                      <a:pt x="525" y="2421"/>
                    </a:lnTo>
                    <a:cubicBezTo>
                      <a:pt x="683" y="2604"/>
                      <a:pt x="841" y="2762"/>
                      <a:pt x="1050" y="2894"/>
                    </a:cubicBezTo>
                    <a:cubicBezTo>
                      <a:pt x="1340" y="3052"/>
                      <a:pt x="1764" y="3394"/>
                      <a:pt x="2079" y="4108"/>
                    </a:cubicBezTo>
                    <a:cubicBezTo>
                      <a:pt x="2288" y="4657"/>
                      <a:pt x="2579" y="5182"/>
                      <a:pt x="2945" y="5656"/>
                    </a:cubicBezTo>
                    <a:cubicBezTo>
                      <a:pt x="3710" y="6686"/>
                      <a:pt x="4923" y="8316"/>
                      <a:pt x="5371" y="8922"/>
                    </a:cubicBezTo>
                    <a:cubicBezTo>
                      <a:pt x="5459" y="9032"/>
                      <a:pt x="5577" y="9090"/>
                      <a:pt x="5694" y="9090"/>
                    </a:cubicBezTo>
                    <a:cubicBezTo>
                      <a:pt x="5745" y="9090"/>
                      <a:pt x="5797" y="9078"/>
                      <a:pt x="5845" y="9055"/>
                    </a:cubicBezTo>
                    <a:cubicBezTo>
                      <a:pt x="6578" y="8764"/>
                      <a:pt x="7210" y="8341"/>
                      <a:pt x="7684" y="7709"/>
                    </a:cubicBezTo>
                    <a:cubicBezTo>
                      <a:pt x="7791" y="7551"/>
                      <a:pt x="7791" y="7368"/>
                      <a:pt x="7684" y="7210"/>
                    </a:cubicBezTo>
                    <a:lnTo>
                      <a:pt x="5239" y="3950"/>
                    </a:lnTo>
                    <a:cubicBezTo>
                      <a:pt x="4866" y="3444"/>
                      <a:pt x="4449" y="3027"/>
                      <a:pt x="4000" y="2654"/>
                    </a:cubicBezTo>
                    <a:cubicBezTo>
                      <a:pt x="3394" y="2180"/>
                      <a:pt x="3185" y="1656"/>
                      <a:pt x="3128" y="1340"/>
                    </a:cubicBezTo>
                    <a:cubicBezTo>
                      <a:pt x="3078" y="1132"/>
                      <a:pt x="2970" y="891"/>
                      <a:pt x="2844" y="708"/>
                    </a:cubicBez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6"/>
              <p:cNvSpPr/>
              <p:nvPr/>
            </p:nvSpPr>
            <p:spPr>
              <a:xfrm>
                <a:off x="6333815" y="2751972"/>
                <a:ext cx="103112" cy="73603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1" extrusionOk="0">
                    <a:moveTo>
                      <a:pt x="2310" y="0"/>
                    </a:moveTo>
                    <a:cubicBezTo>
                      <a:pt x="2130" y="0"/>
                      <a:pt x="1624" y="272"/>
                      <a:pt x="1081" y="680"/>
                    </a:cubicBezTo>
                    <a:cubicBezTo>
                      <a:pt x="449" y="1154"/>
                      <a:pt x="1" y="1628"/>
                      <a:pt x="83" y="1729"/>
                    </a:cubicBezTo>
                    <a:cubicBezTo>
                      <a:pt x="93" y="1744"/>
                      <a:pt x="114" y="1751"/>
                      <a:pt x="143" y="1751"/>
                    </a:cubicBezTo>
                    <a:cubicBezTo>
                      <a:pt x="322" y="1751"/>
                      <a:pt x="828" y="1479"/>
                      <a:pt x="1372" y="1071"/>
                    </a:cubicBezTo>
                    <a:cubicBezTo>
                      <a:pt x="2003" y="598"/>
                      <a:pt x="2452" y="124"/>
                      <a:pt x="2370" y="23"/>
                    </a:cubicBezTo>
                    <a:cubicBezTo>
                      <a:pt x="2359" y="8"/>
                      <a:pt x="2339" y="0"/>
                      <a:pt x="2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6"/>
              <p:cNvSpPr/>
              <p:nvPr/>
            </p:nvSpPr>
            <p:spPr>
              <a:xfrm>
                <a:off x="6349200" y="2769375"/>
                <a:ext cx="107652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029" extrusionOk="0">
                    <a:moveTo>
                      <a:pt x="2320" y="0"/>
                    </a:moveTo>
                    <a:cubicBezTo>
                      <a:pt x="1347" y="1264"/>
                      <a:pt x="1" y="1738"/>
                      <a:pt x="1" y="1738"/>
                    </a:cubicBezTo>
                    <a:lnTo>
                      <a:pt x="241" y="2029"/>
                    </a:lnTo>
                    <a:cubicBezTo>
                      <a:pt x="1821" y="1371"/>
                      <a:pt x="2560" y="316"/>
                      <a:pt x="2560" y="316"/>
                    </a:cubicBezTo>
                    <a:lnTo>
                      <a:pt x="232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6"/>
              <p:cNvSpPr/>
              <p:nvPr/>
            </p:nvSpPr>
            <p:spPr>
              <a:xfrm>
                <a:off x="6523187" y="3002841"/>
                <a:ext cx="106307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029" extrusionOk="0">
                    <a:moveTo>
                      <a:pt x="2313" y="0"/>
                    </a:moveTo>
                    <a:cubicBezTo>
                      <a:pt x="1340" y="1239"/>
                      <a:pt x="1" y="1713"/>
                      <a:pt x="1" y="1713"/>
                    </a:cubicBezTo>
                    <a:lnTo>
                      <a:pt x="234" y="2029"/>
                    </a:lnTo>
                    <a:cubicBezTo>
                      <a:pt x="1814" y="1372"/>
                      <a:pt x="2528" y="291"/>
                      <a:pt x="2528" y="291"/>
                    </a:cubicBezTo>
                    <a:lnTo>
                      <a:pt x="231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6"/>
              <p:cNvSpPr/>
              <p:nvPr/>
            </p:nvSpPr>
            <p:spPr>
              <a:xfrm>
                <a:off x="6539665" y="3023817"/>
                <a:ext cx="106264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2029" extrusionOk="0">
                    <a:moveTo>
                      <a:pt x="2294" y="1"/>
                    </a:moveTo>
                    <a:cubicBezTo>
                      <a:pt x="1315" y="1264"/>
                      <a:pt x="0" y="1713"/>
                      <a:pt x="0" y="1713"/>
                    </a:cubicBezTo>
                    <a:lnTo>
                      <a:pt x="241" y="2029"/>
                    </a:lnTo>
                    <a:cubicBezTo>
                      <a:pt x="1820" y="1372"/>
                      <a:pt x="2528" y="316"/>
                      <a:pt x="2528" y="316"/>
                    </a:cubicBezTo>
                    <a:lnTo>
                      <a:pt x="229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6"/>
              <p:cNvSpPr/>
              <p:nvPr/>
            </p:nvSpPr>
            <p:spPr>
              <a:xfrm>
                <a:off x="5749474" y="1098750"/>
                <a:ext cx="861129" cy="1699307"/>
              </a:xfrm>
              <a:custGeom>
                <a:avLst/>
                <a:gdLst/>
                <a:ahLst/>
                <a:cxnLst/>
                <a:rect l="l" t="t" r="r" b="b"/>
                <a:pathLst>
                  <a:path w="20486" h="40426" extrusionOk="0">
                    <a:moveTo>
                      <a:pt x="11823" y="3677"/>
                    </a:moveTo>
                    <a:cubicBezTo>
                      <a:pt x="12189" y="3677"/>
                      <a:pt x="12587" y="3702"/>
                      <a:pt x="12928" y="3753"/>
                    </a:cubicBezTo>
                    <a:lnTo>
                      <a:pt x="13061" y="3753"/>
                    </a:lnTo>
                    <a:cubicBezTo>
                      <a:pt x="13086" y="3860"/>
                      <a:pt x="13086" y="3993"/>
                      <a:pt x="13112" y="4094"/>
                    </a:cubicBezTo>
                    <a:cubicBezTo>
                      <a:pt x="13162" y="5358"/>
                      <a:pt x="12530" y="6621"/>
                      <a:pt x="11481" y="7335"/>
                    </a:cubicBezTo>
                    <a:cubicBezTo>
                      <a:pt x="11066" y="7615"/>
                      <a:pt x="10513" y="7787"/>
                      <a:pt x="9983" y="7787"/>
                    </a:cubicBezTo>
                    <a:cubicBezTo>
                      <a:pt x="9474" y="7787"/>
                      <a:pt x="8986" y="7628"/>
                      <a:pt x="8663" y="7253"/>
                    </a:cubicBezTo>
                    <a:cubicBezTo>
                      <a:pt x="8297" y="6836"/>
                      <a:pt x="8265" y="6337"/>
                      <a:pt x="8322" y="5989"/>
                    </a:cubicBezTo>
                    <a:cubicBezTo>
                      <a:pt x="8398" y="5332"/>
                      <a:pt x="8796" y="4675"/>
                      <a:pt x="9346" y="4309"/>
                    </a:cubicBezTo>
                    <a:cubicBezTo>
                      <a:pt x="10085" y="3809"/>
                      <a:pt x="10982" y="3677"/>
                      <a:pt x="11823" y="3677"/>
                    </a:cubicBezTo>
                    <a:close/>
                    <a:moveTo>
                      <a:pt x="8376" y="0"/>
                    </a:moveTo>
                    <a:cubicBezTo>
                      <a:pt x="5119" y="0"/>
                      <a:pt x="1345" y="1696"/>
                      <a:pt x="51" y="5124"/>
                    </a:cubicBezTo>
                    <a:cubicBezTo>
                      <a:pt x="1" y="5282"/>
                      <a:pt x="83" y="5414"/>
                      <a:pt x="209" y="5465"/>
                    </a:cubicBezTo>
                    <a:cubicBezTo>
                      <a:pt x="242" y="5477"/>
                      <a:pt x="277" y="5484"/>
                      <a:pt x="311" y="5484"/>
                    </a:cubicBezTo>
                    <a:cubicBezTo>
                      <a:pt x="414" y="5484"/>
                      <a:pt x="514" y="5426"/>
                      <a:pt x="557" y="5307"/>
                    </a:cubicBezTo>
                    <a:cubicBezTo>
                      <a:pt x="1747" y="2112"/>
                      <a:pt x="5290" y="525"/>
                      <a:pt x="8364" y="525"/>
                    </a:cubicBezTo>
                    <a:cubicBezTo>
                      <a:pt x="8554" y="525"/>
                      <a:pt x="8743" y="531"/>
                      <a:pt x="8929" y="543"/>
                    </a:cubicBezTo>
                    <a:cubicBezTo>
                      <a:pt x="9845" y="593"/>
                      <a:pt x="10559" y="777"/>
                      <a:pt x="11140" y="1067"/>
                    </a:cubicBezTo>
                    <a:cubicBezTo>
                      <a:pt x="12006" y="1516"/>
                      <a:pt x="12638" y="2306"/>
                      <a:pt x="12928" y="3228"/>
                    </a:cubicBezTo>
                    <a:cubicBezTo>
                      <a:pt x="12564" y="3187"/>
                      <a:pt x="12170" y="3157"/>
                      <a:pt x="11765" y="3157"/>
                    </a:cubicBezTo>
                    <a:cubicBezTo>
                      <a:pt x="10850" y="3157"/>
                      <a:pt x="9878" y="3313"/>
                      <a:pt x="9055" y="3860"/>
                    </a:cubicBezTo>
                    <a:cubicBezTo>
                      <a:pt x="8373" y="4334"/>
                      <a:pt x="7899" y="5124"/>
                      <a:pt x="7791" y="5914"/>
                    </a:cubicBezTo>
                    <a:cubicBezTo>
                      <a:pt x="7716" y="6571"/>
                      <a:pt x="7874" y="7177"/>
                      <a:pt x="8265" y="7601"/>
                    </a:cubicBezTo>
                    <a:cubicBezTo>
                      <a:pt x="8705" y="8103"/>
                      <a:pt x="9330" y="8319"/>
                      <a:pt x="9977" y="8319"/>
                    </a:cubicBezTo>
                    <a:cubicBezTo>
                      <a:pt x="10615" y="8319"/>
                      <a:pt x="11274" y="8110"/>
                      <a:pt x="11797" y="7759"/>
                    </a:cubicBezTo>
                    <a:cubicBezTo>
                      <a:pt x="12979" y="6969"/>
                      <a:pt x="13718" y="5515"/>
                      <a:pt x="13636" y="4069"/>
                    </a:cubicBezTo>
                    <a:cubicBezTo>
                      <a:pt x="13611" y="3993"/>
                      <a:pt x="13611" y="3911"/>
                      <a:pt x="13611" y="3835"/>
                    </a:cubicBezTo>
                    <a:lnTo>
                      <a:pt x="13611" y="3835"/>
                    </a:lnTo>
                    <a:cubicBezTo>
                      <a:pt x="15348" y="4094"/>
                      <a:pt x="17402" y="4783"/>
                      <a:pt x="18432" y="6438"/>
                    </a:cubicBezTo>
                    <a:cubicBezTo>
                      <a:pt x="18798" y="6994"/>
                      <a:pt x="19039" y="7702"/>
                      <a:pt x="19222" y="8675"/>
                    </a:cubicBezTo>
                    <a:cubicBezTo>
                      <a:pt x="19929" y="12624"/>
                      <a:pt x="18849" y="16838"/>
                      <a:pt x="16322" y="19972"/>
                    </a:cubicBezTo>
                    <a:cubicBezTo>
                      <a:pt x="15664" y="20788"/>
                      <a:pt x="14875" y="21552"/>
                      <a:pt x="14142" y="22291"/>
                    </a:cubicBezTo>
                    <a:cubicBezTo>
                      <a:pt x="12587" y="23814"/>
                      <a:pt x="10982" y="25419"/>
                      <a:pt x="10268" y="27529"/>
                    </a:cubicBezTo>
                    <a:cubicBezTo>
                      <a:pt x="9561" y="29583"/>
                      <a:pt x="9794" y="32085"/>
                      <a:pt x="10925" y="34530"/>
                    </a:cubicBezTo>
                    <a:cubicBezTo>
                      <a:pt x="11930" y="36691"/>
                      <a:pt x="13428" y="38530"/>
                      <a:pt x="14900" y="40350"/>
                    </a:cubicBezTo>
                    <a:cubicBezTo>
                      <a:pt x="14957" y="40400"/>
                      <a:pt x="15033" y="40426"/>
                      <a:pt x="15115" y="40426"/>
                    </a:cubicBezTo>
                    <a:cubicBezTo>
                      <a:pt x="15165" y="40426"/>
                      <a:pt x="15216" y="40426"/>
                      <a:pt x="15273" y="40375"/>
                    </a:cubicBezTo>
                    <a:cubicBezTo>
                      <a:pt x="15374" y="40299"/>
                      <a:pt x="15405" y="40110"/>
                      <a:pt x="15298" y="40009"/>
                    </a:cubicBezTo>
                    <a:cubicBezTo>
                      <a:pt x="13851" y="38246"/>
                      <a:pt x="12372" y="36401"/>
                      <a:pt x="11399" y="34297"/>
                    </a:cubicBezTo>
                    <a:cubicBezTo>
                      <a:pt x="10319" y="31978"/>
                      <a:pt x="10110" y="29634"/>
                      <a:pt x="10767" y="27687"/>
                    </a:cubicBezTo>
                    <a:cubicBezTo>
                      <a:pt x="11425" y="25710"/>
                      <a:pt x="12928" y="24237"/>
                      <a:pt x="14508" y="22658"/>
                    </a:cubicBezTo>
                    <a:cubicBezTo>
                      <a:pt x="15273" y="21919"/>
                      <a:pt x="16037" y="21129"/>
                      <a:pt x="16720" y="20314"/>
                    </a:cubicBezTo>
                    <a:cubicBezTo>
                      <a:pt x="19354" y="17079"/>
                      <a:pt x="20485" y="12681"/>
                      <a:pt x="19721" y="8574"/>
                    </a:cubicBezTo>
                    <a:cubicBezTo>
                      <a:pt x="19614" y="7942"/>
                      <a:pt x="19405" y="6969"/>
                      <a:pt x="18881" y="6147"/>
                    </a:cubicBezTo>
                    <a:cubicBezTo>
                      <a:pt x="17933" y="4625"/>
                      <a:pt x="16088" y="3651"/>
                      <a:pt x="13510" y="3279"/>
                    </a:cubicBezTo>
                    <a:cubicBezTo>
                      <a:pt x="13219" y="2148"/>
                      <a:pt x="12429" y="1149"/>
                      <a:pt x="11399" y="619"/>
                    </a:cubicBezTo>
                    <a:cubicBezTo>
                      <a:pt x="10742" y="277"/>
                      <a:pt x="9952" y="69"/>
                      <a:pt x="8954" y="18"/>
                    </a:cubicBezTo>
                    <a:cubicBezTo>
                      <a:pt x="8764" y="6"/>
                      <a:pt x="8571" y="0"/>
                      <a:pt x="83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031;p55">
            <a:extLst>
              <a:ext uri="{FF2B5EF4-FFF2-40B4-BE49-F238E27FC236}">
                <a16:creationId xmlns:a16="http://schemas.microsoft.com/office/drawing/2014/main" id="{2E97EE09-B015-6A02-C986-1F338810757B}"/>
              </a:ext>
            </a:extLst>
          </p:cNvPr>
          <p:cNvSpPr txBox="1">
            <a:spLocks/>
          </p:cNvSpPr>
          <p:nvPr/>
        </p:nvSpPr>
        <p:spPr>
          <a:xfrm>
            <a:off x="696264" y="117039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False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9"/>
          <p:cNvGrpSpPr/>
          <p:nvPr/>
        </p:nvGrpSpPr>
        <p:grpSpPr>
          <a:xfrm>
            <a:off x="-260980" y="-539840"/>
            <a:ext cx="4713872" cy="4370137"/>
            <a:chOff x="7263770" y="-2014340"/>
            <a:chExt cx="4713872" cy="4370137"/>
          </a:xfrm>
        </p:grpSpPr>
        <p:sp>
          <p:nvSpPr>
            <p:cNvPr id="545" name="Google Shape;545;p3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7" name="Google Shape;547;p3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19" b="19"/>
          <a:stretch/>
        </p:blipFill>
        <p:spPr>
          <a:xfrm>
            <a:off x="713225" y="530800"/>
            <a:ext cx="3960900" cy="3959400"/>
          </a:xfrm>
          <a:prstGeom prst="ellipse">
            <a:avLst/>
          </a:prstGeom>
        </p:spPr>
      </p:pic>
      <p:sp>
        <p:nvSpPr>
          <p:cNvPr id="548" name="Google Shape;548;p3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40 years ago,</a:t>
            </a:r>
            <a:br>
              <a:rPr lang="en-US" sz="2500" dirty="0"/>
            </a:br>
            <a:r>
              <a:rPr lang="en-US" sz="2500" dirty="0"/>
              <a:t>most people wrote letters instead of writing emails or texting messages.</a:t>
            </a:r>
            <a:endParaRPr sz="2500" dirty="0"/>
          </a:p>
        </p:txBody>
      </p:sp>
      <p:sp>
        <p:nvSpPr>
          <p:cNvPr id="550" name="Google Shape;550;p39"/>
          <p:cNvSpPr/>
          <p:nvPr/>
        </p:nvSpPr>
        <p:spPr>
          <a:xfrm>
            <a:off x="8011928" y="6317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39"/>
          <p:cNvGrpSpPr/>
          <p:nvPr/>
        </p:nvGrpSpPr>
        <p:grpSpPr>
          <a:xfrm>
            <a:off x="5429373" y="3830301"/>
            <a:ext cx="677593" cy="459762"/>
            <a:chOff x="5429373" y="3830301"/>
            <a:chExt cx="677593" cy="459762"/>
          </a:xfrm>
        </p:grpSpPr>
        <p:sp>
          <p:nvSpPr>
            <p:cNvPr id="552" name="Google Shape;552;p39"/>
            <p:cNvSpPr/>
            <p:nvPr/>
          </p:nvSpPr>
          <p:spPr>
            <a:xfrm>
              <a:off x="5429373" y="39896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5928266" y="38303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9"/>
          <p:cNvGrpSpPr/>
          <p:nvPr/>
        </p:nvGrpSpPr>
        <p:grpSpPr>
          <a:xfrm>
            <a:off x="6643285" y="3695809"/>
            <a:ext cx="1157145" cy="888165"/>
            <a:chOff x="3368625" y="1838417"/>
            <a:chExt cx="1777488" cy="1364309"/>
          </a:xfrm>
        </p:grpSpPr>
        <p:sp>
          <p:nvSpPr>
            <p:cNvPr id="555" name="Google Shape;555;p39"/>
            <p:cNvSpPr/>
            <p:nvPr/>
          </p:nvSpPr>
          <p:spPr>
            <a:xfrm>
              <a:off x="4650020" y="2530681"/>
              <a:ext cx="403836" cy="409379"/>
            </a:xfrm>
            <a:custGeom>
              <a:avLst/>
              <a:gdLst/>
              <a:ahLst/>
              <a:cxnLst/>
              <a:rect l="l" t="t" r="r" b="b"/>
              <a:pathLst>
                <a:path w="3716" h="3767" extrusionOk="0">
                  <a:moveTo>
                    <a:pt x="2528" y="0"/>
                  </a:moveTo>
                  <a:cubicBezTo>
                    <a:pt x="2452" y="2437"/>
                    <a:pt x="1083" y="2747"/>
                    <a:pt x="392" y="2747"/>
                  </a:cubicBezTo>
                  <a:cubicBezTo>
                    <a:pt x="157" y="2747"/>
                    <a:pt x="0" y="2711"/>
                    <a:pt x="0" y="2711"/>
                  </a:cubicBezTo>
                  <a:lnTo>
                    <a:pt x="0" y="2711"/>
                  </a:lnTo>
                  <a:lnTo>
                    <a:pt x="1871" y="3766"/>
                  </a:lnTo>
                  <a:cubicBezTo>
                    <a:pt x="3084" y="3292"/>
                    <a:pt x="3583" y="1870"/>
                    <a:pt x="3583" y="1870"/>
                  </a:cubicBezTo>
                  <a:cubicBezTo>
                    <a:pt x="3716" y="607"/>
                    <a:pt x="2528" y="0"/>
                    <a:pt x="252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4200864" y="1838417"/>
              <a:ext cx="661396" cy="1122613"/>
            </a:xfrm>
            <a:custGeom>
              <a:avLst/>
              <a:gdLst/>
              <a:ahLst/>
              <a:cxnLst/>
              <a:rect l="l" t="t" r="r" b="b"/>
              <a:pathLst>
                <a:path w="6086" h="10330" extrusionOk="0">
                  <a:moveTo>
                    <a:pt x="3742" y="1"/>
                  </a:moveTo>
                  <a:cubicBezTo>
                    <a:pt x="2320" y="841"/>
                    <a:pt x="1" y="4001"/>
                    <a:pt x="1606" y="7716"/>
                  </a:cubicBezTo>
                  <a:cubicBezTo>
                    <a:pt x="2535" y="9883"/>
                    <a:pt x="3921" y="10329"/>
                    <a:pt x="4905" y="10329"/>
                  </a:cubicBezTo>
                  <a:cubicBezTo>
                    <a:pt x="5594" y="10329"/>
                    <a:pt x="6086" y="10111"/>
                    <a:pt x="6086" y="10111"/>
                  </a:cubicBezTo>
                  <a:cubicBezTo>
                    <a:pt x="6086" y="10111"/>
                    <a:pt x="4001" y="9214"/>
                    <a:pt x="3426" y="6503"/>
                  </a:cubicBezTo>
                  <a:cubicBezTo>
                    <a:pt x="2844" y="3792"/>
                    <a:pt x="5978" y="1555"/>
                    <a:pt x="5978" y="1555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4478313" y="1946984"/>
              <a:ext cx="252126" cy="177249"/>
            </a:xfrm>
            <a:custGeom>
              <a:avLst/>
              <a:gdLst/>
              <a:ahLst/>
              <a:cxnLst/>
              <a:rect l="l" t="t" r="r" b="b"/>
              <a:pathLst>
                <a:path w="2320" h="1631" extrusionOk="0">
                  <a:moveTo>
                    <a:pt x="57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cubicBezTo>
                    <a:pt x="1031" y="556"/>
                    <a:pt x="2237" y="1631"/>
                    <a:pt x="2269" y="1631"/>
                  </a:cubicBezTo>
                  <a:lnTo>
                    <a:pt x="2294" y="1631"/>
                  </a:lnTo>
                  <a:cubicBezTo>
                    <a:pt x="2320" y="1605"/>
                    <a:pt x="2320" y="1605"/>
                    <a:pt x="2294" y="1580"/>
                  </a:cubicBezTo>
                  <a:cubicBezTo>
                    <a:pt x="2294" y="1580"/>
                    <a:pt x="1056" y="50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4521566" y="2138579"/>
              <a:ext cx="128563" cy="92048"/>
            </a:xfrm>
            <a:custGeom>
              <a:avLst/>
              <a:gdLst/>
              <a:ahLst/>
              <a:cxnLst/>
              <a:rect l="l" t="t" r="r" b="b"/>
              <a:pathLst>
                <a:path w="1183" h="847" extrusionOk="0">
                  <a:moveTo>
                    <a:pt x="51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1" y="25"/>
                    <a:pt x="1" y="57"/>
                    <a:pt x="26" y="57"/>
                  </a:cubicBezTo>
                  <a:lnTo>
                    <a:pt x="1132" y="847"/>
                  </a:lnTo>
                  <a:lnTo>
                    <a:pt x="1157" y="847"/>
                  </a:lnTo>
                  <a:cubicBezTo>
                    <a:pt x="1182" y="815"/>
                    <a:pt x="1182" y="815"/>
                    <a:pt x="1157" y="79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4463859" y="2252037"/>
              <a:ext cx="129215" cy="92591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39" y="0"/>
                  </a:moveTo>
                  <a:cubicBezTo>
                    <a:pt x="29" y="0"/>
                    <a:pt x="22" y="11"/>
                    <a:pt x="1" y="11"/>
                  </a:cubicBezTo>
                  <a:cubicBezTo>
                    <a:pt x="1" y="37"/>
                    <a:pt x="1" y="37"/>
                    <a:pt x="33" y="62"/>
                  </a:cubicBezTo>
                  <a:lnTo>
                    <a:pt x="1138" y="852"/>
                  </a:lnTo>
                  <a:lnTo>
                    <a:pt x="1164" y="852"/>
                  </a:lnTo>
                  <a:lnTo>
                    <a:pt x="1164" y="827"/>
                  </a:lnTo>
                  <a:cubicBezTo>
                    <a:pt x="1189" y="827"/>
                    <a:pt x="1189" y="801"/>
                    <a:pt x="1164" y="801"/>
                  </a:cubicBezTo>
                  <a:lnTo>
                    <a:pt x="58" y="11"/>
                  </a:lnTo>
                  <a:cubicBezTo>
                    <a:pt x="49" y="3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4418541" y="2407769"/>
              <a:ext cx="151928" cy="37167"/>
            </a:xfrm>
            <a:custGeom>
              <a:avLst/>
              <a:gdLst/>
              <a:ahLst/>
              <a:cxnLst/>
              <a:rect l="l" t="t" r="r" b="b"/>
              <a:pathLst>
                <a:path w="1398" h="342" extrusionOk="0">
                  <a:moveTo>
                    <a:pt x="51" y="0"/>
                  </a:moveTo>
                  <a:cubicBezTo>
                    <a:pt x="26" y="0"/>
                    <a:pt x="1" y="0"/>
                    <a:pt x="1" y="25"/>
                  </a:cubicBezTo>
                  <a:cubicBezTo>
                    <a:pt x="1" y="51"/>
                    <a:pt x="1" y="51"/>
                    <a:pt x="26" y="51"/>
                  </a:cubicBezTo>
                  <a:lnTo>
                    <a:pt x="1366" y="341"/>
                  </a:lnTo>
                  <a:cubicBezTo>
                    <a:pt x="1366" y="341"/>
                    <a:pt x="1397" y="341"/>
                    <a:pt x="1397" y="316"/>
                  </a:cubicBezTo>
                  <a:cubicBezTo>
                    <a:pt x="1397" y="316"/>
                    <a:pt x="1397" y="291"/>
                    <a:pt x="1366" y="29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4429626" y="2573934"/>
              <a:ext cx="151819" cy="37167"/>
            </a:xfrm>
            <a:custGeom>
              <a:avLst/>
              <a:gdLst/>
              <a:ahLst/>
              <a:cxnLst/>
              <a:rect l="l" t="t" r="r" b="b"/>
              <a:pathLst>
                <a:path w="1397" h="342" extrusionOk="0">
                  <a:moveTo>
                    <a:pt x="1371" y="0"/>
                  </a:moveTo>
                  <a:lnTo>
                    <a:pt x="32" y="285"/>
                  </a:lnTo>
                  <a:cubicBezTo>
                    <a:pt x="32" y="285"/>
                    <a:pt x="0" y="285"/>
                    <a:pt x="0" y="316"/>
                  </a:cubicBezTo>
                  <a:cubicBezTo>
                    <a:pt x="32" y="316"/>
                    <a:pt x="32" y="341"/>
                    <a:pt x="57" y="341"/>
                  </a:cubicBezTo>
                  <a:lnTo>
                    <a:pt x="1371" y="51"/>
                  </a:lnTo>
                  <a:cubicBezTo>
                    <a:pt x="1396" y="51"/>
                    <a:pt x="1396" y="25"/>
                    <a:pt x="1396" y="25"/>
                  </a:cubicBezTo>
                  <a:cubicBezTo>
                    <a:pt x="1396" y="0"/>
                    <a:pt x="1396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4498200" y="2711192"/>
              <a:ext cx="140951" cy="74334"/>
            </a:xfrm>
            <a:custGeom>
              <a:avLst/>
              <a:gdLst/>
              <a:ahLst/>
              <a:cxnLst/>
              <a:rect l="l" t="t" r="r" b="b"/>
              <a:pathLst>
                <a:path w="1297" h="684" extrusionOk="0">
                  <a:moveTo>
                    <a:pt x="1239" y="1"/>
                  </a:moveTo>
                  <a:lnTo>
                    <a:pt x="32" y="633"/>
                  </a:lnTo>
                  <a:cubicBezTo>
                    <a:pt x="32" y="658"/>
                    <a:pt x="1" y="658"/>
                    <a:pt x="32" y="683"/>
                  </a:cubicBezTo>
                  <a:lnTo>
                    <a:pt x="58" y="683"/>
                  </a:lnTo>
                  <a:lnTo>
                    <a:pt x="1265" y="51"/>
                  </a:lnTo>
                  <a:cubicBezTo>
                    <a:pt x="1296" y="51"/>
                    <a:pt x="1296" y="26"/>
                    <a:pt x="1265" y="26"/>
                  </a:cubicBezTo>
                  <a:cubicBezTo>
                    <a:pt x="1265" y="1"/>
                    <a:pt x="1239" y="1"/>
                    <a:pt x="12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4607419" y="2822476"/>
              <a:ext cx="111392" cy="63249"/>
            </a:xfrm>
            <a:custGeom>
              <a:avLst/>
              <a:gdLst/>
              <a:ahLst/>
              <a:cxnLst/>
              <a:rect l="l" t="t" r="r" b="b"/>
              <a:pathLst>
                <a:path w="1025" h="582" extrusionOk="0">
                  <a:moveTo>
                    <a:pt x="974" y="1"/>
                  </a:moveTo>
                  <a:lnTo>
                    <a:pt x="26" y="525"/>
                  </a:lnTo>
                  <a:cubicBezTo>
                    <a:pt x="1" y="525"/>
                    <a:pt x="1" y="557"/>
                    <a:pt x="1" y="557"/>
                  </a:cubicBezTo>
                  <a:cubicBezTo>
                    <a:pt x="1" y="582"/>
                    <a:pt x="26" y="582"/>
                    <a:pt x="26" y="582"/>
                  </a:cubicBezTo>
                  <a:lnTo>
                    <a:pt x="51" y="582"/>
                  </a:lnTo>
                  <a:lnTo>
                    <a:pt x="1024" y="51"/>
                  </a:lnTo>
                  <a:lnTo>
                    <a:pt x="1024" y="26"/>
                  </a:lnTo>
                  <a:cubicBezTo>
                    <a:pt x="1024" y="1"/>
                    <a:pt x="999" y="1"/>
                    <a:pt x="9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3874728" y="2728362"/>
              <a:ext cx="232238" cy="260385"/>
            </a:xfrm>
            <a:custGeom>
              <a:avLst/>
              <a:gdLst/>
              <a:ahLst/>
              <a:cxnLst/>
              <a:rect l="l" t="t" r="r" b="b"/>
              <a:pathLst>
                <a:path w="2137" h="2396" extrusionOk="0">
                  <a:moveTo>
                    <a:pt x="1738" y="1"/>
                  </a:moveTo>
                  <a:lnTo>
                    <a:pt x="1" y="475"/>
                  </a:lnTo>
                  <a:lnTo>
                    <a:pt x="790" y="2396"/>
                  </a:lnTo>
                  <a:lnTo>
                    <a:pt x="2136" y="1524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3368625" y="2641313"/>
              <a:ext cx="762138" cy="379276"/>
            </a:xfrm>
            <a:custGeom>
              <a:avLst/>
              <a:gdLst/>
              <a:ahLst/>
              <a:cxnLst/>
              <a:rect l="l" t="t" r="r" b="b"/>
              <a:pathLst>
                <a:path w="7013" h="3490" extrusionOk="0">
                  <a:moveTo>
                    <a:pt x="4428" y="1"/>
                  </a:moveTo>
                  <a:cubicBezTo>
                    <a:pt x="4025" y="1"/>
                    <a:pt x="3565" y="37"/>
                    <a:pt x="3053" y="113"/>
                  </a:cubicBezTo>
                  <a:cubicBezTo>
                    <a:pt x="1" y="587"/>
                    <a:pt x="51" y="2641"/>
                    <a:pt x="51" y="2641"/>
                  </a:cubicBezTo>
                  <a:cubicBezTo>
                    <a:pt x="960" y="3270"/>
                    <a:pt x="1842" y="3489"/>
                    <a:pt x="2630" y="3489"/>
                  </a:cubicBezTo>
                  <a:cubicBezTo>
                    <a:pt x="4445" y="3489"/>
                    <a:pt x="5763" y="2325"/>
                    <a:pt x="5763" y="2325"/>
                  </a:cubicBezTo>
                  <a:cubicBezTo>
                    <a:pt x="7012" y="881"/>
                    <a:pt x="6405" y="1"/>
                    <a:pt x="442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3374167" y="2334739"/>
              <a:ext cx="1771946" cy="867987"/>
            </a:xfrm>
            <a:custGeom>
              <a:avLst/>
              <a:gdLst/>
              <a:ahLst/>
              <a:cxnLst/>
              <a:rect l="l" t="t" r="r" b="b"/>
              <a:pathLst>
                <a:path w="16305" h="7987" extrusionOk="0">
                  <a:moveTo>
                    <a:pt x="13364" y="0"/>
                  </a:moveTo>
                  <a:cubicBezTo>
                    <a:pt x="13281" y="0"/>
                    <a:pt x="13197" y="5"/>
                    <a:pt x="13111" y="15"/>
                  </a:cubicBezTo>
                  <a:cubicBezTo>
                    <a:pt x="11058" y="249"/>
                    <a:pt x="10085" y="1437"/>
                    <a:pt x="6869" y="4305"/>
                  </a:cubicBezTo>
                  <a:cubicBezTo>
                    <a:pt x="5394" y="5613"/>
                    <a:pt x="3837" y="5969"/>
                    <a:pt x="2578" y="5969"/>
                  </a:cubicBezTo>
                  <a:cubicBezTo>
                    <a:pt x="1076" y="5969"/>
                    <a:pt x="0" y="5462"/>
                    <a:pt x="0" y="5462"/>
                  </a:cubicBezTo>
                  <a:lnTo>
                    <a:pt x="0" y="5462"/>
                  </a:lnTo>
                  <a:lnTo>
                    <a:pt x="500" y="7490"/>
                  </a:lnTo>
                  <a:cubicBezTo>
                    <a:pt x="846" y="7846"/>
                    <a:pt x="1554" y="7986"/>
                    <a:pt x="2373" y="7986"/>
                  </a:cubicBezTo>
                  <a:cubicBezTo>
                    <a:pt x="3733" y="7986"/>
                    <a:pt x="5401" y="7600"/>
                    <a:pt x="6237" y="7174"/>
                  </a:cubicBezTo>
                  <a:cubicBezTo>
                    <a:pt x="7583" y="6492"/>
                    <a:pt x="10691" y="3067"/>
                    <a:pt x="12821" y="2252"/>
                  </a:cubicBezTo>
                  <a:cubicBezTo>
                    <a:pt x="13140" y="2132"/>
                    <a:pt x="13419" y="2081"/>
                    <a:pt x="13664" y="2081"/>
                  </a:cubicBezTo>
                  <a:cubicBezTo>
                    <a:pt x="15036" y="2081"/>
                    <a:pt x="15323" y="3673"/>
                    <a:pt x="15323" y="3673"/>
                  </a:cubicBezTo>
                  <a:cubicBezTo>
                    <a:pt x="16304" y="2589"/>
                    <a:pt x="15282" y="0"/>
                    <a:pt x="133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3545766" y="3042870"/>
              <a:ext cx="8368" cy="154645"/>
            </a:xfrm>
            <a:custGeom>
              <a:avLst/>
              <a:gdLst/>
              <a:ahLst/>
              <a:cxnLst/>
              <a:rect l="l" t="t" r="r" b="b"/>
              <a:pathLst>
                <a:path w="77" h="1423" extrusionOk="0">
                  <a:moveTo>
                    <a:pt x="52" y="1"/>
                  </a:moveTo>
                  <a:cubicBezTo>
                    <a:pt x="26" y="1"/>
                    <a:pt x="1" y="26"/>
                    <a:pt x="1" y="26"/>
                  </a:cubicBezTo>
                  <a:lnTo>
                    <a:pt x="26" y="1397"/>
                  </a:lnTo>
                  <a:cubicBezTo>
                    <a:pt x="26" y="1423"/>
                    <a:pt x="26" y="1423"/>
                    <a:pt x="52" y="1423"/>
                  </a:cubicBezTo>
                  <a:cubicBezTo>
                    <a:pt x="52" y="1423"/>
                    <a:pt x="77" y="1423"/>
                    <a:pt x="77" y="1397"/>
                  </a:cubicBezTo>
                  <a:lnTo>
                    <a:pt x="77" y="2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3697586" y="3045696"/>
              <a:ext cx="14562" cy="154536"/>
            </a:xfrm>
            <a:custGeom>
              <a:avLst/>
              <a:gdLst/>
              <a:ahLst/>
              <a:cxnLst/>
              <a:rect l="l" t="t" r="r" b="b"/>
              <a:pathLst>
                <a:path w="134" h="1422" extrusionOk="0">
                  <a:moveTo>
                    <a:pt x="26" y="0"/>
                  </a:moveTo>
                  <a:cubicBezTo>
                    <a:pt x="0" y="0"/>
                    <a:pt x="0" y="25"/>
                    <a:pt x="0" y="25"/>
                  </a:cubicBezTo>
                  <a:lnTo>
                    <a:pt x="76" y="1397"/>
                  </a:lnTo>
                  <a:cubicBezTo>
                    <a:pt x="76" y="1422"/>
                    <a:pt x="101" y="1422"/>
                    <a:pt x="101" y="1422"/>
                  </a:cubicBezTo>
                  <a:cubicBezTo>
                    <a:pt x="133" y="1422"/>
                    <a:pt x="133" y="1422"/>
                    <a:pt x="133" y="1397"/>
                  </a:cubicBezTo>
                  <a:lnTo>
                    <a:pt x="51" y="25"/>
                  </a:lnTo>
                  <a:cubicBezTo>
                    <a:pt x="51" y="25"/>
                    <a:pt x="51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3854840" y="3022982"/>
              <a:ext cx="37167" cy="151819"/>
            </a:xfrm>
            <a:custGeom>
              <a:avLst/>
              <a:gdLst/>
              <a:ahLst/>
              <a:cxnLst/>
              <a:rect l="l" t="t" r="r" b="b"/>
              <a:pathLst>
                <a:path w="342" h="1397" extrusionOk="0">
                  <a:moveTo>
                    <a:pt x="26" y="1"/>
                  </a:moveTo>
                  <a:cubicBezTo>
                    <a:pt x="0" y="1"/>
                    <a:pt x="0" y="26"/>
                    <a:pt x="0" y="26"/>
                  </a:cubicBezTo>
                  <a:lnTo>
                    <a:pt x="291" y="1365"/>
                  </a:lnTo>
                  <a:cubicBezTo>
                    <a:pt x="291" y="1365"/>
                    <a:pt x="291" y="1397"/>
                    <a:pt x="316" y="1397"/>
                  </a:cubicBezTo>
                  <a:cubicBezTo>
                    <a:pt x="342" y="1365"/>
                    <a:pt x="342" y="1365"/>
                    <a:pt x="342" y="1340"/>
                  </a:cubicBezTo>
                  <a:lnTo>
                    <a:pt x="51" y="26"/>
                  </a:lnTo>
                  <a:cubicBezTo>
                    <a:pt x="51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4000357" y="2971470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32" y="1"/>
                  </a:moveTo>
                  <a:cubicBezTo>
                    <a:pt x="32" y="1"/>
                    <a:pt x="1" y="26"/>
                    <a:pt x="1" y="51"/>
                  </a:cubicBezTo>
                  <a:lnTo>
                    <a:pt x="348" y="1366"/>
                  </a:lnTo>
                  <a:lnTo>
                    <a:pt x="374" y="1397"/>
                  </a:lnTo>
                  <a:cubicBezTo>
                    <a:pt x="399" y="1397"/>
                    <a:pt x="399" y="1366"/>
                    <a:pt x="399" y="1340"/>
                  </a:cubicBezTo>
                  <a:lnTo>
                    <a:pt x="83" y="26"/>
                  </a:lnTo>
                  <a:cubicBezTo>
                    <a:pt x="58" y="26"/>
                    <a:pt x="58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4141201" y="2871271"/>
              <a:ext cx="42601" cy="149102"/>
            </a:xfrm>
            <a:custGeom>
              <a:avLst/>
              <a:gdLst/>
              <a:ahLst/>
              <a:cxnLst/>
              <a:rect l="l" t="t" r="r" b="b"/>
              <a:pathLst>
                <a:path w="392" h="1372" extrusionOk="0">
                  <a:moveTo>
                    <a:pt x="25" y="0"/>
                  </a:moveTo>
                  <a:cubicBezTo>
                    <a:pt x="25" y="0"/>
                    <a:pt x="0" y="25"/>
                    <a:pt x="25" y="25"/>
                  </a:cubicBezTo>
                  <a:lnTo>
                    <a:pt x="341" y="1371"/>
                  </a:lnTo>
                  <a:lnTo>
                    <a:pt x="392" y="1371"/>
                  </a:lnTo>
                  <a:lnTo>
                    <a:pt x="392" y="1340"/>
                  </a:lnTo>
                  <a:lnTo>
                    <a:pt x="76" y="25"/>
                  </a:lnTo>
                  <a:cubicBezTo>
                    <a:pt x="76" y="0"/>
                    <a:pt x="5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4269547" y="2762704"/>
              <a:ext cx="43361" cy="148450"/>
            </a:xfrm>
            <a:custGeom>
              <a:avLst/>
              <a:gdLst/>
              <a:ahLst/>
              <a:cxnLst/>
              <a:rect l="l" t="t" r="r" b="b"/>
              <a:pathLst>
                <a:path w="399" h="1366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lnTo>
                    <a:pt x="342" y="1366"/>
                  </a:lnTo>
                  <a:lnTo>
                    <a:pt x="367" y="1366"/>
                  </a:lnTo>
                  <a:cubicBezTo>
                    <a:pt x="399" y="1366"/>
                    <a:pt x="399" y="1366"/>
                    <a:pt x="399" y="1340"/>
                  </a:cubicBezTo>
                  <a:lnTo>
                    <a:pt x="51" y="26"/>
                  </a:lnTo>
                  <a:cubicBezTo>
                    <a:pt x="51" y="1"/>
                    <a:pt x="51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4412455" y="2639140"/>
              <a:ext cx="46078" cy="149102"/>
            </a:xfrm>
            <a:custGeom>
              <a:avLst/>
              <a:gdLst/>
              <a:ahLst/>
              <a:cxnLst/>
              <a:rect l="l" t="t" r="r" b="b"/>
              <a:pathLst>
                <a:path w="424" h="1372" extrusionOk="0">
                  <a:moveTo>
                    <a:pt x="32" y="0"/>
                  </a:moveTo>
                  <a:cubicBezTo>
                    <a:pt x="32" y="0"/>
                    <a:pt x="0" y="32"/>
                    <a:pt x="32" y="32"/>
                  </a:cubicBezTo>
                  <a:lnTo>
                    <a:pt x="348" y="1346"/>
                  </a:lnTo>
                  <a:cubicBezTo>
                    <a:pt x="348" y="1372"/>
                    <a:pt x="373" y="1372"/>
                    <a:pt x="373" y="1372"/>
                  </a:cubicBezTo>
                  <a:lnTo>
                    <a:pt x="398" y="1372"/>
                  </a:lnTo>
                  <a:cubicBezTo>
                    <a:pt x="398" y="1372"/>
                    <a:pt x="423" y="1372"/>
                    <a:pt x="398" y="1346"/>
                  </a:cubicBezTo>
                  <a:lnTo>
                    <a:pt x="82" y="32"/>
                  </a:lnTo>
                  <a:cubicBezTo>
                    <a:pt x="82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4544279" y="2536115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25" y="1"/>
                  </a:moveTo>
                  <a:cubicBezTo>
                    <a:pt x="25" y="32"/>
                    <a:pt x="0" y="32"/>
                    <a:pt x="0" y="58"/>
                  </a:cubicBezTo>
                  <a:lnTo>
                    <a:pt x="341" y="1372"/>
                  </a:lnTo>
                  <a:lnTo>
                    <a:pt x="367" y="1397"/>
                  </a:lnTo>
                  <a:cubicBezTo>
                    <a:pt x="398" y="1397"/>
                    <a:pt x="398" y="1372"/>
                    <a:pt x="398" y="1347"/>
                  </a:cubicBezTo>
                  <a:lnTo>
                    <a:pt x="82" y="32"/>
                  </a:lnTo>
                  <a:cubicBezTo>
                    <a:pt x="51" y="32"/>
                    <a:pt x="51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4693273" y="2446349"/>
              <a:ext cx="42709" cy="150298"/>
            </a:xfrm>
            <a:custGeom>
              <a:avLst/>
              <a:gdLst/>
              <a:ahLst/>
              <a:cxnLst/>
              <a:rect l="l" t="t" r="r" b="b"/>
              <a:pathLst>
                <a:path w="393" h="1383" extrusionOk="0">
                  <a:moveTo>
                    <a:pt x="43" y="0"/>
                  </a:moveTo>
                  <a:cubicBezTo>
                    <a:pt x="40" y="0"/>
                    <a:pt x="34" y="3"/>
                    <a:pt x="26" y="12"/>
                  </a:cubicBezTo>
                  <a:cubicBezTo>
                    <a:pt x="0" y="12"/>
                    <a:pt x="0" y="12"/>
                    <a:pt x="0" y="37"/>
                  </a:cubicBezTo>
                  <a:lnTo>
                    <a:pt x="342" y="1357"/>
                  </a:lnTo>
                  <a:cubicBezTo>
                    <a:pt x="342" y="1383"/>
                    <a:pt x="342" y="1383"/>
                    <a:pt x="367" y="1383"/>
                  </a:cubicBezTo>
                  <a:cubicBezTo>
                    <a:pt x="392" y="1383"/>
                    <a:pt x="392" y="1357"/>
                    <a:pt x="392" y="1332"/>
                  </a:cubicBezTo>
                  <a:lnTo>
                    <a:pt x="51" y="12"/>
                  </a:lnTo>
                  <a:cubicBezTo>
                    <a:pt x="51" y="12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4904756" y="2653594"/>
              <a:ext cx="80419" cy="65966"/>
            </a:xfrm>
            <a:custGeom>
              <a:avLst/>
              <a:gdLst/>
              <a:ahLst/>
              <a:cxnLst/>
              <a:rect l="l" t="t" r="r" b="b"/>
              <a:pathLst>
                <a:path w="740" h="607" extrusionOk="0">
                  <a:moveTo>
                    <a:pt x="0" y="0"/>
                  </a:moveTo>
                  <a:cubicBezTo>
                    <a:pt x="0" y="25"/>
                    <a:pt x="0" y="25"/>
                    <a:pt x="26" y="57"/>
                  </a:cubicBezTo>
                  <a:lnTo>
                    <a:pt x="683" y="607"/>
                  </a:lnTo>
                  <a:lnTo>
                    <a:pt x="740" y="607"/>
                  </a:lnTo>
                  <a:cubicBezTo>
                    <a:pt x="740" y="607"/>
                    <a:pt x="740" y="581"/>
                    <a:pt x="714" y="556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4858786" y="2751728"/>
              <a:ext cx="80419" cy="68139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31" y="1"/>
                  </a:moveTo>
                  <a:cubicBezTo>
                    <a:pt x="24" y="1"/>
                    <a:pt x="16" y="7"/>
                    <a:pt x="0" y="20"/>
                  </a:cubicBezTo>
                  <a:lnTo>
                    <a:pt x="0" y="45"/>
                  </a:lnTo>
                  <a:lnTo>
                    <a:pt x="689" y="626"/>
                  </a:lnTo>
                  <a:lnTo>
                    <a:pt x="714" y="626"/>
                  </a:lnTo>
                  <a:cubicBezTo>
                    <a:pt x="739" y="601"/>
                    <a:pt x="739" y="576"/>
                    <a:pt x="714" y="576"/>
                  </a:cubicBezTo>
                  <a:lnTo>
                    <a:pt x="57" y="20"/>
                  </a:lnTo>
                  <a:cubicBezTo>
                    <a:pt x="44" y="7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4784561" y="2808783"/>
              <a:ext cx="63358" cy="82484"/>
            </a:xfrm>
            <a:custGeom>
              <a:avLst/>
              <a:gdLst/>
              <a:ahLst/>
              <a:cxnLst/>
              <a:rect l="l" t="t" r="r" b="b"/>
              <a:pathLst>
                <a:path w="583" h="759" extrusionOk="0">
                  <a:moveTo>
                    <a:pt x="39" y="0"/>
                  </a:moveTo>
                  <a:cubicBezTo>
                    <a:pt x="32" y="0"/>
                    <a:pt x="26" y="6"/>
                    <a:pt x="26" y="19"/>
                  </a:cubicBezTo>
                  <a:cubicBezTo>
                    <a:pt x="1" y="19"/>
                    <a:pt x="1" y="51"/>
                    <a:pt x="1" y="51"/>
                  </a:cubicBezTo>
                  <a:lnTo>
                    <a:pt x="525" y="758"/>
                  </a:lnTo>
                  <a:lnTo>
                    <a:pt x="582" y="758"/>
                  </a:lnTo>
                  <a:lnTo>
                    <a:pt x="582" y="733"/>
                  </a:lnTo>
                  <a:lnTo>
                    <a:pt x="51" y="19"/>
                  </a:lnTo>
                  <a:cubicBezTo>
                    <a:pt x="51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4862155" y="2410486"/>
              <a:ext cx="31081" cy="151819"/>
            </a:xfrm>
            <a:custGeom>
              <a:avLst/>
              <a:gdLst/>
              <a:ahLst/>
              <a:cxnLst/>
              <a:rect l="l" t="t" r="r" b="b"/>
              <a:pathLst>
                <a:path w="286" h="1397" extrusionOk="0">
                  <a:moveTo>
                    <a:pt x="260" y="0"/>
                  </a:moveTo>
                  <a:cubicBezTo>
                    <a:pt x="235" y="0"/>
                    <a:pt x="209" y="0"/>
                    <a:pt x="209" y="26"/>
                  </a:cubicBezTo>
                  <a:lnTo>
                    <a:pt x="1" y="1372"/>
                  </a:lnTo>
                  <a:cubicBezTo>
                    <a:pt x="1" y="1397"/>
                    <a:pt x="26" y="1397"/>
                    <a:pt x="26" y="1397"/>
                  </a:cubicBezTo>
                  <a:cubicBezTo>
                    <a:pt x="51" y="1397"/>
                    <a:pt x="51" y="1397"/>
                    <a:pt x="77" y="1372"/>
                  </a:cubicBezTo>
                  <a:lnTo>
                    <a:pt x="260" y="26"/>
                  </a:lnTo>
                  <a:cubicBezTo>
                    <a:pt x="285" y="26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4970722" y="2507968"/>
              <a:ext cx="63249" cy="103133"/>
            </a:xfrm>
            <a:custGeom>
              <a:avLst/>
              <a:gdLst/>
              <a:ahLst/>
              <a:cxnLst/>
              <a:rect l="l" t="t" r="r" b="b"/>
              <a:pathLst>
                <a:path w="582" h="949" extrusionOk="0">
                  <a:moveTo>
                    <a:pt x="550" y="1"/>
                  </a:moveTo>
                  <a:cubicBezTo>
                    <a:pt x="525" y="1"/>
                    <a:pt x="525" y="1"/>
                    <a:pt x="499" y="26"/>
                  </a:cubicBezTo>
                  <a:lnTo>
                    <a:pt x="0" y="892"/>
                  </a:lnTo>
                  <a:lnTo>
                    <a:pt x="0" y="948"/>
                  </a:lnTo>
                  <a:lnTo>
                    <a:pt x="25" y="948"/>
                  </a:lnTo>
                  <a:cubicBezTo>
                    <a:pt x="25" y="948"/>
                    <a:pt x="51" y="948"/>
                    <a:pt x="51" y="923"/>
                  </a:cubicBezTo>
                  <a:lnTo>
                    <a:pt x="550" y="51"/>
                  </a:lnTo>
                  <a:cubicBezTo>
                    <a:pt x="581" y="26"/>
                    <a:pt x="581" y="26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617275" y="2753793"/>
              <a:ext cx="208765" cy="123020"/>
            </a:xfrm>
            <a:custGeom>
              <a:avLst/>
              <a:gdLst/>
              <a:ahLst/>
              <a:cxnLst/>
              <a:rect l="l" t="t" r="r" b="b"/>
              <a:pathLst>
                <a:path w="1921" h="1132" extrusionOk="0">
                  <a:moveTo>
                    <a:pt x="1213" y="51"/>
                  </a:moveTo>
                  <a:cubicBezTo>
                    <a:pt x="1554" y="51"/>
                    <a:pt x="1788" y="184"/>
                    <a:pt x="1820" y="367"/>
                  </a:cubicBezTo>
                  <a:cubicBezTo>
                    <a:pt x="1845" y="475"/>
                    <a:pt x="1788" y="607"/>
                    <a:pt x="1662" y="740"/>
                  </a:cubicBezTo>
                  <a:cubicBezTo>
                    <a:pt x="1504" y="873"/>
                    <a:pt x="1314" y="974"/>
                    <a:pt x="1081" y="1031"/>
                  </a:cubicBezTo>
                  <a:cubicBezTo>
                    <a:pt x="948" y="1056"/>
                    <a:pt x="815" y="1081"/>
                    <a:pt x="714" y="1081"/>
                  </a:cubicBezTo>
                  <a:cubicBezTo>
                    <a:pt x="367" y="1081"/>
                    <a:pt x="133" y="948"/>
                    <a:pt x="82" y="765"/>
                  </a:cubicBezTo>
                  <a:cubicBezTo>
                    <a:pt x="51" y="658"/>
                    <a:pt x="108" y="525"/>
                    <a:pt x="265" y="399"/>
                  </a:cubicBezTo>
                  <a:cubicBezTo>
                    <a:pt x="398" y="266"/>
                    <a:pt x="607" y="159"/>
                    <a:pt x="840" y="108"/>
                  </a:cubicBezTo>
                  <a:cubicBezTo>
                    <a:pt x="973" y="83"/>
                    <a:pt x="1081" y="51"/>
                    <a:pt x="1213" y="51"/>
                  </a:cubicBezTo>
                  <a:close/>
                  <a:moveTo>
                    <a:pt x="1213" y="1"/>
                  </a:moveTo>
                  <a:cubicBezTo>
                    <a:pt x="1081" y="1"/>
                    <a:pt x="948" y="26"/>
                    <a:pt x="840" y="51"/>
                  </a:cubicBezTo>
                  <a:cubicBezTo>
                    <a:pt x="581" y="108"/>
                    <a:pt x="367" y="209"/>
                    <a:pt x="209" y="342"/>
                  </a:cubicBezTo>
                  <a:cubicBezTo>
                    <a:pt x="51" y="500"/>
                    <a:pt x="0" y="658"/>
                    <a:pt x="25" y="791"/>
                  </a:cubicBezTo>
                  <a:cubicBezTo>
                    <a:pt x="82" y="999"/>
                    <a:pt x="341" y="1132"/>
                    <a:pt x="714" y="1132"/>
                  </a:cubicBezTo>
                  <a:cubicBezTo>
                    <a:pt x="815" y="1132"/>
                    <a:pt x="948" y="1106"/>
                    <a:pt x="1081" y="1081"/>
                  </a:cubicBezTo>
                  <a:cubicBezTo>
                    <a:pt x="1314" y="1031"/>
                    <a:pt x="1554" y="923"/>
                    <a:pt x="1687" y="791"/>
                  </a:cubicBezTo>
                  <a:cubicBezTo>
                    <a:pt x="1845" y="633"/>
                    <a:pt x="1921" y="475"/>
                    <a:pt x="1896" y="342"/>
                  </a:cubicBezTo>
                  <a:cubicBezTo>
                    <a:pt x="1845" y="133"/>
                    <a:pt x="1580" y="1"/>
                    <a:pt x="121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4624590" y="1932530"/>
              <a:ext cx="88679" cy="74986"/>
            </a:xfrm>
            <a:custGeom>
              <a:avLst/>
              <a:gdLst/>
              <a:ahLst/>
              <a:cxnLst/>
              <a:rect l="l" t="t" r="r" b="b"/>
              <a:pathLst>
                <a:path w="816" h="690" extrusionOk="0">
                  <a:moveTo>
                    <a:pt x="342" y="58"/>
                  </a:moveTo>
                  <a:cubicBezTo>
                    <a:pt x="418" y="58"/>
                    <a:pt x="500" y="83"/>
                    <a:pt x="550" y="133"/>
                  </a:cubicBezTo>
                  <a:cubicBezTo>
                    <a:pt x="632" y="159"/>
                    <a:pt x="708" y="241"/>
                    <a:pt x="733" y="317"/>
                  </a:cubicBezTo>
                  <a:cubicBezTo>
                    <a:pt x="765" y="399"/>
                    <a:pt x="765" y="475"/>
                    <a:pt x="733" y="531"/>
                  </a:cubicBezTo>
                  <a:cubicBezTo>
                    <a:pt x="683" y="582"/>
                    <a:pt x="607" y="607"/>
                    <a:pt x="525" y="607"/>
                  </a:cubicBezTo>
                  <a:cubicBezTo>
                    <a:pt x="449" y="607"/>
                    <a:pt x="367" y="582"/>
                    <a:pt x="291" y="557"/>
                  </a:cubicBezTo>
                  <a:cubicBezTo>
                    <a:pt x="133" y="449"/>
                    <a:pt x="51" y="266"/>
                    <a:pt x="133" y="159"/>
                  </a:cubicBezTo>
                  <a:cubicBezTo>
                    <a:pt x="184" y="83"/>
                    <a:pt x="234" y="58"/>
                    <a:pt x="342" y="58"/>
                  </a:cubicBezTo>
                  <a:close/>
                  <a:moveTo>
                    <a:pt x="342" y="1"/>
                  </a:moveTo>
                  <a:cubicBezTo>
                    <a:pt x="234" y="1"/>
                    <a:pt x="133" y="58"/>
                    <a:pt x="76" y="133"/>
                  </a:cubicBezTo>
                  <a:cubicBezTo>
                    <a:pt x="0" y="266"/>
                    <a:pt x="76" y="475"/>
                    <a:pt x="260" y="607"/>
                  </a:cubicBezTo>
                  <a:cubicBezTo>
                    <a:pt x="342" y="658"/>
                    <a:pt x="449" y="689"/>
                    <a:pt x="525" y="689"/>
                  </a:cubicBezTo>
                  <a:cubicBezTo>
                    <a:pt x="632" y="689"/>
                    <a:pt x="733" y="633"/>
                    <a:pt x="790" y="557"/>
                  </a:cubicBezTo>
                  <a:cubicBezTo>
                    <a:pt x="816" y="475"/>
                    <a:pt x="816" y="399"/>
                    <a:pt x="790" y="291"/>
                  </a:cubicBezTo>
                  <a:cubicBezTo>
                    <a:pt x="765" y="215"/>
                    <a:pt x="683" y="133"/>
                    <a:pt x="607" y="83"/>
                  </a:cubicBezTo>
                  <a:cubicBezTo>
                    <a:pt x="525" y="26"/>
                    <a:pt x="418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40025" y="2689783"/>
              <a:ext cx="552286" cy="167142"/>
            </a:xfrm>
            <a:custGeom>
              <a:avLst/>
              <a:gdLst/>
              <a:ahLst/>
              <a:cxnLst/>
              <a:rect l="l" t="t" r="r" b="b"/>
              <a:pathLst>
                <a:path w="5082" h="1538" extrusionOk="0">
                  <a:moveTo>
                    <a:pt x="3277" y="0"/>
                  </a:moveTo>
                  <a:cubicBezTo>
                    <a:pt x="3163" y="0"/>
                    <a:pt x="3044" y="3"/>
                    <a:pt x="2920" y="8"/>
                  </a:cubicBezTo>
                  <a:cubicBezTo>
                    <a:pt x="1107" y="116"/>
                    <a:pt x="1" y="1487"/>
                    <a:pt x="1" y="1487"/>
                  </a:cubicBezTo>
                  <a:lnTo>
                    <a:pt x="1" y="1537"/>
                  </a:lnTo>
                  <a:lnTo>
                    <a:pt x="51" y="1537"/>
                  </a:lnTo>
                  <a:cubicBezTo>
                    <a:pt x="51" y="1512"/>
                    <a:pt x="1132" y="166"/>
                    <a:pt x="2920" y="65"/>
                  </a:cubicBezTo>
                  <a:cubicBezTo>
                    <a:pt x="3066" y="58"/>
                    <a:pt x="3206" y="54"/>
                    <a:pt x="3339" y="54"/>
                  </a:cubicBezTo>
                  <a:cubicBezTo>
                    <a:pt x="4212" y="54"/>
                    <a:pt x="4789" y="216"/>
                    <a:pt x="4948" y="539"/>
                  </a:cubicBezTo>
                  <a:cubicBezTo>
                    <a:pt x="5031" y="697"/>
                    <a:pt x="4974" y="880"/>
                    <a:pt x="4816" y="1089"/>
                  </a:cubicBezTo>
                  <a:cubicBezTo>
                    <a:pt x="4790" y="1114"/>
                    <a:pt x="4790" y="1146"/>
                    <a:pt x="4816" y="1146"/>
                  </a:cubicBezTo>
                  <a:lnTo>
                    <a:pt x="4841" y="1146"/>
                  </a:lnTo>
                  <a:cubicBezTo>
                    <a:pt x="5056" y="906"/>
                    <a:pt x="5081" y="697"/>
                    <a:pt x="4999" y="514"/>
                  </a:cubicBezTo>
                  <a:cubicBezTo>
                    <a:pt x="4836" y="182"/>
                    <a:pt x="4211" y="0"/>
                    <a:pt x="327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516967" y="2799871"/>
              <a:ext cx="412096" cy="151819"/>
            </a:xfrm>
            <a:custGeom>
              <a:avLst/>
              <a:gdLst/>
              <a:ahLst/>
              <a:cxnLst/>
              <a:rect l="l" t="t" r="r" b="b"/>
              <a:pathLst>
                <a:path w="3792" h="1397" extrusionOk="0">
                  <a:moveTo>
                    <a:pt x="3766" y="0"/>
                  </a:moveTo>
                  <a:cubicBezTo>
                    <a:pt x="3766" y="0"/>
                    <a:pt x="3741" y="0"/>
                    <a:pt x="3741" y="25"/>
                  </a:cubicBezTo>
                  <a:cubicBezTo>
                    <a:pt x="3438" y="984"/>
                    <a:pt x="2435" y="1325"/>
                    <a:pt x="1475" y="1325"/>
                  </a:cubicBezTo>
                  <a:cubicBezTo>
                    <a:pt x="1094" y="1325"/>
                    <a:pt x="720" y="1271"/>
                    <a:pt x="399" y="1182"/>
                  </a:cubicBezTo>
                  <a:cubicBezTo>
                    <a:pt x="317" y="1156"/>
                    <a:pt x="241" y="1131"/>
                    <a:pt x="159" y="1081"/>
                  </a:cubicBezTo>
                  <a:cubicBezTo>
                    <a:pt x="83" y="973"/>
                    <a:pt x="57" y="840"/>
                    <a:pt x="108" y="708"/>
                  </a:cubicBezTo>
                  <a:cubicBezTo>
                    <a:pt x="159" y="575"/>
                    <a:pt x="241" y="449"/>
                    <a:pt x="317" y="367"/>
                  </a:cubicBezTo>
                  <a:cubicBezTo>
                    <a:pt x="342" y="341"/>
                    <a:pt x="342" y="316"/>
                    <a:pt x="317" y="316"/>
                  </a:cubicBezTo>
                  <a:lnTo>
                    <a:pt x="291" y="316"/>
                  </a:lnTo>
                  <a:cubicBezTo>
                    <a:pt x="184" y="417"/>
                    <a:pt x="108" y="550"/>
                    <a:pt x="57" y="682"/>
                  </a:cubicBezTo>
                  <a:cubicBezTo>
                    <a:pt x="1" y="840"/>
                    <a:pt x="26" y="998"/>
                    <a:pt x="133" y="1106"/>
                  </a:cubicBezTo>
                  <a:cubicBezTo>
                    <a:pt x="184" y="1182"/>
                    <a:pt x="291" y="1207"/>
                    <a:pt x="399" y="1238"/>
                  </a:cubicBezTo>
                  <a:cubicBezTo>
                    <a:pt x="715" y="1340"/>
                    <a:pt x="1106" y="1396"/>
                    <a:pt x="1479" y="1396"/>
                  </a:cubicBezTo>
                  <a:cubicBezTo>
                    <a:pt x="2477" y="1396"/>
                    <a:pt x="3501" y="1024"/>
                    <a:pt x="3792" y="51"/>
                  </a:cubicBezTo>
                  <a:cubicBezTo>
                    <a:pt x="3792" y="25"/>
                    <a:pt x="3792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85" name="Google Shape;585;p39"/>
          <p:cNvCxnSpPr/>
          <p:nvPr/>
        </p:nvCxnSpPr>
        <p:spPr>
          <a:xfrm>
            <a:off x="5390150" y="2151975"/>
            <a:ext cx="295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2669C364-F58F-146B-7102-4656DF842281}"/>
              </a:ext>
            </a:extLst>
          </p:cNvPr>
          <p:cNvSpPr txBox="1">
            <a:spLocks/>
          </p:cNvSpPr>
          <p:nvPr/>
        </p:nvSpPr>
        <p:spPr>
          <a:xfrm>
            <a:off x="5230648" y="220345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05" t="30954" r="-105" b="12726"/>
          <a:stretch/>
        </p:blipFill>
        <p:spPr>
          <a:xfrm>
            <a:off x="-14725" y="-14725"/>
            <a:ext cx="9158701" cy="5158200"/>
          </a:xfrm>
          <a:prstGeom prst="rect">
            <a:avLst/>
          </a:prstGeom>
        </p:spPr>
      </p:pic>
      <p:sp>
        <p:nvSpPr>
          <p:cNvPr id="950" name="Google Shape;950;p52"/>
          <p:cNvSpPr txBox="1">
            <a:spLocks noGrp="1"/>
          </p:cNvSpPr>
          <p:nvPr>
            <p:ph type="title"/>
          </p:nvPr>
        </p:nvSpPr>
        <p:spPr>
          <a:xfrm>
            <a:off x="19608" y="4014449"/>
            <a:ext cx="9085481" cy="859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</a:t>
            </a:r>
            <a:br>
              <a:rPr lang="en-US" dirty="0"/>
            </a:br>
            <a:r>
              <a:rPr lang="en-US" dirty="0"/>
              <a:t>bicycles were the main means of transportation.</a:t>
            </a:r>
            <a:endParaRPr dirty="0"/>
          </a:p>
        </p:txBody>
      </p:sp>
      <p:grpSp>
        <p:nvGrpSpPr>
          <p:cNvPr id="951" name="Google Shape;951;p52"/>
          <p:cNvGrpSpPr/>
          <p:nvPr/>
        </p:nvGrpSpPr>
        <p:grpSpPr>
          <a:xfrm>
            <a:off x="285166" y="156019"/>
            <a:ext cx="795350" cy="1534581"/>
            <a:chOff x="285166" y="156019"/>
            <a:chExt cx="795350" cy="1534581"/>
          </a:xfrm>
        </p:grpSpPr>
        <p:sp>
          <p:nvSpPr>
            <p:cNvPr id="952" name="Google Shape;952;p52"/>
            <p:cNvSpPr/>
            <p:nvPr/>
          </p:nvSpPr>
          <p:spPr>
            <a:xfrm>
              <a:off x="780148" y="1560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52"/>
          <p:cNvGrpSpPr/>
          <p:nvPr/>
        </p:nvGrpSpPr>
        <p:grpSpPr>
          <a:xfrm>
            <a:off x="7125945" y="-2021590"/>
            <a:ext cx="4713872" cy="4370137"/>
            <a:chOff x="7125945" y="-2021590"/>
            <a:chExt cx="4713872" cy="4370137"/>
          </a:xfrm>
        </p:grpSpPr>
        <p:sp>
          <p:nvSpPr>
            <p:cNvPr id="955" name="Google Shape;955;p52"/>
            <p:cNvSpPr/>
            <p:nvPr/>
          </p:nvSpPr>
          <p:spPr>
            <a:xfrm>
              <a:off x="8758103" y="16402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6" name="Google Shape;956;p52"/>
            <p:cNvGrpSpPr/>
            <p:nvPr/>
          </p:nvGrpSpPr>
          <p:grpSpPr>
            <a:xfrm>
              <a:off x="7125945" y="-2021590"/>
              <a:ext cx="4713872" cy="4370137"/>
              <a:chOff x="7263770" y="-2014340"/>
              <a:chExt cx="4713872" cy="4370137"/>
            </a:xfrm>
          </p:grpSpPr>
          <p:sp>
            <p:nvSpPr>
              <p:cNvPr id="957" name="Google Shape;957;p52"/>
              <p:cNvSpPr/>
              <p:nvPr/>
            </p:nvSpPr>
            <p:spPr>
              <a:xfrm rot="1956692">
                <a:off x="7667058" y="-10259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solidFill>
                <a:srgbClr val="B8A1EC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2"/>
              <p:cNvSpPr/>
              <p:nvPr/>
            </p:nvSpPr>
            <p:spPr>
              <a:xfrm rot="1956692">
                <a:off x="7857558" y="-12164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9" name="Google Shape;959;p52"/>
          <p:cNvGrpSpPr/>
          <p:nvPr/>
        </p:nvGrpSpPr>
        <p:grpSpPr>
          <a:xfrm>
            <a:off x="-104188" y="3859579"/>
            <a:ext cx="599786" cy="482083"/>
            <a:chOff x="-1526250" y="713531"/>
            <a:chExt cx="2716424" cy="2183347"/>
          </a:xfrm>
        </p:grpSpPr>
        <p:sp>
          <p:nvSpPr>
            <p:cNvPr id="960" name="Google Shape;960;p52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2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DD02FE8B-7353-C769-0162-B7C16D8B5021}"/>
              </a:ext>
            </a:extLst>
          </p:cNvPr>
          <p:cNvSpPr txBox="1">
            <a:spLocks/>
          </p:cNvSpPr>
          <p:nvPr/>
        </p:nvSpPr>
        <p:spPr>
          <a:xfrm>
            <a:off x="6252052" y="385516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54DF37F-6B8D-8F2F-BA54-0F72B7ED0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198" y="-306592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1"/>
          <p:cNvSpPr/>
          <p:nvPr/>
        </p:nvSpPr>
        <p:spPr>
          <a:xfrm>
            <a:off x="350196" y="165378"/>
            <a:ext cx="4049248" cy="4766544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61"/>
          <p:cNvSpPr txBox="1">
            <a:spLocks noGrp="1"/>
          </p:cNvSpPr>
          <p:nvPr>
            <p:ph type="title"/>
          </p:nvPr>
        </p:nvSpPr>
        <p:spPr>
          <a:xfrm>
            <a:off x="4763035" y="2226113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people lit firecrackers at Tet and weddings</a:t>
            </a:r>
            <a:endParaRPr dirty="0"/>
          </a:p>
        </p:txBody>
      </p:sp>
      <p:sp>
        <p:nvSpPr>
          <p:cNvPr id="1242" name="Google Shape;1242;p61"/>
          <p:cNvSpPr/>
          <p:nvPr/>
        </p:nvSpPr>
        <p:spPr>
          <a:xfrm>
            <a:off x="4584350" y="392544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61"/>
          <p:cNvGrpSpPr/>
          <p:nvPr/>
        </p:nvGrpSpPr>
        <p:grpSpPr>
          <a:xfrm>
            <a:off x="7956895" y="1681066"/>
            <a:ext cx="300368" cy="518737"/>
            <a:chOff x="163498" y="1511901"/>
            <a:chExt cx="300368" cy="518737"/>
          </a:xfrm>
        </p:grpSpPr>
        <p:sp>
          <p:nvSpPr>
            <p:cNvPr id="1244" name="Google Shape;1244;p61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1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6" name="Google Shape;1246;p61"/>
          <p:cNvPicPr preferRelativeResize="0"/>
          <p:nvPr/>
        </p:nvPicPr>
        <p:blipFill rotWithShape="1">
          <a:blip r:embed="rId3"/>
          <a:srcRect l="-54" t="446" r="1200"/>
          <a:stretch/>
        </p:blipFill>
        <p:spPr>
          <a:xfrm>
            <a:off x="535020" y="408575"/>
            <a:ext cx="3685577" cy="43482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7" name="Google Shape;1247;p61"/>
          <p:cNvCxnSpPr/>
          <p:nvPr/>
        </p:nvCxnSpPr>
        <p:spPr>
          <a:xfrm>
            <a:off x="4659072" y="2940140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8" name="Google Shape;1248;p61"/>
          <p:cNvGrpSpPr/>
          <p:nvPr/>
        </p:nvGrpSpPr>
        <p:grpSpPr>
          <a:xfrm>
            <a:off x="7360988" y="3757724"/>
            <a:ext cx="866448" cy="685568"/>
            <a:chOff x="2788170" y="-250855"/>
            <a:chExt cx="2768206" cy="2157910"/>
          </a:xfrm>
        </p:grpSpPr>
        <p:sp>
          <p:nvSpPr>
            <p:cNvPr id="1249" name="Google Shape;1249;p61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1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1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1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1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1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1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1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AD76B5D2-6E93-6FCA-B4A9-7192E04A581F}"/>
              </a:ext>
            </a:extLst>
          </p:cNvPr>
          <p:cNvSpPr txBox="1">
            <a:spLocks/>
          </p:cNvSpPr>
          <p:nvPr/>
        </p:nvSpPr>
        <p:spPr>
          <a:xfrm>
            <a:off x="5285100" y="288181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3"/>
          <p:cNvSpPr txBox="1">
            <a:spLocks noGrp="1"/>
          </p:cNvSpPr>
          <p:nvPr>
            <p:ph type="title"/>
          </p:nvPr>
        </p:nvSpPr>
        <p:spPr>
          <a:xfrm>
            <a:off x="638884" y="1363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00"/>
                </a:solidFill>
              </a:rPr>
              <a:t>RECAP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738645" y="1125132"/>
            <a:ext cx="4534312" cy="558900"/>
          </a:xfrm>
          <a:prstGeom prst="rect">
            <a:avLst/>
          </a:prstGeom>
          <a:solidFill>
            <a:srgbClr val="5BD4FF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learnt today?</a:t>
            </a:r>
            <a:endParaRPr dirty="0"/>
          </a:p>
        </p:txBody>
      </p:sp>
      <p:sp>
        <p:nvSpPr>
          <p:cNvPr id="671" name="Google Shape;671;p43"/>
          <p:cNvSpPr txBox="1">
            <a:spLocks noGrp="1"/>
          </p:cNvSpPr>
          <p:nvPr>
            <p:ph type="subTitle" idx="5"/>
          </p:nvPr>
        </p:nvSpPr>
        <p:spPr>
          <a:xfrm>
            <a:off x="634140" y="2246210"/>
            <a:ext cx="4355524" cy="558900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>
              <a:buAutoNum type="arabicPeriod"/>
            </a:pPr>
            <a:r>
              <a:rPr lang="en-US" dirty="0"/>
              <a:t>Words related to lifestyle</a:t>
            </a:r>
            <a:endParaRPr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626" r="20978" b="14653"/>
          <a:stretch/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4989664" y="3520494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671;p43">
            <a:extLst>
              <a:ext uri="{FF2B5EF4-FFF2-40B4-BE49-F238E27FC236}">
                <a16:creationId xmlns:a16="http://schemas.microsoft.com/office/drawing/2014/main" id="{D59047C2-D51D-B901-7D91-3A563B7D2C8C}"/>
              </a:ext>
            </a:extLst>
          </p:cNvPr>
          <p:cNvSpPr txBox="1">
            <a:spLocks/>
          </p:cNvSpPr>
          <p:nvPr/>
        </p:nvSpPr>
        <p:spPr>
          <a:xfrm>
            <a:off x="644619" y="3159308"/>
            <a:ext cx="4355524" cy="948891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dirty="0"/>
              <a:t>2. Changes lifestyle in the past and the present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/>
      <p:bldP spid="670" grpId="0" uiExpand="1" build="p" animBg="1"/>
      <p:bldP spid="671" grpId="0" uiExpand="1" build="p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4"/>
          <p:cNvSpPr txBox="1">
            <a:spLocks noGrp="1"/>
          </p:cNvSpPr>
          <p:nvPr>
            <p:ph type="title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 you!</a:t>
            </a:r>
            <a:endParaRPr dirty="0"/>
          </a:p>
        </p:txBody>
      </p:sp>
      <p:sp>
        <p:nvSpPr>
          <p:cNvPr id="1007" name="Google Shape;1007;p54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question?</a:t>
            </a:r>
            <a:endParaRPr dirty="0"/>
          </a:p>
        </p:txBody>
      </p:sp>
      <p:pic>
        <p:nvPicPr>
          <p:cNvPr id="1008" name="Google Shape;1008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535" b="24151"/>
          <a:stretch/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1009" name="Google Shape;1009;p54"/>
          <p:cNvSpPr/>
          <p:nvPr/>
        </p:nvSpPr>
        <p:spPr>
          <a:xfrm>
            <a:off x="8047153" y="43607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0" name="Google Shape;1010;p54"/>
          <p:cNvGrpSpPr/>
          <p:nvPr/>
        </p:nvGrpSpPr>
        <p:grpSpPr>
          <a:xfrm>
            <a:off x="3527966" y="845551"/>
            <a:ext cx="686525" cy="598537"/>
            <a:chOff x="-222659" y="1432101"/>
            <a:chExt cx="686525" cy="598537"/>
          </a:xfrm>
        </p:grpSpPr>
        <p:sp>
          <p:nvSpPr>
            <p:cNvPr id="1011" name="Google Shape;1011;p54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4"/>
            <p:cNvSpPr/>
            <p:nvPr/>
          </p:nvSpPr>
          <p:spPr>
            <a:xfrm>
              <a:off x="-222659" y="14321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54"/>
          <p:cNvGrpSpPr/>
          <p:nvPr/>
        </p:nvGrpSpPr>
        <p:grpSpPr>
          <a:xfrm rot="5400000">
            <a:off x="3322334" y="3036975"/>
            <a:ext cx="1097803" cy="2036245"/>
            <a:chOff x="5566996" y="1098750"/>
            <a:chExt cx="1097803" cy="2036245"/>
          </a:xfrm>
        </p:grpSpPr>
        <p:sp>
          <p:nvSpPr>
            <p:cNvPr id="1014" name="Google Shape;1014;p54"/>
            <p:cNvSpPr/>
            <p:nvPr/>
          </p:nvSpPr>
          <p:spPr>
            <a:xfrm>
              <a:off x="5566996" y="1300816"/>
              <a:ext cx="253429" cy="407403"/>
            </a:xfrm>
            <a:custGeom>
              <a:avLst/>
              <a:gdLst/>
              <a:ahLst/>
              <a:cxnLst/>
              <a:rect l="l" t="t" r="r" b="b"/>
              <a:pathLst>
                <a:path w="6029" h="9692" extrusionOk="0">
                  <a:moveTo>
                    <a:pt x="3369" y="1"/>
                  </a:moveTo>
                  <a:lnTo>
                    <a:pt x="3027" y="841"/>
                  </a:lnTo>
                  <a:cubicBezTo>
                    <a:pt x="2945" y="1056"/>
                    <a:pt x="2895" y="1290"/>
                    <a:pt x="2920" y="1530"/>
                  </a:cubicBezTo>
                  <a:cubicBezTo>
                    <a:pt x="2945" y="1846"/>
                    <a:pt x="2869" y="2396"/>
                    <a:pt x="2421" y="3027"/>
                  </a:cubicBezTo>
                  <a:cubicBezTo>
                    <a:pt x="2080" y="3501"/>
                    <a:pt x="1789" y="4026"/>
                    <a:pt x="1549" y="4582"/>
                  </a:cubicBezTo>
                  <a:cubicBezTo>
                    <a:pt x="1106" y="5763"/>
                    <a:pt x="342" y="7691"/>
                    <a:pt x="77" y="8373"/>
                  </a:cubicBezTo>
                  <a:cubicBezTo>
                    <a:pt x="1" y="8556"/>
                    <a:pt x="51" y="8739"/>
                    <a:pt x="209" y="8847"/>
                  </a:cubicBezTo>
                  <a:cubicBezTo>
                    <a:pt x="841" y="9346"/>
                    <a:pt x="1549" y="9637"/>
                    <a:pt x="2313" y="9687"/>
                  </a:cubicBezTo>
                  <a:cubicBezTo>
                    <a:pt x="2332" y="9690"/>
                    <a:pt x="2351" y="9691"/>
                    <a:pt x="2369" y="9691"/>
                  </a:cubicBezTo>
                  <a:cubicBezTo>
                    <a:pt x="2534" y="9691"/>
                    <a:pt x="2691" y="9593"/>
                    <a:pt x="2737" y="9428"/>
                  </a:cubicBezTo>
                  <a:lnTo>
                    <a:pt x="4234" y="5637"/>
                  </a:lnTo>
                  <a:cubicBezTo>
                    <a:pt x="4449" y="5081"/>
                    <a:pt x="4582" y="4474"/>
                    <a:pt x="4658" y="3899"/>
                  </a:cubicBezTo>
                  <a:cubicBezTo>
                    <a:pt x="4765" y="3135"/>
                    <a:pt x="5081" y="2686"/>
                    <a:pt x="5315" y="2478"/>
                  </a:cubicBezTo>
                  <a:cubicBezTo>
                    <a:pt x="5473" y="2288"/>
                    <a:pt x="5605" y="2105"/>
                    <a:pt x="5713" y="1871"/>
                  </a:cubicBezTo>
                  <a:lnTo>
                    <a:pt x="6029" y="1056"/>
                  </a:lnTo>
                  <a:lnTo>
                    <a:pt x="4708" y="525"/>
                  </a:lnTo>
                  <a:lnTo>
                    <a:pt x="4658" y="525"/>
                  </a:lnTo>
                  <a:lnTo>
                    <a:pt x="336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4"/>
            <p:cNvSpPr/>
            <p:nvPr/>
          </p:nvSpPr>
          <p:spPr>
            <a:xfrm>
              <a:off x="5706429" y="1298672"/>
              <a:ext cx="116143" cy="48592"/>
            </a:xfrm>
            <a:custGeom>
              <a:avLst/>
              <a:gdLst/>
              <a:ahLst/>
              <a:cxnLst/>
              <a:rect l="l" t="t" r="r" b="b"/>
              <a:pathLst>
                <a:path w="2763" h="1156" extrusionOk="0">
                  <a:moveTo>
                    <a:pt x="194" y="0"/>
                  </a:moveTo>
                  <a:cubicBezTo>
                    <a:pt x="109" y="0"/>
                    <a:pt x="58" y="17"/>
                    <a:pt x="52" y="52"/>
                  </a:cubicBezTo>
                  <a:cubicBezTo>
                    <a:pt x="1" y="184"/>
                    <a:pt x="551" y="526"/>
                    <a:pt x="1290" y="816"/>
                  </a:cubicBezTo>
                  <a:cubicBezTo>
                    <a:pt x="1831" y="1031"/>
                    <a:pt x="2317" y="1156"/>
                    <a:pt x="2557" y="1156"/>
                  </a:cubicBezTo>
                  <a:cubicBezTo>
                    <a:pt x="2642" y="1156"/>
                    <a:pt x="2697" y="1140"/>
                    <a:pt x="2712" y="1107"/>
                  </a:cubicBezTo>
                  <a:cubicBezTo>
                    <a:pt x="2762" y="974"/>
                    <a:pt x="2213" y="633"/>
                    <a:pt x="1473" y="342"/>
                  </a:cubicBezTo>
                  <a:cubicBezTo>
                    <a:pt x="929" y="129"/>
                    <a:pt x="43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4"/>
            <p:cNvSpPr/>
            <p:nvPr/>
          </p:nvSpPr>
          <p:spPr>
            <a:xfrm>
              <a:off x="5694239" y="1320741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58" y="1"/>
                  </a:moveTo>
                  <a:lnTo>
                    <a:pt x="0" y="367"/>
                  </a:lnTo>
                  <a:cubicBezTo>
                    <a:pt x="1397" y="1372"/>
                    <a:pt x="2686" y="1397"/>
                    <a:pt x="2686" y="1397"/>
                  </a:cubicBezTo>
                  <a:lnTo>
                    <a:pt x="2818" y="1056"/>
                  </a:lnTo>
                  <a:cubicBezTo>
                    <a:pt x="1239" y="898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4"/>
            <p:cNvSpPr/>
            <p:nvPr/>
          </p:nvSpPr>
          <p:spPr>
            <a:xfrm>
              <a:off x="5589065" y="1590862"/>
              <a:ext cx="117404" cy="59816"/>
            </a:xfrm>
            <a:custGeom>
              <a:avLst/>
              <a:gdLst/>
              <a:ahLst/>
              <a:cxnLst/>
              <a:rect l="l" t="t" r="r" b="b"/>
              <a:pathLst>
                <a:path w="2793" h="1423" extrusionOk="0">
                  <a:moveTo>
                    <a:pt x="133" y="1"/>
                  </a:moveTo>
                  <a:lnTo>
                    <a:pt x="0" y="367"/>
                  </a:lnTo>
                  <a:cubicBezTo>
                    <a:pt x="1371" y="1366"/>
                    <a:pt x="2660" y="1422"/>
                    <a:pt x="2660" y="1422"/>
                  </a:cubicBezTo>
                  <a:lnTo>
                    <a:pt x="2793" y="1050"/>
                  </a:lnTo>
                  <a:cubicBezTo>
                    <a:pt x="1239" y="892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4"/>
            <p:cNvSpPr/>
            <p:nvPr/>
          </p:nvSpPr>
          <p:spPr>
            <a:xfrm>
              <a:off x="5578976" y="1616083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33" y="1"/>
                  </a:moveTo>
                  <a:lnTo>
                    <a:pt x="0" y="348"/>
                  </a:lnTo>
                  <a:cubicBezTo>
                    <a:pt x="1396" y="1347"/>
                    <a:pt x="2660" y="1397"/>
                    <a:pt x="2660" y="1397"/>
                  </a:cubicBezTo>
                  <a:lnTo>
                    <a:pt x="2818" y="1056"/>
                  </a:lnTo>
                  <a:cubicBezTo>
                    <a:pt x="1239" y="898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4"/>
            <p:cNvSpPr/>
            <p:nvPr/>
          </p:nvSpPr>
          <p:spPr>
            <a:xfrm>
              <a:off x="6337262" y="2752897"/>
              <a:ext cx="327537" cy="382098"/>
            </a:xfrm>
            <a:custGeom>
              <a:avLst/>
              <a:gdLst/>
              <a:ahLst/>
              <a:cxnLst/>
              <a:rect l="l" t="t" r="r" b="b"/>
              <a:pathLst>
                <a:path w="7792" h="9090" extrusionOk="0">
                  <a:moveTo>
                    <a:pt x="2288" y="1"/>
                  </a:moveTo>
                  <a:lnTo>
                    <a:pt x="1157" y="841"/>
                  </a:lnTo>
                  <a:lnTo>
                    <a:pt x="1132" y="866"/>
                  </a:lnTo>
                  <a:lnTo>
                    <a:pt x="1" y="1707"/>
                  </a:lnTo>
                  <a:lnTo>
                    <a:pt x="525" y="2421"/>
                  </a:lnTo>
                  <a:cubicBezTo>
                    <a:pt x="683" y="2604"/>
                    <a:pt x="841" y="2762"/>
                    <a:pt x="1050" y="2894"/>
                  </a:cubicBezTo>
                  <a:cubicBezTo>
                    <a:pt x="1340" y="3052"/>
                    <a:pt x="1764" y="3394"/>
                    <a:pt x="2079" y="4108"/>
                  </a:cubicBezTo>
                  <a:cubicBezTo>
                    <a:pt x="2288" y="4657"/>
                    <a:pt x="2579" y="5182"/>
                    <a:pt x="2945" y="5656"/>
                  </a:cubicBezTo>
                  <a:cubicBezTo>
                    <a:pt x="3710" y="6686"/>
                    <a:pt x="4923" y="8316"/>
                    <a:pt x="5371" y="8922"/>
                  </a:cubicBezTo>
                  <a:cubicBezTo>
                    <a:pt x="5459" y="9032"/>
                    <a:pt x="5577" y="9090"/>
                    <a:pt x="5694" y="9090"/>
                  </a:cubicBezTo>
                  <a:cubicBezTo>
                    <a:pt x="5745" y="9090"/>
                    <a:pt x="5797" y="9078"/>
                    <a:pt x="5845" y="9055"/>
                  </a:cubicBezTo>
                  <a:cubicBezTo>
                    <a:pt x="6578" y="8764"/>
                    <a:pt x="7210" y="8341"/>
                    <a:pt x="7684" y="7709"/>
                  </a:cubicBezTo>
                  <a:cubicBezTo>
                    <a:pt x="7791" y="7551"/>
                    <a:pt x="7791" y="7368"/>
                    <a:pt x="7684" y="7210"/>
                  </a:cubicBezTo>
                  <a:lnTo>
                    <a:pt x="5239" y="3950"/>
                  </a:lnTo>
                  <a:cubicBezTo>
                    <a:pt x="4866" y="3444"/>
                    <a:pt x="4449" y="3027"/>
                    <a:pt x="4000" y="2654"/>
                  </a:cubicBezTo>
                  <a:cubicBezTo>
                    <a:pt x="3394" y="2180"/>
                    <a:pt x="3185" y="1656"/>
                    <a:pt x="3128" y="1340"/>
                  </a:cubicBezTo>
                  <a:cubicBezTo>
                    <a:pt x="3078" y="1132"/>
                    <a:pt x="2970" y="891"/>
                    <a:pt x="2844" y="708"/>
                  </a:cubicBezTo>
                  <a:lnTo>
                    <a:pt x="228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4"/>
            <p:cNvSpPr/>
            <p:nvPr/>
          </p:nvSpPr>
          <p:spPr>
            <a:xfrm>
              <a:off x="6333815" y="2751972"/>
              <a:ext cx="103112" cy="73603"/>
            </a:xfrm>
            <a:custGeom>
              <a:avLst/>
              <a:gdLst/>
              <a:ahLst/>
              <a:cxnLst/>
              <a:rect l="l" t="t" r="r" b="b"/>
              <a:pathLst>
                <a:path w="2453" h="1751" extrusionOk="0">
                  <a:moveTo>
                    <a:pt x="2310" y="0"/>
                  </a:moveTo>
                  <a:cubicBezTo>
                    <a:pt x="2130" y="0"/>
                    <a:pt x="1624" y="272"/>
                    <a:pt x="1081" y="680"/>
                  </a:cubicBezTo>
                  <a:cubicBezTo>
                    <a:pt x="449" y="1154"/>
                    <a:pt x="1" y="1628"/>
                    <a:pt x="83" y="1729"/>
                  </a:cubicBezTo>
                  <a:cubicBezTo>
                    <a:pt x="93" y="1744"/>
                    <a:pt x="114" y="1751"/>
                    <a:pt x="143" y="1751"/>
                  </a:cubicBezTo>
                  <a:cubicBezTo>
                    <a:pt x="322" y="1751"/>
                    <a:pt x="828" y="1479"/>
                    <a:pt x="1372" y="1071"/>
                  </a:cubicBezTo>
                  <a:cubicBezTo>
                    <a:pt x="2003" y="598"/>
                    <a:pt x="2452" y="124"/>
                    <a:pt x="2370" y="23"/>
                  </a:cubicBezTo>
                  <a:cubicBezTo>
                    <a:pt x="2359" y="8"/>
                    <a:pt x="2339" y="0"/>
                    <a:pt x="23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4"/>
            <p:cNvSpPr/>
            <p:nvPr/>
          </p:nvSpPr>
          <p:spPr>
            <a:xfrm>
              <a:off x="6349200" y="2769375"/>
              <a:ext cx="107652" cy="85289"/>
            </a:xfrm>
            <a:custGeom>
              <a:avLst/>
              <a:gdLst/>
              <a:ahLst/>
              <a:cxnLst/>
              <a:rect l="l" t="t" r="r" b="b"/>
              <a:pathLst>
                <a:path w="2561" h="2029" extrusionOk="0">
                  <a:moveTo>
                    <a:pt x="2320" y="0"/>
                  </a:moveTo>
                  <a:cubicBezTo>
                    <a:pt x="1347" y="1264"/>
                    <a:pt x="1" y="1738"/>
                    <a:pt x="1" y="1738"/>
                  </a:cubicBezTo>
                  <a:lnTo>
                    <a:pt x="241" y="2029"/>
                  </a:lnTo>
                  <a:cubicBezTo>
                    <a:pt x="1821" y="1371"/>
                    <a:pt x="2560" y="316"/>
                    <a:pt x="2560" y="316"/>
                  </a:cubicBezTo>
                  <a:lnTo>
                    <a:pt x="232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4"/>
            <p:cNvSpPr/>
            <p:nvPr/>
          </p:nvSpPr>
          <p:spPr>
            <a:xfrm>
              <a:off x="6523187" y="3002841"/>
              <a:ext cx="106307" cy="85289"/>
            </a:xfrm>
            <a:custGeom>
              <a:avLst/>
              <a:gdLst/>
              <a:ahLst/>
              <a:cxnLst/>
              <a:rect l="l" t="t" r="r" b="b"/>
              <a:pathLst>
                <a:path w="2529" h="2029" extrusionOk="0">
                  <a:moveTo>
                    <a:pt x="2313" y="0"/>
                  </a:moveTo>
                  <a:cubicBezTo>
                    <a:pt x="1340" y="1239"/>
                    <a:pt x="1" y="1713"/>
                    <a:pt x="1" y="1713"/>
                  </a:cubicBezTo>
                  <a:lnTo>
                    <a:pt x="234" y="2029"/>
                  </a:lnTo>
                  <a:cubicBezTo>
                    <a:pt x="1814" y="1372"/>
                    <a:pt x="2528" y="291"/>
                    <a:pt x="2528" y="291"/>
                  </a:cubicBezTo>
                  <a:lnTo>
                    <a:pt x="23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4"/>
            <p:cNvSpPr/>
            <p:nvPr/>
          </p:nvSpPr>
          <p:spPr>
            <a:xfrm>
              <a:off x="6539665" y="3023817"/>
              <a:ext cx="106264" cy="85289"/>
            </a:xfrm>
            <a:custGeom>
              <a:avLst/>
              <a:gdLst/>
              <a:ahLst/>
              <a:cxnLst/>
              <a:rect l="l" t="t" r="r" b="b"/>
              <a:pathLst>
                <a:path w="2528" h="2029" extrusionOk="0">
                  <a:moveTo>
                    <a:pt x="2294" y="1"/>
                  </a:moveTo>
                  <a:cubicBezTo>
                    <a:pt x="1315" y="1264"/>
                    <a:pt x="0" y="1713"/>
                    <a:pt x="0" y="1713"/>
                  </a:cubicBezTo>
                  <a:lnTo>
                    <a:pt x="241" y="2029"/>
                  </a:lnTo>
                  <a:cubicBezTo>
                    <a:pt x="1820" y="1372"/>
                    <a:pt x="2528" y="316"/>
                    <a:pt x="2528" y="316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4"/>
            <p:cNvSpPr/>
            <p:nvPr/>
          </p:nvSpPr>
          <p:spPr>
            <a:xfrm>
              <a:off x="5749474" y="1098750"/>
              <a:ext cx="861129" cy="1699307"/>
            </a:xfrm>
            <a:custGeom>
              <a:avLst/>
              <a:gdLst/>
              <a:ahLst/>
              <a:cxnLst/>
              <a:rect l="l" t="t" r="r" b="b"/>
              <a:pathLst>
                <a:path w="20486" h="40426" extrusionOk="0">
                  <a:moveTo>
                    <a:pt x="11823" y="3677"/>
                  </a:moveTo>
                  <a:cubicBezTo>
                    <a:pt x="12189" y="3677"/>
                    <a:pt x="12587" y="3702"/>
                    <a:pt x="12928" y="3753"/>
                  </a:cubicBezTo>
                  <a:lnTo>
                    <a:pt x="13061" y="3753"/>
                  </a:lnTo>
                  <a:cubicBezTo>
                    <a:pt x="13086" y="3860"/>
                    <a:pt x="13086" y="3993"/>
                    <a:pt x="13112" y="4094"/>
                  </a:cubicBezTo>
                  <a:cubicBezTo>
                    <a:pt x="13162" y="5358"/>
                    <a:pt x="12530" y="6621"/>
                    <a:pt x="11481" y="7335"/>
                  </a:cubicBezTo>
                  <a:cubicBezTo>
                    <a:pt x="11066" y="7615"/>
                    <a:pt x="10513" y="7787"/>
                    <a:pt x="9983" y="7787"/>
                  </a:cubicBezTo>
                  <a:cubicBezTo>
                    <a:pt x="9474" y="7787"/>
                    <a:pt x="8986" y="7628"/>
                    <a:pt x="8663" y="7253"/>
                  </a:cubicBezTo>
                  <a:cubicBezTo>
                    <a:pt x="8297" y="6836"/>
                    <a:pt x="8265" y="6337"/>
                    <a:pt x="8322" y="5989"/>
                  </a:cubicBezTo>
                  <a:cubicBezTo>
                    <a:pt x="8398" y="5332"/>
                    <a:pt x="8796" y="4675"/>
                    <a:pt x="9346" y="4309"/>
                  </a:cubicBezTo>
                  <a:cubicBezTo>
                    <a:pt x="10085" y="3809"/>
                    <a:pt x="10982" y="3677"/>
                    <a:pt x="11823" y="3677"/>
                  </a:cubicBezTo>
                  <a:close/>
                  <a:moveTo>
                    <a:pt x="8376" y="0"/>
                  </a:moveTo>
                  <a:cubicBezTo>
                    <a:pt x="5119" y="0"/>
                    <a:pt x="1345" y="1696"/>
                    <a:pt x="51" y="5124"/>
                  </a:cubicBezTo>
                  <a:cubicBezTo>
                    <a:pt x="1" y="5282"/>
                    <a:pt x="83" y="5414"/>
                    <a:pt x="209" y="5465"/>
                  </a:cubicBezTo>
                  <a:cubicBezTo>
                    <a:pt x="242" y="5477"/>
                    <a:pt x="277" y="5484"/>
                    <a:pt x="311" y="5484"/>
                  </a:cubicBezTo>
                  <a:cubicBezTo>
                    <a:pt x="414" y="5484"/>
                    <a:pt x="514" y="5426"/>
                    <a:pt x="557" y="5307"/>
                  </a:cubicBezTo>
                  <a:cubicBezTo>
                    <a:pt x="1747" y="2112"/>
                    <a:pt x="5290" y="525"/>
                    <a:pt x="8364" y="525"/>
                  </a:cubicBezTo>
                  <a:cubicBezTo>
                    <a:pt x="8554" y="525"/>
                    <a:pt x="8743" y="531"/>
                    <a:pt x="8929" y="543"/>
                  </a:cubicBezTo>
                  <a:cubicBezTo>
                    <a:pt x="9845" y="593"/>
                    <a:pt x="10559" y="777"/>
                    <a:pt x="11140" y="1067"/>
                  </a:cubicBezTo>
                  <a:cubicBezTo>
                    <a:pt x="12006" y="1516"/>
                    <a:pt x="12638" y="2306"/>
                    <a:pt x="12928" y="3228"/>
                  </a:cubicBezTo>
                  <a:cubicBezTo>
                    <a:pt x="12564" y="3187"/>
                    <a:pt x="12170" y="3157"/>
                    <a:pt x="11765" y="3157"/>
                  </a:cubicBezTo>
                  <a:cubicBezTo>
                    <a:pt x="10850" y="3157"/>
                    <a:pt x="9878" y="3313"/>
                    <a:pt x="9055" y="3860"/>
                  </a:cubicBezTo>
                  <a:cubicBezTo>
                    <a:pt x="8373" y="4334"/>
                    <a:pt x="7899" y="5124"/>
                    <a:pt x="7791" y="5914"/>
                  </a:cubicBezTo>
                  <a:cubicBezTo>
                    <a:pt x="7716" y="6571"/>
                    <a:pt x="7874" y="7177"/>
                    <a:pt x="8265" y="7601"/>
                  </a:cubicBezTo>
                  <a:cubicBezTo>
                    <a:pt x="8705" y="8103"/>
                    <a:pt x="9330" y="8319"/>
                    <a:pt x="9977" y="8319"/>
                  </a:cubicBezTo>
                  <a:cubicBezTo>
                    <a:pt x="10615" y="8319"/>
                    <a:pt x="11274" y="8110"/>
                    <a:pt x="11797" y="7759"/>
                  </a:cubicBezTo>
                  <a:cubicBezTo>
                    <a:pt x="12979" y="6969"/>
                    <a:pt x="13718" y="5515"/>
                    <a:pt x="13636" y="4069"/>
                  </a:cubicBezTo>
                  <a:cubicBezTo>
                    <a:pt x="13611" y="3993"/>
                    <a:pt x="13611" y="3911"/>
                    <a:pt x="13611" y="3835"/>
                  </a:cubicBezTo>
                  <a:lnTo>
                    <a:pt x="13611" y="3835"/>
                  </a:lnTo>
                  <a:cubicBezTo>
                    <a:pt x="15348" y="4094"/>
                    <a:pt x="17402" y="4783"/>
                    <a:pt x="18432" y="6438"/>
                  </a:cubicBezTo>
                  <a:cubicBezTo>
                    <a:pt x="18798" y="6994"/>
                    <a:pt x="19039" y="7702"/>
                    <a:pt x="19222" y="8675"/>
                  </a:cubicBezTo>
                  <a:cubicBezTo>
                    <a:pt x="19929" y="12624"/>
                    <a:pt x="18849" y="16838"/>
                    <a:pt x="16322" y="19972"/>
                  </a:cubicBezTo>
                  <a:cubicBezTo>
                    <a:pt x="15664" y="20788"/>
                    <a:pt x="14875" y="21552"/>
                    <a:pt x="14142" y="22291"/>
                  </a:cubicBezTo>
                  <a:cubicBezTo>
                    <a:pt x="12587" y="23814"/>
                    <a:pt x="10982" y="25419"/>
                    <a:pt x="10268" y="27529"/>
                  </a:cubicBezTo>
                  <a:cubicBezTo>
                    <a:pt x="9561" y="29583"/>
                    <a:pt x="9794" y="32085"/>
                    <a:pt x="10925" y="34530"/>
                  </a:cubicBezTo>
                  <a:cubicBezTo>
                    <a:pt x="11930" y="36691"/>
                    <a:pt x="13428" y="38530"/>
                    <a:pt x="14900" y="40350"/>
                  </a:cubicBezTo>
                  <a:cubicBezTo>
                    <a:pt x="14957" y="40400"/>
                    <a:pt x="15033" y="40426"/>
                    <a:pt x="15115" y="40426"/>
                  </a:cubicBezTo>
                  <a:cubicBezTo>
                    <a:pt x="15165" y="40426"/>
                    <a:pt x="15216" y="40426"/>
                    <a:pt x="15273" y="40375"/>
                  </a:cubicBezTo>
                  <a:cubicBezTo>
                    <a:pt x="15374" y="40299"/>
                    <a:pt x="15405" y="40110"/>
                    <a:pt x="15298" y="40009"/>
                  </a:cubicBezTo>
                  <a:cubicBezTo>
                    <a:pt x="13851" y="38246"/>
                    <a:pt x="12372" y="36401"/>
                    <a:pt x="11399" y="34297"/>
                  </a:cubicBezTo>
                  <a:cubicBezTo>
                    <a:pt x="10319" y="31978"/>
                    <a:pt x="10110" y="29634"/>
                    <a:pt x="10767" y="27687"/>
                  </a:cubicBezTo>
                  <a:cubicBezTo>
                    <a:pt x="11425" y="25710"/>
                    <a:pt x="12928" y="24237"/>
                    <a:pt x="14508" y="22658"/>
                  </a:cubicBezTo>
                  <a:cubicBezTo>
                    <a:pt x="15273" y="21919"/>
                    <a:pt x="16037" y="21129"/>
                    <a:pt x="16720" y="20314"/>
                  </a:cubicBezTo>
                  <a:cubicBezTo>
                    <a:pt x="19354" y="17079"/>
                    <a:pt x="20485" y="12681"/>
                    <a:pt x="19721" y="8574"/>
                  </a:cubicBezTo>
                  <a:cubicBezTo>
                    <a:pt x="19614" y="7942"/>
                    <a:pt x="19405" y="6969"/>
                    <a:pt x="18881" y="6147"/>
                  </a:cubicBezTo>
                  <a:cubicBezTo>
                    <a:pt x="17933" y="4625"/>
                    <a:pt x="16088" y="3651"/>
                    <a:pt x="13510" y="3279"/>
                  </a:cubicBezTo>
                  <a:cubicBezTo>
                    <a:pt x="13219" y="2148"/>
                    <a:pt x="12429" y="1149"/>
                    <a:pt x="11399" y="619"/>
                  </a:cubicBezTo>
                  <a:cubicBezTo>
                    <a:pt x="10742" y="277"/>
                    <a:pt x="9952" y="69"/>
                    <a:pt x="8954" y="18"/>
                  </a:cubicBezTo>
                  <a:cubicBezTo>
                    <a:pt x="8764" y="6"/>
                    <a:pt x="8571" y="0"/>
                    <a:pt x="83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25" name="Google Shape;1025;p54"/>
          <p:cNvCxnSpPr/>
          <p:nvPr/>
        </p:nvCxnSpPr>
        <p:spPr>
          <a:xfrm>
            <a:off x="4320525" y="2698400"/>
            <a:ext cx="4084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8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1429" r="21429"/>
          <a:stretch/>
        </p:blipFill>
        <p:spPr>
          <a:xfrm>
            <a:off x="6205113" y="139360"/>
            <a:ext cx="2794800" cy="2794800"/>
          </a:xfrm>
          <a:prstGeom prst="ellipse">
            <a:avLst/>
          </a:prstGeom>
        </p:spPr>
      </p:pic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xfrm>
            <a:off x="666521" y="210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O</a:t>
            </a:r>
            <a:r>
              <a:rPr lang="en" sz="6000" dirty="0" err="1"/>
              <a:t>bjectives</a:t>
            </a:r>
            <a:endParaRPr sz="6000" dirty="0"/>
          </a:p>
        </p:txBody>
      </p:sp>
      <p:sp>
        <p:nvSpPr>
          <p:cNvPr id="525" name="Google Shape;525;p38"/>
          <p:cNvSpPr txBox="1">
            <a:spLocks noGrp="1"/>
          </p:cNvSpPr>
          <p:nvPr>
            <p:ph type="title" idx="6"/>
          </p:nvPr>
        </p:nvSpPr>
        <p:spPr>
          <a:xfrm>
            <a:off x="720000" y="1768030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27" name="Google Shape;527;p38"/>
          <p:cNvSpPr txBox="1">
            <a:spLocks noGrp="1"/>
          </p:cNvSpPr>
          <p:nvPr>
            <p:ph type="title" idx="8"/>
          </p:nvPr>
        </p:nvSpPr>
        <p:spPr>
          <a:xfrm>
            <a:off x="719997" y="2868428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8"/>
          <p:cNvSpPr txBox="1">
            <a:spLocks noGrp="1"/>
          </p:cNvSpPr>
          <p:nvPr>
            <p:ph type="subTitle" idx="13"/>
          </p:nvPr>
        </p:nvSpPr>
        <p:spPr>
          <a:xfrm>
            <a:off x="1349392" y="1855930"/>
            <a:ext cx="525328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the words related to lifestyle</a:t>
            </a:r>
            <a:endParaRPr dirty="0"/>
          </a:p>
        </p:txBody>
      </p:sp>
      <p:sp>
        <p:nvSpPr>
          <p:cNvPr id="530" name="Google Shape;530;p38"/>
          <p:cNvSpPr txBox="1">
            <a:spLocks noGrp="1"/>
          </p:cNvSpPr>
          <p:nvPr>
            <p:ph type="subTitle" idx="14"/>
          </p:nvPr>
        </p:nvSpPr>
        <p:spPr>
          <a:xfrm>
            <a:off x="1349392" y="2977058"/>
            <a:ext cx="742005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Gain vocabulary to talk about changes in lifestyle</a:t>
            </a:r>
            <a:endParaRPr dirty="0"/>
          </a:p>
        </p:txBody>
      </p:sp>
      <p:grpSp>
        <p:nvGrpSpPr>
          <p:cNvPr id="533" name="Google Shape;533;p38"/>
          <p:cNvGrpSpPr/>
          <p:nvPr/>
        </p:nvGrpSpPr>
        <p:grpSpPr>
          <a:xfrm>
            <a:off x="7830995" y="3909747"/>
            <a:ext cx="599786" cy="482083"/>
            <a:chOff x="-1526250" y="713531"/>
            <a:chExt cx="2716424" cy="2183347"/>
          </a:xfrm>
        </p:grpSpPr>
        <p:sp>
          <p:nvSpPr>
            <p:cNvPr id="534" name="Google Shape;534;p38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527" grpId="0"/>
      <p:bldP spid="529" grpId="0" build="p"/>
      <p:bldP spid="5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0"/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0637" r="20637"/>
          <a:stretch/>
        </p:blipFill>
        <p:spPr>
          <a:xfrm>
            <a:off x="5029546" y="647259"/>
            <a:ext cx="3982476" cy="3875119"/>
          </a:xfrm>
          <a:prstGeom prst="ellipse">
            <a:avLst/>
          </a:prstGeom>
        </p:spPr>
      </p:pic>
      <p:sp>
        <p:nvSpPr>
          <p:cNvPr id="591" name="Google Shape;591;p40"/>
          <p:cNvSpPr txBox="1">
            <a:spLocks noGrp="1"/>
          </p:cNvSpPr>
          <p:nvPr>
            <p:ph type="title"/>
          </p:nvPr>
        </p:nvSpPr>
        <p:spPr>
          <a:xfrm>
            <a:off x="713225" y="1066391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D</a:t>
            </a:r>
            <a:r>
              <a:rPr lang="en" sz="2500" dirty="0"/>
              <a:t>o you mind + V-ing?</a:t>
            </a:r>
            <a:endParaRPr sz="2500" dirty="0"/>
          </a:p>
        </p:txBody>
      </p:sp>
      <p:sp>
        <p:nvSpPr>
          <p:cNvPr id="592" name="Google Shape;592;p40"/>
          <p:cNvSpPr txBox="1">
            <a:spLocks noGrp="1"/>
          </p:cNvSpPr>
          <p:nvPr>
            <p:ph type="title" idx="2"/>
          </p:nvPr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V</a:t>
            </a:r>
            <a:r>
              <a:rPr lang="en" sz="3000" dirty="0"/>
              <a:t>ocabulary </a:t>
            </a:r>
            <a:endParaRPr sz="3000" dirty="0"/>
          </a:p>
        </p:txBody>
      </p:sp>
      <p:sp>
        <p:nvSpPr>
          <p:cNvPr id="593" name="Google Shape;593;p40"/>
          <p:cNvSpPr txBox="1">
            <a:spLocks noGrp="1"/>
          </p:cNvSpPr>
          <p:nvPr>
            <p:ph type="subTitle" idx="1"/>
          </p:nvPr>
        </p:nvSpPr>
        <p:spPr>
          <a:xfrm>
            <a:off x="713225" y="2462794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</a:rPr>
              <a:t>D</a:t>
            </a:r>
            <a:r>
              <a:rPr lang="en" sz="2300" dirty="0">
                <a:solidFill>
                  <a:srgbClr val="FF0000"/>
                </a:solidFill>
              </a:rPr>
              <a:t>o you mind telling </a:t>
            </a:r>
            <a:r>
              <a:rPr lang="en" sz="2300" dirty="0"/>
              <a:t>me how our lives are different from yours in the past?</a:t>
            </a:r>
            <a:endParaRPr sz="2300" dirty="0"/>
          </a:p>
        </p:txBody>
      </p:sp>
      <p:grpSp>
        <p:nvGrpSpPr>
          <p:cNvPr id="594" name="Google Shape;594;p40"/>
          <p:cNvGrpSpPr/>
          <p:nvPr/>
        </p:nvGrpSpPr>
        <p:grpSpPr>
          <a:xfrm>
            <a:off x="3985616" y="3917324"/>
            <a:ext cx="866448" cy="685568"/>
            <a:chOff x="2788170" y="-250855"/>
            <a:chExt cx="2768206" cy="2157910"/>
          </a:xfrm>
        </p:grpSpPr>
        <p:sp>
          <p:nvSpPr>
            <p:cNvPr id="595" name="Google Shape;595;p40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3" name="Google Shape;603;p40"/>
          <p:cNvCxnSpPr/>
          <p:nvPr/>
        </p:nvCxnSpPr>
        <p:spPr>
          <a:xfrm>
            <a:off x="827000" y="2410043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591;p40">
            <a:extLst>
              <a:ext uri="{FF2B5EF4-FFF2-40B4-BE49-F238E27FC236}">
                <a16:creationId xmlns:a16="http://schemas.microsoft.com/office/drawing/2014/main" id="{EC8215A6-4054-9187-C83B-8D7A6A402451}"/>
              </a:ext>
            </a:extLst>
          </p:cNvPr>
          <p:cNvSpPr txBox="1">
            <a:spLocks/>
          </p:cNvSpPr>
          <p:nvPr/>
        </p:nvSpPr>
        <p:spPr>
          <a:xfrm>
            <a:off x="713225" y="488000"/>
            <a:ext cx="4212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5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= Would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</a:p>
        </p:txBody>
      </p:sp>
      <p:sp>
        <p:nvSpPr>
          <p:cNvPr id="2" name="Google Shape;1204;p60">
            <a:extLst>
              <a:ext uri="{FF2B5EF4-FFF2-40B4-BE49-F238E27FC236}">
                <a16:creationId xmlns:a16="http://schemas.microsoft.com/office/drawing/2014/main" id="{D81F1732-2738-4290-BB93-B6C74040177D}"/>
              </a:ext>
            </a:extLst>
          </p:cNvPr>
          <p:cNvSpPr txBox="1">
            <a:spLocks/>
          </p:cNvSpPr>
          <p:nvPr/>
        </p:nvSpPr>
        <p:spPr>
          <a:xfrm>
            <a:off x="731625" y="188440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593" grpId="0" build="p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60"/>
          <p:cNvGrpSpPr/>
          <p:nvPr/>
        </p:nvGrpSpPr>
        <p:grpSpPr>
          <a:xfrm>
            <a:off x="4778291" y="1658681"/>
            <a:ext cx="3834081" cy="2299569"/>
            <a:chOff x="331763" y="414153"/>
            <a:chExt cx="6903246" cy="5019697"/>
          </a:xfrm>
        </p:grpSpPr>
        <p:sp>
          <p:nvSpPr>
            <p:cNvPr id="1200" name="Google Shape;1200;p60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0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0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60"/>
          <p:cNvSpPr txBox="1">
            <a:spLocks noGrp="1"/>
          </p:cNvSpPr>
          <p:nvPr>
            <p:ph type="title"/>
          </p:nvPr>
        </p:nvSpPr>
        <p:spPr>
          <a:xfrm>
            <a:off x="932713" y="1049498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eneration (n)</a:t>
            </a:r>
            <a:endParaRPr dirty="0"/>
          </a:p>
        </p:txBody>
      </p:sp>
      <p:sp>
        <p:nvSpPr>
          <p:cNvPr id="1204" name="Google Shape;1204;p60"/>
          <p:cNvSpPr txBox="1">
            <a:spLocks noGrp="1"/>
          </p:cNvSpPr>
          <p:nvPr>
            <p:ph type="subTitle" idx="1"/>
          </p:nvPr>
        </p:nvSpPr>
        <p:spPr>
          <a:xfrm>
            <a:off x="932713" y="1624855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/ˌ</a:t>
            </a:r>
            <a:r>
              <a:rPr lang="en-US" sz="2500" dirty="0" err="1"/>
              <a:t>dʒenəˈreɪʃn</a:t>
            </a:r>
            <a:r>
              <a:rPr lang="en-US" sz="2500" dirty="0"/>
              <a:t>/</a:t>
            </a:r>
          </a:p>
        </p:txBody>
      </p:sp>
      <p:sp>
        <p:nvSpPr>
          <p:cNvPr id="1206" name="Google Shape;1206;p60"/>
          <p:cNvSpPr/>
          <p:nvPr/>
        </p:nvSpPr>
        <p:spPr>
          <a:xfrm>
            <a:off x="7720678" y="4193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7" name="Google Shape;1207;p60"/>
          <p:cNvGrpSpPr/>
          <p:nvPr/>
        </p:nvGrpSpPr>
        <p:grpSpPr>
          <a:xfrm>
            <a:off x="845423" y="634101"/>
            <a:ext cx="300368" cy="518737"/>
            <a:chOff x="163498" y="1511901"/>
            <a:chExt cx="300368" cy="518737"/>
          </a:xfrm>
        </p:grpSpPr>
        <p:sp>
          <p:nvSpPr>
            <p:cNvPr id="1208" name="Google Shape;1208;p60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0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60"/>
          <p:cNvGrpSpPr/>
          <p:nvPr/>
        </p:nvGrpSpPr>
        <p:grpSpPr>
          <a:xfrm>
            <a:off x="992389" y="3647319"/>
            <a:ext cx="866385" cy="1083504"/>
            <a:chOff x="4224378" y="2432536"/>
            <a:chExt cx="1733464" cy="2167875"/>
          </a:xfrm>
        </p:grpSpPr>
        <p:sp>
          <p:nvSpPr>
            <p:cNvPr id="1211" name="Google Shape;1211;p60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0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0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0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0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60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60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60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60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0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0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0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0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0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0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60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34" name="Google Shape;1234;p60"/>
          <p:cNvCxnSpPr/>
          <p:nvPr/>
        </p:nvCxnSpPr>
        <p:spPr>
          <a:xfrm>
            <a:off x="1007720" y="2162981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B7EDDCE-18EB-1992-8E9B-E9543B516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057" y="1808757"/>
            <a:ext cx="3592459" cy="1749605"/>
          </a:xfrm>
          <a:prstGeom prst="rect">
            <a:avLst/>
          </a:prstGeom>
        </p:spPr>
      </p:pic>
      <p:sp>
        <p:nvSpPr>
          <p:cNvPr id="4" name="Google Shape;592;p40">
            <a:extLst>
              <a:ext uri="{FF2B5EF4-FFF2-40B4-BE49-F238E27FC236}">
                <a16:creationId xmlns:a16="http://schemas.microsoft.com/office/drawing/2014/main" id="{D853E9E5-D1F8-A147-04CC-43EF8C3C9FB4}"/>
              </a:ext>
            </a:extLst>
          </p:cNvPr>
          <p:cNvSpPr txBox="1">
            <a:spLocks/>
          </p:cNvSpPr>
          <p:nvPr/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6000"/>
            </a:pPr>
            <a:r>
              <a:rPr lang="en-US" sz="3000" dirty="0">
                <a:solidFill>
                  <a:schemeClr val="accent2"/>
                </a:solidFill>
                <a:latin typeface="Concert One"/>
                <a:sym typeface="Concert One"/>
              </a:rPr>
              <a:t>Vocabulary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6400C-44FA-2150-2EB3-CC244B83B94D}"/>
              </a:ext>
            </a:extLst>
          </p:cNvPr>
          <p:cNvSpPr txBox="1"/>
          <p:nvPr/>
        </p:nvSpPr>
        <p:spPr>
          <a:xfrm>
            <a:off x="4896821" y="549966"/>
            <a:ext cx="3846741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/>
                <a:sym typeface="Actor"/>
              </a:rPr>
              <a:t>all the people of about the same age within a society</a:t>
            </a:r>
          </a:p>
        </p:txBody>
      </p:sp>
      <p:pic>
        <p:nvPicPr>
          <p:cNvPr id="3" name="generation">
            <a:hlinkClick r:id="" action="ppaction://media"/>
            <a:extLst>
              <a:ext uri="{FF2B5EF4-FFF2-40B4-BE49-F238E27FC236}">
                <a16:creationId xmlns:a16="http://schemas.microsoft.com/office/drawing/2014/main" id="{5C8314D9-9E02-FB28-F88A-75C868A2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6951" y="1320055"/>
            <a:ext cx="609600" cy="609600"/>
          </a:xfrm>
          <a:prstGeom prst="rect">
            <a:avLst/>
          </a:prstGeom>
        </p:spPr>
      </p:pic>
      <p:sp>
        <p:nvSpPr>
          <p:cNvPr id="6" name="Google Shape;1204;p60">
            <a:extLst>
              <a:ext uri="{FF2B5EF4-FFF2-40B4-BE49-F238E27FC236}">
                <a16:creationId xmlns:a16="http://schemas.microsoft.com/office/drawing/2014/main" id="{65F27555-7D12-9D31-91E9-455A5CE1AA66}"/>
              </a:ext>
            </a:extLst>
          </p:cNvPr>
          <p:cNvSpPr txBox="1">
            <a:spLocks/>
          </p:cNvSpPr>
          <p:nvPr/>
        </p:nvSpPr>
        <p:spPr>
          <a:xfrm>
            <a:off x="932713" y="2261098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3" grpId="0"/>
      <p:bldP spid="1204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53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21429" r="21429"/>
          <a:stretch/>
        </p:blipFill>
        <p:spPr>
          <a:xfrm>
            <a:off x="4828025" y="819750"/>
            <a:ext cx="3504000" cy="3504000"/>
          </a:xfrm>
          <a:prstGeom prst="ellipse">
            <a:avLst/>
          </a:prstGeom>
        </p:spPr>
      </p:pic>
      <p:sp>
        <p:nvSpPr>
          <p:cNvPr id="971" name="Google Shape;971;p53"/>
          <p:cNvSpPr txBox="1">
            <a:spLocks noGrp="1"/>
          </p:cNvSpPr>
          <p:nvPr>
            <p:ph type="title"/>
          </p:nvPr>
        </p:nvSpPr>
        <p:spPr>
          <a:xfrm>
            <a:off x="732148" y="1847155"/>
            <a:ext cx="3519600" cy="609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living condition</a:t>
            </a:r>
            <a:endParaRPr dirty="0"/>
          </a:p>
        </p:txBody>
      </p:sp>
      <p:sp>
        <p:nvSpPr>
          <p:cNvPr id="972" name="Google Shape;972;p53"/>
          <p:cNvSpPr txBox="1">
            <a:spLocks noGrp="1"/>
          </p:cNvSpPr>
          <p:nvPr>
            <p:ph type="subTitle" idx="1"/>
          </p:nvPr>
        </p:nvSpPr>
        <p:spPr>
          <a:xfrm>
            <a:off x="732148" y="2382118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lɪvɪŋ</a:t>
            </a:r>
            <a:r>
              <a:rPr lang="en-US" sz="2500" dirty="0"/>
              <a:t> </a:t>
            </a:r>
            <a:r>
              <a:rPr lang="en-US" sz="2500" dirty="0" err="1"/>
              <a:t>kənˈdɪʃənz</a:t>
            </a:r>
            <a:r>
              <a:rPr lang="en-US" sz="2500" dirty="0"/>
              <a:t>/</a:t>
            </a:r>
          </a:p>
        </p:txBody>
      </p:sp>
      <p:sp>
        <p:nvSpPr>
          <p:cNvPr id="973" name="Google Shape;973;p53"/>
          <p:cNvSpPr/>
          <p:nvPr/>
        </p:nvSpPr>
        <p:spPr>
          <a:xfrm>
            <a:off x="7894803" y="9903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53"/>
          <p:cNvGrpSpPr/>
          <p:nvPr/>
        </p:nvGrpSpPr>
        <p:grpSpPr>
          <a:xfrm>
            <a:off x="4733898" y="750151"/>
            <a:ext cx="532518" cy="518737"/>
            <a:chOff x="163498" y="1511901"/>
            <a:chExt cx="532518" cy="518737"/>
          </a:xfrm>
        </p:grpSpPr>
        <p:sp>
          <p:nvSpPr>
            <p:cNvPr id="975" name="Google Shape;975;p53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51731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53"/>
          <p:cNvGrpSpPr/>
          <p:nvPr/>
        </p:nvGrpSpPr>
        <p:grpSpPr>
          <a:xfrm>
            <a:off x="4177164" y="3342619"/>
            <a:ext cx="866385" cy="1083504"/>
            <a:chOff x="4224378" y="2432536"/>
            <a:chExt cx="1733464" cy="2167875"/>
          </a:xfrm>
        </p:grpSpPr>
        <p:sp>
          <p:nvSpPr>
            <p:cNvPr id="978" name="Google Shape;978;p5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01" name="Google Shape;1001;p53"/>
          <p:cNvCxnSpPr/>
          <p:nvPr/>
        </p:nvCxnSpPr>
        <p:spPr>
          <a:xfrm>
            <a:off x="827000" y="2894425"/>
            <a:ext cx="319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971;p53">
            <a:extLst>
              <a:ext uri="{FF2B5EF4-FFF2-40B4-BE49-F238E27FC236}">
                <a16:creationId xmlns:a16="http://schemas.microsoft.com/office/drawing/2014/main" id="{94D8BF09-6A99-A37B-2E79-2159E07607FF}"/>
              </a:ext>
            </a:extLst>
          </p:cNvPr>
          <p:cNvSpPr txBox="1">
            <a:spLocks/>
          </p:cNvSpPr>
          <p:nvPr/>
        </p:nvSpPr>
        <p:spPr>
          <a:xfrm>
            <a:off x="758056" y="1264059"/>
            <a:ext cx="4065917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standard of living</a:t>
            </a:r>
          </a:p>
        </p:txBody>
      </p:sp>
      <p:pic>
        <p:nvPicPr>
          <p:cNvPr id="3" name="living condition">
            <a:hlinkClick r:id="" action="ppaction://media"/>
            <a:extLst>
              <a:ext uri="{FF2B5EF4-FFF2-40B4-BE49-F238E27FC236}">
                <a16:creationId xmlns:a16="http://schemas.microsoft.com/office/drawing/2014/main" id="{BD29CD8F-BAF3-409B-8F2C-A33F597F5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7012" y="1158268"/>
            <a:ext cx="609600" cy="609600"/>
          </a:xfrm>
          <a:prstGeom prst="rect">
            <a:avLst/>
          </a:prstGeom>
        </p:spPr>
      </p:pic>
      <p:sp>
        <p:nvSpPr>
          <p:cNvPr id="4" name="Google Shape;1204;p60">
            <a:extLst>
              <a:ext uri="{FF2B5EF4-FFF2-40B4-BE49-F238E27FC236}">
                <a16:creationId xmlns:a16="http://schemas.microsoft.com/office/drawing/2014/main" id="{473DC035-2EF5-19C8-EA9E-839CA2645A10}"/>
              </a:ext>
            </a:extLst>
          </p:cNvPr>
          <p:cNvSpPr txBox="1">
            <a:spLocks/>
          </p:cNvSpPr>
          <p:nvPr/>
        </p:nvSpPr>
        <p:spPr>
          <a:xfrm>
            <a:off x="783411" y="29790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2E962-6C84-B6FD-B197-B87BAB306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062" y="-307227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71" grpId="0"/>
      <p:bldP spid="972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49"/>
          <p:cNvGrpSpPr/>
          <p:nvPr/>
        </p:nvGrpSpPr>
        <p:grpSpPr>
          <a:xfrm rot="-2030462">
            <a:off x="-314335" y="1309452"/>
            <a:ext cx="4713952" cy="4370211"/>
            <a:chOff x="7263770" y="-2014340"/>
            <a:chExt cx="4713872" cy="4370137"/>
          </a:xfrm>
        </p:grpSpPr>
        <p:sp>
          <p:nvSpPr>
            <p:cNvPr id="879" name="Google Shape;879;p4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1" name="Google Shape;881;p49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/>
              <a:t>d</a:t>
            </a:r>
            <a:r>
              <a:rPr lang="en" sz="3400" dirty="0"/>
              <a:t>ye (v)</a:t>
            </a:r>
            <a:endParaRPr sz="3400" dirty="0"/>
          </a:p>
        </p:txBody>
      </p:sp>
      <p:pic>
        <p:nvPicPr>
          <p:cNvPr id="882" name="Google Shape;882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l="10003" r="22807"/>
          <a:stretch/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883" name="Google Shape;883;p49"/>
          <p:cNvSpPr/>
          <p:nvPr/>
        </p:nvSpPr>
        <p:spPr>
          <a:xfrm>
            <a:off x="4093378" y="41285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9"/>
          <p:cNvGrpSpPr/>
          <p:nvPr/>
        </p:nvGrpSpPr>
        <p:grpSpPr>
          <a:xfrm>
            <a:off x="6351236" y="786426"/>
            <a:ext cx="1120556" cy="439287"/>
            <a:chOff x="-656689" y="1511901"/>
            <a:chExt cx="1120556" cy="439287"/>
          </a:xfrm>
        </p:grpSpPr>
        <p:sp>
          <p:nvSpPr>
            <p:cNvPr id="885" name="Google Shape;885;p49"/>
            <p:cNvSpPr/>
            <p:nvPr/>
          </p:nvSpPr>
          <p:spPr>
            <a:xfrm>
              <a:off x="-656689" y="16508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49"/>
          <p:cNvGrpSpPr/>
          <p:nvPr/>
        </p:nvGrpSpPr>
        <p:grpSpPr>
          <a:xfrm>
            <a:off x="7615164" y="3676194"/>
            <a:ext cx="866385" cy="1083504"/>
            <a:chOff x="4224378" y="2432536"/>
            <a:chExt cx="1733464" cy="2167875"/>
          </a:xfrm>
        </p:grpSpPr>
        <p:sp>
          <p:nvSpPr>
            <p:cNvPr id="888" name="Google Shape;888;p49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9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9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9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9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9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9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9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11" name="Google Shape;911;p49"/>
          <p:cNvCxnSpPr/>
          <p:nvPr/>
        </p:nvCxnSpPr>
        <p:spPr>
          <a:xfrm>
            <a:off x="4702325" y="3385725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C55DE74-3129-17DA-BD49-DC44044C0814}"/>
              </a:ext>
            </a:extLst>
          </p:cNvPr>
          <p:cNvSpPr txBox="1"/>
          <p:nvPr/>
        </p:nvSpPr>
        <p:spPr>
          <a:xfrm>
            <a:off x="6075874" y="2767926"/>
            <a:ext cx="4572000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  <a:r>
              <a:rPr lang="en-US" sz="2500" dirty="0" err="1">
                <a:solidFill>
                  <a:schemeClr val="dk1"/>
                </a:solidFill>
                <a:latin typeface="Actor"/>
                <a:sym typeface="Actor"/>
              </a:rPr>
              <a:t>daɪ</a:t>
            </a:r>
            <a:r>
              <a:rPr lang="en-US" sz="25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1A176-F268-6352-53BC-2F70F9D84E2B}"/>
              </a:ext>
            </a:extLst>
          </p:cNvPr>
          <p:cNvSpPr txBox="1"/>
          <p:nvPr/>
        </p:nvSpPr>
        <p:spPr>
          <a:xfrm>
            <a:off x="182987" y="130681"/>
            <a:ext cx="5323608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/>
              </a:rPr>
              <a:t>to change the </a:t>
            </a:r>
            <a:r>
              <a:rPr lang="en-US" sz="2300" dirty="0" err="1">
                <a:solidFill>
                  <a:schemeClr val="dk1"/>
                </a:solidFill>
                <a:latin typeface="Actor"/>
              </a:rPr>
              <a:t>colour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 of </a:t>
            </a:r>
            <a:r>
              <a:rPr lang="en-US" sz="2300" dirty="0" err="1">
                <a:solidFill>
                  <a:schemeClr val="dk1"/>
                </a:solidFill>
                <a:latin typeface="Actor"/>
              </a:rPr>
              <a:t>sth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 using a special liquid.</a:t>
            </a:r>
          </a:p>
        </p:txBody>
      </p:sp>
      <p:pic>
        <p:nvPicPr>
          <p:cNvPr id="2" name="dye__gb_1">
            <a:hlinkClick r:id="" action="ppaction://media"/>
            <a:extLst>
              <a:ext uri="{FF2B5EF4-FFF2-40B4-BE49-F238E27FC236}">
                <a16:creationId xmlns:a16="http://schemas.microsoft.com/office/drawing/2014/main" id="{E2EAC9E3-BEB8-B342-BC2A-957233FDA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580" y="1057725"/>
            <a:ext cx="609600" cy="609600"/>
          </a:xfrm>
          <a:prstGeom prst="rect">
            <a:avLst/>
          </a:prstGeom>
        </p:spPr>
      </p:pic>
      <p:sp>
        <p:nvSpPr>
          <p:cNvPr id="5" name="Google Shape;1204;p60">
            <a:extLst>
              <a:ext uri="{FF2B5EF4-FFF2-40B4-BE49-F238E27FC236}">
                <a16:creationId xmlns:a16="http://schemas.microsoft.com/office/drawing/2014/main" id="{09B54F67-3AB4-F87D-2CB0-29FE3B00B164}"/>
              </a:ext>
            </a:extLst>
          </p:cNvPr>
          <p:cNvSpPr txBox="1">
            <a:spLocks/>
          </p:cNvSpPr>
          <p:nvPr/>
        </p:nvSpPr>
        <p:spPr>
          <a:xfrm>
            <a:off x="5981985" y="3439541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3DF77-0889-ED35-E09B-9B790B905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097" y="-357534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1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2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21408" r="21408"/>
          <a:stretch/>
        </p:blipFill>
        <p:spPr>
          <a:xfrm>
            <a:off x="5099975" y="1204250"/>
            <a:ext cx="3330900" cy="3328500"/>
          </a:xfrm>
          <a:prstGeom prst="ellipse">
            <a:avLst/>
          </a:prstGeom>
        </p:spPr>
      </p:pic>
      <p:sp>
        <p:nvSpPr>
          <p:cNvPr id="651" name="Google Shape;651;p42"/>
          <p:cNvSpPr txBox="1">
            <a:spLocks noGrp="1"/>
          </p:cNvSpPr>
          <p:nvPr>
            <p:ph type="title"/>
          </p:nvPr>
        </p:nvSpPr>
        <p:spPr>
          <a:xfrm>
            <a:off x="720000" y="186270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oppor</a:t>
            </a:r>
            <a:r>
              <a:rPr lang="en" dirty="0"/>
              <a:t>tunity (n)</a:t>
            </a:r>
            <a:endParaRPr dirty="0"/>
          </a:p>
        </p:txBody>
      </p:sp>
      <p:grpSp>
        <p:nvGrpSpPr>
          <p:cNvPr id="653" name="Google Shape;653;p42"/>
          <p:cNvGrpSpPr/>
          <p:nvPr/>
        </p:nvGrpSpPr>
        <p:grpSpPr>
          <a:xfrm>
            <a:off x="8139336" y="3797984"/>
            <a:ext cx="790905" cy="1022934"/>
            <a:chOff x="5389442" y="449961"/>
            <a:chExt cx="808779" cy="1046052"/>
          </a:xfrm>
        </p:grpSpPr>
        <p:sp>
          <p:nvSpPr>
            <p:cNvPr id="654" name="Google Shape;654;p42"/>
            <p:cNvSpPr/>
            <p:nvPr/>
          </p:nvSpPr>
          <p:spPr>
            <a:xfrm>
              <a:off x="5389442" y="779643"/>
              <a:ext cx="419009" cy="575801"/>
            </a:xfrm>
            <a:custGeom>
              <a:avLst/>
              <a:gdLst/>
              <a:ahLst/>
              <a:cxnLst/>
              <a:rect l="l" t="t" r="r" b="b"/>
              <a:pathLst>
                <a:path w="6534" h="8979" extrusionOk="0">
                  <a:moveTo>
                    <a:pt x="3823" y="0"/>
                  </a:moveTo>
                  <a:lnTo>
                    <a:pt x="82" y="7292"/>
                  </a:lnTo>
                  <a:cubicBezTo>
                    <a:pt x="0" y="7475"/>
                    <a:pt x="0" y="7690"/>
                    <a:pt x="133" y="7873"/>
                  </a:cubicBezTo>
                  <a:cubicBezTo>
                    <a:pt x="689" y="8581"/>
                    <a:pt x="1422" y="8954"/>
                    <a:pt x="2319" y="8979"/>
                  </a:cubicBezTo>
                  <a:cubicBezTo>
                    <a:pt x="2527" y="8979"/>
                    <a:pt x="2717" y="8872"/>
                    <a:pt x="2793" y="8688"/>
                  </a:cubicBezTo>
                  <a:lnTo>
                    <a:pt x="6533" y="1397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624407" y="768934"/>
              <a:ext cx="192575" cy="110171"/>
            </a:xfrm>
            <a:custGeom>
              <a:avLst/>
              <a:gdLst/>
              <a:ahLst/>
              <a:cxnLst/>
              <a:rect l="l" t="t" r="r" b="b"/>
              <a:pathLst>
                <a:path w="3003" h="1718" extrusionOk="0">
                  <a:moveTo>
                    <a:pt x="553" y="1"/>
                  </a:moveTo>
                  <a:cubicBezTo>
                    <a:pt x="352" y="1"/>
                    <a:pt x="208" y="53"/>
                    <a:pt x="159" y="167"/>
                  </a:cubicBezTo>
                  <a:cubicBezTo>
                    <a:pt x="1" y="433"/>
                    <a:pt x="500" y="982"/>
                    <a:pt x="1265" y="1355"/>
                  </a:cubicBezTo>
                  <a:cubicBezTo>
                    <a:pt x="1712" y="1594"/>
                    <a:pt x="2161" y="1718"/>
                    <a:pt x="2474" y="1718"/>
                  </a:cubicBezTo>
                  <a:cubicBezTo>
                    <a:pt x="2674" y="1718"/>
                    <a:pt x="2818" y="1667"/>
                    <a:pt x="2869" y="1564"/>
                  </a:cubicBezTo>
                  <a:cubicBezTo>
                    <a:pt x="3002" y="1273"/>
                    <a:pt x="2528" y="749"/>
                    <a:pt x="1764" y="350"/>
                  </a:cubicBezTo>
                  <a:cubicBezTo>
                    <a:pt x="1314" y="128"/>
                    <a:pt x="865" y="1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08736" y="914569"/>
              <a:ext cx="389831" cy="581444"/>
            </a:xfrm>
            <a:custGeom>
              <a:avLst/>
              <a:gdLst/>
              <a:ahLst/>
              <a:cxnLst/>
              <a:rect l="l" t="t" r="r" b="b"/>
              <a:pathLst>
                <a:path w="6079" h="9067" extrusionOk="0">
                  <a:moveTo>
                    <a:pt x="3267" y="0"/>
                  </a:moveTo>
                  <a:lnTo>
                    <a:pt x="76" y="7557"/>
                  </a:lnTo>
                  <a:cubicBezTo>
                    <a:pt x="0" y="7741"/>
                    <a:pt x="25" y="7955"/>
                    <a:pt x="158" y="8113"/>
                  </a:cubicBezTo>
                  <a:cubicBezTo>
                    <a:pt x="723" y="8749"/>
                    <a:pt x="1424" y="9066"/>
                    <a:pt x="2258" y="9066"/>
                  </a:cubicBezTo>
                  <a:cubicBezTo>
                    <a:pt x="2320" y="9066"/>
                    <a:pt x="2382" y="9065"/>
                    <a:pt x="2445" y="9061"/>
                  </a:cubicBezTo>
                  <a:cubicBezTo>
                    <a:pt x="2635" y="9061"/>
                    <a:pt x="2818" y="8929"/>
                    <a:pt x="2894" y="8745"/>
                  </a:cubicBezTo>
                  <a:lnTo>
                    <a:pt x="6079" y="1188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909713" y="901871"/>
              <a:ext cx="195717" cy="101065"/>
            </a:xfrm>
            <a:custGeom>
              <a:avLst/>
              <a:gdLst/>
              <a:ahLst/>
              <a:cxnLst/>
              <a:rect l="l" t="t" r="r" b="b"/>
              <a:pathLst>
                <a:path w="3052" h="1576" extrusionOk="0">
                  <a:moveTo>
                    <a:pt x="630" y="1"/>
                  </a:moveTo>
                  <a:cubicBezTo>
                    <a:pt x="365" y="1"/>
                    <a:pt x="180" y="66"/>
                    <a:pt x="133" y="198"/>
                  </a:cubicBezTo>
                  <a:cubicBezTo>
                    <a:pt x="0" y="489"/>
                    <a:pt x="525" y="988"/>
                    <a:pt x="1314" y="1304"/>
                  </a:cubicBezTo>
                  <a:cubicBezTo>
                    <a:pt x="1740" y="1480"/>
                    <a:pt x="2158" y="1576"/>
                    <a:pt x="2467" y="1576"/>
                  </a:cubicBezTo>
                  <a:cubicBezTo>
                    <a:pt x="2712" y="1576"/>
                    <a:pt x="2889" y="1515"/>
                    <a:pt x="2945" y="1386"/>
                  </a:cubicBezTo>
                  <a:cubicBezTo>
                    <a:pt x="3052" y="1096"/>
                    <a:pt x="2528" y="596"/>
                    <a:pt x="1763" y="255"/>
                  </a:cubicBezTo>
                  <a:cubicBezTo>
                    <a:pt x="1341" y="86"/>
                    <a:pt x="934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766259" y="449961"/>
              <a:ext cx="431963" cy="508595"/>
            </a:xfrm>
            <a:custGeom>
              <a:avLst/>
              <a:gdLst/>
              <a:ahLst/>
              <a:cxnLst/>
              <a:rect l="l" t="t" r="r" b="b"/>
              <a:pathLst>
                <a:path w="6736" h="7931" extrusionOk="0">
                  <a:moveTo>
                    <a:pt x="3165" y="770"/>
                  </a:moveTo>
                  <a:cubicBezTo>
                    <a:pt x="3400" y="770"/>
                    <a:pt x="3661" y="816"/>
                    <a:pt x="3949" y="927"/>
                  </a:cubicBezTo>
                  <a:cubicBezTo>
                    <a:pt x="5213" y="1432"/>
                    <a:pt x="5314" y="2614"/>
                    <a:pt x="4524" y="4535"/>
                  </a:cubicBezTo>
                  <a:cubicBezTo>
                    <a:pt x="4521" y="4543"/>
                    <a:pt x="4517" y="4552"/>
                    <a:pt x="4514" y="4560"/>
                  </a:cubicBezTo>
                  <a:lnTo>
                    <a:pt x="4514" y="4560"/>
                  </a:lnTo>
                  <a:lnTo>
                    <a:pt x="4840" y="3612"/>
                  </a:lnTo>
                  <a:lnTo>
                    <a:pt x="4840" y="3612"/>
                  </a:lnTo>
                  <a:cubicBezTo>
                    <a:pt x="4840" y="3612"/>
                    <a:pt x="4165" y="4325"/>
                    <a:pt x="3176" y="4325"/>
                  </a:cubicBezTo>
                  <a:cubicBezTo>
                    <a:pt x="2948" y="4325"/>
                    <a:pt x="2703" y="4287"/>
                    <a:pt x="2446" y="4193"/>
                  </a:cubicBezTo>
                  <a:cubicBezTo>
                    <a:pt x="1049" y="3694"/>
                    <a:pt x="1473" y="2064"/>
                    <a:pt x="1681" y="1641"/>
                  </a:cubicBezTo>
                  <a:cubicBezTo>
                    <a:pt x="1848" y="1331"/>
                    <a:pt x="2344" y="770"/>
                    <a:pt x="3165" y="770"/>
                  </a:cubicBezTo>
                  <a:close/>
                  <a:moveTo>
                    <a:pt x="2965" y="1"/>
                  </a:moveTo>
                  <a:cubicBezTo>
                    <a:pt x="1308" y="1"/>
                    <a:pt x="841" y="1824"/>
                    <a:pt x="841" y="1824"/>
                  </a:cubicBezTo>
                  <a:cubicBezTo>
                    <a:pt x="841" y="1824"/>
                    <a:pt x="0" y="4061"/>
                    <a:pt x="2155" y="4907"/>
                  </a:cubicBezTo>
                  <a:cubicBezTo>
                    <a:pt x="2155" y="4907"/>
                    <a:pt x="2567" y="5032"/>
                    <a:pt x="3125" y="5032"/>
                  </a:cubicBezTo>
                  <a:cubicBezTo>
                    <a:pt x="3519" y="5032"/>
                    <a:pt x="3986" y="4970"/>
                    <a:pt x="4432" y="4757"/>
                  </a:cubicBezTo>
                  <a:lnTo>
                    <a:pt x="4432" y="4757"/>
                  </a:lnTo>
                  <a:cubicBezTo>
                    <a:pt x="3704" y="6523"/>
                    <a:pt x="3343" y="7618"/>
                    <a:pt x="3343" y="7618"/>
                  </a:cubicBezTo>
                  <a:cubicBezTo>
                    <a:pt x="3511" y="7807"/>
                    <a:pt x="3701" y="7930"/>
                    <a:pt x="3904" y="7930"/>
                  </a:cubicBezTo>
                  <a:cubicBezTo>
                    <a:pt x="3952" y="7930"/>
                    <a:pt x="4001" y="7923"/>
                    <a:pt x="4051" y="7909"/>
                  </a:cubicBezTo>
                  <a:lnTo>
                    <a:pt x="5788" y="3220"/>
                  </a:lnTo>
                  <a:cubicBezTo>
                    <a:pt x="5788" y="3220"/>
                    <a:pt x="6736" y="1325"/>
                    <a:pt x="4158" y="270"/>
                  </a:cubicBezTo>
                  <a:cubicBezTo>
                    <a:pt x="3705" y="79"/>
                    <a:pt x="3309" y="1"/>
                    <a:pt x="29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691678" y="548269"/>
              <a:ext cx="135437" cy="283700"/>
            </a:xfrm>
            <a:custGeom>
              <a:avLst/>
              <a:gdLst/>
              <a:ahLst/>
              <a:cxnLst/>
              <a:rect l="l" t="t" r="r" b="b"/>
              <a:pathLst>
                <a:path w="2112" h="4424" extrusionOk="0">
                  <a:moveTo>
                    <a:pt x="2111" y="0"/>
                  </a:moveTo>
                  <a:lnTo>
                    <a:pt x="1" y="4057"/>
                  </a:lnTo>
                  <a:cubicBezTo>
                    <a:pt x="133" y="4265"/>
                    <a:pt x="342" y="4398"/>
                    <a:pt x="633" y="4423"/>
                  </a:cubicBezTo>
                  <a:lnTo>
                    <a:pt x="1922" y="1953"/>
                  </a:lnTo>
                  <a:cubicBezTo>
                    <a:pt x="1922" y="1953"/>
                    <a:pt x="1713" y="1005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536488" y="868461"/>
              <a:ext cx="77851" cy="147429"/>
            </a:xfrm>
            <a:custGeom>
              <a:avLst/>
              <a:gdLst/>
              <a:ahLst/>
              <a:cxnLst/>
              <a:rect l="l" t="t" r="r" b="b"/>
              <a:pathLst>
                <a:path w="1214" h="2299" extrusionOk="0">
                  <a:moveTo>
                    <a:pt x="1176" y="0"/>
                  </a:moveTo>
                  <a:cubicBezTo>
                    <a:pt x="1168" y="0"/>
                    <a:pt x="1157" y="12"/>
                    <a:pt x="1157" y="12"/>
                  </a:cubicBezTo>
                  <a:lnTo>
                    <a:pt x="1" y="2248"/>
                  </a:lnTo>
                  <a:lnTo>
                    <a:pt x="1" y="2299"/>
                  </a:lnTo>
                  <a:lnTo>
                    <a:pt x="26" y="2299"/>
                  </a:lnTo>
                  <a:cubicBezTo>
                    <a:pt x="26" y="2299"/>
                    <a:pt x="26" y="2274"/>
                    <a:pt x="51" y="2274"/>
                  </a:cubicBezTo>
                  <a:lnTo>
                    <a:pt x="1214" y="37"/>
                  </a:lnTo>
                  <a:cubicBezTo>
                    <a:pt x="1214" y="37"/>
                    <a:pt x="1214" y="12"/>
                    <a:pt x="1182" y="12"/>
                  </a:cubicBezTo>
                  <a:cubicBezTo>
                    <a:pt x="1182" y="3"/>
                    <a:pt x="1179" y="0"/>
                    <a:pt x="11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879316" y="1337685"/>
              <a:ext cx="49058" cy="113826"/>
            </a:xfrm>
            <a:custGeom>
              <a:avLst/>
              <a:gdLst/>
              <a:ahLst/>
              <a:cxnLst/>
              <a:rect l="l" t="t" r="r" b="b"/>
              <a:pathLst>
                <a:path w="765" h="1775" extrusionOk="0">
                  <a:moveTo>
                    <a:pt x="727" y="0"/>
                  </a:moveTo>
                  <a:cubicBezTo>
                    <a:pt x="719" y="0"/>
                    <a:pt x="708" y="12"/>
                    <a:pt x="708" y="12"/>
                  </a:cubicBezTo>
                  <a:lnTo>
                    <a:pt x="25" y="1724"/>
                  </a:lnTo>
                  <a:cubicBezTo>
                    <a:pt x="0" y="1749"/>
                    <a:pt x="25" y="1774"/>
                    <a:pt x="25" y="1774"/>
                  </a:cubicBezTo>
                  <a:lnTo>
                    <a:pt x="51" y="1774"/>
                  </a:lnTo>
                  <a:lnTo>
                    <a:pt x="51" y="1749"/>
                  </a:lnTo>
                  <a:lnTo>
                    <a:pt x="765" y="37"/>
                  </a:lnTo>
                  <a:cubicBezTo>
                    <a:pt x="765" y="12"/>
                    <a:pt x="765" y="12"/>
                    <a:pt x="733" y="12"/>
                  </a:cubicBezTo>
                  <a:cubicBezTo>
                    <a:pt x="733" y="3"/>
                    <a:pt x="730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42"/>
          <p:cNvSpPr/>
          <p:nvPr/>
        </p:nvSpPr>
        <p:spPr>
          <a:xfrm>
            <a:off x="8751553" y="6918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318CF-A986-4A6A-570D-CAE1BC06FA85}"/>
              </a:ext>
            </a:extLst>
          </p:cNvPr>
          <p:cNvSpPr txBox="1"/>
          <p:nvPr/>
        </p:nvSpPr>
        <p:spPr>
          <a:xfrm>
            <a:off x="5014800" y="735449"/>
            <a:ext cx="3915441" cy="442674"/>
          </a:xfrm>
          <a:prstGeom prst="wedgeRoundRectCallout">
            <a:avLst>
              <a:gd name="adj1" fmla="val 3826"/>
              <a:gd name="adj2" fmla="val 1480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Because you deserve this project.</a:t>
            </a:r>
          </a:p>
        </p:txBody>
      </p:sp>
      <p:cxnSp>
        <p:nvCxnSpPr>
          <p:cNvPr id="4" name="Google Shape;911;p49">
            <a:extLst>
              <a:ext uri="{FF2B5EF4-FFF2-40B4-BE49-F238E27FC236}">
                <a16:creationId xmlns:a16="http://schemas.microsoft.com/office/drawing/2014/main" id="{F595E207-F983-27BF-F540-3FD641C0CC1B}"/>
              </a:ext>
            </a:extLst>
          </p:cNvPr>
          <p:cNvCxnSpPr/>
          <p:nvPr/>
        </p:nvCxnSpPr>
        <p:spPr>
          <a:xfrm>
            <a:off x="810809" y="3087107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15C356-DCF7-30B6-FBD6-86C414CDF586}"/>
              </a:ext>
            </a:extLst>
          </p:cNvPr>
          <p:cNvSpPr txBox="1"/>
          <p:nvPr/>
        </p:nvSpPr>
        <p:spPr>
          <a:xfrm>
            <a:off x="713125" y="2547534"/>
            <a:ext cx="698204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/>
              </a:rPr>
              <a:t>/ˌ</a:t>
            </a:r>
            <a:r>
              <a:rPr lang="en-US" sz="2500" dirty="0" err="1">
                <a:solidFill>
                  <a:schemeClr val="dk1"/>
                </a:solidFill>
                <a:latin typeface="Actor"/>
              </a:rPr>
              <a:t>ɒpəˈtjuːnəti</a:t>
            </a:r>
            <a:r>
              <a:rPr lang="en-US" sz="2500" dirty="0">
                <a:solidFill>
                  <a:schemeClr val="dk1"/>
                </a:solidFill>
                <a:latin typeface="Actor"/>
              </a:rPr>
              <a:t>/</a:t>
            </a:r>
          </a:p>
        </p:txBody>
      </p:sp>
      <p:sp>
        <p:nvSpPr>
          <p:cNvPr id="7" name="Google Shape;651;p42">
            <a:extLst>
              <a:ext uri="{FF2B5EF4-FFF2-40B4-BE49-F238E27FC236}">
                <a16:creationId xmlns:a16="http://schemas.microsoft.com/office/drawing/2014/main" id="{0901A7BC-C1A3-636D-147A-900D94BBF229}"/>
              </a:ext>
            </a:extLst>
          </p:cNvPr>
          <p:cNvSpPr txBox="1">
            <a:spLocks/>
          </p:cNvSpPr>
          <p:nvPr/>
        </p:nvSpPr>
        <p:spPr>
          <a:xfrm>
            <a:off x="716550" y="1334854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chance (n)</a:t>
            </a:r>
          </a:p>
        </p:txBody>
      </p:sp>
      <p:pic>
        <p:nvPicPr>
          <p:cNvPr id="2" name="oppotunity">
            <a:hlinkClick r:id="" action="ppaction://media"/>
            <a:extLst>
              <a:ext uri="{FF2B5EF4-FFF2-40B4-BE49-F238E27FC236}">
                <a16:creationId xmlns:a16="http://schemas.microsoft.com/office/drawing/2014/main" id="{6B866B42-E2CD-0FF3-5C64-0ADDA8E7C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8813" y="899450"/>
            <a:ext cx="609600" cy="609600"/>
          </a:xfrm>
          <a:prstGeom prst="rect">
            <a:avLst/>
          </a:prstGeom>
        </p:spPr>
      </p:pic>
      <p:sp>
        <p:nvSpPr>
          <p:cNvPr id="5" name="Google Shape;1204;p60">
            <a:extLst>
              <a:ext uri="{FF2B5EF4-FFF2-40B4-BE49-F238E27FC236}">
                <a16:creationId xmlns:a16="http://schemas.microsoft.com/office/drawing/2014/main" id="{173C3686-6261-6E0C-E7EC-A6510C030F2F}"/>
              </a:ext>
            </a:extLst>
          </p:cNvPr>
          <p:cNvSpPr txBox="1">
            <a:spLocks/>
          </p:cNvSpPr>
          <p:nvPr/>
        </p:nvSpPr>
        <p:spPr>
          <a:xfrm>
            <a:off x="811109" y="322763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DAA51-23FF-1A6B-C771-CF8C85C9B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87" y="-364604"/>
            <a:ext cx="237764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1" grpId="0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7" name="Google Shape;1427;p66"/>
          <p:cNvGraphicFramePr/>
          <p:nvPr>
            <p:extLst>
              <p:ext uri="{D42A27DB-BD31-4B8C-83A1-F6EECF244321}">
                <p14:modId xmlns:p14="http://schemas.microsoft.com/office/powerpoint/2010/main" val="3441188766"/>
              </p:ext>
            </p:extLst>
          </p:nvPr>
        </p:nvGraphicFramePr>
        <p:xfrm>
          <a:off x="809695" y="894245"/>
          <a:ext cx="7617540" cy="3773620"/>
        </p:xfrm>
        <a:graphic>
          <a:graphicData uri="http://schemas.openxmlformats.org/drawingml/2006/table">
            <a:tbl>
              <a:tblPr>
                <a:noFill/>
                <a:tableStyleId>{A00C3D39-F21F-4B89-8F1F-EDF805B43786}</a:tableStyleId>
              </a:tblPr>
              <a:tblGrid>
                <a:gridCol w="253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9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9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4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N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ew words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P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ronunciation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M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eaning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80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8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5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282577"/>
                  </a:ext>
                </a:extLst>
              </a:tr>
              <a:tr h="58993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249000"/>
                  </a:ext>
                </a:extLst>
              </a:tr>
              <a:tr h="79563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376215"/>
                  </a:ext>
                </a:extLst>
              </a:tr>
            </a:tbl>
          </a:graphicData>
        </a:graphic>
      </p:graphicFrame>
      <p:sp>
        <p:nvSpPr>
          <p:cNvPr id="1428" name="Google Shape;1428;p66"/>
          <p:cNvSpPr/>
          <p:nvPr/>
        </p:nvSpPr>
        <p:spPr>
          <a:xfrm>
            <a:off x="8177728" y="44252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66"/>
          <p:cNvGrpSpPr/>
          <p:nvPr/>
        </p:nvGrpSpPr>
        <p:grpSpPr>
          <a:xfrm>
            <a:off x="212409" y="653826"/>
            <a:ext cx="479068" cy="435618"/>
            <a:chOff x="163498" y="1635251"/>
            <a:chExt cx="479068" cy="395387"/>
          </a:xfrm>
        </p:grpSpPr>
        <p:sp>
          <p:nvSpPr>
            <p:cNvPr id="1430" name="Google Shape;1430;p66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463866" y="16352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830518-C2EE-1EDC-F5EB-3D0D2F75A4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88" y="-333890"/>
            <a:ext cx="2377646" cy="1018120"/>
          </a:xfrm>
          <a:prstGeom prst="rect">
            <a:avLst/>
          </a:prstGeom>
        </p:spPr>
      </p:pic>
      <p:sp>
        <p:nvSpPr>
          <p:cNvPr id="5" name="Google Shape;651;p42">
            <a:extLst>
              <a:ext uri="{FF2B5EF4-FFF2-40B4-BE49-F238E27FC236}">
                <a16:creationId xmlns:a16="http://schemas.microsoft.com/office/drawing/2014/main" id="{100DD9DF-780B-4C10-D2A2-8BC6EBED0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695" y="149399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oppor</a:t>
            </a:r>
            <a:r>
              <a:rPr lang="en" sz="2500" dirty="0"/>
              <a:t>tunity (n)</a:t>
            </a:r>
            <a:endParaRPr sz="2500" dirty="0"/>
          </a:p>
        </p:txBody>
      </p:sp>
      <p:sp>
        <p:nvSpPr>
          <p:cNvPr id="6" name="Google Shape;881;p49">
            <a:extLst>
              <a:ext uri="{FF2B5EF4-FFF2-40B4-BE49-F238E27FC236}">
                <a16:creationId xmlns:a16="http://schemas.microsoft.com/office/drawing/2014/main" id="{C6988603-151A-59F3-89F6-839C280156BE}"/>
              </a:ext>
            </a:extLst>
          </p:cNvPr>
          <p:cNvSpPr txBox="1">
            <a:spLocks/>
          </p:cNvSpPr>
          <p:nvPr/>
        </p:nvSpPr>
        <p:spPr>
          <a:xfrm>
            <a:off x="591488" y="2162519"/>
            <a:ext cx="1644470" cy="4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en-US" sz="2500" dirty="0"/>
              <a:t>dye (v)</a:t>
            </a:r>
          </a:p>
        </p:txBody>
      </p:sp>
      <p:sp>
        <p:nvSpPr>
          <p:cNvPr id="7" name="Google Shape;971;p53">
            <a:extLst>
              <a:ext uri="{FF2B5EF4-FFF2-40B4-BE49-F238E27FC236}">
                <a16:creationId xmlns:a16="http://schemas.microsoft.com/office/drawing/2014/main" id="{33C94482-A69E-F5A1-3D49-4BEE46772994}"/>
              </a:ext>
            </a:extLst>
          </p:cNvPr>
          <p:cNvSpPr txBox="1">
            <a:spLocks/>
          </p:cNvSpPr>
          <p:nvPr/>
        </p:nvSpPr>
        <p:spPr>
          <a:xfrm>
            <a:off x="809695" y="2659772"/>
            <a:ext cx="3519600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living condition</a:t>
            </a:r>
          </a:p>
        </p:txBody>
      </p:sp>
      <p:sp>
        <p:nvSpPr>
          <p:cNvPr id="8" name="Google Shape;1203;p60">
            <a:extLst>
              <a:ext uri="{FF2B5EF4-FFF2-40B4-BE49-F238E27FC236}">
                <a16:creationId xmlns:a16="http://schemas.microsoft.com/office/drawing/2014/main" id="{435149DD-7715-6713-7C72-7F79F98B9D15}"/>
              </a:ext>
            </a:extLst>
          </p:cNvPr>
          <p:cNvSpPr txBox="1">
            <a:spLocks/>
          </p:cNvSpPr>
          <p:nvPr/>
        </p:nvSpPr>
        <p:spPr>
          <a:xfrm>
            <a:off x="809695" y="3409506"/>
            <a:ext cx="2309589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generation (n)</a:t>
            </a:r>
          </a:p>
        </p:txBody>
      </p:sp>
      <p:sp>
        <p:nvSpPr>
          <p:cNvPr id="9" name="Google Shape;591;p40">
            <a:extLst>
              <a:ext uri="{FF2B5EF4-FFF2-40B4-BE49-F238E27FC236}">
                <a16:creationId xmlns:a16="http://schemas.microsoft.com/office/drawing/2014/main" id="{8F5B025C-0EF6-06C8-7CA9-0B55B12E621E}"/>
              </a:ext>
            </a:extLst>
          </p:cNvPr>
          <p:cNvSpPr txBox="1">
            <a:spLocks/>
          </p:cNvSpPr>
          <p:nvPr/>
        </p:nvSpPr>
        <p:spPr>
          <a:xfrm>
            <a:off x="809695" y="4106491"/>
            <a:ext cx="2398079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Do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FE28F-F2C7-6F99-3F42-605740BECBD3}"/>
              </a:ext>
            </a:extLst>
          </p:cNvPr>
          <p:cNvSpPr txBox="1"/>
          <p:nvPr/>
        </p:nvSpPr>
        <p:spPr>
          <a:xfrm>
            <a:off x="3360460" y="1529019"/>
            <a:ext cx="2391411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/>
              </a:rPr>
              <a:t>/ˌ</a:t>
            </a:r>
            <a:r>
              <a:rPr lang="en-US" sz="2400" dirty="0" err="1">
                <a:solidFill>
                  <a:schemeClr val="dk1"/>
                </a:solidFill>
                <a:latin typeface="Actor"/>
              </a:rPr>
              <a:t>ɒpəˈtjuːnəti</a:t>
            </a:r>
            <a:r>
              <a:rPr lang="en-US" sz="2400" dirty="0">
                <a:solidFill>
                  <a:schemeClr val="dk1"/>
                </a:solidFill>
                <a:latin typeface="Actor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89369-D2ED-8189-54F7-576B2CC0983D}"/>
              </a:ext>
            </a:extLst>
          </p:cNvPr>
          <p:cNvSpPr txBox="1"/>
          <p:nvPr/>
        </p:nvSpPr>
        <p:spPr>
          <a:xfrm>
            <a:off x="3317925" y="2139160"/>
            <a:ext cx="215372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ctor"/>
                <a:sym typeface="Actor"/>
              </a:rPr>
              <a:t>daɪ</a:t>
            </a:r>
            <a:r>
              <a:rPr lang="en-US" sz="24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</a:p>
        </p:txBody>
      </p:sp>
      <p:sp>
        <p:nvSpPr>
          <p:cNvPr id="12" name="Google Shape;972;p53">
            <a:extLst>
              <a:ext uri="{FF2B5EF4-FFF2-40B4-BE49-F238E27FC236}">
                <a16:creationId xmlns:a16="http://schemas.microsoft.com/office/drawing/2014/main" id="{B4C67AA1-A1B6-470F-5A56-3C4D104EB99B}"/>
              </a:ext>
            </a:extLst>
          </p:cNvPr>
          <p:cNvSpPr txBox="1">
            <a:spLocks/>
          </p:cNvSpPr>
          <p:nvPr/>
        </p:nvSpPr>
        <p:spPr>
          <a:xfrm>
            <a:off x="3359152" y="2752757"/>
            <a:ext cx="2591822" cy="485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/ˈ</a:t>
            </a:r>
            <a:r>
              <a:rPr lang="en-US" sz="2400" dirty="0" err="1"/>
              <a:t>lɪvɪŋ</a:t>
            </a:r>
            <a:r>
              <a:rPr lang="en-US" sz="2400" dirty="0"/>
              <a:t> </a:t>
            </a:r>
            <a:r>
              <a:rPr lang="en-US" sz="2400" dirty="0" err="1"/>
              <a:t>kənˈdɪʃənz</a:t>
            </a:r>
            <a:r>
              <a:rPr lang="en-US" sz="2400" dirty="0"/>
              <a:t>/</a:t>
            </a:r>
          </a:p>
        </p:txBody>
      </p:sp>
      <p:sp>
        <p:nvSpPr>
          <p:cNvPr id="13" name="Google Shape;1204;p60">
            <a:extLst>
              <a:ext uri="{FF2B5EF4-FFF2-40B4-BE49-F238E27FC236}">
                <a16:creationId xmlns:a16="http://schemas.microsoft.com/office/drawing/2014/main" id="{DF14523A-0C8D-FCC3-D817-7EE45B106AF9}"/>
              </a:ext>
            </a:extLst>
          </p:cNvPr>
          <p:cNvSpPr txBox="1">
            <a:spLocks/>
          </p:cNvSpPr>
          <p:nvPr/>
        </p:nvSpPr>
        <p:spPr>
          <a:xfrm>
            <a:off x="3359152" y="3268374"/>
            <a:ext cx="2459549" cy="4924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/ˌ</a:t>
            </a:r>
            <a:r>
              <a:rPr lang="en-US" sz="2400" dirty="0" err="1"/>
              <a:t>dʒenəˈreɪʃn</a:t>
            </a:r>
            <a:r>
              <a:rPr lang="en-US" sz="2400" dirty="0"/>
              <a:t>/</a:t>
            </a:r>
          </a:p>
        </p:txBody>
      </p:sp>
      <p:sp>
        <p:nvSpPr>
          <p:cNvPr id="15" name="Google Shape;1204;p60">
            <a:extLst>
              <a:ext uri="{FF2B5EF4-FFF2-40B4-BE49-F238E27FC236}">
                <a16:creationId xmlns:a16="http://schemas.microsoft.com/office/drawing/2014/main" id="{6C1C2497-63EE-7586-FFFC-FFAE5F631BE9}"/>
              </a:ext>
            </a:extLst>
          </p:cNvPr>
          <p:cNvSpPr txBox="1">
            <a:spLocks/>
          </p:cNvSpPr>
          <p:nvPr/>
        </p:nvSpPr>
        <p:spPr>
          <a:xfrm>
            <a:off x="5950974" y="14909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sp>
        <p:nvSpPr>
          <p:cNvPr id="16" name="Google Shape;1204;p60">
            <a:extLst>
              <a:ext uri="{FF2B5EF4-FFF2-40B4-BE49-F238E27FC236}">
                <a16:creationId xmlns:a16="http://schemas.microsoft.com/office/drawing/2014/main" id="{1A1AB11C-E272-55C3-4E1F-6340C9536B4B}"/>
              </a:ext>
            </a:extLst>
          </p:cNvPr>
          <p:cNvSpPr txBox="1">
            <a:spLocks/>
          </p:cNvSpPr>
          <p:nvPr/>
        </p:nvSpPr>
        <p:spPr>
          <a:xfrm>
            <a:off x="5950974" y="208772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sp>
        <p:nvSpPr>
          <p:cNvPr id="17" name="Google Shape;1204;p60">
            <a:extLst>
              <a:ext uri="{FF2B5EF4-FFF2-40B4-BE49-F238E27FC236}">
                <a16:creationId xmlns:a16="http://schemas.microsoft.com/office/drawing/2014/main" id="{32891528-CBF0-7CA0-B752-4FCE59496130}"/>
              </a:ext>
            </a:extLst>
          </p:cNvPr>
          <p:cNvSpPr txBox="1">
            <a:spLocks/>
          </p:cNvSpPr>
          <p:nvPr/>
        </p:nvSpPr>
        <p:spPr>
          <a:xfrm>
            <a:off x="5946161" y="2684462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sp>
        <p:nvSpPr>
          <p:cNvPr id="18" name="Google Shape;1204;p60">
            <a:extLst>
              <a:ext uri="{FF2B5EF4-FFF2-40B4-BE49-F238E27FC236}">
                <a16:creationId xmlns:a16="http://schemas.microsoft.com/office/drawing/2014/main" id="{EBEFCD85-37B6-6272-30AE-62F698D3C6A0}"/>
              </a:ext>
            </a:extLst>
          </p:cNvPr>
          <p:cNvSpPr txBox="1">
            <a:spLocks/>
          </p:cNvSpPr>
          <p:nvPr/>
        </p:nvSpPr>
        <p:spPr>
          <a:xfrm>
            <a:off x="5950974" y="3208039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  <p:pic>
        <p:nvPicPr>
          <p:cNvPr id="19" name="generation">
            <a:hlinkClick r:id="" action="ppaction://media"/>
            <a:extLst>
              <a:ext uri="{FF2B5EF4-FFF2-40B4-BE49-F238E27FC236}">
                <a16:creationId xmlns:a16="http://schemas.microsoft.com/office/drawing/2014/main" id="{5096C3D7-17CD-4544-A546-9702C3EB5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3281279"/>
            <a:ext cx="609600" cy="609600"/>
          </a:xfrm>
          <a:prstGeom prst="rect">
            <a:avLst/>
          </a:prstGeom>
        </p:spPr>
      </p:pic>
      <p:pic>
        <p:nvPicPr>
          <p:cNvPr id="20" name="living condition">
            <a:hlinkClick r:id="" action="ppaction://media"/>
            <a:extLst>
              <a:ext uri="{FF2B5EF4-FFF2-40B4-BE49-F238E27FC236}">
                <a16:creationId xmlns:a16="http://schemas.microsoft.com/office/drawing/2014/main" id="{92A5B9BC-842E-43C9-6803-61D90087F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2697587"/>
            <a:ext cx="609600" cy="609600"/>
          </a:xfrm>
          <a:prstGeom prst="rect">
            <a:avLst/>
          </a:prstGeom>
        </p:spPr>
      </p:pic>
      <p:pic>
        <p:nvPicPr>
          <p:cNvPr id="21" name="oppotunity">
            <a:hlinkClick r:id="" action="ppaction://media"/>
            <a:extLst>
              <a:ext uri="{FF2B5EF4-FFF2-40B4-BE49-F238E27FC236}">
                <a16:creationId xmlns:a16="http://schemas.microsoft.com/office/drawing/2014/main" id="{F9F4D49A-1838-2351-A250-FA08730263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1546726"/>
            <a:ext cx="609600" cy="609600"/>
          </a:xfrm>
          <a:prstGeom prst="rect">
            <a:avLst/>
          </a:prstGeom>
        </p:spPr>
      </p:pic>
      <p:pic>
        <p:nvPicPr>
          <p:cNvPr id="22" name="dye__gb_1">
            <a:hlinkClick r:id="" action="ppaction://media"/>
            <a:extLst>
              <a:ext uri="{FF2B5EF4-FFF2-40B4-BE49-F238E27FC236}">
                <a16:creationId xmlns:a16="http://schemas.microsoft.com/office/drawing/2014/main" id="{CDD60ECC-42D0-FE20-DA8D-64E0031B98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2135352"/>
            <a:ext cx="609600" cy="609600"/>
          </a:xfrm>
          <a:prstGeom prst="rect">
            <a:avLst/>
          </a:prstGeom>
        </p:spPr>
      </p:pic>
      <p:sp>
        <p:nvSpPr>
          <p:cNvPr id="23" name="Google Shape;1204;p60">
            <a:extLst>
              <a:ext uri="{FF2B5EF4-FFF2-40B4-BE49-F238E27FC236}">
                <a16:creationId xmlns:a16="http://schemas.microsoft.com/office/drawing/2014/main" id="{2B45E2C7-3280-FCF2-38A6-DCDBCC17B24E}"/>
              </a:ext>
            </a:extLst>
          </p:cNvPr>
          <p:cNvSpPr txBox="1">
            <a:spLocks/>
          </p:cNvSpPr>
          <p:nvPr/>
        </p:nvSpPr>
        <p:spPr>
          <a:xfrm>
            <a:off x="5955787" y="3912660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Physical Fitness and Active Lifestyles - Health - 4th Grade by Slidesgo">
  <a:themeElements>
    <a:clrScheme name="Simple Light">
      <a:dk1>
        <a:srgbClr val="222221"/>
      </a:dk1>
      <a:lt1>
        <a:srgbClr val="FAFAFA"/>
      </a:lt1>
      <a:dk2>
        <a:srgbClr val="B8A1EC"/>
      </a:dk2>
      <a:lt2>
        <a:srgbClr val="4E16D1"/>
      </a:lt2>
      <a:accent1>
        <a:srgbClr val="230073"/>
      </a:accent1>
      <a:accent2>
        <a:srgbClr val="EE9D2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1089</Words>
  <Application>Microsoft Office PowerPoint</Application>
  <PresentationFormat>On-screen Show (16:9)</PresentationFormat>
  <Paragraphs>164</Paragraphs>
  <Slides>25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Actor</vt:lpstr>
      <vt:lpstr>Arial</vt:lpstr>
      <vt:lpstr>DM Sans</vt:lpstr>
      <vt:lpstr>Concert One</vt:lpstr>
      <vt:lpstr>Nunito Light</vt:lpstr>
      <vt:lpstr>Anaheim</vt:lpstr>
      <vt:lpstr>Physical Fitness and Active Lifestyles - Health - 4th Grade by Slidesgo</vt:lpstr>
      <vt:lpstr>What can you see?</vt:lpstr>
      <vt:lpstr>Unit 6.  Vietnamese lifestyle: then and now</vt:lpstr>
      <vt:lpstr>Objectives</vt:lpstr>
      <vt:lpstr>Do you mind + V-ing?</vt:lpstr>
      <vt:lpstr>generation (n)</vt:lpstr>
      <vt:lpstr>living condition</vt:lpstr>
      <vt:lpstr>dye (v)</vt:lpstr>
      <vt:lpstr>opportunity (n)</vt:lpstr>
      <vt:lpstr>opportunity (n)</vt:lpstr>
      <vt:lpstr>1. What activity are the children doing in these pictures?</vt:lpstr>
      <vt:lpstr>We didn't do it in my day.</vt:lpstr>
      <vt:lpstr>Ex 2 (p 61). Read the conversation again and circle the correct answers.</vt:lpstr>
      <vt:lpstr>Ex 2 (p 61). Read the conversation again and circle the correct answers.</vt:lpstr>
      <vt:lpstr>Ex 2 (p 61). Read the conversation again and circle the correct answers.</vt:lpstr>
      <vt:lpstr>Ex 3 (p 61). Write the expressions from the conversation in the correct column.</vt:lpstr>
      <vt:lpstr>Ex 4 (p 61). Complete the sentences with the words from the box.</vt:lpstr>
      <vt:lpstr>Ex 4 (p 61). Complete the sentences with the words from the box.</vt:lpstr>
      <vt:lpstr>Ex 4 (p 61). Complete the sentences with the words from the box.</vt:lpstr>
      <vt:lpstr>False</vt:lpstr>
      <vt:lpstr>40 years ago,  no Vietnamese student could go and study abroad.</vt:lpstr>
      <vt:lpstr>40 years ago, most people wrote letters instead of writing emails or texting messages.</vt:lpstr>
      <vt:lpstr>40 years ago,  bicycles were the main means of transportation.</vt:lpstr>
      <vt:lpstr>40 years ago, people lit firecrackers at Tet and weddings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 Vietnamese lifestyle: then and now</dc:title>
  <dc:creator>ADMIN</dc:creator>
  <cp:lastModifiedBy>DELL</cp:lastModifiedBy>
  <cp:revision>34</cp:revision>
  <dcterms:modified xsi:type="dcterms:W3CDTF">2025-05-17T07:38:17Z</dcterms:modified>
</cp:coreProperties>
</file>