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5"/>
  </p:notesMasterIdLst>
  <p:sldIdLst>
    <p:sldId id="319" r:id="rId3"/>
    <p:sldId id="360" r:id="rId4"/>
    <p:sldId id="355" r:id="rId5"/>
    <p:sldId id="356" r:id="rId6"/>
    <p:sldId id="320" r:id="rId7"/>
    <p:sldId id="357" r:id="rId8"/>
    <p:sldId id="358" r:id="rId9"/>
    <p:sldId id="359" r:id="rId10"/>
    <p:sldId id="361" r:id="rId11"/>
    <p:sldId id="348" r:id="rId12"/>
    <p:sldId id="362" r:id="rId13"/>
    <p:sldId id="363" r:id="rId14"/>
    <p:sldId id="364" r:id="rId15"/>
    <p:sldId id="367" r:id="rId16"/>
    <p:sldId id="349" r:id="rId17"/>
    <p:sldId id="350" r:id="rId18"/>
    <p:sldId id="351" r:id="rId19"/>
    <p:sldId id="366" r:id="rId20"/>
    <p:sldId id="352" r:id="rId21"/>
    <p:sldId id="333" r:id="rId22"/>
    <p:sldId id="369" r:id="rId23"/>
    <p:sldId id="370" r:id="rId24"/>
    <p:sldId id="371" r:id="rId25"/>
    <p:sldId id="372" r:id="rId26"/>
    <p:sldId id="373" r:id="rId27"/>
    <p:sldId id="374" r:id="rId28"/>
    <p:sldId id="375" r:id="rId29"/>
    <p:sldId id="376" r:id="rId30"/>
    <p:sldId id="377" r:id="rId31"/>
    <p:sldId id="378" r:id="rId32"/>
    <p:sldId id="379" r:id="rId33"/>
    <p:sldId id="341" r:id="rId34"/>
  </p:sldIdLst>
  <p:sldSz cx="18288000" cy="10287000"/>
  <p:notesSz cx="6858000" cy="9144000"/>
  <p:embeddedFontLst>
    <p:embeddedFont>
      <p:font typeface="#9Slide04 Rokkitt Medium" panose="020B0604020202020204" charset="-93"/>
      <p:regular r:id="rId36"/>
    </p:embeddedFont>
    <p:embeddedFont>
      <p:font typeface="#9Slide04 Vollkorn Bold" panose="020B0604020202020204" charset="0"/>
      <p:bold r:id="rId37"/>
    </p:embeddedFont>
    <p:embeddedFont>
      <p:font typeface="#9Slide04 Vollkorn SemiBold" panose="020B0604020202020204" charset="0"/>
      <p:bold r:id="rId38"/>
    </p:embeddedFont>
    <p:embeddedFont>
      <p:font typeface="#9Slide05 Daniela Script" panose="020B0604020202020204" charset="-93"/>
      <p:regular r:id="rId39"/>
    </p:embeddedFont>
    <p:embeddedFont>
      <p:font typeface="Georgia" panose="02040502050405020303" pitchFamily="18" charset="0"/>
      <p:regular r:id="rId40"/>
      <p:bold r:id="rId41"/>
      <p:italic r:id="rId42"/>
      <p:boldItalic r:id="rId43"/>
    </p:embeddedFont>
    <p:embeddedFont>
      <p:font typeface="Trebuchet MS" panose="020B0603020202020204" pitchFamily="3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407" autoAdjust="0"/>
  </p:normalViewPr>
  <p:slideViewPr>
    <p:cSldViewPr>
      <p:cViewPr varScale="1">
        <p:scale>
          <a:sx n="46" d="100"/>
          <a:sy n="46" d="100"/>
        </p:scale>
        <p:origin x="724"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434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97546A-4153-463D-8E70-A64C84A07575}" type="datetimeFigureOut">
              <a:rPr lang="en-US" smtClean="0"/>
              <a:t>5/17/2025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5F0DFB-4AFE-4C25-AF7A-6B8DBF0F7048}" type="slidenum">
              <a:rPr lang="en-US" smtClean="0"/>
              <a:t>‹#›</a:t>
            </a:fld>
            <a:endParaRPr lang="en-US"/>
          </a:p>
        </p:txBody>
      </p:sp>
    </p:spTree>
    <p:extLst>
      <p:ext uri="{BB962C8B-B14F-4D97-AF65-F5344CB8AC3E}">
        <p14:creationId xmlns:p14="http://schemas.microsoft.com/office/powerpoint/2010/main" val="2349353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1</a:t>
            </a:fld>
            <a:endParaRPr lang="en-US"/>
          </a:p>
        </p:txBody>
      </p:sp>
    </p:spTree>
    <p:extLst>
      <p:ext uri="{BB962C8B-B14F-4D97-AF65-F5344CB8AC3E}">
        <p14:creationId xmlns:p14="http://schemas.microsoft.com/office/powerpoint/2010/main" val="1509003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Times New Roman" pitchFamily="18" charset="0"/>
                <a:cs typeface="Times New Roman" pitchFamily="18" charset="0"/>
              </a:rPr>
              <a:t>Phát</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vấn</a:t>
            </a:r>
            <a:r>
              <a:rPr lang="en-US" sz="1200" b="1" dirty="0">
                <a:solidFill>
                  <a:prstClr val="black"/>
                </a:solidFill>
                <a:latin typeface="Times New Roman" pitchFamily="18" charset="0"/>
                <a:cs typeface="Times New Roman" pitchFamily="18" charset="0"/>
              </a:rPr>
              <a:t>: Văn </a:t>
            </a:r>
            <a:r>
              <a:rPr lang="en-US" sz="1200" b="1" dirty="0" err="1">
                <a:solidFill>
                  <a:prstClr val="black"/>
                </a:solidFill>
                <a:latin typeface="Times New Roman" pitchFamily="18" charset="0"/>
                <a:cs typeface="Times New Roman" pitchFamily="18" charset="0"/>
              </a:rPr>
              <a:t>bản</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trên</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kể</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về</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sự</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việc</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gì</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trong</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cuộc</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đời</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của</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nhân</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vật</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anh</a:t>
            </a:r>
            <a:r>
              <a:rPr lang="en-US" sz="1200" b="1" dirty="0">
                <a:solidFill>
                  <a:prstClr val="black"/>
                </a:solidFill>
                <a:latin typeface="Times New Roman" pitchFamily="18" charset="0"/>
                <a:cs typeface="Times New Roman" pitchFamily="18" charset="0"/>
              </a:rPr>
              <a:t> Ba”? </a:t>
            </a:r>
            <a:endParaRPr lang="en-US" dirty="0"/>
          </a:p>
        </p:txBody>
      </p:sp>
      <p:sp>
        <p:nvSpPr>
          <p:cNvPr id="4" name="Slide Number Placeholder 3"/>
          <p:cNvSpPr>
            <a:spLocks noGrp="1"/>
          </p:cNvSpPr>
          <p:nvPr>
            <p:ph type="sldNum" sz="quarter" idx="5"/>
          </p:nvPr>
        </p:nvSpPr>
        <p:spPr/>
        <p:txBody>
          <a:bodyPr/>
          <a:lstStyle/>
          <a:p>
            <a:fld id="{B75F0DFB-4AFE-4C25-AF7A-6B8DBF0F7048}" type="slidenum">
              <a:rPr lang="en-US" smtClean="0"/>
              <a:t>10</a:t>
            </a:fld>
            <a:endParaRPr lang="en-US"/>
          </a:p>
        </p:txBody>
      </p:sp>
    </p:spTree>
    <p:extLst>
      <p:ext uri="{BB962C8B-B14F-4D97-AF65-F5344CB8AC3E}">
        <p14:creationId xmlns:p14="http://schemas.microsoft.com/office/powerpoint/2010/main" val="2973959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xem</a:t>
            </a:r>
            <a:r>
              <a:rPr lang="en-US" dirty="0"/>
              <a:t>, </a:t>
            </a:r>
            <a:r>
              <a:rPr lang="en-US" dirty="0" err="1"/>
              <a:t>đối</a:t>
            </a:r>
            <a:r>
              <a:rPr lang="en-US" dirty="0"/>
              <a:t> </a:t>
            </a:r>
            <a:r>
              <a:rPr lang="en-US" dirty="0" err="1"/>
              <a:t>chiếu</a:t>
            </a:r>
            <a:r>
              <a:rPr lang="en-US" dirty="0"/>
              <a:t> </a:t>
            </a:r>
            <a:r>
              <a:rPr lang="en-US" dirty="0" err="1"/>
              <a:t>tiểu</a:t>
            </a:r>
            <a:r>
              <a:rPr lang="en-US" dirty="0"/>
              <a:t> </a:t>
            </a:r>
            <a:r>
              <a:rPr lang="en-US" dirty="0" err="1"/>
              <a:t>sử</a:t>
            </a:r>
            <a:r>
              <a:rPr lang="en-US" dirty="0"/>
              <a:t>, </a:t>
            </a:r>
            <a:r>
              <a:rPr lang="en-US" dirty="0" err="1"/>
              <a:t>niên</a:t>
            </a:r>
            <a:r>
              <a:rPr lang="en-US" dirty="0"/>
              <a:t> </a:t>
            </a:r>
            <a:r>
              <a:rPr lang="en-US" dirty="0" err="1"/>
              <a:t>biểu</a:t>
            </a:r>
            <a:r>
              <a:rPr lang="en-US" dirty="0"/>
              <a:t> </a:t>
            </a:r>
            <a:r>
              <a:rPr lang="en-US" dirty="0" err="1"/>
              <a:t>của</a:t>
            </a:r>
            <a:r>
              <a:rPr lang="en-US" dirty="0"/>
              <a:t> </a:t>
            </a:r>
            <a:r>
              <a:rPr lang="en-US" dirty="0" err="1"/>
              <a:t>Chủ</a:t>
            </a:r>
            <a:r>
              <a:rPr lang="en-US" dirty="0"/>
              <a:t> </a:t>
            </a:r>
            <a:r>
              <a:rPr lang="en-US" dirty="0" err="1"/>
              <a:t>tịch</a:t>
            </a:r>
            <a:r>
              <a:rPr lang="en-US" dirty="0"/>
              <a:t> </a:t>
            </a:r>
            <a:r>
              <a:rPr lang="en-US" dirty="0" err="1"/>
              <a:t>Hồ</a:t>
            </a:r>
            <a:r>
              <a:rPr lang="en-US" dirty="0"/>
              <a:t> Chí Minh, </a:t>
            </a:r>
            <a:r>
              <a:rPr lang="en-US" dirty="0" err="1"/>
              <a:t>tập</a:t>
            </a:r>
            <a:r>
              <a:rPr lang="en-US" dirty="0"/>
              <a:t> </a:t>
            </a:r>
            <a:r>
              <a:rPr lang="en-US" dirty="0" err="1"/>
              <a:t>trung</a:t>
            </a:r>
            <a:r>
              <a:rPr lang="en-US" dirty="0"/>
              <a:t> </a:t>
            </a:r>
            <a:r>
              <a:rPr lang="en-US" dirty="0" err="1"/>
              <a:t>cho</a:t>
            </a:r>
            <a:r>
              <a:rPr lang="en-US" dirty="0"/>
              <a:t> HS so </a:t>
            </a:r>
            <a:r>
              <a:rPr lang="en-US" dirty="0" err="1"/>
              <a:t>sánh</a:t>
            </a:r>
            <a:r>
              <a:rPr lang="en-US" dirty="0"/>
              <a:t> </a:t>
            </a:r>
            <a:r>
              <a:rPr lang="en-US" dirty="0" err="1"/>
              <a:t>về</a:t>
            </a:r>
            <a:r>
              <a:rPr lang="en-US" dirty="0"/>
              <a:t> </a:t>
            </a:r>
            <a:r>
              <a:rPr lang="en-US" dirty="0" err="1"/>
              <a:t>sự</a:t>
            </a:r>
            <a:r>
              <a:rPr lang="en-US" dirty="0"/>
              <a:t> </a:t>
            </a:r>
            <a:r>
              <a:rPr lang="en-US" dirty="0" err="1"/>
              <a:t>kiện</a:t>
            </a:r>
            <a:r>
              <a:rPr lang="en-US" dirty="0"/>
              <a:t> </a:t>
            </a:r>
            <a:r>
              <a:rPr lang="en-US" dirty="0" err="1"/>
              <a:t>năm</a:t>
            </a:r>
            <a:r>
              <a:rPr lang="en-US" dirty="0"/>
              <a:t> 1911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Times New Roman" pitchFamily="18" charset="0"/>
                <a:cs typeface="Times New Roman" pitchFamily="18" charset="0"/>
              </a:rPr>
              <a:t>Đối</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chiếu</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văn</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bản</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truyện</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với</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tiểu</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sử</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niên</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biểu</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của</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lãnh</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tụ</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Hồ</a:t>
            </a:r>
            <a:r>
              <a:rPr lang="en-US" sz="1200" b="1" dirty="0">
                <a:solidFill>
                  <a:prstClr val="black"/>
                </a:solidFill>
                <a:latin typeface="Times New Roman" pitchFamily="18" charset="0"/>
                <a:cs typeface="Times New Roman" pitchFamily="18" charset="0"/>
              </a:rPr>
              <a:t> Chí Minh, </a:t>
            </a:r>
            <a:r>
              <a:rPr lang="en-US" sz="1200" b="1" dirty="0" err="1">
                <a:solidFill>
                  <a:prstClr val="black"/>
                </a:solidFill>
                <a:latin typeface="Times New Roman" pitchFamily="18" charset="0"/>
                <a:cs typeface="Times New Roman" pitchFamily="18" charset="0"/>
              </a:rPr>
              <a:t>chỉ</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ra</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một</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số</a:t>
            </a:r>
            <a:r>
              <a:rPr lang="en-US" sz="1200" b="1" dirty="0">
                <a:solidFill>
                  <a:prstClr val="black"/>
                </a:solidFill>
                <a:latin typeface="Times New Roman" pitchFamily="18" charset="0"/>
                <a:cs typeface="Times New Roman" pitchFamily="18" charset="0"/>
              </a:rPr>
              <a:t> chi </a:t>
            </a:r>
            <a:r>
              <a:rPr lang="en-US" sz="1200" b="1" dirty="0" err="1">
                <a:solidFill>
                  <a:prstClr val="black"/>
                </a:solidFill>
                <a:latin typeface="Times New Roman" pitchFamily="18" charset="0"/>
                <a:cs typeface="Times New Roman" pitchFamily="18" charset="0"/>
              </a:rPr>
              <a:t>tiết</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tương</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đồng</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khác</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biệt</a:t>
            </a:r>
            <a:r>
              <a:rPr lang="en-US" sz="1200" b="1" dirty="0">
                <a:solidFill>
                  <a:prstClr val="black"/>
                </a:solidFill>
                <a:latin typeface="Times New Roman" pitchFamily="18" charset="0"/>
                <a:cs typeface="Times New Roman" pitchFamily="18" charset="0"/>
              </a:rPr>
              <a:t>.</a:t>
            </a:r>
          </a:p>
          <a:p>
            <a:endParaRPr lang="en-US" dirty="0"/>
          </a:p>
          <a:p>
            <a:r>
              <a:rPr lang="en-US" dirty="0" err="1"/>
              <a:t>Xem</a:t>
            </a:r>
            <a:r>
              <a:rPr lang="en-US" dirty="0"/>
              <a:t> </a:t>
            </a:r>
            <a:r>
              <a:rPr lang="en-US" dirty="0" err="1"/>
              <a:t>thêm</a:t>
            </a:r>
            <a:r>
              <a:rPr lang="en-US" dirty="0"/>
              <a:t> </a:t>
            </a:r>
            <a:r>
              <a:rPr lang="en-US" dirty="0" err="1"/>
              <a:t>tại</a:t>
            </a:r>
            <a:endParaRPr lang="en-US" dirty="0"/>
          </a:p>
          <a:p>
            <a:r>
              <a:rPr lang="en-US" dirty="0"/>
              <a:t>https://youth.uel.edu.vn/theo-guong-bac-1006/inforgraphic-80-nam-ngay-bac-ho-ve-nuoc-lanh-dao-cach-mang-viet-nam-2811941-2812021-cuoc-tro-ve-don-truoc-thoi-co-lich-su</a:t>
            </a:r>
          </a:p>
        </p:txBody>
      </p:sp>
      <p:sp>
        <p:nvSpPr>
          <p:cNvPr id="4" name="Slide Number Placeholder 3"/>
          <p:cNvSpPr>
            <a:spLocks noGrp="1"/>
          </p:cNvSpPr>
          <p:nvPr>
            <p:ph type="sldNum" sz="quarter" idx="5"/>
          </p:nvPr>
        </p:nvSpPr>
        <p:spPr/>
        <p:txBody>
          <a:bodyPr/>
          <a:lstStyle/>
          <a:p>
            <a:fld id="{B75F0DFB-4AFE-4C25-AF7A-6B8DBF0F7048}" type="slidenum">
              <a:rPr lang="en-US" smtClean="0"/>
              <a:t>11</a:t>
            </a:fld>
            <a:endParaRPr lang="en-US"/>
          </a:p>
        </p:txBody>
      </p:sp>
    </p:spTree>
    <p:extLst>
      <p:ext uri="{BB962C8B-B14F-4D97-AF65-F5344CB8AC3E}">
        <p14:creationId xmlns:p14="http://schemas.microsoft.com/office/powerpoint/2010/main" val="419264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prstClr val="black"/>
                </a:solidFill>
                <a:latin typeface="Times New Roman" pitchFamily="18" charset="0"/>
                <a:cs typeface="Times New Roman" pitchFamily="18" charset="0"/>
              </a:rPr>
              <a:t>1. Văn </a:t>
            </a:r>
            <a:r>
              <a:rPr lang="en-US" sz="1200" b="1" dirty="0" err="1">
                <a:solidFill>
                  <a:prstClr val="black"/>
                </a:solidFill>
                <a:latin typeface="Times New Roman" pitchFamily="18" charset="0"/>
                <a:cs typeface="Times New Roman" pitchFamily="18" charset="0"/>
              </a:rPr>
              <a:t>bản</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trên</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kể</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về</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sự</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việc</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gì</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trong</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cuộc</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đời</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của</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nhân</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vật</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anh</a:t>
            </a:r>
            <a:r>
              <a:rPr lang="en-US" sz="1200" b="1" dirty="0">
                <a:solidFill>
                  <a:prstClr val="black"/>
                </a:solidFill>
                <a:latin typeface="Times New Roman" pitchFamily="18" charset="0"/>
                <a:cs typeface="Times New Roman" pitchFamily="18" charset="0"/>
              </a:rPr>
              <a:t> Ba”? </a:t>
            </a:r>
            <a:r>
              <a:rPr lang="en-US" sz="1200" b="1" dirty="0" err="1">
                <a:solidFill>
                  <a:prstClr val="black"/>
                </a:solidFill>
                <a:latin typeface="Times New Roman" pitchFamily="18" charset="0"/>
                <a:cs typeface="Times New Roman" pitchFamily="18" charset="0"/>
              </a:rPr>
              <a:t>Đối</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chiếu</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văn</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bản</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truyện</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với</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tiểu</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sử</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niên</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biểu</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của</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lãnh</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tụ</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Hồ</a:t>
            </a:r>
            <a:r>
              <a:rPr lang="en-US" sz="1200" b="1" dirty="0">
                <a:solidFill>
                  <a:prstClr val="black"/>
                </a:solidFill>
                <a:latin typeface="Times New Roman" pitchFamily="18" charset="0"/>
                <a:cs typeface="Times New Roman" pitchFamily="18" charset="0"/>
              </a:rPr>
              <a:t> Chí Minh, </a:t>
            </a:r>
            <a:r>
              <a:rPr lang="en-US" sz="1200" b="1" dirty="0" err="1">
                <a:solidFill>
                  <a:prstClr val="black"/>
                </a:solidFill>
                <a:latin typeface="Times New Roman" pitchFamily="18" charset="0"/>
                <a:cs typeface="Times New Roman" pitchFamily="18" charset="0"/>
              </a:rPr>
              <a:t>chỉ</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ra</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một</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số</a:t>
            </a:r>
            <a:r>
              <a:rPr lang="en-US" sz="1200" b="1" dirty="0">
                <a:solidFill>
                  <a:prstClr val="black"/>
                </a:solidFill>
                <a:latin typeface="Times New Roman" pitchFamily="18" charset="0"/>
                <a:cs typeface="Times New Roman" pitchFamily="18" charset="0"/>
              </a:rPr>
              <a:t> chi </a:t>
            </a:r>
            <a:r>
              <a:rPr lang="en-US" sz="1200" b="1" dirty="0" err="1">
                <a:solidFill>
                  <a:prstClr val="black"/>
                </a:solidFill>
                <a:latin typeface="Times New Roman" pitchFamily="18" charset="0"/>
                <a:cs typeface="Times New Roman" pitchFamily="18" charset="0"/>
              </a:rPr>
              <a:t>tiết</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tương</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đồng</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khác</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biệt</a:t>
            </a:r>
            <a:r>
              <a:rPr lang="en-US" sz="1200" b="1" dirty="0">
                <a:solidFill>
                  <a:prstClr val="black"/>
                </a:solidFill>
                <a:latin typeface="Times New Roman" pitchFamily="18" charset="0"/>
                <a:cs typeface="Times New Roman" pitchFamily="18" charset="0"/>
              </a:rPr>
              <a:t>.</a:t>
            </a:r>
          </a:p>
          <a:p>
            <a:endParaRPr lang="en-US" dirty="0"/>
          </a:p>
        </p:txBody>
      </p:sp>
      <p:sp>
        <p:nvSpPr>
          <p:cNvPr id="4" name="Slide Number Placeholder 3"/>
          <p:cNvSpPr>
            <a:spLocks noGrp="1"/>
          </p:cNvSpPr>
          <p:nvPr>
            <p:ph type="sldNum" sz="quarter" idx="5"/>
          </p:nvPr>
        </p:nvSpPr>
        <p:spPr/>
        <p:txBody>
          <a:bodyPr/>
          <a:lstStyle/>
          <a:p>
            <a:fld id="{B75F0DFB-4AFE-4C25-AF7A-6B8DBF0F7048}" type="slidenum">
              <a:rPr lang="en-US" smtClean="0"/>
              <a:t>12</a:t>
            </a:fld>
            <a:endParaRPr lang="en-US"/>
          </a:p>
        </p:txBody>
      </p:sp>
    </p:spTree>
    <p:extLst>
      <p:ext uri="{BB962C8B-B14F-4D97-AF65-F5344CB8AC3E}">
        <p14:creationId xmlns:p14="http://schemas.microsoft.com/office/powerpoint/2010/main" val="24145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13</a:t>
            </a:fld>
            <a:endParaRPr lang="en-US"/>
          </a:p>
        </p:txBody>
      </p:sp>
    </p:spTree>
    <p:extLst>
      <p:ext uri="{BB962C8B-B14F-4D97-AF65-F5344CB8AC3E}">
        <p14:creationId xmlns:p14="http://schemas.microsoft.com/office/powerpoint/2010/main" val="4036411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dirty="0"/>
              <a:t> </a:t>
            </a:r>
            <a:r>
              <a:rPr lang="en-US" dirty="0" err="1"/>
              <a:t>động</a:t>
            </a:r>
            <a:r>
              <a:rPr lang="en-US" dirty="0"/>
              <a:t> </a:t>
            </a:r>
            <a:r>
              <a:rPr lang="en-US" dirty="0" err="1"/>
              <a:t>nhóm</a:t>
            </a:r>
            <a:r>
              <a:rPr lang="en-US" dirty="0"/>
              <a:t> </a:t>
            </a:r>
            <a:r>
              <a:rPr lang="en-US" dirty="0" err="1"/>
              <a:t>theo</a:t>
            </a:r>
            <a:r>
              <a:rPr lang="en-US" dirty="0"/>
              <a:t> </a:t>
            </a:r>
            <a:r>
              <a:rPr lang="en-US" dirty="0" err="1"/>
              <a:t>tổ</a:t>
            </a:r>
            <a:endParaRPr lang="en-US" dirty="0"/>
          </a:p>
        </p:txBody>
      </p:sp>
      <p:sp>
        <p:nvSpPr>
          <p:cNvPr id="4" name="Slide Number Placeholder 3"/>
          <p:cNvSpPr>
            <a:spLocks noGrp="1"/>
          </p:cNvSpPr>
          <p:nvPr>
            <p:ph type="sldNum" sz="quarter" idx="5"/>
          </p:nvPr>
        </p:nvSpPr>
        <p:spPr/>
        <p:txBody>
          <a:bodyPr/>
          <a:lstStyle/>
          <a:p>
            <a:fld id="{B75F0DFB-4AFE-4C25-AF7A-6B8DBF0F7048}" type="slidenum">
              <a:rPr lang="en-US" smtClean="0"/>
              <a:t>14</a:t>
            </a:fld>
            <a:endParaRPr lang="en-US"/>
          </a:p>
        </p:txBody>
      </p:sp>
    </p:spTree>
    <p:extLst>
      <p:ext uri="{BB962C8B-B14F-4D97-AF65-F5344CB8AC3E}">
        <p14:creationId xmlns:p14="http://schemas.microsoft.com/office/powerpoint/2010/main" val="2229430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prstClr val="black"/>
                </a:solidFill>
                <a:latin typeface="Times New Roman" pitchFamily="18" charset="0"/>
                <a:cs typeface="Times New Roman" pitchFamily="18" charset="0"/>
              </a:rPr>
              <a:t>2. </a:t>
            </a:r>
            <a:r>
              <a:rPr lang="en-US" sz="1200" b="1" dirty="0" err="1">
                <a:solidFill>
                  <a:prstClr val="black"/>
                </a:solidFill>
                <a:latin typeface="Times New Roman" pitchFamily="18" charset="0"/>
                <a:cs typeface="Times New Roman" pitchFamily="18" charset="0"/>
              </a:rPr>
              <a:t>Liệt</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kê</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một</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số</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cụm</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từ</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trong</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văn</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bản</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thể</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hiện</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mục</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đích</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chuyến</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đi</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của</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nhân</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vật</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anh</a:t>
            </a:r>
            <a:r>
              <a:rPr lang="en-US" sz="1200" b="1" dirty="0">
                <a:solidFill>
                  <a:prstClr val="black"/>
                </a:solidFill>
                <a:latin typeface="Times New Roman" pitchFamily="18" charset="0"/>
                <a:cs typeface="Times New Roman" pitchFamily="18" charset="0"/>
              </a:rPr>
              <a:t> Ba”</a:t>
            </a:r>
          </a:p>
          <a:p>
            <a:endParaRPr lang="en-US" dirty="0"/>
          </a:p>
        </p:txBody>
      </p:sp>
      <p:sp>
        <p:nvSpPr>
          <p:cNvPr id="4" name="Slide Number Placeholder 3"/>
          <p:cNvSpPr>
            <a:spLocks noGrp="1"/>
          </p:cNvSpPr>
          <p:nvPr>
            <p:ph type="sldNum" sz="quarter" idx="5"/>
          </p:nvPr>
        </p:nvSpPr>
        <p:spPr/>
        <p:txBody>
          <a:bodyPr/>
          <a:lstStyle/>
          <a:p>
            <a:fld id="{B75F0DFB-4AFE-4C25-AF7A-6B8DBF0F7048}" type="slidenum">
              <a:rPr lang="en-US" smtClean="0"/>
              <a:t>15</a:t>
            </a:fld>
            <a:endParaRPr lang="en-US"/>
          </a:p>
        </p:txBody>
      </p:sp>
    </p:spTree>
    <p:extLst>
      <p:ext uri="{BB962C8B-B14F-4D97-AF65-F5344CB8AC3E}">
        <p14:creationId xmlns:p14="http://schemas.microsoft.com/office/powerpoint/2010/main" val="3267018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prstClr val="black"/>
                </a:solidFill>
                <a:latin typeface="Times New Roman" pitchFamily="18" charset="0"/>
                <a:cs typeface="Times New Roman" pitchFamily="18" charset="0"/>
              </a:rPr>
              <a:t>3. Theo </a:t>
            </a:r>
            <a:r>
              <a:rPr lang="en-US" sz="1200" b="1" dirty="0" err="1">
                <a:solidFill>
                  <a:prstClr val="black"/>
                </a:solidFill>
                <a:latin typeface="Times New Roman" pitchFamily="18" charset="0"/>
                <a:cs typeface="Times New Roman" pitchFamily="18" charset="0"/>
              </a:rPr>
              <a:t>em</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nét</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tính</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cách</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nổi</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bật</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của</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nhân</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vật</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anh</a:t>
            </a:r>
            <a:r>
              <a:rPr lang="en-US" sz="1200" b="1" dirty="0">
                <a:solidFill>
                  <a:prstClr val="black"/>
                </a:solidFill>
                <a:latin typeface="Times New Roman" pitchFamily="18" charset="0"/>
                <a:cs typeface="Times New Roman" pitchFamily="18" charset="0"/>
              </a:rPr>
              <a:t> Ba” </a:t>
            </a:r>
            <a:r>
              <a:rPr lang="en-US" sz="1200" b="1" dirty="0" err="1">
                <a:solidFill>
                  <a:prstClr val="black"/>
                </a:solidFill>
                <a:latin typeface="Times New Roman" pitchFamily="18" charset="0"/>
                <a:cs typeface="Times New Roman" pitchFamily="18" charset="0"/>
              </a:rPr>
              <a:t>được</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thể</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hiện</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trong</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văn</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bản</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là</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gì</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Phân</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tích</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một</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số</a:t>
            </a:r>
            <a:r>
              <a:rPr lang="en-US" sz="1200" b="1" dirty="0">
                <a:solidFill>
                  <a:prstClr val="black"/>
                </a:solidFill>
                <a:latin typeface="Times New Roman" pitchFamily="18" charset="0"/>
                <a:cs typeface="Times New Roman" pitchFamily="18" charset="0"/>
              </a:rPr>
              <a:t> chi </a:t>
            </a:r>
            <a:r>
              <a:rPr lang="en-US" sz="1200" b="1" dirty="0" err="1">
                <a:solidFill>
                  <a:prstClr val="black"/>
                </a:solidFill>
                <a:latin typeface="Times New Roman" pitchFamily="18" charset="0"/>
                <a:cs typeface="Times New Roman" pitchFamily="18" charset="0"/>
              </a:rPr>
              <a:t>tiết</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tiêu</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biểu</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để</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làm</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rõ</a:t>
            </a:r>
            <a:r>
              <a:rPr lang="en-US" sz="1200" b="1" dirty="0">
                <a:solidFill>
                  <a:prstClr val="black"/>
                </a:solidFill>
                <a:latin typeface="Times New Roman" pitchFamily="18" charset="0"/>
                <a:cs typeface="Times New Roman" pitchFamily="18" charset="0"/>
              </a:rPr>
              <a:t> ý </a:t>
            </a:r>
            <a:r>
              <a:rPr lang="en-US" sz="1200" b="1" dirty="0" err="1">
                <a:solidFill>
                  <a:prstClr val="black"/>
                </a:solidFill>
                <a:latin typeface="Times New Roman" pitchFamily="18" charset="0"/>
                <a:cs typeface="Times New Roman" pitchFamily="18" charset="0"/>
              </a:rPr>
              <a:t>kiến</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của</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mình</a:t>
            </a:r>
            <a:endParaRPr lang="en-US" sz="1200" b="1" dirty="0">
              <a:solidFill>
                <a:prstClr val="black"/>
              </a:solidFill>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5"/>
          </p:nvPr>
        </p:nvSpPr>
        <p:spPr/>
        <p:txBody>
          <a:bodyPr/>
          <a:lstStyle/>
          <a:p>
            <a:fld id="{B75F0DFB-4AFE-4C25-AF7A-6B8DBF0F7048}" type="slidenum">
              <a:rPr lang="en-US" smtClean="0"/>
              <a:t>16</a:t>
            </a:fld>
            <a:endParaRPr lang="en-US"/>
          </a:p>
        </p:txBody>
      </p:sp>
    </p:spTree>
    <p:extLst>
      <p:ext uri="{BB962C8B-B14F-4D97-AF65-F5344CB8AC3E}">
        <p14:creationId xmlns:p14="http://schemas.microsoft.com/office/powerpoint/2010/main" val="2336089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prstClr val="black"/>
                </a:solidFill>
                <a:latin typeface="Times New Roman" pitchFamily="18" charset="0"/>
                <a:cs typeface="Times New Roman" pitchFamily="18" charset="0"/>
              </a:rPr>
              <a:t>4. Trong </a:t>
            </a:r>
            <a:r>
              <a:rPr lang="en-US" sz="1200" b="1" dirty="0" err="1">
                <a:solidFill>
                  <a:prstClr val="black"/>
                </a:solidFill>
                <a:latin typeface="Times New Roman" pitchFamily="18" charset="0"/>
                <a:cs typeface="Times New Roman" pitchFamily="18" charset="0"/>
              </a:rPr>
              <a:t>văn</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bản</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nhân</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vật</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anh</a:t>
            </a:r>
            <a:r>
              <a:rPr lang="en-US" sz="1200" b="1" dirty="0">
                <a:solidFill>
                  <a:prstClr val="black"/>
                </a:solidFill>
                <a:latin typeface="Times New Roman" pitchFamily="18" charset="0"/>
                <a:cs typeface="Times New Roman" pitchFamily="18" charset="0"/>
              </a:rPr>
              <a:t> Ba” </a:t>
            </a:r>
            <a:r>
              <a:rPr lang="en-US" sz="1200" b="1" dirty="0" err="1">
                <a:solidFill>
                  <a:prstClr val="black"/>
                </a:solidFill>
                <a:latin typeface="Times New Roman" pitchFamily="18" charset="0"/>
                <a:cs typeface="Times New Roman" pitchFamily="18" charset="0"/>
              </a:rPr>
              <a:t>đã</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trò</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chuyện</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tiếp</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xúc</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với</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những</a:t>
            </a:r>
            <a:r>
              <a:rPr lang="en-US" sz="1200" b="1" dirty="0">
                <a:solidFill>
                  <a:prstClr val="black"/>
                </a:solidFill>
                <a:latin typeface="Times New Roman" pitchFamily="18" charset="0"/>
                <a:cs typeface="Times New Roman" pitchFamily="18" charset="0"/>
              </a:rPr>
              <a:t> ai? </a:t>
            </a:r>
            <a:r>
              <a:rPr lang="en-US" sz="1200" b="1" dirty="0" err="1">
                <a:solidFill>
                  <a:prstClr val="black"/>
                </a:solidFill>
                <a:latin typeface="Times New Roman" pitchFamily="18" charset="0"/>
                <a:cs typeface="Times New Roman" pitchFamily="18" charset="0"/>
              </a:rPr>
              <a:t>Các</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cuộc</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trò</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chuyện</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tiếp</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xúc</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ấy</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có</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tác</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dụng</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như</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thế</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nào</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trong</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việc</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thể</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hiện</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tính</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cách</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của</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nhân</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vật</a:t>
            </a:r>
            <a:r>
              <a:rPr lang="en-US" sz="1200" b="1" dirty="0">
                <a:solidFill>
                  <a:prstClr val="black"/>
                </a:solidFill>
                <a:latin typeface="Times New Roman" pitchFamily="18" charset="0"/>
                <a:cs typeface="Times New Roman" pitchFamily="18" charset="0"/>
              </a:rPr>
              <a:t> “</a:t>
            </a:r>
            <a:r>
              <a:rPr lang="en-US" sz="1200" b="1" dirty="0" err="1">
                <a:solidFill>
                  <a:prstClr val="black"/>
                </a:solidFill>
                <a:latin typeface="Times New Roman" pitchFamily="18" charset="0"/>
                <a:cs typeface="Times New Roman" pitchFamily="18" charset="0"/>
              </a:rPr>
              <a:t>anh</a:t>
            </a:r>
            <a:r>
              <a:rPr lang="en-US" sz="1200" b="1" dirty="0">
                <a:solidFill>
                  <a:prstClr val="black"/>
                </a:solidFill>
                <a:latin typeface="Times New Roman" pitchFamily="18" charset="0"/>
                <a:cs typeface="Times New Roman" pitchFamily="18" charset="0"/>
              </a:rPr>
              <a:t> Ba”?</a:t>
            </a:r>
          </a:p>
          <a:p>
            <a:endParaRPr lang="en-US" dirty="0"/>
          </a:p>
        </p:txBody>
      </p:sp>
      <p:sp>
        <p:nvSpPr>
          <p:cNvPr id="4" name="Slide Number Placeholder 3"/>
          <p:cNvSpPr>
            <a:spLocks noGrp="1"/>
          </p:cNvSpPr>
          <p:nvPr>
            <p:ph type="sldNum" sz="quarter" idx="5"/>
          </p:nvPr>
        </p:nvSpPr>
        <p:spPr/>
        <p:txBody>
          <a:bodyPr/>
          <a:lstStyle/>
          <a:p>
            <a:fld id="{B75F0DFB-4AFE-4C25-AF7A-6B8DBF0F7048}" type="slidenum">
              <a:rPr lang="en-US" smtClean="0"/>
              <a:t>17</a:t>
            </a:fld>
            <a:endParaRPr lang="en-US"/>
          </a:p>
        </p:txBody>
      </p:sp>
    </p:spTree>
    <p:extLst>
      <p:ext uri="{BB962C8B-B14F-4D97-AF65-F5344CB8AC3E}">
        <p14:creationId xmlns:p14="http://schemas.microsoft.com/office/powerpoint/2010/main" val="255393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18</a:t>
            </a:fld>
            <a:endParaRPr lang="en-US"/>
          </a:p>
        </p:txBody>
      </p:sp>
    </p:spTree>
    <p:extLst>
      <p:ext uri="{BB962C8B-B14F-4D97-AF65-F5344CB8AC3E}">
        <p14:creationId xmlns:p14="http://schemas.microsoft.com/office/powerpoint/2010/main" val="538459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19</a:t>
            </a:fld>
            <a:endParaRPr lang="en-US"/>
          </a:p>
        </p:txBody>
      </p:sp>
    </p:spTree>
    <p:extLst>
      <p:ext uri="{BB962C8B-B14F-4D97-AF65-F5344CB8AC3E}">
        <p14:creationId xmlns:p14="http://schemas.microsoft.com/office/powerpoint/2010/main" val="2754278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2</a:t>
            </a:fld>
            <a:endParaRPr lang="en-US"/>
          </a:p>
        </p:txBody>
      </p:sp>
    </p:spTree>
    <p:extLst>
      <p:ext uri="{BB962C8B-B14F-4D97-AF65-F5344CB8AC3E}">
        <p14:creationId xmlns:p14="http://schemas.microsoft.com/office/powerpoint/2010/main" val="2079450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20</a:t>
            </a:fld>
            <a:endParaRPr lang="en-US"/>
          </a:p>
        </p:txBody>
      </p:sp>
    </p:spTree>
    <p:extLst>
      <p:ext uri="{BB962C8B-B14F-4D97-AF65-F5344CB8AC3E}">
        <p14:creationId xmlns:p14="http://schemas.microsoft.com/office/powerpoint/2010/main" val="2840267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5F0DFB-4AFE-4C25-AF7A-6B8DBF0F70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91732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bấm</a:t>
            </a:r>
            <a:r>
              <a:rPr lang="en-US" baseline="0" dirty="0"/>
              <a:t> </a:t>
            </a:r>
            <a:r>
              <a:rPr lang="en-US" baseline="0" dirty="0" err="1"/>
              <a:t>vào</a:t>
            </a:r>
            <a:r>
              <a:rPr lang="en-US" baseline="0" dirty="0"/>
              <a:t> </a:t>
            </a:r>
            <a:r>
              <a:rPr lang="en-US" baseline="0" dirty="0" err="1"/>
              <a:t>hàng</a:t>
            </a:r>
            <a:r>
              <a:rPr lang="en-US" baseline="0" dirty="0"/>
              <a:t> </a:t>
            </a:r>
            <a:r>
              <a:rPr lang="en-US" baseline="0" dirty="0" err="1"/>
              <a:t>số</a:t>
            </a:r>
            <a:r>
              <a:rPr lang="en-US" baseline="0" dirty="0"/>
              <a:t> </a:t>
            </a:r>
            <a:r>
              <a:rPr lang="en-US" baseline="0" dirty="0" err="1"/>
              <a:t>màu</a:t>
            </a:r>
            <a:r>
              <a:rPr lang="en-US" baseline="0" dirty="0"/>
              <a:t> </a:t>
            </a:r>
            <a:r>
              <a:rPr lang="en-US" baseline="0" dirty="0" err="1"/>
              <a:t>đỏ</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câu</a:t>
            </a:r>
            <a:endParaRPr lang="en-US" baseline="0" dirty="0"/>
          </a:p>
          <a:p>
            <a:r>
              <a:rPr lang="en-US" baseline="0" dirty="0" err="1"/>
              <a:t>Bấm</a:t>
            </a:r>
            <a:r>
              <a:rPr lang="en-US" baseline="0" dirty="0"/>
              <a:t> </a:t>
            </a:r>
            <a:r>
              <a:rPr lang="en-US" baseline="0" dirty="0" err="1"/>
              <a:t>vào</a:t>
            </a:r>
            <a:r>
              <a:rPr lang="en-US" baseline="0" dirty="0"/>
              <a:t> hang </a:t>
            </a:r>
            <a:r>
              <a:rPr lang="en-US" baseline="0" dirty="0" err="1"/>
              <a:t>số</a:t>
            </a:r>
            <a:r>
              <a:rPr lang="en-US" baseline="0" dirty="0"/>
              <a:t> </a:t>
            </a:r>
            <a:r>
              <a:rPr lang="en-US" baseline="0" dirty="0" err="1"/>
              <a:t>màu</a:t>
            </a:r>
            <a:r>
              <a:rPr lang="en-US" baseline="0" dirty="0"/>
              <a:t> </a:t>
            </a:r>
            <a:r>
              <a:rPr lang="en-US" baseline="0" dirty="0" err="1"/>
              <a:t>xanh</a:t>
            </a:r>
            <a:r>
              <a:rPr lang="en-US" baseline="0" dirty="0"/>
              <a:t> </a:t>
            </a:r>
            <a:r>
              <a:rPr lang="en-US" baseline="0" dirty="0" err="1"/>
              <a:t>để</a:t>
            </a:r>
            <a:r>
              <a:rPr lang="en-US" baseline="0" dirty="0"/>
              <a:t> </a:t>
            </a:r>
            <a:r>
              <a:rPr lang="en-US" baseline="0" dirty="0" err="1"/>
              <a:t>mở</a:t>
            </a:r>
            <a:r>
              <a:rPr lang="en-US" baseline="0" dirty="0"/>
              <a:t> </a:t>
            </a:r>
            <a:r>
              <a:rPr lang="en-US" baseline="0" dirty="0" err="1"/>
              <a:t>hình</a:t>
            </a:r>
            <a:r>
              <a:rPr lang="en-US" baseline="0" dirty="0"/>
              <a:t> </a:t>
            </a:r>
            <a:r>
              <a:rPr lang="en-US" baseline="0" dirty="0" err="1"/>
              <a:t>ảnh</a:t>
            </a:r>
            <a:r>
              <a:rPr lang="en-US" baseline="0" dirty="0"/>
              <a:t> </a:t>
            </a:r>
            <a:r>
              <a:rPr lang="en-US" baseline="0" dirty="0" err="1"/>
              <a:t>sau</a:t>
            </a:r>
            <a:r>
              <a:rPr lang="en-US" baseline="0" dirty="0"/>
              <a:t> </a:t>
            </a:r>
            <a:r>
              <a:rPr lang="en-US" baseline="0" dirty="0" err="1"/>
              <a:t>khi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endParaRPr lang="en-US" baseline="0" dirty="0"/>
          </a:p>
          <a:p>
            <a:r>
              <a:rPr lang="en-US" baseline="0" dirty="0" err="1"/>
              <a:t>Bấm</a:t>
            </a:r>
            <a:r>
              <a:rPr lang="en-US" baseline="0" dirty="0"/>
              <a:t> </a:t>
            </a:r>
            <a:r>
              <a:rPr lang="en-US" baseline="0" dirty="0" err="1"/>
              <a:t>vào</a:t>
            </a:r>
            <a:r>
              <a:rPr lang="en-US" baseline="0" dirty="0"/>
              <a:t> </a:t>
            </a:r>
            <a:r>
              <a:rPr lang="en-US" baseline="0" dirty="0" err="1"/>
              <a:t>chữ</a:t>
            </a:r>
            <a:r>
              <a:rPr lang="en-US" baseline="0" dirty="0"/>
              <a:t> : “</a:t>
            </a:r>
            <a:r>
              <a:rPr lang="en-US" baseline="0" dirty="0" err="1"/>
              <a:t>hình</a:t>
            </a:r>
            <a:r>
              <a:rPr lang="en-US" baseline="0" dirty="0"/>
              <a:t> </a:t>
            </a:r>
            <a:r>
              <a:rPr lang="en-US" baseline="0" dirty="0" err="1"/>
              <a:t>ảnh</a:t>
            </a:r>
            <a:r>
              <a:rPr lang="en-US" baseline="0" dirty="0"/>
              <a:t> </a:t>
            </a:r>
            <a:r>
              <a:rPr lang="en-US" baseline="0" dirty="0" err="1"/>
              <a:t>chủ</a:t>
            </a:r>
            <a:r>
              <a:rPr lang="en-US" baseline="0" dirty="0"/>
              <a:t> </a:t>
            </a:r>
            <a:r>
              <a:rPr lang="en-US" baseline="0" dirty="0" err="1"/>
              <a:t>đề</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cả</a:t>
            </a:r>
            <a:r>
              <a:rPr lang="en-US" baseline="0" dirty="0"/>
              <a:t> </a:t>
            </a:r>
            <a:r>
              <a:rPr lang="en-US" baseline="0" dirty="0" err="1"/>
              <a:t>hình</a:t>
            </a:r>
            <a:r>
              <a:rPr lang="en-US" baseline="0" dirty="0"/>
              <a:t> </a:t>
            </a:r>
            <a:r>
              <a:rPr lang="en-US" baseline="0" dirty="0" err="1"/>
              <a:t>ảnh</a:t>
            </a:r>
            <a:endParaRPr lang="en-US" baseline="0" dirty="0"/>
          </a:p>
          <a:p>
            <a:r>
              <a:rPr lang="en-US" baseline="0" dirty="0" err="1"/>
              <a:t>Lưu</a:t>
            </a:r>
            <a:r>
              <a:rPr lang="en-US" baseline="0" dirty="0"/>
              <a:t> ý: </a:t>
            </a:r>
            <a:r>
              <a:rPr lang="en-US" baseline="0" dirty="0" err="1"/>
              <a:t>câu</a:t>
            </a:r>
            <a:r>
              <a:rPr lang="en-US" baseline="0" dirty="0"/>
              <a:t> 8 </a:t>
            </a:r>
            <a:r>
              <a:rPr lang="en-US" baseline="0" dirty="0" err="1"/>
              <a:t>chọn</a:t>
            </a:r>
            <a:r>
              <a:rPr lang="en-US" baseline="0" dirty="0"/>
              <a:t> </a:t>
            </a:r>
            <a:r>
              <a:rPr lang="en-US" baseline="0" dirty="0" err="1"/>
              <a:t>cuối</a:t>
            </a:r>
            <a:r>
              <a:rPr lang="en-US" baseline="0" dirty="0"/>
              <a:t> </a:t>
            </a:r>
            <a:r>
              <a:rPr lang="en-US" baseline="0" dirty="0" err="1"/>
              <a:t>cùng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D2A6FE-9D0B-454A-AAA5-1DC1D67CD8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8123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32</a:t>
            </a:fld>
            <a:endParaRPr lang="en-US"/>
          </a:p>
        </p:txBody>
      </p:sp>
    </p:spTree>
    <p:extLst>
      <p:ext uri="{BB962C8B-B14F-4D97-AF65-F5344CB8AC3E}">
        <p14:creationId xmlns:p14="http://schemas.microsoft.com/office/powerpoint/2010/main" val="3380876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3</a:t>
            </a:fld>
            <a:endParaRPr lang="en-US"/>
          </a:p>
        </p:txBody>
      </p:sp>
    </p:spTree>
    <p:extLst>
      <p:ext uri="{BB962C8B-B14F-4D97-AF65-F5344CB8AC3E}">
        <p14:creationId xmlns:p14="http://schemas.microsoft.com/office/powerpoint/2010/main" val="2147329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4</a:t>
            </a:fld>
            <a:endParaRPr lang="en-US"/>
          </a:p>
        </p:txBody>
      </p:sp>
    </p:spTree>
    <p:extLst>
      <p:ext uri="{BB962C8B-B14F-4D97-AF65-F5344CB8AC3E}">
        <p14:creationId xmlns:p14="http://schemas.microsoft.com/office/powerpoint/2010/main" val="3885393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5</a:t>
            </a:fld>
            <a:endParaRPr lang="en-US"/>
          </a:p>
        </p:txBody>
      </p:sp>
    </p:spTree>
    <p:extLst>
      <p:ext uri="{BB962C8B-B14F-4D97-AF65-F5344CB8AC3E}">
        <p14:creationId xmlns:p14="http://schemas.microsoft.com/office/powerpoint/2010/main" val="167569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6</a:t>
            </a:fld>
            <a:endParaRPr lang="en-US"/>
          </a:p>
        </p:txBody>
      </p:sp>
    </p:spTree>
    <p:extLst>
      <p:ext uri="{BB962C8B-B14F-4D97-AF65-F5344CB8AC3E}">
        <p14:creationId xmlns:p14="http://schemas.microsoft.com/office/powerpoint/2010/main" val="745097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7</a:t>
            </a:fld>
            <a:endParaRPr lang="en-US"/>
          </a:p>
        </p:txBody>
      </p:sp>
    </p:spTree>
    <p:extLst>
      <p:ext uri="{BB962C8B-B14F-4D97-AF65-F5344CB8AC3E}">
        <p14:creationId xmlns:p14="http://schemas.microsoft.com/office/powerpoint/2010/main" val="1542080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5F0DFB-4AFE-4C25-AF7A-6B8DBF0F7048}" type="slidenum">
              <a:rPr lang="en-US" smtClean="0"/>
              <a:t>8</a:t>
            </a:fld>
            <a:endParaRPr lang="en-US"/>
          </a:p>
        </p:txBody>
      </p:sp>
    </p:spTree>
    <p:extLst>
      <p:ext uri="{BB962C8B-B14F-4D97-AF65-F5344CB8AC3E}">
        <p14:creationId xmlns:p14="http://schemas.microsoft.com/office/powerpoint/2010/main" val="1840257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9</a:t>
            </a:fld>
            <a:endParaRPr lang="en-US"/>
          </a:p>
        </p:txBody>
      </p:sp>
    </p:spTree>
    <p:extLst>
      <p:ext uri="{BB962C8B-B14F-4D97-AF65-F5344CB8AC3E}">
        <p14:creationId xmlns:p14="http://schemas.microsoft.com/office/powerpoint/2010/main" val="2941628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5800380"/>
            <a:ext cx="18288000" cy="448662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Rectangle 11"/>
          <p:cNvSpPr/>
          <p:nvPr/>
        </p:nvSpPr>
        <p:spPr>
          <a:xfrm>
            <a:off x="0" y="0"/>
            <a:ext cx="18288000" cy="580038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3" name="Rectangle 12"/>
          <p:cNvSpPr/>
          <p:nvPr/>
        </p:nvSpPr>
        <p:spPr>
          <a:xfrm>
            <a:off x="0" y="3978467"/>
            <a:ext cx="18288000" cy="3429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Oval 13"/>
          <p:cNvSpPr/>
          <p:nvPr/>
        </p:nvSpPr>
        <p:spPr>
          <a:xfrm>
            <a:off x="0" y="2400300"/>
            <a:ext cx="18288000" cy="76581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Subtitle 2"/>
          <p:cNvSpPr>
            <a:spLocks noGrp="1"/>
          </p:cNvSpPr>
          <p:nvPr>
            <p:ph type="subTitle" idx="1"/>
          </p:nvPr>
        </p:nvSpPr>
        <p:spPr>
          <a:xfrm>
            <a:off x="2947590" y="7578818"/>
            <a:ext cx="11274020" cy="1323179"/>
          </a:xfrm>
        </p:spPr>
        <p:txBody>
          <a:bodyPr>
            <a:normAutofit/>
          </a:bodyPr>
          <a:lstStyle>
            <a:lvl1pPr marL="0" indent="0" algn="l">
              <a:buNone/>
              <a:defRPr sz="3300">
                <a:solidFill>
                  <a:schemeClr val="tx2"/>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1371600"/>
            <a:fld id="{CE777D81-4740-4C11-882C-94E2D05BE53E}" type="datetimeFigureOut">
              <a:rPr lang="en-US" smtClean="0">
                <a:solidFill>
                  <a:prstClr val="black">
                    <a:lumMod val="50000"/>
                    <a:lumOff val="50000"/>
                  </a:prstClr>
                </a:solidFill>
              </a:rPr>
              <a:pPr defTabSz="1371600"/>
              <a:t>5/17/2025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371600"/>
            <a:fld id="{D540E6FA-31EF-42CD-89BF-6E158E092161}" type="slidenum">
              <a:rPr lang="en-US" smtClean="0">
                <a:solidFill>
                  <a:prstClr val="black">
                    <a:lumMod val="50000"/>
                    <a:lumOff val="50000"/>
                  </a:prstClr>
                </a:solidFill>
              </a:rPr>
              <a:pPr defTabSz="1371600"/>
              <a:t>‹#›</a:t>
            </a:fld>
            <a:endParaRPr lang="en-US">
              <a:solidFill>
                <a:prstClr val="black">
                  <a:lumMod val="50000"/>
                  <a:lumOff val="50000"/>
                </a:prstClr>
              </a:solidFill>
            </a:endParaRPr>
          </a:p>
        </p:txBody>
      </p:sp>
      <p:sp>
        <p:nvSpPr>
          <p:cNvPr id="2" name="Title 1"/>
          <p:cNvSpPr>
            <a:spLocks noGrp="1"/>
          </p:cNvSpPr>
          <p:nvPr>
            <p:ph type="ctrTitle"/>
          </p:nvPr>
        </p:nvSpPr>
        <p:spPr>
          <a:xfrm>
            <a:off x="1635163" y="4698436"/>
            <a:ext cx="14350702" cy="2689751"/>
          </a:xfrm>
          <a:effectLst/>
        </p:spPr>
        <p:txBody>
          <a:bodyPr>
            <a:noAutofit/>
          </a:bodyPr>
          <a:lstStyle>
            <a:lvl1pPr marL="960120" indent="-685800" algn="l">
              <a:defRPr sz="8100"/>
            </a:lvl1pPr>
          </a:lstStyle>
          <a:p>
            <a:r>
              <a:rPr lang="en-US"/>
              <a:t>Click to edit Master title style</a:t>
            </a:r>
            <a:endParaRPr lang="en-US" dirty="0"/>
          </a:p>
        </p:txBody>
      </p:sp>
    </p:spTree>
    <p:extLst>
      <p:ext uri="{BB962C8B-B14F-4D97-AF65-F5344CB8AC3E}">
        <p14:creationId xmlns:p14="http://schemas.microsoft.com/office/powerpoint/2010/main" val="203927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371600"/>
            <a:fld id="{CE777D81-4740-4C11-882C-94E2D05BE53E}" type="datetimeFigureOut">
              <a:rPr lang="en-US" smtClean="0">
                <a:solidFill>
                  <a:prstClr val="black">
                    <a:lumMod val="50000"/>
                    <a:lumOff val="50000"/>
                  </a:prstClr>
                </a:solidFill>
              </a:rPr>
              <a:pPr defTabSz="1371600"/>
              <a:t>5/17/2025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371600"/>
            <a:fld id="{D540E6FA-31EF-42CD-89BF-6E158E092161}" type="slidenum">
              <a:rPr lang="en-US" smtClean="0">
                <a:solidFill>
                  <a:prstClr val="black">
                    <a:lumMod val="50000"/>
                    <a:lumOff val="50000"/>
                  </a:prstClr>
                </a:solidFill>
              </a:rPr>
              <a:pPr defTabSz="1371600"/>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2286000" y="1097280"/>
            <a:ext cx="12801600" cy="5212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40130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5800380"/>
            <a:ext cx="18288000" cy="448662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8288000" cy="580038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3978467"/>
            <a:ext cx="18288000" cy="3429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2400300"/>
            <a:ext cx="18288000" cy="76581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p:cNvSpPr>
            <a:spLocks noGrp="1"/>
          </p:cNvSpPr>
          <p:nvPr>
            <p:ph type="title"/>
          </p:nvPr>
        </p:nvSpPr>
        <p:spPr>
          <a:xfrm>
            <a:off x="4066390" y="3258972"/>
            <a:ext cx="11933332" cy="3635019"/>
          </a:xfrm>
          <a:effectLst/>
        </p:spPr>
        <p:txBody>
          <a:bodyPr anchor="b"/>
          <a:lstStyle>
            <a:lvl1pPr algn="r">
              <a:defRPr sz="69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4044876" y="6911267"/>
            <a:ext cx="11940988" cy="1253190"/>
          </a:xfrm>
        </p:spPr>
        <p:txBody>
          <a:bodyPr anchor="t"/>
          <a:lstStyle>
            <a:lvl1pPr marL="0" indent="0" algn="r">
              <a:buNone/>
              <a:defRPr sz="3000">
                <a:solidFill>
                  <a:schemeClr val="tx2"/>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fld id="{CE777D81-4740-4C11-882C-94E2D05BE53E}" type="datetimeFigureOut">
              <a:rPr lang="en-US" smtClean="0">
                <a:solidFill>
                  <a:prstClr val="black">
                    <a:lumMod val="50000"/>
                    <a:lumOff val="50000"/>
                  </a:prstClr>
                </a:solidFill>
              </a:rPr>
              <a:pPr defTabSz="1371600"/>
              <a:t>5/17/2025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371600"/>
            <a:fld id="{D540E6FA-31EF-42CD-89BF-6E158E092161}" type="slidenum">
              <a:rPr lang="en-US" smtClean="0">
                <a:solidFill>
                  <a:prstClr val="black">
                    <a:lumMod val="50000"/>
                    <a:lumOff val="50000"/>
                  </a:prstClr>
                </a:solidFill>
              </a:rPr>
              <a:pPr defTabSz="1371600"/>
              <a:t>‹#›</a:t>
            </a:fld>
            <a:endParaRPr lang="en-US">
              <a:solidFill>
                <a:prstClr val="black">
                  <a:lumMod val="50000"/>
                  <a:lumOff val="50000"/>
                </a:prstClr>
              </a:solidFill>
            </a:endParaRPr>
          </a:p>
        </p:txBody>
      </p:sp>
    </p:spTree>
    <p:extLst>
      <p:ext uri="{BB962C8B-B14F-4D97-AF65-F5344CB8AC3E}">
        <p14:creationId xmlns:p14="http://schemas.microsoft.com/office/powerpoint/2010/main" val="34668127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defTabSz="1371600"/>
            <a:fld id="{CE777D81-4740-4C11-882C-94E2D05BE53E}" type="datetimeFigureOut">
              <a:rPr lang="en-US" smtClean="0">
                <a:solidFill>
                  <a:prstClr val="black">
                    <a:lumMod val="50000"/>
                    <a:lumOff val="50000"/>
                  </a:prstClr>
                </a:solidFill>
              </a:rPr>
              <a:pPr defTabSz="1371600"/>
              <a:t>5/17/2025</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defTabSz="1371600"/>
            <a:fld id="{D540E6FA-31EF-42CD-89BF-6E158E092161}" type="slidenum">
              <a:rPr lang="en-US" smtClean="0">
                <a:solidFill>
                  <a:prstClr val="black">
                    <a:lumMod val="50000"/>
                    <a:lumOff val="50000"/>
                  </a:prstClr>
                </a:solidFill>
              </a:rPr>
              <a:pPr defTabSz="1371600"/>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2285998" y="1097279"/>
            <a:ext cx="6693408" cy="5212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9290304" y="1097280"/>
            <a:ext cx="6693408" cy="5212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9258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0" y="1097280"/>
            <a:ext cx="6693408" cy="959643"/>
          </a:xfrm>
        </p:spPr>
        <p:txBody>
          <a:bodyPr anchor="b">
            <a:noAutofit/>
          </a:bodyPr>
          <a:lstStyle>
            <a:lvl1pPr marL="0" indent="0" algn="ctr">
              <a:buNone/>
              <a:defRPr lang="en-US" sz="36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2312894" y="2100491"/>
            <a:ext cx="6693408" cy="4114800"/>
          </a:xfrm>
        </p:spPr>
        <p:txBody>
          <a:bodyPr>
            <a:normAutofit/>
          </a:bodyPr>
          <a:lstStyle>
            <a:lvl1pPr>
              <a:defRPr sz="27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94604" y="1097280"/>
            <a:ext cx="6693408" cy="959643"/>
          </a:xfrm>
        </p:spPr>
        <p:txBody>
          <a:bodyPr anchor="b">
            <a:noAutofit/>
          </a:bodyPr>
          <a:lstStyle>
            <a:lvl1pPr marL="0" indent="0" algn="ctr">
              <a:buNone/>
              <a:defRPr lang="en-US" sz="36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marL="0" lvl="0" indent="0" algn="ctr" defTabSz="1371600" rtl="0" eaLnBrk="1" latinLnBrk="0" hangingPunct="1">
              <a:spcBef>
                <a:spcPct val="20000"/>
              </a:spcBef>
              <a:spcAft>
                <a:spcPts val="45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9290050" y="2098548"/>
            <a:ext cx="6693408" cy="4114800"/>
          </a:xfrm>
        </p:spPr>
        <p:txBody>
          <a:bodyPr>
            <a:normAutofit/>
          </a:bodyPr>
          <a:lstStyle>
            <a:lvl1pPr>
              <a:defRPr sz="27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1371600"/>
            <a:fld id="{CE777D81-4740-4C11-882C-94E2D05BE53E}" type="datetimeFigureOut">
              <a:rPr lang="en-US" smtClean="0">
                <a:solidFill>
                  <a:prstClr val="black">
                    <a:lumMod val="50000"/>
                    <a:lumOff val="50000"/>
                  </a:prstClr>
                </a:solidFill>
              </a:rPr>
              <a:pPr defTabSz="1371600"/>
              <a:t>5/17/2025</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pPr defTabSz="1371600"/>
            <a:fld id="{D540E6FA-31EF-42CD-89BF-6E158E092161}" type="slidenum">
              <a:rPr lang="en-US" smtClean="0">
                <a:solidFill>
                  <a:prstClr val="black">
                    <a:lumMod val="50000"/>
                    <a:lumOff val="50000"/>
                  </a:prstClr>
                </a:solidFill>
              </a:rPr>
              <a:pPr defTabSz="1371600"/>
              <a:t>‹#›</a:t>
            </a:fld>
            <a:endParaRPr lang="en-US">
              <a:solidFill>
                <a:prstClr val="black">
                  <a:lumMod val="50000"/>
                  <a:lumOff val="50000"/>
                </a:prstClr>
              </a:solidFill>
            </a:endParaRPr>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330639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1371600"/>
            <a:fld id="{CE777D81-4740-4C11-882C-94E2D05BE53E}" type="datetimeFigureOut">
              <a:rPr lang="en-US" smtClean="0">
                <a:solidFill>
                  <a:prstClr val="black">
                    <a:lumMod val="50000"/>
                    <a:lumOff val="50000"/>
                  </a:prstClr>
                </a:solidFill>
              </a:rPr>
              <a:pPr defTabSz="1371600"/>
              <a:t>5/17/2025</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pPr defTabSz="1371600"/>
            <a:fld id="{D540E6FA-31EF-42CD-89BF-6E158E092161}" type="slidenum">
              <a:rPr lang="en-US" smtClean="0">
                <a:solidFill>
                  <a:prstClr val="black">
                    <a:lumMod val="50000"/>
                    <a:lumOff val="50000"/>
                  </a:prstClr>
                </a:solidFill>
              </a:rPr>
              <a:pPr defTabSz="1371600"/>
              <a:t>‹#›</a:t>
            </a:fld>
            <a:endParaRPr lang="en-US">
              <a:solidFill>
                <a:prstClr val="black">
                  <a:lumMod val="50000"/>
                  <a:lumOff val="50000"/>
                </a:prstClr>
              </a:solidFill>
            </a:endParaRPr>
          </a:p>
        </p:txBody>
      </p:sp>
    </p:spTree>
    <p:extLst>
      <p:ext uri="{BB962C8B-B14F-4D97-AF65-F5344CB8AC3E}">
        <p14:creationId xmlns:p14="http://schemas.microsoft.com/office/powerpoint/2010/main" val="4012122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CE777D81-4740-4C11-882C-94E2D05BE53E}" type="datetimeFigureOut">
              <a:rPr lang="en-US" smtClean="0">
                <a:solidFill>
                  <a:prstClr val="black">
                    <a:lumMod val="50000"/>
                    <a:lumOff val="50000"/>
                  </a:prstClr>
                </a:solidFill>
              </a:rPr>
              <a:pPr defTabSz="1371600"/>
              <a:t>5/17/2025</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pPr defTabSz="1371600"/>
            <a:fld id="{D540E6FA-31EF-42CD-89BF-6E158E092161}" type="slidenum">
              <a:rPr lang="en-US" smtClean="0">
                <a:solidFill>
                  <a:prstClr val="black">
                    <a:lumMod val="50000"/>
                    <a:lumOff val="50000"/>
                  </a:prstClr>
                </a:solidFill>
              </a:rPr>
              <a:pPr defTabSz="1371600"/>
              <a:t>‹#›</a:t>
            </a:fld>
            <a:endParaRPr lang="en-US">
              <a:solidFill>
                <a:prstClr val="black">
                  <a:lumMod val="50000"/>
                  <a:lumOff val="50000"/>
                </a:prstClr>
              </a:solidFill>
            </a:endParaRPr>
          </a:p>
        </p:txBody>
      </p:sp>
    </p:spTree>
    <p:extLst>
      <p:ext uri="{BB962C8B-B14F-4D97-AF65-F5344CB8AC3E}">
        <p14:creationId xmlns:p14="http://schemas.microsoft.com/office/powerpoint/2010/main" val="33170957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191" y="3314701"/>
            <a:ext cx="7272170" cy="1887740"/>
          </a:xfrm>
          <a:effectLst/>
        </p:spPr>
        <p:txBody>
          <a:bodyPr anchor="b">
            <a:noAutofit/>
          </a:bodyPr>
          <a:lstStyle>
            <a:lvl1pPr marL="342900" indent="-342900" algn="l">
              <a:defRPr sz="4200" b="1">
                <a:effectLst/>
              </a:defRPr>
            </a:lvl1pPr>
          </a:lstStyle>
          <a:p>
            <a:r>
              <a:rPr lang="en-US"/>
              <a:t>Click to edit Master title style</a:t>
            </a:r>
            <a:endParaRPr lang="en-US" dirty="0"/>
          </a:p>
        </p:txBody>
      </p:sp>
      <p:sp>
        <p:nvSpPr>
          <p:cNvPr id="3" name="Content Placeholder 2"/>
          <p:cNvSpPr>
            <a:spLocks noGrp="1"/>
          </p:cNvSpPr>
          <p:nvPr>
            <p:ph idx="1"/>
          </p:nvPr>
        </p:nvSpPr>
        <p:spPr>
          <a:xfrm>
            <a:off x="9187031" y="1097280"/>
            <a:ext cx="8034170" cy="7342095"/>
          </a:xfrm>
        </p:spPr>
        <p:txBody>
          <a:bodyPr anchor="ctr"/>
          <a:lstStyle>
            <a:lvl1pPr>
              <a:defRPr sz="3300"/>
            </a:lvl1pPr>
            <a:lvl2pPr>
              <a:defRPr sz="3000"/>
            </a:lvl2pPr>
            <a:lvl3pPr>
              <a:defRPr sz="2700"/>
            </a:lvl3pPr>
            <a:lvl4pPr>
              <a:defRPr sz="2400"/>
            </a:lvl4pPr>
            <a:lvl5pPr>
              <a:defRPr sz="21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151530" y="5246703"/>
            <a:ext cx="6777320" cy="3209277"/>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CE777D81-4740-4C11-882C-94E2D05BE53E}" type="datetimeFigureOut">
              <a:rPr lang="en-US" smtClean="0">
                <a:solidFill>
                  <a:prstClr val="black">
                    <a:lumMod val="50000"/>
                    <a:lumOff val="50000"/>
                  </a:prstClr>
                </a:solidFill>
              </a:rPr>
              <a:pPr defTabSz="1371600"/>
              <a:t>5/17/2025</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defTabSz="1371600"/>
            <a:fld id="{D540E6FA-31EF-42CD-89BF-6E158E092161}" type="slidenum">
              <a:rPr lang="en-US" smtClean="0">
                <a:solidFill>
                  <a:prstClr val="black">
                    <a:lumMod val="50000"/>
                    <a:lumOff val="50000"/>
                  </a:prstClr>
                </a:solidFill>
              </a:rPr>
              <a:pPr defTabSz="1371600"/>
              <a:t>‹#›</a:t>
            </a:fld>
            <a:endParaRPr lang="en-US">
              <a:solidFill>
                <a:prstClr val="black">
                  <a:lumMod val="50000"/>
                  <a:lumOff val="50000"/>
                </a:prstClr>
              </a:solidFill>
            </a:endParaRPr>
          </a:p>
        </p:txBody>
      </p:sp>
    </p:spTree>
    <p:extLst>
      <p:ext uri="{BB962C8B-B14F-4D97-AF65-F5344CB8AC3E}">
        <p14:creationId xmlns:p14="http://schemas.microsoft.com/office/powerpoint/2010/main" val="1506560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800380"/>
            <a:ext cx="18288000" cy="448662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rebuchet MS"/>
              <a:ea typeface="+mn-ea"/>
              <a:cs typeface="+mn-cs"/>
            </a:endParaRPr>
          </a:p>
        </p:txBody>
      </p:sp>
      <p:sp>
        <p:nvSpPr>
          <p:cNvPr id="9" name="Rectangle 8"/>
          <p:cNvSpPr/>
          <p:nvPr/>
        </p:nvSpPr>
        <p:spPr>
          <a:xfrm>
            <a:off x="0" y="0"/>
            <a:ext cx="18288000" cy="580038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0" name="Rectangle 9"/>
          <p:cNvSpPr/>
          <p:nvPr/>
        </p:nvSpPr>
        <p:spPr>
          <a:xfrm>
            <a:off x="0" y="3978467"/>
            <a:ext cx="18288000" cy="3429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Oval 10"/>
          <p:cNvSpPr/>
          <p:nvPr/>
        </p:nvSpPr>
        <p:spPr>
          <a:xfrm>
            <a:off x="0" y="2400300"/>
            <a:ext cx="18288000" cy="76581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Picture Placeholder 2"/>
          <p:cNvSpPr>
            <a:spLocks noGrp="1"/>
          </p:cNvSpPr>
          <p:nvPr>
            <p:ph type="pic" idx="1"/>
          </p:nvPr>
        </p:nvSpPr>
        <p:spPr>
          <a:xfrm>
            <a:off x="8950350" y="1714500"/>
            <a:ext cx="8229600" cy="4691709"/>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30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755774" y="1515729"/>
            <a:ext cx="7388228" cy="3244530"/>
          </a:xfrm>
        </p:spPr>
        <p:txBody>
          <a:bodyPr anchor="b"/>
          <a:lstStyle>
            <a:lvl1pPr marL="274320" indent="-274320">
              <a:buFont typeface="Georgia" pitchFamily="18" charset="0"/>
              <a:buChar char="*"/>
              <a:defRPr sz="24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CE777D81-4740-4C11-882C-94E2D05BE53E}" type="datetimeFigureOut">
              <a:rPr lang="en-US" smtClean="0">
                <a:solidFill>
                  <a:prstClr val="black">
                    <a:lumMod val="50000"/>
                    <a:lumOff val="50000"/>
                  </a:prstClr>
                </a:solidFill>
              </a:rPr>
              <a:pPr defTabSz="1371600"/>
              <a:t>5/17/2025</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defTabSz="1371600"/>
            <a:fld id="{D540E6FA-31EF-42CD-89BF-6E158E092161}" type="slidenum">
              <a:rPr lang="en-US" smtClean="0">
                <a:solidFill>
                  <a:prstClr val="black">
                    <a:lumMod val="50000"/>
                    <a:lumOff val="50000"/>
                  </a:prstClr>
                </a:solidFill>
              </a:rPr>
              <a:pPr defTabSz="1371600"/>
              <a:t>‹#›</a:t>
            </a:fld>
            <a:endParaRPr lang="en-US">
              <a:solidFill>
                <a:prstClr val="black">
                  <a:lumMod val="50000"/>
                  <a:lumOff val="50000"/>
                </a:prstClr>
              </a:solidFill>
            </a:endParaRPr>
          </a:p>
        </p:txBody>
      </p:sp>
      <p:sp>
        <p:nvSpPr>
          <p:cNvPr id="2" name="Title 1"/>
          <p:cNvSpPr>
            <a:spLocks noGrp="1"/>
          </p:cNvSpPr>
          <p:nvPr>
            <p:ph type="title"/>
          </p:nvPr>
        </p:nvSpPr>
        <p:spPr>
          <a:xfrm>
            <a:off x="1454536" y="6696632"/>
            <a:ext cx="12767076" cy="1714500"/>
          </a:xfrm>
        </p:spPr>
        <p:txBody>
          <a:bodyPr anchor="b">
            <a:noAutofit/>
          </a:bodyPr>
          <a:lstStyle>
            <a:lvl1pPr algn="l">
              <a:defRPr sz="6900" b="1"/>
            </a:lvl1pPr>
          </a:lstStyle>
          <a:p>
            <a:r>
              <a:rPr lang="en-US"/>
              <a:t>Click to edit Master title style</a:t>
            </a:r>
            <a:endParaRPr lang="en-US" dirty="0"/>
          </a:p>
        </p:txBody>
      </p:sp>
    </p:spTree>
    <p:extLst>
      <p:ext uri="{BB962C8B-B14F-4D97-AF65-F5344CB8AC3E}">
        <p14:creationId xmlns:p14="http://schemas.microsoft.com/office/powerpoint/2010/main" val="2971660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3810000" y="1097279"/>
            <a:ext cx="12801600" cy="52120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CE777D81-4740-4C11-882C-94E2D05BE53E}" type="datetimeFigureOut">
              <a:rPr lang="en-US" smtClean="0">
                <a:solidFill>
                  <a:prstClr val="black">
                    <a:lumMod val="50000"/>
                    <a:lumOff val="50000"/>
                  </a:prstClr>
                </a:solidFill>
              </a:rPr>
              <a:pPr defTabSz="1371600"/>
              <a:t>5/17/2025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371600"/>
            <a:fld id="{D540E6FA-31EF-42CD-89BF-6E158E092161}" type="slidenum">
              <a:rPr lang="en-US" smtClean="0">
                <a:solidFill>
                  <a:prstClr val="black">
                    <a:lumMod val="50000"/>
                    <a:lumOff val="50000"/>
                  </a:prstClr>
                </a:solidFill>
              </a:rPr>
              <a:pPr defTabSz="1371600"/>
              <a:t>‹#›</a:t>
            </a:fld>
            <a:endParaRPr lang="en-US">
              <a:solidFill>
                <a:prstClr val="black">
                  <a:lumMod val="50000"/>
                  <a:lumOff val="50000"/>
                </a:prstClr>
              </a:solidFill>
            </a:endParaRPr>
          </a:p>
        </p:txBody>
      </p:sp>
    </p:spTree>
    <p:extLst>
      <p:ext uri="{BB962C8B-B14F-4D97-AF65-F5344CB8AC3E}">
        <p14:creationId xmlns:p14="http://schemas.microsoft.com/office/powerpoint/2010/main" val="279965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07516" y="564776"/>
            <a:ext cx="4114800" cy="785750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6648227" y="1097279"/>
            <a:ext cx="9658574" cy="73420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371600"/>
            <a:fld id="{CE777D81-4740-4C11-882C-94E2D05BE53E}" type="datetimeFigureOut">
              <a:rPr lang="en-US" smtClean="0">
                <a:solidFill>
                  <a:prstClr val="black">
                    <a:lumMod val="50000"/>
                    <a:lumOff val="50000"/>
                  </a:prstClr>
                </a:solidFill>
              </a:rPr>
              <a:pPr defTabSz="1371600"/>
              <a:t>5/17/2025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371600"/>
            <a:fld id="{D540E6FA-31EF-42CD-89BF-6E158E092161}" type="slidenum">
              <a:rPr lang="en-US" smtClean="0">
                <a:solidFill>
                  <a:prstClr val="black">
                    <a:lumMod val="50000"/>
                    <a:lumOff val="50000"/>
                  </a:prstClr>
                </a:solidFill>
              </a:rPr>
              <a:pPr defTabSz="1371600"/>
              <a:t>‹#›</a:t>
            </a:fld>
            <a:endParaRPr lang="en-US">
              <a:solidFill>
                <a:prstClr val="black">
                  <a:lumMod val="50000"/>
                  <a:lumOff val="50000"/>
                </a:prstClr>
              </a:solidFill>
            </a:endParaRPr>
          </a:p>
        </p:txBody>
      </p:sp>
    </p:spTree>
    <p:extLst>
      <p:ext uri="{BB962C8B-B14F-4D97-AF65-F5344CB8AC3E}">
        <p14:creationId xmlns:p14="http://schemas.microsoft.com/office/powerpoint/2010/main" val="1259004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7658100"/>
            <a:ext cx="18288000" cy="26289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8288000" cy="76581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5652456"/>
            <a:ext cx="18288000" cy="3429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2400300"/>
            <a:ext cx="18288000" cy="76581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Placeholder 1"/>
          <p:cNvSpPr>
            <a:spLocks noGrp="1"/>
          </p:cNvSpPr>
          <p:nvPr>
            <p:ph type="title"/>
          </p:nvPr>
        </p:nvSpPr>
        <p:spPr>
          <a:xfrm>
            <a:off x="3586579" y="6558252"/>
            <a:ext cx="13025022" cy="17145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2286000" y="1098390"/>
            <a:ext cx="12801600" cy="5212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344400" y="9258301"/>
            <a:ext cx="5029200" cy="547688"/>
          </a:xfrm>
          <a:prstGeom prst="rect">
            <a:avLst/>
          </a:prstGeom>
        </p:spPr>
        <p:txBody>
          <a:bodyPr vert="horz" lIns="91440" tIns="45720" rIns="91440" bIns="45720" rtlCol="0" anchor="ctr"/>
          <a:lstStyle>
            <a:lvl1pPr algn="r">
              <a:defRPr sz="1650" b="1">
                <a:solidFill>
                  <a:schemeClr val="tx1">
                    <a:lumMod val="50000"/>
                    <a:lumOff val="50000"/>
                  </a:schemeClr>
                </a:solidFill>
              </a:defRPr>
            </a:lvl1pPr>
          </a:lstStyle>
          <a:p>
            <a:pPr defTabSz="1371600"/>
            <a:fld id="{CE777D81-4740-4C11-882C-94E2D05BE53E}" type="datetimeFigureOut">
              <a:rPr lang="en-US" smtClean="0">
                <a:solidFill>
                  <a:prstClr val="black">
                    <a:lumMod val="50000"/>
                    <a:lumOff val="50000"/>
                  </a:prstClr>
                </a:solidFill>
              </a:rPr>
              <a:pPr defTabSz="1371600"/>
              <a:t>5/17/2025</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914399" y="9258301"/>
            <a:ext cx="6705602" cy="547688"/>
          </a:xfrm>
          <a:prstGeom prst="rect">
            <a:avLst/>
          </a:prstGeom>
        </p:spPr>
        <p:txBody>
          <a:bodyPr vert="horz" lIns="91440" tIns="45720" rIns="91440" bIns="45720" rtlCol="0" anchor="ctr"/>
          <a:lstStyle>
            <a:lvl1pPr algn="l">
              <a:defRPr sz="1650" b="1">
                <a:solidFill>
                  <a:schemeClr val="tx1">
                    <a:lumMod val="50000"/>
                    <a:lumOff val="50000"/>
                  </a:schemeClr>
                </a:solidFill>
              </a:defRPr>
            </a:lvl1pPr>
          </a:lstStyle>
          <a:p>
            <a:pPr defTabSz="1371600"/>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7620000" y="9258301"/>
            <a:ext cx="3657600" cy="547688"/>
          </a:xfrm>
          <a:prstGeom prst="rect">
            <a:avLst/>
          </a:prstGeom>
        </p:spPr>
        <p:txBody>
          <a:bodyPr vert="horz" lIns="91440" tIns="45720" rIns="91440" bIns="45720" rtlCol="0" anchor="ctr"/>
          <a:lstStyle>
            <a:lvl1pPr algn="ctr">
              <a:defRPr sz="1800" b="1">
                <a:solidFill>
                  <a:schemeClr val="tx1">
                    <a:lumMod val="50000"/>
                    <a:lumOff val="50000"/>
                  </a:schemeClr>
                </a:solidFill>
              </a:defRPr>
            </a:lvl1pPr>
          </a:lstStyle>
          <a:p>
            <a:pPr defTabSz="1371600"/>
            <a:fld id="{D540E6FA-31EF-42CD-89BF-6E158E092161}" type="slidenum">
              <a:rPr lang="en-US" smtClean="0">
                <a:solidFill>
                  <a:prstClr val="black">
                    <a:lumMod val="50000"/>
                    <a:lumOff val="50000"/>
                  </a:prstClr>
                </a:solidFill>
              </a:rPr>
              <a:pPr defTabSz="1371600"/>
              <a:t>‹#›</a:t>
            </a:fld>
            <a:endParaRPr lang="en-US">
              <a:solidFill>
                <a:prstClr val="black">
                  <a:lumMod val="50000"/>
                  <a:lumOff val="50000"/>
                </a:prstClr>
              </a:solidFill>
            </a:endParaRPr>
          </a:p>
        </p:txBody>
      </p:sp>
    </p:spTree>
    <p:extLst>
      <p:ext uri="{BB962C8B-B14F-4D97-AF65-F5344CB8AC3E}">
        <p14:creationId xmlns:p14="http://schemas.microsoft.com/office/powerpoint/2010/main" val="27925687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480060" indent="-480060" algn="r" defTabSz="1371600" rtl="0" eaLnBrk="1" latinLnBrk="0" hangingPunct="1">
        <a:spcBef>
          <a:spcPct val="0"/>
        </a:spcBef>
        <a:buClr>
          <a:schemeClr val="accent6">
            <a:lumMod val="75000"/>
          </a:schemeClr>
        </a:buClr>
        <a:buSzPct val="128000"/>
        <a:buFont typeface="Georgia" pitchFamily="18" charset="0"/>
        <a:buChar char="*"/>
        <a:defRPr sz="69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1371600" rtl="0" eaLnBrk="1" latinLnBrk="0" hangingPunct="1">
        <a:spcBef>
          <a:spcPct val="20000"/>
        </a:spcBef>
        <a:spcAft>
          <a:spcPts val="450"/>
        </a:spcAft>
        <a:buClr>
          <a:schemeClr val="accent6">
            <a:lumMod val="75000"/>
          </a:schemeClr>
        </a:buClr>
        <a:buSzPct val="130000"/>
        <a:buFont typeface="Georgia" pitchFamily="18" charset="0"/>
        <a:buChar char="*"/>
        <a:defRPr sz="3300" kern="1200">
          <a:solidFill>
            <a:schemeClr val="tx1">
              <a:lumMod val="75000"/>
              <a:lumOff val="25000"/>
            </a:schemeClr>
          </a:solidFill>
          <a:latin typeface="+mn-lt"/>
          <a:ea typeface="+mn-ea"/>
          <a:cs typeface="+mn-cs"/>
        </a:defRPr>
      </a:lvl1pPr>
      <a:lvl2pPr marL="822960" indent="-274320" algn="l" defTabSz="1371600" rtl="0" eaLnBrk="1" latinLnBrk="0" hangingPunct="1">
        <a:spcBef>
          <a:spcPct val="20000"/>
        </a:spcBef>
        <a:spcAft>
          <a:spcPts val="450"/>
        </a:spcAft>
        <a:buClr>
          <a:schemeClr val="accent6">
            <a:lumMod val="75000"/>
          </a:schemeClr>
        </a:buClr>
        <a:buSzPct val="130000"/>
        <a:buFont typeface="Georgia" pitchFamily="18" charset="0"/>
        <a:buChar char="*"/>
        <a:defRPr sz="3000" kern="1200">
          <a:solidFill>
            <a:schemeClr val="tx1">
              <a:lumMod val="75000"/>
              <a:lumOff val="25000"/>
            </a:schemeClr>
          </a:solidFill>
          <a:latin typeface="+mn-lt"/>
          <a:ea typeface="+mn-ea"/>
          <a:cs typeface="+mn-cs"/>
        </a:defRPr>
      </a:lvl2pPr>
      <a:lvl3pPr marL="1234440" indent="-274320" algn="l" defTabSz="1371600" rtl="0" eaLnBrk="1" latinLnBrk="0" hangingPunct="1">
        <a:spcBef>
          <a:spcPct val="20000"/>
        </a:spcBef>
        <a:spcAft>
          <a:spcPts val="450"/>
        </a:spcAft>
        <a:buClr>
          <a:schemeClr val="accent6">
            <a:lumMod val="75000"/>
          </a:schemeClr>
        </a:buClr>
        <a:buSzPct val="130000"/>
        <a:buFont typeface="Georgia" pitchFamily="18" charset="0"/>
        <a:buChar char="*"/>
        <a:defRPr sz="2700" kern="1200">
          <a:solidFill>
            <a:schemeClr val="tx1">
              <a:lumMod val="75000"/>
              <a:lumOff val="25000"/>
            </a:schemeClr>
          </a:solidFill>
          <a:latin typeface="+mn-lt"/>
          <a:ea typeface="+mn-ea"/>
          <a:cs typeface="+mn-cs"/>
        </a:defRPr>
      </a:lvl3pPr>
      <a:lvl4pPr marL="1645920" indent="-274320" algn="l" defTabSz="1371600" rtl="0" eaLnBrk="1" latinLnBrk="0" hangingPunct="1">
        <a:spcBef>
          <a:spcPct val="20000"/>
        </a:spcBef>
        <a:spcAft>
          <a:spcPts val="450"/>
        </a:spcAft>
        <a:buClr>
          <a:schemeClr val="accent6">
            <a:lumMod val="75000"/>
          </a:schemeClr>
        </a:buClr>
        <a:buSzPct val="130000"/>
        <a:buFont typeface="Georgia" pitchFamily="18" charset="0"/>
        <a:buChar char="*"/>
        <a:defRPr sz="2400" kern="1200">
          <a:solidFill>
            <a:schemeClr val="tx1">
              <a:lumMod val="75000"/>
              <a:lumOff val="25000"/>
            </a:schemeClr>
          </a:solidFill>
          <a:latin typeface="+mn-lt"/>
          <a:ea typeface="+mn-ea"/>
          <a:cs typeface="+mn-cs"/>
        </a:defRPr>
      </a:lvl4pPr>
      <a:lvl5pPr marL="2084832" indent="-274320" algn="l" defTabSz="1371600" rtl="0" eaLnBrk="1" latinLnBrk="0" hangingPunct="1">
        <a:spcBef>
          <a:spcPct val="20000"/>
        </a:spcBef>
        <a:spcAft>
          <a:spcPts val="450"/>
        </a:spcAft>
        <a:buClr>
          <a:schemeClr val="accent6">
            <a:lumMod val="75000"/>
          </a:schemeClr>
        </a:buClr>
        <a:buSzPct val="130000"/>
        <a:buFont typeface="Georgia" pitchFamily="18" charset="0"/>
        <a:buChar char="*"/>
        <a:defRPr sz="2100" kern="1200">
          <a:solidFill>
            <a:schemeClr val="tx1">
              <a:lumMod val="75000"/>
              <a:lumOff val="25000"/>
            </a:schemeClr>
          </a:solidFill>
          <a:latin typeface="+mn-lt"/>
          <a:ea typeface="+mn-ea"/>
          <a:cs typeface="+mn-cs"/>
        </a:defRPr>
      </a:lvl5pPr>
      <a:lvl6pPr marL="2496312" indent="-274320" algn="l" defTabSz="1371600" rtl="0" eaLnBrk="1" latinLnBrk="0" hangingPunct="1">
        <a:spcBef>
          <a:spcPct val="20000"/>
        </a:spcBef>
        <a:spcAft>
          <a:spcPts val="450"/>
        </a:spcAft>
        <a:buClr>
          <a:schemeClr val="accent6">
            <a:lumMod val="75000"/>
          </a:schemeClr>
        </a:buClr>
        <a:buSzPct val="130000"/>
        <a:buFont typeface="Georgia" pitchFamily="18" charset="0"/>
        <a:buChar char="*"/>
        <a:defRPr sz="2100" kern="1200">
          <a:solidFill>
            <a:schemeClr val="tx1">
              <a:lumMod val="75000"/>
              <a:lumOff val="25000"/>
            </a:schemeClr>
          </a:solidFill>
          <a:latin typeface="+mn-lt"/>
          <a:ea typeface="+mn-ea"/>
          <a:cs typeface="+mn-cs"/>
        </a:defRPr>
      </a:lvl6pPr>
      <a:lvl7pPr marL="2948940" indent="-274320" algn="l" defTabSz="1371600" rtl="0" eaLnBrk="1" latinLnBrk="0" hangingPunct="1">
        <a:spcBef>
          <a:spcPct val="20000"/>
        </a:spcBef>
        <a:spcAft>
          <a:spcPts val="450"/>
        </a:spcAft>
        <a:buClr>
          <a:schemeClr val="accent6">
            <a:lumMod val="75000"/>
          </a:schemeClr>
        </a:buClr>
        <a:buSzPct val="130000"/>
        <a:buFont typeface="Georgia" pitchFamily="18" charset="0"/>
        <a:buChar char="*"/>
        <a:defRPr sz="2100" kern="1200">
          <a:solidFill>
            <a:schemeClr val="tx1">
              <a:lumMod val="75000"/>
              <a:lumOff val="25000"/>
            </a:schemeClr>
          </a:solidFill>
          <a:latin typeface="+mn-lt"/>
          <a:ea typeface="+mn-ea"/>
          <a:cs typeface="+mn-cs"/>
        </a:defRPr>
      </a:lvl7pPr>
      <a:lvl8pPr marL="3429000" indent="-274320" algn="l" defTabSz="1371600" rtl="0" eaLnBrk="1" latinLnBrk="0" hangingPunct="1">
        <a:spcBef>
          <a:spcPct val="20000"/>
        </a:spcBef>
        <a:spcAft>
          <a:spcPts val="450"/>
        </a:spcAft>
        <a:buClr>
          <a:schemeClr val="accent6">
            <a:lumMod val="75000"/>
          </a:schemeClr>
        </a:buClr>
        <a:buSzPct val="130000"/>
        <a:buFont typeface="Georgia" pitchFamily="18" charset="0"/>
        <a:buChar char="*"/>
        <a:defRPr sz="2100" kern="1200">
          <a:solidFill>
            <a:schemeClr val="tx1">
              <a:lumMod val="75000"/>
              <a:lumOff val="25000"/>
            </a:schemeClr>
          </a:solidFill>
          <a:latin typeface="+mn-lt"/>
          <a:ea typeface="+mn-ea"/>
          <a:cs typeface="+mn-cs"/>
        </a:defRPr>
      </a:lvl8pPr>
      <a:lvl9pPr marL="3881628" indent="-274320" algn="l" defTabSz="1371600" rtl="0" eaLnBrk="1" latinLnBrk="0" hangingPunct="1">
        <a:spcBef>
          <a:spcPct val="20000"/>
        </a:spcBef>
        <a:spcAft>
          <a:spcPts val="450"/>
        </a:spcAft>
        <a:buClr>
          <a:schemeClr val="accent6">
            <a:lumMod val="75000"/>
          </a:schemeClr>
        </a:buClr>
        <a:buSzPct val="130000"/>
        <a:buFont typeface="Georgia" pitchFamily="18" charset="0"/>
        <a:buChar char="*"/>
        <a:defRPr sz="2100" kern="1200">
          <a:solidFill>
            <a:schemeClr val="tx1">
              <a:lumMod val="75000"/>
              <a:lumOff val="25000"/>
            </a:schemeClr>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25.xml"/><Relationship Id="rId18" Type="http://schemas.openxmlformats.org/officeDocument/2006/relationships/slide" Target="slide30.xml"/><Relationship Id="rId3" Type="http://schemas.openxmlformats.org/officeDocument/2006/relationships/image" Target="../media/image29.jpg"/><Relationship Id="rId7" Type="http://schemas.openxmlformats.org/officeDocument/2006/relationships/slide" Target="slide6.xml"/><Relationship Id="rId12" Type="http://schemas.openxmlformats.org/officeDocument/2006/relationships/slide" Target="slide24.xml"/><Relationship Id="rId17" Type="http://schemas.openxmlformats.org/officeDocument/2006/relationships/slide" Target="slide29.xml"/><Relationship Id="rId2" Type="http://schemas.openxmlformats.org/officeDocument/2006/relationships/notesSlide" Target="../notesSlides/notesSlide22.xml"/><Relationship Id="rId16" Type="http://schemas.openxmlformats.org/officeDocument/2006/relationships/slide" Target="slide28.xml"/><Relationship Id="rId1" Type="http://schemas.openxmlformats.org/officeDocument/2006/relationships/slideLayout" Target="../slideLayouts/slideLayout12.xml"/><Relationship Id="rId6" Type="http://schemas.openxmlformats.org/officeDocument/2006/relationships/slide" Target="slide5.xml"/><Relationship Id="rId11" Type="http://schemas.openxmlformats.org/officeDocument/2006/relationships/slide" Target="slide10.xml"/><Relationship Id="rId5" Type="http://schemas.openxmlformats.org/officeDocument/2006/relationships/slide" Target="slide4.xml"/><Relationship Id="rId15" Type="http://schemas.openxmlformats.org/officeDocument/2006/relationships/slide" Target="slide27.xml"/><Relationship Id="rId10" Type="http://schemas.openxmlformats.org/officeDocument/2006/relationships/slide" Target="slide9.xml"/><Relationship Id="rId19" Type="http://schemas.openxmlformats.org/officeDocument/2006/relationships/slide" Target="slide31.xml"/><Relationship Id="rId4" Type="http://schemas.openxmlformats.org/officeDocument/2006/relationships/slide" Target="slide3.xml"/><Relationship Id="rId9" Type="http://schemas.openxmlformats.org/officeDocument/2006/relationships/slide" Target="slide8.xml"/><Relationship Id="rId14" Type="http://schemas.openxmlformats.org/officeDocument/2006/relationships/slide" Target="slide26.xml"/></Relationships>
</file>

<file path=ppt/slides/_rels/slide24.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gif"/><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5A025704-4A1C-5F5F-50AB-9A7CAB355B1F}"/>
              </a:ext>
            </a:extLst>
          </p:cNvPr>
          <p:cNvSpPr/>
          <p:nvPr/>
        </p:nvSpPr>
        <p:spPr>
          <a:xfrm>
            <a:off x="8495582" y="750506"/>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3">
              <a:duotone>
                <a:schemeClr val="bg2">
                  <a:shade val="45000"/>
                  <a:satMod val="135000"/>
                </a:schemeClr>
                <a:prstClr val="white"/>
              </a:duotone>
            </a:blip>
            <a:stretch>
              <a:fillRect/>
            </a:stretch>
          </a:blipFill>
        </p:spPr>
        <p:txBody>
          <a:bodyPr/>
          <a:lstStyle/>
          <a:p>
            <a:endParaRPr lang="vi-VN"/>
          </a:p>
        </p:txBody>
      </p:sp>
      <p:pic>
        <p:nvPicPr>
          <p:cNvPr id="10" name="图形 10">
            <a:extLst>
              <a:ext uri="{FF2B5EF4-FFF2-40B4-BE49-F238E27FC236}">
                <a16:creationId xmlns:a16="http://schemas.microsoft.com/office/drawing/2014/main" id="{88133998-DEB1-F766-DD06-358DF1ED65E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166" y="279436"/>
            <a:ext cx="5792788"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BA069F7-CAB6-B927-EE69-4F43344632CB}"/>
              </a:ext>
            </a:extLst>
          </p:cNvPr>
          <p:cNvSpPr/>
          <p:nvPr/>
        </p:nvSpPr>
        <p:spPr>
          <a:xfrm>
            <a:off x="1543190" y="3480290"/>
            <a:ext cx="11353800" cy="5601372"/>
          </a:xfrm>
          <a:prstGeom prst="rect">
            <a:avLst/>
          </a:prstGeom>
        </p:spPr>
        <p:txBody>
          <a:bodyPr wrap="square" lIns="182720" tIns="91360" rIns="182720" bIns="91360">
            <a:spAutoFit/>
          </a:bodyPr>
          <a:lstStyle/>
          <a:p>
            <a:pPr algn="just" defTabSz="1827216"/>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Xác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định</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và</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nhận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xét</a:t>
            </a:r>
            <a:r>
              <a:rPr lang="en-US" sz="4400"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cốt</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truyện</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bối</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cảnh</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ngôn</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ngữ</a:t>
            </a:r>
            <a:endParaRPr lang="en-US" sz="4400" b="1" i="1" dirty="0">
              <a:solidFill>
                <a:prstClr val="black"/>
              </a:solidFill>
              <a:latin typeface="Times New Roman" pitchFamily="18" charset="0"/>
              <a:cs typeface="Times New Roman" pitchFamily="18" charset="0"/>
            </a:endParaRPr>
          </a:p>
          <a:p>
            <a:pPr algn="just" defTabSz="1827216"/>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Xác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định</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các</a:t>
            </a:r>
            <a:r>
              <a:rPr lang="en-US" sz="4400" dirty="0">
                <a:solidFill>
                  <a:prstClr val="black"/>
                </a:solidFill>
                <a:latin typeface="Times New Roman" pitchFamily="18" charset="0"/>
                <a:cs typeface="Times New Roman" pitchFamily="18" charset="0"/>
              </a:rPr>
              <a:t> </a:t>
            </a:r>
            <a:r>
              <a:rPr lang="en-US" sz="4400" b="1" i="1" dirty="0">
                <a:solidFill>
                  <a:prstClr val="black"/>
                </a:solidFill>
                <a:latin typeface="Times New Roman" pitchFamily="18" charset="0"/>
                <a:cs typeface="Times New Roman" pitchFamily="18" charset="0"/>
              </a:rPr>
              <a:t>chi </a:t>
            </a:r>
            <a:r>
              <a:rPr lang="en-US" sz="4400" b="1" i="1" dirty="0" err="1">
                <a:solidFill>
                  <a:prstClr val="black"/>
                </a:solidFill>
                <a:latin typeface="Times New Roman" pitchFamily="18" charset="0"/>
                <a:cs typeface="Times New Roman" pitchFamily="18" charset="0"/>
              </a:rPr>
              <a:t>tiết</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tiêu</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biểu</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đề</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tài</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câu</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chuyện</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nhân</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vậ</a:t>
            </a:r>
            <a:r>
              <a:rPr lang="en-US" sz="4400" dirty="0" err="1">
                <a:solidFill>
                  <a:prstClr val="black"/>
                </a:solidFill>
                <a:latin typeface="Times New Roman" pitchFamily="18" charset="0"/>
                <a:cs typeface="Times New Roman" pitchFamily="18" charset="0"/>
              </a:rPr>
              <a:t>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làm</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rõ</a:t>
            </a:r>
            <a:r>
              <a:rPr lang="en-US" sz="4400"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mối</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quan</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hệ</a:t>
            </a:r>
            <a:r>
              <a:rPr lang="en-US" sz="4400" b="1" i="1"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giữa</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các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yếu</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tố</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đó</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trong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việc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thể</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hiện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nội</a:t>
            </a:r>
            <a:r>
              <a:rPr lang="en-US" sz="4400" dirty="0">
                <a:solidFill>
                  <a:prstClr val="black"/>
                </a:solidFill>
                <a:latin typeface="Times New Roman" pitchFamily="18" charset="0"/>
                <a:cs typeface="Times New Roman" pitchFamily="18" charset="0"/>
              </a:rPr>
              <a:t> dung </a:t>
            </a:r>
            <a:r>
              <a:rPr lang="en-US" sz="4400" dirty="0" err="1">
                <a:solidFill>
                  <a:prstClr val="black"/>
                </a:solidFill>
                <a:latin typeface="Times New Roman" pitchFamily="18" charset="0"/>
                <a:cs typeface="Times New Roman" pitchFamily="18" charset="0"/>
              </a:rPr>
              <a:t>của</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tác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phẩm</a:t>
            </a:r>
            <a:endParaRPr lang="en-US" sz="4400" dirty="0">
              <a:solidFill>
                <a:prstClr val="black"/>
              </a:solidFill>
              <a:latin typeface="Times New Roman" pitchFamily="18" charset="0"/>
              <a:cs typeface="Times New Roman" pitchFamily="18" charset="0"/>
            </a:endParaRPr>
          </a:p>
          <a:p>
            <a:pPr algn="just" defTabSz="1827216"/>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Tìm</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hiểu</a:t>
            </a:r>
            <a:r>
              <a:rPr lang="en-US" sz="4400"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nội</a:t>
            </a:r>
            <a:r>
              <a:rPr lang="en-US" sz="4400" b="1" i="1" dirty="0">
                <a:solidFill>
                  <a:prstClr val="black"/>
                </a:solidFill>
                <a:latin typeface="Times New Roman" pitchFamily="18" charset="0"/>
                <a:cs typeface="Times New Roman" pitchFamily="18" charset="0"/>
              </a:rPr>
              <a:t> dung </a:t>
            </a:r>
            <a:r>
              <a:rPr lang="en-US" sz="4400" b="1" i="1" dirty="0" err="1">
                <a:solidFill>
                  <a:prstClr val="black"/>
                </a:solidFill>
                <a:latin typeface="Times New Roman" pitchFamily="18" charset="0"/>
                <a:cs typeface="Times New Roman" pitchFamily="18" charset="0"/>
              </a:rPr>
              <a:t>phản</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ánh</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và</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cách</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nhìn</a:t>
            </a:r>
            <a:r>
              <a:rPr lang="en-US" sz="4400" b="1" i="1"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cuộc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sống</a:t>
            </a:r>
            <a:r>
              <a:rPr lang="en-US" sz="4400" dirty="0">
                <a:solidFill>
                  <a:prstClr val="black"/>
                </a:solidFill>
                <a:latin typeface="Times New Roman" pitchFamily="18" charset="0"/>
                <a:cs typeface="Times New Roman" pitchFamily="18" charset="0"/>
              </a:rPr>
              <a:t>, con </a:t>
            </a:r>
            <a:r>
              <a:rPr lang="en-US" sz="4400" dirty="0" err="1">
                <a:solidFill>
                  <a:prstClr val="black"/>
                </a:solidFill>
                <a:latin typeface="Times New Roman" pitchFamily="18" charset="0"/>
                <a:cs typeface="Times New Roman" pitchFamily="18" charset="0"/>
              </a:rPr>
              <a:t>người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của</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tác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giả</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trong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văn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bản</a:t>
            </a:r>
            <a:endParaRPr lang="en-US" sz="4400" dirty="0">
              <a:solidFill>
                <a:prstClr val="black"/>
              </a:solidFill>
              <a:latin typeface="Times New Roman" pitchFamily="18" charset="0"/>
              <a:cs typeface="Times New Roman" pitchFamily="18" charset="0"/>
            </a:endParaRPr>
          </a:p>
        </p:txBody>
      </p:sp>
      <p:grpSp>
        <p:nvGrpSpPr>
          <p:cNvPr id="13" name="Group 12">
            <a:extLst>
              <a:ext uri="{FF2B5EF4-FFF2-40B4-BE49-F238E27FC236}">
                <a16:creationId xmlns:a16="http://schemas.microsoft.com/office/drawing/2014/main" id="{27323FD4-A849-D095-EB5F-DD3DDA264801}"/>
              </a:ext>
            </a:extLst>
          </p:cNvPr>
          <p:cNvGrpSpPr/>
          <p:nvPr/>
        </p:nvGrpSpPr>
        <p:grpSpPr>
          <a:xfrm>
            <a:off x="1295400" y="433998"/>
            <a:ext cx="15697200" cy="2309191"/>
            <a:chOff x="1524000" y="243509"/>
            <a:chExt cx="15697200" cy="2309191"/>
          </a:xfrm>
        </p:grpSpPr>
        <p:grpSp>
          <p:nvGrpSpPr>
            <p:cNvPr id="3" name="Group 17">
              <a:extLst>
                <a:ext uri="{FF2B5EF4-FFF2-40B4-BE49-F238E27FC236}">
                  <a16:creationId xmlns:a16="http://schemas.microsoft.com/office/drawing/2014/main" id="{56F8F022-D17A-7FA7-F64D-3D4010319DC8}"/>
                </a:ext>
              </a:extLst>
            </p:cNvPr>
            <p:cNvGrpSpPr/>
            <p:nvPr/>
          </p:nvGrpSpPr>
          <p:grpSpPr>
            <a:xfrm>
              <a:off x="1524000" y="243509"/>
              <a:ext cx="15697200" cy="2309191"/>
              <a:chOff x="0" y="0"/>
              <a:chExt cx="4429476" cy="3177427"/>
            </a:xfrm>
          </p:grpSpPr>
          <p:sp>
            <p:nvSpPr>
              <p:cNvPr id="5" name="Freeform 18">
                <a:extLst>
                  <a:ext uri="{FF2B5EF4-FFF2-40B4-BE49-F238E27FC236}">
                    <a16:creationId xmlns:a16="http://schemas.microsoft.com/office/drawing/2014/main" id="{922C93C8-B828-62B3-1CE0-5D13052EAEF7}"/>
                  </a:ext>
                </a:extLst>
              </p:cNvPr>
              <p:cNvSpPr/>
              <p:nvPr/>
            </p:nvSpPr>
            <p:spPr>
              <a:xfrm>
                <a:off x="48260" y="48260"/>
                <a:ext cx="4381216" cy="3129167"/>
              </a:xfrm>
              <a:custGeom>
                <a:avLst/>
                <a:gdLst/>
                <a:ahLst/>
                <a:cxnLst/>
                <a:rect l="l" t="t" r="r" b="b"/>
                <a:pathLst>
                  <a:path w="4381216" h="3129167">
                    <a:moveTo>
                      <a:pt x="0" y="0"/>
                    </a:moveTo>
                    <a:lnTo>
                      <a:pt x="4381216" y="0"/>
                    </a:lnTo>
                    <a:lnTo>
                      <a:pt x="4381216" y="3129167"/>
                    </a:lnTo>
                    <a:lnTo>
                      <a:pt x="0" y="3129167"/>
                    </a:lnTo>
                    <a:close/>
                  </a:path>
                </a:pathLst>
              </a:custGeom>
              <a:solidFill>
                <a:srgbClr val="000000"/>
              </a:solidFill>
            </p:spPr>
            <p:txBody>
              <a:bodyPr/>
              <a:lstStyle/>
              <a:p>
                <a:endParaRPr lang="vi-VN"/>
              </a:p>
            </p:txBody>
          </p:sp>
          <p:sp>
            <p:nvSpPr>
              <p:cNvPr id="8" name="Freeform 19">
                <a:extLst>
                  <a:ext uri="{FF2B5EF4-FFF2-40B4-BE49-F238E27FC236}">
                    <a16:creationId xmlns:a16="http://schemas.microsoft.com/office/drawing/2014/main" id="{02989C78-1326-57E0-E51B-112E9B73122E}"/>
                  </a:ext>
                </a:extLst>
              </p:cNvPr>
              <p:cNvSpPr/>
              <p:nvPr/>
            </p:nvSpPr>
            <p:spPr>
              <a:xfrm>
                <a:off x="6350" y="6350"/>
                <a:ext cx="4381216" cy="3129167"/>
              </a:xfrm>
              <a:custGeom>
                <a:avLst/>
                <a:gdLst/>
                <a:ahLst/>
                <a:cxnLst/>
                <a:rect l="l" t="t" r="r" b="b"/>
                <a:pathLst>
                  <a:path w="4381216" h="3129167">
                    <a:moveTo>
                      <a:pt x="0" y="0"/>
                    </a:moveTo>
                    <a:lnTo>
                      <a:pt x="4381216" y="0"/>
                    </a:lnTo>
                    <a:lnTo>
                      <a:pt x="4381216" y="3129167"/>
                    </a:lnTo>
                    <a:lnTo>
                      <a:pt x="0" y="3129167"/>
                    </a:lnTo>
                    <a:close/>
                  </a:path>
                </a:pathLst>
              </a:custGeom>
              <a:solidFill>
                <a:srgbClr val="FFFFFF"/>
              </a:solidFill>
            </p:spPr>
            <p:txBody>
              <a:bodyPr/>
              <a:lstStyle/>
              <a:p>
                <a:endParaRPr lang="vi-VN"/>
              </a:p>
            </p:txBody>
          </p:sp>
          <p:sp>
            <p:nvSpPr>
              <p:cNvPr id="11" name="Freeform 20">
                <a:extLst>
                  <a:ext uri="{FF2B5EF4-FFF2-40B4-BE49-F238E27FC236}">
                    <a16:creationId xmlns:a16="http://schemas.microsoft.com/office/drawing/2014/main" id="{B8D55CB2-9576-6CFF-5336-60CB5DFB6B8D}"/>
                  </a:ext>
                </a:extLst>
              </p:cNvPr>
              <p:cNvSpPr/>
              <p:nvPr/>
            </p:nvSpPr>
            <p:spPr>
              <a:xfrm>
                <a:off x="0" y="0"/>
                <a:ext cx="4393916" cy="3141867"/>
              </a:xfrm>
              <a:custGeom>
                <a:avLst/>
                <a:gdLst/>
                <a:ahLst/>
                <a:cxnLst/>
                <a:rect l="l" t="t" r="r" b="b"/>
                <a:pathLst>
                  <a:path w="4393916" h="3141867">
                    <a:moveTo>
                      <a:pt x="4393916" y="3141867"/>
                    </a:moveTo>
                    <a:lnTo>
                      <a:pt x="0" y="3141867"/>
                    </a:lnTo>
                    <a:lnTo>
                      <a:pt x="0" y="0"/>
                    </a:lnTo>
                    <a:lnTo>
                      <a:pt x="4393916" y="0"/>
                    </a:lnTo>
                    <a:lnTo>
                      <a:pt x="4393916" y="3141867"/>
                    </a:lnTo>
                    <a:close/>
                    <a:moveTo>
                      <a:pt x="12700" y="3129167"/>
                    </a:moveTo>
                    <a:lnTo>
                      <a:pt x="4381216" y="3129167"/>
                    </a:lnTo>
                    <a:lnTo>
                      <a:pt x="4381216" y="12700"/>
                    </a:lnTo>
                    <a:lnTo>
                      <a:pt x="12700" y="12700"/>
                    </a:lnTo>
                    <a:lnTo>
                      <a:pt x="12700" y="3129167"/>
                    </a:lnTo>
                    <a:close/>
                  </a:path>
                </a:pathLst>
              </a:custGeom>
              <a:solidFill>
                <a:srgbClr val="000000"/>
              </a:solidFill>
            </p:spPr>
            <p:txBody>
              <a:bodyPr/>
              <a:lstStyle/>
              <a:p>
                <a:endParaRPr lang="vi-VN"/>
              </a:p>
            </p:txBody>
          </p:sp>
        </p:grpSp>
        <p:sp>
          <p:nvSpPr>
            <p:cNvPr id="12" name="TextBox 11">
              <a:extLst>
                <a:ext uri="{FF2B5EF4-FFF2-40B4-BE49-F238E27FC236}">
                  <a16:creationId xmlns:a16="http://schemas.microsoft.com/office/drawing/2014/main" id="{43CF0BCD-CA27-185C-CCE2-E16A781D2272}"/>
                </a:ext>
              </a:extLst>
            </p:cNvPr>
            <p:cNvSpPr txBox="1"/>
            <p:nvPr/>
          </p:nvSpPr>
          <p:spPr>
            <a:xfrm>
              <a:off x="3057312" y="648950"/>
              <a:ext cx="12801600" cy="1446550"/>
            </a:xfrm>
            <a:prstGeom prst="rect">
              <a:avLst/>
            </a:prstGeom>
            <a:noFill/>
          </p:spPr>
          <p:txBody>
            <a:bodyPr wrap="square">
              <a:spAutoFit/>
            </a:bodyPr>
            <a:lstStyle/>
            <a:p>
              <a:pPr algn="just"/>
              <a:r>
                <a:rPr lang="en-US" altLang="zh-CN" sz="4400" b="1" dirty="0" err="1">
                  <a:solidFill>
                    <a:srgbClr val="FF0000"/>
                  </a:solidFill>
                  <a:latin typeface="Times New Roman" panose="02020603050405020304" pitchFamily="18" charset="0"/>
                  <a:cs typeface="Times New Roman" panose="02020603050405020304" pitchFamily="18" charset="0"/>
                  <a:sym typeface="+mn-lt"/>
                </a:rPr>
                <a:t>Từ</a:t>
              </a:r>
              <a:r>
                <a:rPr lang="en-US" altLang="zh-CN" sz="4400" b="1" dirty="0">
                  <a:solidFill>
                    <a:srgbClr val="FF0000"/>
                  </a:solidFill>
                  <a:latin typeface="Times New Roman" panose="02020603050405020304" pitchFamily="18" charset="0"/>
                  <a:cs typeface="Times New Roman" panose="02020603050405020304" pitchFamily="18" charset="0"/>
                  <a:sym typeface="+mn-lt"/>
                </a:rPr>
                <a:t> </a:t>
              </a:r>
              <a:r>
                <a:rPr lang="en-US" altLang="zh-CN" sz="4400" b="1" dirty="0" err="1">
                  <a:solidFill>
                    <a:srgbClr val="FF0000"/>
                  </a:solidFill>
                  <a:latin typeface="Times New Roman" panose="02020603050405020304" pitchFamily="18" charset="0"/>
                  <a:cs typeface="Times New Roman" panose="02020603050405020304" pitchFamily="18" charset="0"/>
                  <a:sym typeface="+mn-lt"/>
                </a:rPr>
                <a:t>các</a:t>
              </a:r>
              <a:r>
                <a:rPr lang="en-US" altLang="zh-CN" sz="4400" b="1" dirty="0">
                  <a:solidFill>
                    <a:srgbClr val="FF0000"/>
                  </a:solidFill>
                  <a:latin typeface="Times New Roman" panose="02020603050405020304" pitchFamily="18" charset="0"/>
                  <a:cs typeface="Times New Roman" panose="02020603050405020304" pitchFamily="18" charset="0"/>
                  <a:sym typeface="+mn-lt"/>
                </a:rPr>
                <a:t> </a:t>
              </a:r>
              <a:r>
                <a:rPr lang="en-US" altLang="zh-CN" sz="4400" b="1" dirty="0" err="1">
                  <a:solidFill>
                    <a:srgbClr val="FF0000"/>
                  </a:solidFill>
                  <a:latin typeface="Times New Roman" panose="02020603050405020304" pitchFamily="18" charset="0"/>
                  <a:cs typeface="Times New Roman" panose="02020603050405020304" pitchFamily="18" charset="0"/>
                  <a:sym typeface="+mn-lt"/>
                </a:rPr>
                <a:t>văn</a:t>
              </a:r>
              <a:r>
                <a:rPr lang="en-US" altLang="zh-CN" sz="4400" b="1" dirty="0">
                  <a:solidFill>
                    <a:srgbClr val="FF0000"/>
                  </a:solidFill>
                  <a:latin typeface="Times New Roman" panose="02020603050405020304" pitchFamily="18" charset="0"/>
                  <a:cs typeface="Times New Roman" panose="02020603050405020304" pitchFamily="18" charset="0"/>
                  <a:sym typeface="+mn-lt"/>
                </a:rPr>
                <a:t> </a:t>
              </a:r>
              <a:r>
                <a:rPr lang="en-US" altLang="zh-CN" sz="4400" b="1" dirty="0" err="1">
                  <a:solidFill>
                    <a:srgbClr val="FF0000"/>
                  </a:solidFill>
                  <a:latin typeface="Times New Roman" panose="02020603050405020304" pitchFamily="18" charset="0"/>
                  <a:cs typeface="Times New Roman" panose="02020603050405020304" pitchFamily="18" charset="0"/>
                  <a:sym typeface="+mn-lt"/>
                </a:rPr>
                <a:t>bản</a:t>
              </a:r>
              <a:r>
                <a:rPr lang="en-US" altLang="zh-CN" sz="4400" b="1" dirty="0">
                  <a:solidFill>
                    <a:srgbClr val="FF0000"/>
                  </a:solidFill>
                  <a:latin typeface="Times New Roman" panose="02020603050405020304" pitchFamily="18" charset="0"/>
                  <a:cs typeface="Times New Roman" panose="02020603050405020304" pitchFamily="18" charset="0"/>
                  <a:sym typeface="+mn-lt"/>
                </a:rPr>
                <a:t> </a:t>
              </a:r>
              <a:r>
                <a:rPr lang="en-US" altLang="zh-CN" sz="4400" b="1" dirty="0" err="1">
                  <a:solidFill>
                    <a:srgbClr val="FF0000"/>
                  </a:solidFill>
                  <a:latin typeface="Times New Roman" panose="02020603050405020304" pitchFamily="18" charset="0"/>
                  <a:cs typeface="Times New Roman" panose="02020603050405020304" pitchFamily="18" charset="0"/>
                  <a:sym typeface="+mn-lt"/>
                </a:rPr>
                <a:t>đã</a:t>
              </a:r>
              <a:r>
                <a:rPr lang="en-US" altLang="zh-CN" sz="4400" b="1" dirty="0">
                  <a:solidFill>
                    <a:srgbClr val="FF0000"/>
                  </a:solidFill>
                  <a:latin typeface="Times New Roman" panose="02020603050405020304" pitchFamily="18" charset="0"/>
                  <a:cs typeface="Times New Roman" panose="02020603050405020304" pitchFamily="18" charset="0"/>
                  <a:sym typeface="+mn-lt"/>
                </a:rPr>
                <a:t> </a:t>
              </a:r>
              <a:r>
                <a:rPr lang="en-US" altLang="zh-CN" sz="4400" b="1" dirty="0" err="1">
                  <a:solidFill>
                    <a:srgbClr val="FF0000"/>
                  </a:solidFill>
                  <a:latin typeface="Times New Roman" panose="02020603050405020304" pitchFamily="18" charset="0"/>
                  <a:cs typeface="Times New Roman" panose="02020603050405020304" pitchFamily="18" charset="0"/>
                  <a:sym typeface="+mn-lt"/>
                </a:rPr>
                <a:t>học</a:t>
              </a:r>
              <a:r>
                <a:rPr lang="en-US" altLang="zh-CN" sz="4400" b="1" dirty="0">
                  <a:solidFill>
                    <a:srgbClr val="FF0000"/>
                  </a:solidFill>
                  <a:latin typeface="Times New Roman" panose="02020603050405020304" pitchFamily="18" charset="0"/>
                  <a:cs typeface="Times New Roman" panose="02020603050405020304" pitchFamily="18" charset="0"/>
                  <a:sym typeface="+mn-lt"/>
                </a:rPr>
                <a:t>, </a:t>
              </a:r>
              <a:r>
                <a:rPr lang="en-US" altLang="zh-CN" sz="4400" b="1" dirty="0" err="1">
                  <a:solidFill>
                    <a:srgbClr val="FF0000"/>
                  </a:solidFill>
                  <a:latin typeface="Times New Roman" panose="02020603050405020304" pitchFamily="18" charset="0"/>
                  <a:cs typeface="Times New Roman" panose="02020603050405020304" pitchFamily="18" charset="0"/>
                  <a:sym typeface="+mn-lt"/>
                </a:rPr>
                <a:t>em</a:t>
              </a:r>
              <a:r>
                <a:rPr lang="en-US" altLang="zh-CN" sz="4400" b="1" dirty="0">
                  <a:solidFill>
                    <a:srgbClr val="FF0000"/>
                  </a:solidFill>
                  <a:latin typeface="Times New Roman" panose="02020603050405020304" pitchFamily="18" charset="0"/>
                  <a:cs typeface="Times New Roman" panose="02020603050405020304" pitchFamily="18" charset="0"/>
                  <a:sym typeface="+mn-lt"/>
                </a:rPr>
                <a:t> </a:t>
              </a:r>
              <a:r>
                <a:rPr lang="en-US" altLang="zh-CN" sz="4400" b="1" dirty="0" err="1">
                  <a:solidFill>
                    <a:srgbClr val="FF0000"/>
                  </a:solidFill>
                  <a:latin typeface="Times New Roman" panose="02020603050405020304" pitchFamily="18" charset="0"/>
                  <a:cs typeface="Times New Roman" panose="02020603050405020304" pitchFamily="18" charset="0"/>
                  <a:sym typeface="+mn-lt"/>
                </a:rPr>
                <a:t>hãy</a:t>
              </a:r>
              <a:r>
                <a:rPr lang="en-US" altLang="zh-CN" sz="4400" b="1" dirty="0">
                  <a:solidFill>
                    <a:srgbClr val="FF0000"/>
                  </a:solidFill>
                  <a:latin typeface="Times New Roman" panose="02020603050405020304" pitchFamily="18" charset="0"/>
                  <a:cs typeface="Times New Roman" panose="02020603050405020304" pitchFamily="18" charset="0"/>
                  <a:sym typeface="+mn-lt"/>
                </a:rPr>
                <a:t> </a:t>
              </a:r>
              <a:r>
                <a:rPr lang="en-US" altLang="zh-CN" sz="4400" b="1" dirty="0" err="1">
                  <a:solidFill>
                    <a:srgbClr val="FF0000"/>
                  </a:solidFill>
                  <a:latin typeface="Times New Roman" panose="02020603050405020304" pitchFamily="18" charset="0"/>
                  <a:cs typeface="Times New Roman" panose="02020603050405020304" pitchFamily="18" charset="0"/>
                  <a:sym typeface="+mn-lt"/>
                </a:rPr>
                <a:t>nhắc</a:t>
              </a:r>
              <a:r>
                <a:rPr lang="en-US" altLang="zh-CN" sz="4400" b="1" dirty="0">
                  <a:solidFill>
                    <a:srgbClr val="FF0000"/>
                  </a:solidFill>
                  <a:latin typeface="Times New Roman" panose="02020603050405020304" pitchFamily="18" charset="0"/>
                  <a:cs typeface="Times New Roman" panose="02020603050405020304" pitchFamily="18" charset="0"/>
                  <a:sym typeface="+mn-lt"/>
                </a:rPr>
                <a:t> </a:t>
              </a:r>
              <a:r>
                <a:rPr lang="en-US" altLang="zh-CN" sz="4400" b="1" dirty="0" err="1">
                  <a:solidFill>
                    <a:srgbClr val="FF0000"/>
                  </a:solidFill>
                  <a:latin typeface="Times New Roman" panose="02020603050405020304" pitchFamily="18" charset="0"/>
                  <a:cs typeface="Times New Roman" panose="02020603050405020304" pitchFamily="18" charset="0"/>
                  <a:sym typeface="+mn-lt"/>
                </a:rPr>
                <a:t>lại</a:t>
              </a:r>
              <a:r>
                <a:rPr lang="en-US" altLang="zh-CN" sz="4400" b="1" dirty="0">
                  <a:solidFill>
                    <a:srgbClr val="FF0000"/>
                  </a:solidFill>
                  <a:latin typeface="Times New Roman" panose="02020603050405020304" pitchFamily="18" charset="0"/>
                  <a:cs typeface="Times New Roman" panose="02020603050405020304" pitchFamily="18" charset="0"/>
                  <a:sym typeface="+mn-lt"/>
                </a:rPr>
                <a:t> </a:t>
              </a:r>
              <a:r>
                <a:rPr lang="en-US" altLang="zh-CN" sz="4400" b="1" dirty="0" err="1">
                  <a:solidFill>
                    <a:srgbClr val="FF0000"/>
                  </a:solidFill>
                  <a:latin typeface="Times New Roman" panose="02020603050405020304" pitchFamily="18" charset="0"/>
                  <a:cs typeface="Times New Roman" panose="02020603050405020304" pitchFamily="18" charset="0"/>
                  <a:sym typeface="+mn-lt"/>
                </a:rPr>
                <a:t>cách</a:t>
              </a:r>
              <a:r>
                <a:rPr lang="en-US" altLang="zh-CN" sz="4400" b="1" dirty="0">
                  <a:solidFill>
                    <a:srgbClr val="FF0000"/>
                  </a:solidFill>
                  <a:latin typeface="Times New Roman" panose="02020603050405020304" pitchFamily="18" charset="0"/>
                  <a:cs typeface="Times New Roman" panose="02020603050405020304" pitchFamily="18" charset="0"/>
                  <a:sym typeface="+mn-lt"/>
                </a:rPr>
                <a:t> </a:t>
              </a:r>
              <a:r>
                <a:rPr lang="en-US" altLang="zh-CN" sz="4400" b="1" dirty="0" err="1">
                  <a:solidFill>
                    <a:srgbClr val="FF0000"/>
                  </a:solidFill>
                  <a:latin typeface="Times New Roman" panose="02020603050405020304" pitchFamily="18" charset="0"/>
                  <a:cs typeface="Times New Roman" panose="02020603050405020304" pitchFamily="18" charset="0"/>
                  <a:sym typeface="+mn-lt"/>
                </a:rPr>
                <a:t>đọc</a:t>
              </a:r>
              <a:r>
                <a:rPr lang="en-US" altLang="zh-CN" sz="4400" b="1" dirty="0">
                  <a:solidFill>
                    <a:srgbClr val="FF0000"/>
                  </a:solidFill>
                  <a:latin typeface="Times New Roman" panose="02020603050405020304" pitchFamily="18" charset="0"/>
                  <a:cs typeface="Times New Roman" panose="02020603050405020304" pitchFamily="18" charset="0"/>
                  <a:sym typeface="+mn-lt"/>
                </a:rPr>
                <a:t> </a:t>
              </a:r>
              <a:r>
                <a:rPr lang="en-US" altLang="zh-CN" sz="4400" b="1" dirty="0" err="1">
                  <a:solidFill>
                    <a:srgbClr val="FF0000"/>
                  </a:solidFill>
                  <a:latin typeface="Times New Roman" panose="02020603050405020304" pitchFamily="18" charset="0"/>
                  <a:cs typeface="Times New Roman" panose="02020603050405020304" pitchFamily="18" charset="0"/>
                  <a:sym typeface="+mn-lt"/>
                </a:rPr>
                <a:t>hiểu</a:t>
              </a:r>
              <a:r>
                <a:rPr lang="en-US" altLang="zh-CN" sz="4400" b="1" dirty="0">
                  <a:solidFill>
                    <a:srgbClr val="FF0000"/>
                  </a:solidFill>
                  <a:latin typeface="Times New Roman" panose="02020603050405020304" pitchFamily="18" charset="0"/>
                  <a:cs typeface="Times New Roman" panose="02020603050405020304" pitchFamily="18" charset="0"/>
                  <a:sym typeface="+mn-lt"/>
                </a:rPr>
                <a:t> </a:t>
              </a:r>
              <a:r>
                <a:rPr lang="en-US" altLang="zh-CN" sz="4400" b="1" dirty="0" err="1">
                  <a:solidFill>
                    <a:srgbClr val="FF0000"/>
                  </a:solidFill>
                  <a:latin typeface="Times New Roman" panose="02020603050405020304" pitchFamily="18" charset="0"/>
                  <a:cs typeface="Times New Roman" panose="02020603050405020304" pitchFamily="18" charset="0"/>
                  <a:sym typeface="+mn-lt"/>
                </a:rPr>
                <a:t>văn</a:t>
              </a:r>
              <a:r>
                <a:rPr lang="en-US" altLang="zh-CN" sz="4400" b="1" dirty="0">
                  <a:solidFill>
                    <a:srgbClr val="FF0000"/>
                  </a:solidFill>
                  <a:latin typeface="Times New Roman" panose="02020603050405020304" pitchFamily="18" charset="0"/>
                  <a:cs typeface="Times New Roman" panose="02020603050405020304" pitchFamily="18" charset="0"/>
                  <a:sym typeface="+mn-lt"/>
                </a:rPr>
                <a:t> </a:t>
              </a:r>
              <a:r>
                <a:rPr lang="en-US" altLang="zh-CN" sz="4400" b="1" dirty="0" err="1">
                  <a:solidFill>
                    <a:srgbClr val="FF0000"/>
                  </a:solidFill>
                  <a:latin typeface="Times New Roman" panose="02020603050405020304" pitchFamily="18" charset="0"/>
                  <a:cs typeface="Times New Roman" panose="02020603050405020304" pitchFamily="18" charset="0"/>
                  <a:sym typeface="+mn-lt"/>
                </a:rPr>
                <a:t>bản</a:t>
              </a:r>
              <a:r>
                <a:rPr lang="en-US" altLang="zh-CN" sz="4400" b="1" dirty="0">
                  <a:solidFill>
                    <a:srgbClr val="FF0000"/>
                  </a:solidFill>
                  <a:latin typeface="Times New Roman" panose="02020603050405020304" pitchFamily="18" charset="0"/>
                  <a:cs typeface="Times New Roman" panose="02020603050405020304" pitchFamily="18" charset="0"/>
                  <a:sym typeface="+mn-lt"/>
                </a:rPr>
                <a:t> </a:t>
              </a:r>
              <a:r>
                <a:rPr lang="en-US" altLang="zh-CN" sz="4400" b="1" dirty="0" err="1">
                  <a:solidFill>
                    <a:srgbClr val="FF0000"/>
                  </a:solidFill>
                  <a:latin typeface="Times New Roman" panose="02020603050405020304" pitchFamily="18" charset="0"/>
                  <a:cs typeface="Times New Roman" panose="02020603050405020304" pitchFamily="18" charset="0"/>
                  <a:sym typeface="+mn-lt"/>
                </a:rPr>
                <a:t>truyện</a:t>
              </a:r>
              <a:r>
                <a:rPr lang="en-US" altLang="zh-CN" sz="4400" b="1" dirty="0">
                  <a:solidFill>
                    <a:srgbClr val="FF0000"/>
                  </a:solidFill>
                  <a:latin typeface="Times New Roman" panose="02020603050405020304" pitchFamily="18" charset="0"/>
                  <a:cs typeface="Times New Roman" panose="02020603050405020304" pitchFamily="18" charset="0"/>
                  <a:sym typeface="+mn-lt"/>
                </a:rPr>
                <a:t> </a:t>
              </a:r>
              <a:r>
                <a:rPr lang="en-US" altLang="zh-CN" sz="4400" b="1" dirty="0" err="1">
                  <a:solidFill>
                    <a:srgbClr val="FF0000"/>
                  </a:solidFill>
                  <a:latin typeface="Times New Roman" panose="02020603050405020304" pitchFamily="18" charset="0"/>
                  <a:cs typeface="Times New Roman" panose="02020603050405020304" pitchFamily="18" charset="0"/>
                  <a:sym typeface="+mn-lt"/>
                </a:rPr>
                <a:t>lịch</a:t>
              </a:r>
              <a:r>
                <a:rPr lang="en-US" altLang="zh-CN" sz="4400" b="1" dirty="0">
                  <a:solidFill>
                    <a:srgbClr val="FF0000"/>
                  </a:solidFill>
                  <a:latin typeface="Times New Roman" panose="02020603050405020304" pitchFamily="18" charset="0"/>
                  <a:cs typeface="Times New Roman" panose="02020603050405020304" pitchFamily="18" charset="0"/>
                  <a:sym typeface="+mn-lt"/>
                </a:rPr>
                <a:t> </a:t>
              </a:r>
              <a:r>
                <a:rPr lang="en-US" altLang="zh-CN" sz="4400" b="1" dirty="0" err="1">
                  <a:solidFill>
                    <a:srgbClr val="FF0000"/>
                  </a:solidFill>
                  <a:latin typeface="Times New Roman" panose="02020603050405020304" pitchFamily="18" charset="0"/>
                  <a:cs typeface="Times New Roman" panose="02020603050405020304" pitchFamily="18" charset="0"/>
                  <a:sym typeface="+mn-lt"/>
                </a:rPr>
                <a:t>sử</a:t>
              </a:r>
              <a:r>
                <a:rPr lang="en-US" altLang="zh-CN" sz="4400" b="1" dirty="0">
                  <a:solidFill>
                    <a:srgbClr val="FF0000"/>
                  </a:solidFill>
                  <a:latin typeface="Times New Roman" panose="02020603050405020304" pitchFamily="18" charset="0"/>
                  <a:cs typeface="Times New Roman" panose="02020603050405020304" pitchFamily="18" charset="0"/>
                  <a:sym typeface="+mn-lt"/>
                </a:rPr>
                <a:t>?</a:t>
              </a:r>
              <a:endParaRPr lang="zh-CN" altLang="en-US" sz="4400" b="1" dirty="0">
                <a:solidFill>
                  <a:srgbClr val="FF0000"/>
                </a:solidFill>
                <a:latin typeface="Times New Roman" panose="02020603050405020304" pitchFamily="18" charset="0"/>
                <a:cs typeface="Times New Roman" panose="02020603050405020304" pitchFamily="18" charset="0"/>
                <a:sym typeface="+mn-lt"/>
              </a:endParaRPr>
            </a:p>
          </p:txBody>
        </p:sp>
      </p:grpSp>
      <p:sp>
        <p:nvSpPr>
          <p:cNvPr id="14" name="Freeform 4">
            <a:extLst>
              <a:ext uri="{FF2B5EF4-FFF2-40B4-BE49-F238E27FC236}">
                <a16:creationId xmlns:a16="http://schemas.microsoft.com/office/drawing/2014/main" id="{AD2C3AE0-87AA-ADF5-C4BF-B428366B217C}"/>
              </a:ext>
            </a:extLst>
          </p:cNvPr>
          <p:cNvSpPr/>
          <p:nvPr/>
        </p:nvSpPr>
        <p:spPr>
          <a:xfrm>
            <a:off x="13335000" y="4533900"/>
            <a:ext cx="4130289" cy="4114800"/>
          </a:xfrm>
          <a:custGeom>
            <a:avLst/>
            <a:gdLst/>
            <a:ahLst/>
            <a:cxnLst/>
            <a:rect l="l" t="t" r="r" b="b"/>
            <a:pathLst>
              <a:path w="4130289" h="4114800">
                <a:moveTo>
                  <a:pt x="0" y="0"/>
                </a:moveTo>
                <a:lnTo>
                  <a:pt x="4130289" y="0"/>
                </a:lnTo>
                <a:lnTo>
                  <a:pt x="413028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Tree>
    <p:extLst>
      <p:ext uri="{BB962C8B-B14F-4D97-AF65-F5344CB8AC3E}">
        <p14:creationId xmlns:p14="http://schemas.microsoft.com/office/powerpoint/2010/main" val="9844260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5" name="Rectangle 6154">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C148FA2-123A-752B-6B5C-797814CC4E8D}"/>
              </a:ext>
            </a:extLst>
          </p:cNvPr>
          <p:cNvSpPr/>
          <p:nvPr/>
        </p:nvSpPr>
        <p:spPr>
          <a:xfrm>
            <a:off x="609600" y="876300"/>
            <a:ext cx="10287000" cy="1981200"/>
          </a:xfrm>
          <a:prstGeom prst="rect">
            <a:avLst/>
          </a:prstGeom>
        </p:spPr>
        <p:txBody>
          <a:bodyPr vert="horz" lIns="91440" tIns="45720" rIns="91440" bIns="45720" rtlCol="0" anchor="b">
            <a:noAutofit/>
          </a:bodyPr>
          <a:lstStyle/>
          <a:p>
            <a:pPr algn="just">
              <a:lnSpc>
                <a:spcPct val="90000"/>
              </a:lnSpc>
              <a:spcBef>
                <a:spcPct val="0"/>
              </a:spcBef>
              <a:spcAft>
                <a:spcPts val="600"/>
              </a:spcAft>
            </a:pPr>
            <a:r>
              <a:rPr lang="en-US" sz="4400" kern="1200" dirty="0">
                <a:solidFill>
                  <a:schemeClr val="tx1"/>
                </a:solidFill>
                <a:latin typeface="Times New Roman" panose="02020603050405020304" pitchFamily="18" charset="0"/>
                <a:ea typeface="+mj-ea"/>
                <a:cs typeface="Times New Roman" panose="02020603050405020304" pitchFamily="18" charset="0"/>
              </a:rPr>
              <a:t>- Văn </a:t>
            </a:r>
            <a:r>
              <a:rPr lang="en-US" sz="4400" kern="1200" dirty="0" err="1">
                <a:solidFill>
                  <a:schemeClr val="tx1"/>
                </a:solidFill>
                <a:latin typeface="Times New Roman" panose="02020603050405020304" pitchFamily="18" charset="0"/>
                <a:ea typeface="+mj-ea"/>
                <a:cs typeface="Times New Roman" panose="02020603050405020304" pitchFamily="18" charset="0"/>
              </a:rPr>
              <a:t>bản</a:t>
            </a:r>
            <a:r>
              <a:rPr lang="en-US" sz="4400" kern="1200" dirty="0">
                <a:solidFill>
                  <a:schemeClr val="tx1"/>
                </a:solidFill>
                <a:latin typeface="Times New Roman" panose="02020603050405020304" pitchFamily="18" charset="0"/>
                <a:ea typeface="+mj-ea"/>
                <a:cs typeface="Times New Roman" panose="02020603050405020304" pitchFamily="18" charset="0"/>
              </a:rPr>
              <a:t> </a:t>
            </a:r>
            <a:r>
              <a:rPr lang="en-US" sz="4400" kern="1200" dirty="0" err="1">
                <a:solidFill>
                  <a:schemeClr val="tx1"/>
                </a:solidFill>
                <a:latin typeface="Times New Roman" panose="02020603050405020304" pitchFamily="18" charset="0"/>
                <a:ea typeface="+mj-ea"/>
                <a:cs typeface="Times New Roman" panose="02020603050405020304" pitchFamily="18" charset="0"/>
              </a:rPr>
              <a:t>kể</a:t>
            </a:r>
            <a:r>
              <a:rPr lang="en-US" sz="4400" kern="1200" dirty="0">
                <a:solidFill>
                  <a:schemeClr val="tx1"/>
                </a:solidFill>
                <a:latin typeface="Times New Roman" panose="02020603050405020304" pitchFamily="18" charset="0"/>
                <a:ea typeface="+mj-ea"/>
                <a:cs typeface="Times New Roman" panose="02020603050405020304" pitchFamily="18" charset="0"/>
              </a:rPr>
              <a:t> </a:t>
            </a:r>
            <a:r>
              <a:rPr lang="en-US" sz="4400" kern="1200" dirty="0" err="1">
                <a:solidFill>
                  <a:schemeClr val="tx1"/>
                </a:solidFill>
                <a:latin typeface="Times New Roman" panose="02020603050405020304" pitchFamily="18" charset="0"/>
                <a:ea typeface="+mj-ea"/>
                <a:cs typeface="Times New Roman" panose="02020603050405020304" pitchFamily="18" charset="0"/>
              </a:rPr>
              <a:t>về</a:t>
            </a:r>
            <a:r>
              <a:rPr lang="en-US" sz="4400" kern="1200" dirty="0">
                <a:solidFill>
                  <a:schemeClr val="tx1"/>
                </a:solidFill>
                <a:latin typeface="Times New Roman" panose="02020603050405020304" pitchFamily="18" charset="0"/>
                <a:ea typeface="+mj-ea"/>
                <a:cs typeface="Times New Roman" panose="02020603050405020304" pitchFamily="18" charset="0"/>
              </a:rPr>
              <a:t> </a:t>
            </a:r>
            <a:r>
              <a:rPr lang="en-US" sz="4400" kern="1200" dirty="0" err="1">
                <a:solidFill>
                  <a:schemeClr val="tx1"/>
                </a:solidFill>
                <a:latin typeface="Times New Roman" panose="02020603050405020304" pitchFamily="18" charset="0"/>
                <a:ea typeface="+mj-ea"/>
                <a:cs typeface="Times New Roman" panose="02020603050405020304" pitchFamily="18" charset="0"/>
              </a:rPr>
              <a:t>sự</a:t>
            </a:r>
            <a:r>
              <a:rPr lang="en-US" sz="4400" kern="1200" dirty="0">
                <a:solidFill>
                  <a:schemeClr val="tx1"/>
                </a:solidFill>
                <a:latin typeface="Times New Roman" panose="02020603050405020304" pitchFamily="18" charset="0"/>
                <a:ea typeface="+mj-ea"/>
                <a:cs typeface="Times New Roman" panose="02020603050405020304" pitchFamily="18" charset="0"/>
              </a:rPr>
              <a:t> </a:t>
            </a:r>
            <a:r>
              <a:rPr lang="en-US" sz="4400" kern="1200" dirty="0" err="1">
                <a:solidFill>
                  <a:schemeClr val="tx1"/>
                </a:solidFill>
                <a:latin typeface="Times New Roman" panose="02020603050405020304" pitchFamily="18" charset="0"/>
                <a:ea typeface="+mj-ea"/>
                <a:cs typeface="Times New Roman" panose="02020603050405020304" pitchFamily="18" charset="0"/>
              </a:rPr>
              <a:t>việc</a:t>
            </a:r>
            <a:r>
              <a:rPr lang="en-US" sz="4400" kern="1200" dirty="0">
                <a:solidFill>
                  <a:schemeClr val="tx1"/>
                </a:solidFill>
                <a:latin typeface="Times New Roman" panose="02020603050405020304" pitchFamily="18" charset="0"/>
                <a:ea typeface="+mj-ea"/>
                <a:cs typeface="Times New Roman" panose="02020603050405020304" pitchFamily="18" charset="0"/>
              </a:rPr>
              <a:t> </a:t>
            </a:r>
            <a:r>
              <a:rPr lang="en-US" sz="4400" kern="1200" dirty="0" err="1">
                <a:solidFill>
                  <a:schemeClr val="tx1"/>
                </a:solidFill>
                <a:latin typeface="Times New Roman" panose="02020603050405020304" pitchFamily="18" charset="0"/>
                <a:ea typeface="+mj-ea"/>
                <a:cs typeface="Times New Roman" panose="02020603050405020304" pitchFamily="18" charset="0"/>
              </a:rPr>
              <a:t>nhân</a:t>
            </a:r>
            <a:r>
              <a:rPr lang="en-US" sz="4400" kern="1200" dirty="0">
                <a:solidFill>
                  <a:schemeClr val="tx1"/>
                </a:solidFill>
                <a:latin typeface="Times New Roman" panose="02020603050405020304" pitchFamily="18" charset="0"/>
                <a:ea typeface="+mj-ea"/>
                <a:cs typeface="Times New Roman" panose="02020603050405020304" pitchFamily="18" charset="0"/>
              </a:rPr>
              <a:t> </a:t>
            </a:r>
            <a:r>
              <a:rPr lang="en-US" sz="4400" kern="1200" dirty="0" err="1">
                <a:solidFill>
                  <a:schemeClr val="tx1"/>
                </a:solidFill>
                <a:latin typeface="Times New Roman" panose="02020603050405020304" pitchFamily="18" charset="0"/>
                <a:ea typeface="+mj-ea"/>
                <a:cs typeface="Times New Roman" panose="02020603050405020304" pitchFamily="18" charset="0"/>
              </a:rPr>
              <a:t>vật</a:t>
            </a:r>
            <a:r>
              <a:rPr lang="en-US" sz="4400" kern="1200" dirty="0">
                <a:solidFill>
                  <a:schemeClr val="tx1"/>
                </a:solidFill>
                <a:latin typeface="Times New Roman" panose="02020603050405020304" pitchFamily="18" charset="0"/>
                <a:ea typeface="+mj-ea"/>
                <a:cs typeface="Times New Roman" panose="02020603050405020304" pitchFamily="18" charset="0"/>
              </a:rPr>
              <a:t> “</a:t>
            </a:r>
            <a:r>
              <a:rPr lang="en-US" sz="4400" kern="1200" dirty="0" err="1">
                <a:solidFill>
                  <a:schemeClr val="tx1"/>
                </a:solidFill>
                <a:latin typeface="Times New Roman" panose="02020603050405020304" pitchFamily="18" charset="0"/>
                <a:ea typeface="+mj-ea"/>
                <a:cs typeface="Times New Roman" panose="02020603050405020304" pitchFamily="18" charset="0"/>
              </a:rPr>
              <a:t>anh</a:t>
            </a:r>
            <a:r>
              <a:rPr lang="en-US" sz="4400" kern="1200" dirty="0">
                <a:solidFill>
                  <a:schemeClr val="tx1"/>
                </a:solidFill>
                <a:latin typeface="Times New Roman" panose="02020603050405020304" pitchFamily="18" charset="0"/>
                <a:ea typeface="+mj-ea"/>
                <a:cs typeface="Times New Roman" panose="02020603050405020304" pitchFamily="18" charset="0"/>
              </a:rPr>
              <a:t> Ba” </a:t>
            </a:r>
            <a:r>
              <a:rPr lang="en-US" sz="4400" kern="1200" dirty="0" err="1">
                <a:solidFill>
                  <a:schemeClr val="tx1"/>
                </a:solidFill>
                <a:latin typeface="Times New Roman" panose="02020603050405020304" pitchFamily="18" charset="0"/>
                <a:ea typeface="+mj-ea"/>
                <a:cs typeface="Times New Roman" panose="02020603050405020304" pitchFamily="18" charset="0"/>
              </a:rPr>
              <a:t>rời</a:t>
            </a:r>
            <a:r>
              <a:rPr lang="en-US" sz="4400" kern="1200" dirty="0">
                <a:solidFill>
                  <a:schemeClr val="tx1"/>
                </a:solidFill>
                <a:latin typeface="Times New Roman" panose="02020603050405020304" pitchFamily="18" charset="0"/>
                <a:ea typeface="+mj-ea"/>
                <a:cs typeface="Times New Roman" panose="02020603050405020304" pitchFamily="18" charset="0"/>
              </a:rPr>
              <a:t> </a:t>
            </a:r>
            <a:r>
              <a:rPr lang="en-US" sz="4400" kern="1200" dirty="0" err="1">
                <a:solidFill>
                  <a:schemeClr val="tx1"/>
                </a:solidFill>
                <a:latin typeface="Times New Roman" panose="02020603050405020304" pitchFamily="18" charset="0"/>
                <a:ea typeface="+mj-ea"/>
                <a:cs typeface="Times New Roman" panose="02020603050405020304" pitchFamily="18" charset="0"/>
              </a:rPr>
              <a:t>bến</a:t>
            </a:r>
            <a:r>
              <a:rPr lang="en-US" sz="4400" kern="1200" dirty="0">
                <a:solidFill>
                  <a:schemeClr val="tx1"/>
                </a:solidFill>
                <a:latin typeface="Times New Roman" panose="02020603050405020304" pitchFamily="18" charset="0"/>
                <a:ea typeface="+mj-ea"/>
                <a:cs typeface="Times New Roman" panose="02020603050405020304" pitchFamily="18" charset="0"/>
              </a:rPr>
              <a:t> </a:t>
            </a:r>
            <a:r>
              <a:rPr lang="en-US" sz="4400" kern="1200" dirty="0" err="1">
                <a:solidFill>
                  <a:schemeClr val="tx1"/>
                </a:solidFill>
                <a:latin typeface="Times New Roman" panose="02020603050405020304" pitchFamily="18" charset="0"/>
                <a:ea typeface="+mj-ea"/>
                <a:cs typeface="Times New Roman" panose="02020603050405020304" pitchFamily="18" charset="0"/>
              </a:rPr>
              <a:t>cảng</a:t>
            </a:r>
            <a:r>
              <a:rPr lang="en-US" sz="4400" kern="1200" dirty="0">
                <a:solidFill>
                  <a:schemeClr val="tx1"/>
                </a:solidFill>
                <a:latin typeface="Times New Roman" panose="02020603050405020304" pitchFamily="18" charset="0"/>
                <a:ea typeface="+mj-ea"/>
                <a:cs typeface="Times New Roman" panose="02020603050405020304" pitchFamily="18" charset="0"/>
              </a:rPr>
              <a:t> </a:t>
            </a:r>
            <a:r>
              <a:rPr lang="en-US" sz="4400" kern="1200" dirty="0" err="1">
                <a:solidFill>
                  <a:schemeClr val="tx1"/>
                </a:solidFill>
                <a:latin typeface="Times New Roman" panose="02020603050405020304" pitchFamily="18" charset="0"/>
                <a:ea typeface="+mj-ea"/>
                <a:cs typeface="Times New Roman" panose="02020603050405020304" pitchFamily="18" charset="0"/>
              </a:rPr>
              <a:t>nhà</a:t>
            </a:r>
            <a:r>
              <a:rPr lang="en-US" sz="4400" kern="1200" dirty="0">
                <a:solidFill>
                  <a:schemeClr val="tx1"/>
                </a:solidFill>
                <a:latin typeface="Times New Roman" panose="02020603050405020304" pitchFamily="18" charset="0"/>
                <a:ea typeface="+mj-ea"/>
                <a:cs typeface="Times New Roman" panose="02020603050405020304" pitchFamily="18" charset="0"/>
              </a:rPr>
              <a:t> </a:t>
            </a:r>
            <a:r>
              <a:rPr lang="en-US" sz="4400" kern="1200" dirty="0" err="1">
                <a:solidFill>
                  <a:schemeClr val="tx1"/>
                </a:solidFill>
                <a:latin typeface="Times New Roman" panose="02020603050405020304" pitchFamily="18" charset="0"/>
                <a:ea typeface="+mj-ea"/>
                <a:cs typeface="Times New Roman" panose="02020603050405020304" pitchFamily="18" charset="0"/>
              </a:rPr>
              <a:t>Rồng</a:t>
            </a:r>
            <a:r>
              <a:rPr lang="en-US" sz="4400" kern="1200" dirty="0">
                <a:solidFill>
                  <a:schemeClr val="tx1"/>
                </a:solidFill>
                <a:latin typeface="Times New Roman" panose="02020603050405020304" pitchFamily="18" charset="0"/>
                <a:ea typeface="+mj-ea"/>
                <a:cs typeface="Times New Roman" panose="02020603050405020304" pitchFamily="18" charset="0"/>
              </a:rPr>
              <a:t> sang </a:t>
            </a:r>
            <a:r>
              <a:rPr lang="en-US" sz="4400" kern="1200" dirty="0" err="1">
                <a:solidFill>
                  <a:schemeClr val="tx1"/>
                </a:solidFill>
                <a:latin typeface="Times New Roman" panose="02020603050405020304" pitchFamily="18" charset="0"/>
                <a:ea typeface="+mj-ea"/>
                <a:cs typeface="Times New Roman" panose="02020603050405020304" pitchFamily="18" charset="0"/>
              </a:rPr>
              <a:t>phương</a:t>
            </a:r>
            <a:r>
              <a:rPr lang="en-US" sz="4400" kern="1200" dirty="0">
                <a:solidFill>
                  <a:schemeClr val="tx1"/>
                </a:solidFill>
                <a:latin typeface="Times New Roman" panose="02020603050405020304" pitchFamily="18" charset="0"/>
                <a:ea typeface="+mj-ea"/>
                <a:cs typeface="Times New Roman" panose="02020603050405020304" pitchFamily="18" charset="0"/>
              </a:rPr>
              <a:t> </a:t>
            </a:r>
            <a:r>
              <a:rPr lang="en-US" sz="4400" kern="1200" dirty="0" err="1">
                <a:solidFill>
                  <a:schemeClr val="tx1"/>
                </a:solidFill>
                <a:latin typeface="Times New Roman" panose="02020603050405020304" pitchFamily="18" charset="0"/>
                <a:ea typeface="+mj-ea"/>
                <a:cs typeface="Times New Roman" panose="02020603050405020304" pitchFamily="18" charset="0"/>
              </a:rPr>
              <a:t>Tây</a:t>
            </a:r>
            <a:r>
              <a:rPr lang="en-US" sz="4400" kern="1200" dirty="0">
                <a:solidFill>
                  <a:schemeClr val="tx1"/>
                </a:solidFill>
                <a:latin typeface="Times New Roman" panose="02020603050405020304" pitchFamily="18" charset="0"/>
                <a:ea typeface="+mj-ea"/>
                <a:cs typeface="Times New Roman" panose="02020603050405020304" pitchFamily="18" charset="0"/>
              </a:rPr>
              <a:t> </a:t>
            </a:r>
            <a:r>
              <a:rPr lang="en-US" sz="4400" kern="1200" dirty="0" err="1">
                <a:solidFill>
                  <a:schemeClr val="tx1"/>
                </a:solidFill>
                <a:latin typeface="Times New Roman" panose="02020603050405020304" pitchFamily="18" charset="0"/>
                <a:ea typeface="+mj-ea"/>
                <a:cs typeface="Times New Roman" panose="02020603050405020304" pitchFamily="18" charset="0"/>
              </a:rPr>
              <a:t>tìm</a:t>
            </a:r>
            <a:r>
              <a:rPr lang="en-US" sz="4400" kern="1200" dirty="0">
                <a:solidFill>
                  <a:schemeClr val="tx1"/>
                </a:solidFill>
                <a:latin typeface="Times New Roman" panose="02020603050405020304" pitchFamily="18" charset="0"/>
                <a:ea typeface="+mj-ea"/>
                <a:cs typeface="Times New Roman" panose="02020603050405020304" pitchFamily="18" charset="0"/>
              </a:rPr>
              <a:t> </a:t>
            </a:r>
            <a:r>
              <a:rPr lang="en-US" sz="4400" kern="1200" dirty="0" err="1">
                <a:solidFill>
                  <a:schemeClr val="tx1"/>
                </a:solidFill>
                <a:latin typeface="Times New Roman" panose="02020603050405020304" pitchFamily="18" charset="0"/>
                <a:ea typeface="+mj-ea"/>
                <a:cs typeface="Times New Roman" panose="02020603050405020304" pitchFamily="18" charset="0"/>
              </a:rPr>
              <a:t>đường</a:t>
            </a:r>
            <a:r>
              <a:rPr lang="en-US" sz="4400" kern="1200" dirty="0">
                <a:solidFill>
                  <a:schemeClr val="tx1"/>
                </a:solidFill>
                <a:latin typeface="Times New Roman" panose="02020603050405020304" pitchFamily="18" charset="0"/>
                <a:ea typeface="+mj-ea"/>
                <a:cs typeface="Times New Roman" panose="02020603050405020304" pitchFamily="18" charset="0"/>
              </a:rPr>
              <a:t> </a:t>
            </a:r>
            <a:r>
              <a:rPr lang="en-US" sz="4400" kern="1200" dirty="0" err="1">
                <a:solidFill>
                  <a:schemeClr val="tx1"/>
                </a:solidFill>
                <a:latin typeface="Times New Roman" panose="02020603050405020304" pitchFamily="18" charset="0"/>
                <a:ea typeface="+mj-ea"/>
                <a:cs typeface="Times New Roman" panose="02020603050405020304" pitchFamily="18" charset="0"/>
              </a:rPr>
              <a:t>cứu</a:t>
            </a:r>
            <a:r>
              <a:rPr lang="en-US" sz="4400" kern="1200" dirty="0">
                <a:solidFill>
                  <a:schemeClr val="tx1"/>
                </a:solidFill>
                <a:latin typeface="Times New Roman" panose="02020603050405020304" pitchFamily="18" charset="0"/>
                <a:ea typeface="+mj-ea"/>
                <a:cs typeface="Times New Roman" panose="02020603050405020304" pitchFamily="18" charset="0"/>
              </a:rPr>
              <a:t> </a:t>
            </a:r>
            <a:r>
              <a:rPr lang="en-US" sz="4400" kern="1200" dirty="0" err="1">
                <a:solidFill>
                  <a:schemeClr val="tx1"/>
                </a:solidFill>
                <a:latin typeface="Times New Roman" panose="02020603050405020304" pitchFamily="18" charset="0"/>
                <a:ea typeface="+mj-ea"/>
                <a:cs typeface="Times New Roman" panose="02020603050405020304" pitchFamily="18" charset="0"/>
              </a:rPr>
              <a:t>nước</a:t>
            </a:r>
            <a:r>
              <a:rPr lang="en-US" sz="4400" kern="1200" dirty="0">
                <a:solidFill>
                  <a:schemeClr val="tx1"/>
                </a:solidFill>
                <a:latin typeface="Times New Roman" panose="02020603050405020304" pitchFamily="18" charset="0"/>
                <a:ea typeface="+mj-ea"/>
                <a:cs typeface="Times New Roman" panose="02020603050405020304" pitchFamily="18" charset="0"/>
              </a:rPr>
              <a:t>.</a:t>
            </a:r>
          </a:p>
        </p:txBody>
      </p:sp>
      <p:pic>
        <p:nvPicPr>
          <p:cNvPr id="2" name="Picture 2" descr="Vẻ đẹp bức họa “Người đi tìm hình của nước”">
            <a:extLst>
              <a:ext uri="{FF2B5EF4-FFF2-40B4-BE49-F238E27FC236}">
                <a16:creationId xmlns:a16="http://schemas.microsoft.com/office/drawing/2014/main" id="{37A139A5-774C-8079-6D9E-1D95E968F5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332" r="-2" b="-2"/>
          <a:stretch/>
        </p:blipFill>
        <p:spPr bwMode="auto">
          <a:xfrm>
            <a:off x="11480304" y="1"/>
            <a:ext cx="6807694" cy="5815871"/>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9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507C1F5-D408-36BD-CEA9-F83D9FB8B5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96" b="6779"/>
          <a:stretch/>
        </p:blipFill>
        <p:spPr bwMode="auto">
          <a:xfrm>
            <a:off x="152400" y="15241"/>
            <a:ext cx="8708665" cy="1027176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A76536B0-58BC-944D-469E-A22D083601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611" b="12655"/>
          <a:stretch/>
        </p:blipFill>
        <p:spPr bwMode="auto">
          <a:xfrm>
            <a:off x="9006763" y="15241"/>
            <a:ext cx="9205037" cy="1027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52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par>
                                <p:cTn id="8" presetID="22" presetClass="entr" presetSubtype="4"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wipe(down)">
                                      <p:cBhvr>
                                        <p:cTn id="10"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148FA2-123A-752B-6B5C-797814CC4E8D}"/>
              </a:ext>
            </a:extLst>
          </p:cNvPr>
          <p:cNvSpPr/>
          <p:nvPr/>
        </p:nvSpPr>
        <p:spPr>
          <a:xfrm>
            <a:off x="7315200" y="463368"/>
            <a:ext cx="10287000" cy="1981200"/>
          </a:xfrm>
          <a:prstGeom prst="rect">
            <a:avLst/>
          </a:prstGeom>
        </p:spPr>
        <p:txBody>
          <a:bodyPr vert="horz" lIns="91440" tIns="45720" rIns="91440" bIns="45720" rtlCol="0" anchor="b">
            <a:noAutofit/>
          </a:bodyPr>
          <a:lstStyle/>
          <a:p>
            <a:pPr algn="just">
              <a:lnSpc>
                <a:spcPct val="90000"/>
              </a:lnSpc>
              <a:spcBef>
                <a:spcPct val="0"/>
              </a:spcBef>
              <a:spcAft>
                <a:spcPts val="600"/>
              </a:spcAft>
            </a:pPr>
            <a:r>
              <a:rPr lang="en-US" sz="4400" kern="1200" dirty="0">
                <a:solidFill>
                  <a:schemeClr val="tx1"/>
                </a:solidFill>
                <a:latin typeface="Times New Roman" panose="02020603050405020304" pitchFamily="18" charset="0"/>
                <a:ea typeface="+mj-ea"/>
                <a:cs typeface="Times New Roman" panose="02020603050405020304" pitchFamily="18" charset="0"/>
              </a:rPr>
              <a:t>- Văn </a:t>
            </a:r>
            <a:r>
              <a:rPr lang="en-US" sz="4400" kern="1200" dirty="0" err="1">
                <a:solidFill>
                  <a:schemeClr val="tx1"/>
                </a:solidFill>
                <a:latin typeface="Times New Roman" panose="02020603050405020304" pitchFamily="18" charset="0"/>
                <a:ea typeface="+mj-ea"/>
                <a:cs typeface="Times New Roman" panose="02020603050405020304" pitchFamily="18" charset="0"/>
              </a:rPr>
              <a:t>bản</a:t>
            </a:r>
            <a:r>
              <a:rPr lang="en-US" sz="4400" kern="1200" dirty="0">
                <a:solidFill>
                  <a:schemeClr val="tx1"/>
                </a:solidFill>
                <a:latin typeface="Times New Roman" panose="02020603050405020304" pitchFamily="18" charset="0"/>
                <a:ea typeface="+mj-ea"/>
                <a:cs typeface="Times New Roman" panose="02020603050405020304" pitchFamily="18" charset="0"/>
              </a:rPr>
              <a:t> </a:t>
            </a:r>
            <a:r>
              <a:rPr lang="en-US" sz="4400" kern="1200" dirty="0" err="1">
                <a:solidFill>
                  <a:schemeClr val="tx1"/>
                </a:solidFill>
                <a:latin typeface="Times New Roman" panose="02020603050405020304" pitchFamily="18" charset="0"/>
                <a:ea typeface="+mj-ea"/>
                <a:cs typeface="Times New Roman" panose="02020603050405020304" pitchFamily="18" charset="0"/>
              </a:rPr>
              <a:t>kể</a:t>
            </a:r>
            <a:r>
              <a:rPr lang="en-US" sz="4400" kern="1200" dirty="0">
                <a:solidFill>
                  <a:schemeClr val="tx1"/>
                </a:solidFill>
                <a:latin typeface="Times New Roman" panose="02020603050405020304" pitchFamily="18" charset="0"/>
                <a:ea typeface="+mj-ea"/>
                <a:cs typeface="Times New Roman" panose="02020603050405020304" pitchFamily="18" charset="0"/>
              </a:rPr>
              <a:t> </a:t>
            </a:r>
            <a:r>
              <a:rPr lang="en-US" sz="4400" kern="1200" dirty="0" err="1">
                <a:solidFill>
                  <a:schemeClr val="tx1"/>
                </a:solidFill>
                <a:latin typeface="Times New Roman" panose="02020603050405020304" pitchFamily="18" charset="0"/>
                <a:ea typeface="+mj-ea"/>
                <a:cs typeface="Times New Roman" panose="02020603050405020304" pitchFamily="18" charset="0"/>
              </a:rPr>
              <a:t>về</a:t>
            </a:r>
            <a:r>
              <a:rPr lang="en-US" sz="4400" kern="1200" dirty="0">
                <a:solidFill>
                  <a:schemeClr val="tx1"/>
                </a:solidFill>
                <a:latin typeface="Times New Roman" panose="02020603050405020304" pitchFamily="18" charset="0"/>
                <a:ea typeface="+mj-ea"/>
                <a:cs typeface="Times New Roman" panose="02020603050405020304" pitchFamily="18" charset="0"/>
              </a:rPr>
              <a:t> </a:t>
            </a:r>
            <a:r>
              <a:rPr lang="en-US" sz="4400" kern="1200" dirty="0" err="1">
                <a:solidFill>
                  <a:schemeClr val="tx1"/>
                </a:solidFill>
                <a:latin typeface="Times New Roman" panose="02020603050405020304" pitchFamily="18" charset="0"/>
                <a:ea typeface="+mj-ea"/>
                <a:cs typeface="Times New Roman" panose="02020603050405020304" pitchFamily="18" charset="0"/>
              </a:rPr>
              <a:t>sự</a:t>
            </a:r>
            <a:r>
              <a:rPr lang="en-US" sz="4400" kern="1200" dirty="0">
                <a:solidFill>
                  <a:schemeClr val="tx1"/>
                </a:solidFill>
                <a:latin typeface="Times New Roman" panose="02020603050405020304" pitchFamily="18" charset="0"/>
                <a:ea typeface="+mj-ea"/>
                <a:cs typeface="Times New Roman" panose="02020603050405020304" pitchFamily="18" charset="0"/>
              </a:rPr>
              <a:t> </a:t>
            </a:r>
            <a:r>
              <a:rPr lang="en-US" sz="4400" kern="1200" dirty="0" err="1">
                <a:solidFill>
                  <a:schemeClr val="tx1"/>
                </a:solidFill>
                <a:latin typeface="Times New Roman" panose="02020603050405020304" pitchFamily="18" charset="0"/>
                <a:ea typeface="+mj-ea"/>
                <a:cs typeface="Times New Roman" panose="02020603050405020304" pitchFamily="18" charset="0"/>
              </a:rPr>
              <a:t>việc</a:t>
            </a:r>
            <a:r>
              <a:rPr lang="en-US" sz="4400" kern="1200" dirty="0">
                <a:solidFill>
                  <a:schemeClr val="tx1"/>
                </a:solidFill>
                <a:latin typeface="Times New Roman" panose="02020603050405020304" pitchFamily="18" charset="0"/>
                <a:ea typeface="+mj-ea"/>
                <a:cs typeface="Times New Roman" panose="02020603050405020304" pitchFamily="18" charset="0"/>
              </a:rPr>
              <a:t> </a:t>
            </a:r>
            <a:r>
              <a:rPr lang="en-US" sz="4400" kern="1200" dirty="0" err="1">
                <a:solidFill>
                  <a:schemeClr val="tx1"/>
                </a:solidFill>
                <a:latin typeface="Times New Roman" panose="02020603050405020304" pitchFamily="18" charset="0"/>
                <a:ea typeface="+mj-ea"/>
                <a:cs typeface="Times New Roman" panose="02020603050405020304" pitchFamily="18" charset="0"/>
              </a:rPr>
              <a:t>nhân</a:t>
            </a:r>
            <a:r>
              <a:rPr lang="en-US" sz="4400" kern="1200" dirty="0">
                <a:solidFill>
                  <a:schemeClr val="tx1"/>
                </a:solidFill>
                <a:latin typeface="Times New Roman" panose="02020603050405020304" pitchFamily="18" charset="0"/>
                <a:ea typeface="+mj-ea"/>
                <a:cs typeface="Times New Roman" panose="02020603050405020304" pitchFamily="18" charset="0"/>
              </a:rPr>
              <a:t> </a:t>
            </a:r>
            <a:r>
              <a:rPr lang="en-US" sz="4400" kern="1200" dirty="0" err="1">
                <a:solidFill>
                  <a:schemeClr val="tx1"/>
                </a:solidFill>
                <a:latin typeface="Times New Roman" panose="02020603050405020304" pitchFamily="18" charset="0"/>
                <a:ea typeface="+mj-ea"/>
                <a:cs typeface="Times New Roman" panose="02020603050405020304" pitchFamily="18" charset="0"/>
              </a:rPr>
              <a:t>vật</a:t>
            </a:r>
            <a:r>
              <a:rPr lang="en-US" sz="4400" kern="1200" dirty="0">
                <a:solidFill>
                  <a:schemeClr val="tx1"/>
                </a:solidFill>
                <a:latin typeface="Times New Roman" panose="02020603050405020304" pitchFamily="18" charset="0"/>
                <a:ea typeface="+mj-ea"/>
                <a:cs typeface="Times New Roman" panose="02020603050405020304" pitchFamily="18" charset="0"/>
              </a:rPr>
              <a:t> “</a:t>
            </a:r>
            <a:r>
              <a:rPr lang="en-US" sz="4400" kern="1200" dirty="0" err="1">
                <a:solidFill>
                  <a:schemeClr val="tx1"/>
                </a:solidFill>
                <a:latin typeface="Times New Roman" panose="02020603050405020304" pitchFamily="18" charset="0"/>
                <a:ea typeface="+mj-ea"/>
                <a:cs typeface="Times New Roman" panose="02020603050405020304" pitchFamily="18" charset="0"/>
              </a:rPr>
              <a:t>anh</a:t>
            </a:r>
            <a:r>
              <a:rPr lang="en-US" sz="4400" kern="1200" dirty="0">
                <a:solidFill>
                  <a:schemeClr val="tx1"/>
                </a:solidFill>
                <a:latin typeface="Times New Roman" panose="02020603050405020304" pitchFamily="18" charset="0"/>
                <a:ea typeface="+mj-ea"/>
                <a:cs typeface="Times New Roman" panose="02020603050405020304" pitchFamily="18" charset="0"/>
              </a:rPr>
              <a:t> Ba” </a:t>
            </a:r>
            <a:r>
              <a:rPr lang="en-US" sz="4400" kern="1200" dirty="0" err="1">
                <a:solidFill>
                  <a:schemeClr val="tx1"/>
                </a:solidFill>
                <a:latin typeface="Times New Roman" panose="02020603050405020304" pitchFamily="18" charset="0"/>
                <a:ea typeface="+mj-ea"/>
                <a:cs typeface="Times New Roman" panose="02020603050405020304" pitchFamily="18" charset="0"/>
              </a:rPr>
              <a:t>rời</a:t>
            </a:r>
            <a:r>
              <a:rPr lang="en-US" sz="4400" kern="1200" dirty="0">
                <a:solidFill>
                  <a:schemeClr val="tx1"/>
                </a:solidFill>
                <a:latin typeface="Times New Roman" panose="02020603050405020304" pitchFamily="18" charset="0"/>
                <a:ea typeface="+mj-ea"/>
                <a:cs typeface="Times New Roman" panose="02020603050405020304" pitchFamily="18" charset="0"/>
              </a:rPr>
              <a:t> </a:t>
            </a:r>
            <a:r>
              <a:rPr lang="en-US" sz="4400" kern="1200" dirty="0" err="1">
                <a:solidFill>
                  <a:schemeClr val="tx1"/>
                </a:solidFill>
                <a:latin typeface="Times New Roman" panose="02020603050405020304" pitchFamily="18" charset="0"/>
                <a:ea typeface="+mj-ea"/>
                <a:cs typeface="Times New Roman" panose="02020603050405020304" pitchFamily="18" charset="0"/>
              </a:rPr>
              <a:t>bến</a:t>
            </a:r>
            <a:r>
              <a:rPr lang="en-US" sz="4400" kern="1200" dirty="0">
                <a:solidFill>
                  <a:schemeClr val="tx1"/>
                </a:solidFill>
                <a:latin typeface="Times New Roman" panose="02020603050405020304" pitchFamily="18" charset="0"/>
                <a:ea typeface="+mj-ea"/>
                <a:cs typeface="Times New Roman" panose="02020603050405020304" pitchFamily="18" charset="0"/>
              </a:rPr>
              <a:t> </a:t>
            </a:r>
            <a:r>
              <a:rPr lang="en-US" sz="4400" kern="1200" dirty="0" err="1">
                <a:solidFill>
                  <a:schemeClr val="tx1"/>
                </a:solidFill>
                <a:latin typeface="Times New Roman" panose="02020603050405020304" pitchFamily="18" charset="0"/>
                <a:ea typeface="+mj-ea"/>
                <a:cs typeface="Times New Roman" panose="02020603050405020304" pitchFamily="18" charset="0"/>
              </a:rPr>
              <a:t>cảng</a:t>
            </a:r>
            <a:r>
              <a:rPr lang="en-US" sz="4400" kern="1200" dirty="0">
                <a:solidFill>
                  <a:schemeClr val="tx1"/>
                </a:solidFill>
                <a:latin typeface="Times New Roman" panose="02020603050405020304" pitchFamily="18" charset="0"/>
                <a:ea typeface="+mj-ea"/>
                <a:cs typeface="Times New Roman" panose="02020603050405020304" pitchFamily="18" charset="0"/>
              </a:rPr>
              <a:t> </a:t>
            </a:r>
            <a:r>
              <a:rPr lang="en-US" sz="4400" kern="1200" dirty="0" err="1">
                <a:solidFill>
                  <a:schemeClr val="tx1"/>
                </a:solidFill>
                <a:latin typeface="Times New Roman" panose="02020603050405020304" pitchFamily="18" charset="0"/>
                <a:ea typeface="+mj-ea"/>
                <a:cs typeface="Times New Roman" panose="02020603050405020304" pitchFamily="18" charset="0"/>
              </a:rPr>
              <a:t>nhà</a:t>
            </a:r>
            <a:r>
              <a:rPr lang="en-US" sz="4400" kern="1200" dirty="0">
                <a:solidFill>
                  <a:schemeClr val="tx1"/>
                </a:solidFill>
                <a:latin typeface="Times New Roman" panose="02020603050405020304" pitchFamily="18" charset="0"/>
                <a:ea typeface="+mj-ea"/>
                <a:cs typeface="Times New Roman" panose="02020603050405020304" pitchFamily="18" charset="0"/>
              </a:rPr>
              <a:t> </a:t>
            </a:r>
            <a:r>
              <a:rPr lang="en-US" sz="4400" kern="1200" dirty="0" err="1">
                <a:solidFill>
                  <a:schemeClr val="tx1"/>
                </a:solidFill>
                <a:latin typeface="Times New Roman" panose="02020603050405020304" pitchFamily="18" charset="0"/>
                <a:ea typeface="+mj-ea"/>
                <a:cs typeface="Times New Roman" panose="02020603050405020304" pitchFamily="18" charset="0"/>
              </a:rPr>
              <a:t>Rồng</a:t>
            </a:r>
            <a:r>
              <a:rPr lang="en-US" sz="4400" kern="1200" dirty="0">
                <a:solidFill>
                  <a:schemeClr val="tx1"/>
                </a:solidFill>
                <a:latin typeface="Times New Roman" panose="02020603050405020304" pitchFamily="18" charset="0"/>
                <a:ea typeface="+mj-ea"/>
                <a:cs typeface="Times New Roman" panose="02020603050405020304" pitchFamily="18" charset="0"/>
              </a:rPr>
              <a:t> sang </a:t>
            </a:r>
            <a:r>
              <a:rPr lang="en-US" sz="4400" kern="1200" dirty="0" err="1">
                <a:solidFill>
                  <a:schemeClr val="tx1"/>
                </a:solidFill>
                <a:latin typeface="Times New Roman" panose="02020603050405020304" pitchFamily="18" charset="0"/>
                <a:ea typeface="+mj-ea"/>
                <a:cs typeface="Times New Roman" panose="02020603050405020304" pitchFamily="18" charset="0"/>
              </a:rPr>
              <a:t>phương</a:t>
            </a:r>
            <a:r>
              <a:rPr lang="en-US" sz="4400" kern="1200" dirty="0">
                <a:solidFill>
                  <a:schemeClr val="tx1"/>
                </a:solidFill>
                <a:latin typeface="Times New Roman" panose="02020603050405020304" pitchFamily="18" charset="0"/>
                <a:ea typeface="+mj-ea"/>
                <a:cs typeface="Times New Roman" panose="02020603050405020304" pitchFamily="18" charset="0"/>
              </a:rPr>
              <a:t> </a:t>
            </a:r>
            <a:r>
              <a:rPr lang="en-US" sz="4400" kern="1200" dirty="0" err="1">
                <a:solidFill>
                  <a:schemeClr val="tx1"/>
                </a:solidFill>
                <a:latin typeface="Times New Roman" panose="02020603050405020304" pitchFamily="18" charset="0"/>
                <a:ea typeface="+mj-ea"/>
                <a:cs typeface="Times New Roman" panose="02020603050405020304" pitchFamily="18" charset="0"/>
              </a:rPr>
              <a:t>Tây</a:t>
            </a:r>
            <a:r>
              <a:rPr lang="en-US" sz="4400" kern="1200" dirty="0">
                <a:solidFill>
                  <a:schemeClr val="tx1"/>
                </a:solidFill>
                <a:latin typeface="Times New Roman" panose="02020603050405020304" pitchFamily="18" charset="0"/>
                <a:ea typeface="+mj-ea"/>
                <a:cs typeface="Times New Roman" panose="02020603050405020304" pitchFamily="18" charset="0"/>
              </a:rPr>
              <a:t> </a:t>
            </a:r>
            <a:r>
              <a:rPr lang="en-US" sz="4400" kern="1200" dirty="0" err="1">
                <a:solidFill>
                  <a:schemeClr val="tx1"/>
                </a:solidFill>
                <a:latin typeface="Times New Roman" panose="02020603050405020304" pitchFamily="18" charset="0"/>
                <a:ea typeface="+mj-ea"/>
                <a:cs typeface="Times New Roman" panose="02020603050405020304" pitchFamily="18" charset="0"/>
              </a:rPr>
              <a:t>tìm</a:t>
            </a:r>
            <a:r>
              <a:rPr lang="en-US" sz="4400" kern="1200" dirty="0">
                <a:solidFill>
                  <a:schemeClr val="tx1"/>
                </a:solidFill>
                <a:latin typeface="Times New Roman" panose="02020603050405020304" pitchFamily="18" charset="0"/>
                <a:ea typeface="+mj-ea"/>
                <a:cs typeface="Times New Roman" panose="02020603050405020304" pitchFamily="18" charset="0"/>
              </a:rPr>
              <a:t> </a:t>
            </a:r>
            <a:r>
              <a:rPr lang="en-US" sz="4400" kern="1200" dirty="0" err="1">
                <a:solidFill>
                  <a:schemeClr val="tx1"/>
                </a:solidFill>
                <a:latin typeface="Times New Roman" panose="02020603050405020304" pitchFamily="18" charset="0"/>
                <a:ea typeface="+mj-ea"/>
                <a:cs typeface="Times New Roman" panose="02020603050405020304" pitchFamily="18" charset="0"/>
              </a:rPr>
              <a:t>đường</a:t>
            </a:r>
            <a:r>
              <a:rPr lang="en-US" sz="4400" kern="1200" dirty="0">
                <a:solidFill>
                  <a:schemeClr val="tx1"/>
                </a:solidFill>
                <a:latin typeface="Times New Roman" panose="02020603050405020304" pitchFamily="18" charset="0"/>
                <a:ea typeface="+mj-ea"/>
                <a:cs typeface="Times New Roman" panose="02020603050405020304" pitchFamily="18" charset="0"/>
              </a:rPr>
              <a:t> </a:t>
            </a:r>
            <a:r>
              <a:rPr lang="en-US" sz="4400" kern="1200" dirty="0" err="1">
                <a:solidFill>
                  <a:schemeClr val="tx1"/>
                </a:solidFill>
                <a:latin typeface="Times New Roman" panose="02020603050405020304" pitchFamily="18" charset="0"/>
                <a:ea typeface="+mj-ea"/>
                <a:cs typeface="Times New Roman" panose="02020603050405020304" pitchFamily="18" charset="0"/>
              </a:rPr>
              <a:t>cứu</a:t>
            </a:r>
            <a:r>
              <a:rPr lang="en-US" sz="4400" kern="1200" dirty="0">
                <a:solidFill>
                  <a:schemeClr val="tx1"/>
                </a:solidFill>
                <a:latin typeface="Times New Roman" panose="02020603050405020304" pitchFamily="18" charset="0"/>
                <a:ea typeface="+mj-ea"/>
                <a:cs typeface="Times New Roman" panose="02020603050405020304" pitchFamily="18" charset="0"/>
              </a:rPr>
              <a:t> </a:t>
            </a:r>
            <a:r>
              <a:rPr lang="en-US" sz="4400" kern="1200" dirty="0" err="1">
                <a:solidFill>
                  <a:schemeClr val="tx1"/>
                </a:solidFill>
                <a:latin typeface="Times New Roman" panose="02020603050405020304" pitchFamily="18" charset="0"/>
                <a:ea typeface="+mj-ea"/>
                <a:cs typeface="Times New Roman" panose="02020603050405020304" pitchFamily="18" charset="0"/>
              </a:rPr>
              <a:t>nước</a:t>
            </a:r>
            <a:r>
              <a:rPr lang="en-US" sz="4400" kern="1200" dirty="0">
                <a:solidFill>
                  <a:schemeClr val="tx1"/>
                </a:solidFill>
                <a:latin typeface="Times New Roman" panose="02020603050405020304" pitchFamily="18" charset="0"/>
                <a:ea typeface="+mj-ea"/>
                <a:cs typeface="Times New Roman" panose="02020603050405020304" pitchFamily="18" charset="0"/>
              </a:rPr>
              <a:t>.</a:t>
            </a:r>
          </a:p>
        </p:txBody>
      </p:sp>
      <p:pic>
        <p:nvPicPr>
          <p:cNvPr id="2" name="Picture 2" descr="Vẻ đẹp bức họa “Người đi tìm hình của nước”">
            <a:extLst>
              <a:ext uri="{FF2B5EF4-FFF2-40B4-BE49-F238E27FC236}">
                <a16:creationId xmlns:a16="http://schemas.microsoft.com/office/drawing/2014/main" id="{37A139A5-774C-8079-6D9E-1D95E968F5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332" r="-2" b="-2"/>
          <a:stretch/>
        </p:blipFill>
        <p:spPr bwMode="auto">
          <a:xfrm>
            <a:off x="76200" y="-657717"/>
            <a:ext cx="6807694" cy="5815871"/>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5A29DE6-613B-20F8-229B-AD792E8835A4}"/>
              </a:ext>
            </a:extLst>
          </p:cNvPr>
          <p:cNvSpPr/>
          <p:nvPr/>
        </p:nvSpPr>
        <p:spPr>
          <a:xfrm>
            <a:off x="7315200" y="2582314"/>
            <a:ext cx="10287000" cy="1778364"/>
          </a:xfrm>
          <a:prstGeom prst="rect">
            <a:avLst/>
          </a:prstGeom>
        </p:spPr>
        <p:txBody>
          <a:bodyPr vert="horz" lIns="91440" tIns="45720" rIns="91440" bIns="45720" rtlCol="0" anchor="b">
            <a:noAutofit/>
          </a:bodyPr>
          <a:lstStyle/>
          <a:p>
            <a:pPr algn="just">
              <a:lnSpc>
                <a:spcPct val="90000"/>
              </a:lnSpc>
              <a:spcBef>
                <a:spcPct val="0"/>
              </a:spcBef>
              <a:spcAft>
                <a:spcPts val="600"/>
              </a:spcAft>
            </a:pPr>
            <a:r>
              <a:rPr lang="en-US" sz="4400" b="1" kern="1200" dirty="0">
                <a:solidFill>
                  <a:schemeClr val="tx1"/>
                </a:solidFill>
                <a:latin typeface="Times New Roman" panose="02020603050405020304" pitchFamily="18" charset="0"/>
                <a:ea typeface="+mj-ea"/>
                <a:cs typeface="Times New Roman" panose="02020603050405020304" pitchFamily="18" charset="0"/>
              </a:rPr>
              <a:t>- </a:t>
            </a:r>
            <a:r>
              <a:rPr lang="en-US" sz="4400" b="1" kern="1200" dirty="0" err="1">
                <a:solidFill>
                  <a:schemeClr val="tx1"/>
                </a:solidFill>
                <a:latin typeface="Times New Roman" panose="02020603050405020304" pitchFamily="18" charset="0"/>
                <a:ea typeface="+mj-ea"/>
                <a:cs typeface="Times New Roman" panose="02020603050405020304" pitchFamily="18" charset="0"/>
              </a:rPr>
              <a:t>Điểm</a:t>
            </a:r>
            <a:r>
              <a:rPr lang="en-US" sz="4400" b="1" kern="1200" dirty="0">
                <a:solidFill>
                  <a:schemeClr val="tx1"/>
                </a:solidFill>
                <a:latin typeface="Times New Roman" panose="02020603050405020304" pitchFamily="18" charset="0"/>
                <a:ea typeface="+mj-ea"/>
                <a:cs typeface="Times New Roman" panose="02020603050405020304" pitchFamily="18" charset="0"/>
              </a:rPr>
              <a:t> </a:t>
            </a:r>
            <a:r>
              <a:rPr lang="en-US" sz="4400" b="1" kern="1200" dirty="0" err="1">
                <a:solidFill>
                  <a:schemeClr val="tx1"/>
                </a:solidFill>
                <a:latin typeface="Times New Roman" panose="02020603050405020304" pitchFamily="18" charset="0"/>
                <a:ea typeface="+mj-ea"/>
                <a:cs typeface="Times New Roman" panose="02020603050405020304" pitchFamily="18" charset="0"/>
              </a:rPr>
              <a:t>tương</a:t>
            </a:r>
            <a:r>
              <a:rPr lang="en-US" sz="4400" b="1" kern="1200" dirty="0">
                <a:solidFill>
                  <a:schemeClr val="tx1"/>
                </a:solidFill>
                <a:latin typeface="Times New Roman" panose="02020603050405020304" pitchFamily="18" charset="0"/>
                <a:ea typeface="+mj-ea"/>
                <a:cs typeface="Times New Roman" panose="02020603050405020304" pitchFamily="18" charset="0"/>
              </a:rPr>
              <a:t> </a:t>
            </a:r>
            <a:r>
              <a:rPr lang="en-US" sz="4400" b="1" kern="1200" dirty="0" err="1">
                <a:solidFill>
                  <a:schemeClr val="tx1"/>
                </a:solidFill>
                <a:latin typeface="Times New Roman" panose="02020603050405020304" pitchFamily="18" charset="0"/>
                <a:ea typeface="+mj-ea"/>
                <a:cs typeface="Times New Roman" panose="02020603050405020304" pitchFamily="18" charset="0"/>
              </a:rPr>
              <a:t>đồng</a:t>
            </a:r>
            <a:r>
              <a:rPr lang="en-US" sz="4400" b="1" kern="1200" dirty="0">
                <a:solidFill>
                  <a:schemeClr val="tx1"/>
                </a:solidFill>
                <a:latin typeface="Times New Roman" panose="02020603050405020304" pitchFamily="18" charset="0"/>
                <a:ea typeface="+mj-ea"/>
                <a:cs typeface="Times New Roman" panose="02020603050405020304" pitchFamily="18" charset="0"/>
              </a:rPr>
              <a:t> </a:t>
            </a:r>
            <a:r>
              <a:rPr lang="en-US" sz="4400" b="1" kern="1200" dirty="0" err="1">
                <a:solidFill>
                  <a:schemeClr val="tx1"/>
                </a:solidFill>
                <a:latin typeface="Times New Roman" panose="02020603050405020304" pitchFamily="18" charset="0"/>
                <a:ea typeface="+mj-ea"/>
                <a:cs typeface="Times New Roman" panose="02020603050405020304" pitchFamily="18" charset="0"/>
              </a:rPr>
              <a:t>và</a:t>
            </a:r>
            <a:r>
              <a:rPr lang="en-US" sz="4400" b="1" kern="1200" dirty="0">
                <a:solidFill>
                  <a:schemeClr val="tx1"/>
                </a:solidFill>
                <a:latin typeface="Times New Roman" panose="02020603050405020304" pitchFamily="18" charset="0"/>
                <a:ea typeface="+mj-ea"/>
                <a:cs typeface="Times New Roman" panose="02020603050405020304" pitchFamily="18" charset="0"/>
              </a:rPr>
              <a:t> </a:t>
            </a:r>
            <a:r>
              <a:rPr lang="en-US" sz="4400" b="1" kern="1200" dirty="0" err="1">
                <a:solidFill>
                  <a:schemeClr val="tx1"/>
                </a:solidFill>
                <a:latin typeface="Times New Roman" panose="02020603050405020304" pitchFamily="18" charset="0"/>
                <a:ea typeface="+mj-ea"/>
                <a:cs typeface="Times New Roman" panose="02020603050405020304" pitchFamily="18" charset="0"/>
              </a:rPr>
              <a:t>khác</a:t>
            </a:r>
            <a:r>
              <a:rPr lang="en-US" sz="4400" b="1" kern="1200" dirty="0">
                <a:solidFill>
                  <a:schemeClr val="tx1"/>
                </a:solidFill>
                <a:latin typeface="Times New Roman" panose="02020603050405020304" pitchFamily="18" charset="0"/>
                <a:ea typeface="+mj-ea"/>
                <a:cs typeface="Times New Roman" panose="02020603050405020304" pitchFamily="18" charset="0"/>
              </a:rPr>
              <a:t> </a:t>
            </a:r>
            <a:r>
              <a:rPr lang="en-US" sz="4400" b="1" kern="1200" dirty="0" err="1">
                <a:solidFill>
                  <a:schemeClr val="tx1"/>
                </a:solidFill>
                <a:latin typeface="Times New Roman" panose="02020603050405020304" pitchFamily="18" charset="0"/>
                <a:ea typeface="+mj-ea"/>
                <a:cs typeface="Times New Roman" panose="02020603050405020304" pitchFamily="18" charset="0"/>
              </a:rPr>
              <a:t>biệt</a:t>
            </a:r>
            <a:r>
              <a:rPr lang="en-US" sz="4400" b="1" kern="1200" dirty="0">
                <a:solidFill>
                  <a:schemeClr val="tx1"/>
                </a:solidFill>
                <a:latin typeface="Times New Roman" panose="02020603050405020304" pitchFamily="18" charset="0"/>
                <a:ea typeface="+mj-ea"/>
                <a:cs typeface="Times New Roman" panose="02020603050405020304" pitchFamily="18" charset="0"/>
              </a:rPr>
              <a:t> </a:t>
            </a:r>
            <a:r>
              <a:rPr lang="en-US" sz="4400" b="1" kern="1200" dirty="0" err="1">
                <a:solidFill>
                  <a:schemeClr val="tx1"/>
                </a:solidFill>
                <a:latin typeface="Times New Roman" panose="02020603050405020304" pitchFamily="18" charset="0"/>
                <a:ea typeface="+mj-ea"/>
                <a:cs typeface="Times New Roman" panose="02020603050405020304" pitchFamily="18" charset="0"/>
              </a:rPr>
              <a:t>giữa</a:t>
            </a:r>
            <a:r>
              <a:rPr lang="en-US" sz="4400" b="1" kern="1200" dirty="0">
                <a:solidFill>
                  <a:schemeClr val="tx1"/>
                </a:solidFill>
                <a:latin typeface="Times New Roman" panose="02020603050405020304" pitchFamily="18" charset="0"/>
                <a:ea typeface="+mj-ea"/>
                <a:cs typeface="Times New Roman" panose="02020603050405020304" pitchFamily="18" charset="0"/>
              </a:rPr>
              <a:t> </a:t>
            </a:r>
            <a:r>
              <a:rPr lang="en-US" sz="4400" b="1" kern="1200" dirty="0" err="1">
                <a:solidFill>
                  <a:schemeClr val="tx1"/>
                </a:solidFill>
                <a:latin typeface="Times New Roman" panose="02020603050405020304" pitchFamily="18" charset="0"/>
                <a:ea typeface="+mj-ea"/>
                <a:cs typeface="Times New Roman" panose="02020603050405020304" pitchFamily="18" charset="0"/>
              </a:rPr>
              <a:t>văn</a:t>
            </a:r>
            <a:r>
              <a:rPr lang="en-US" sz="4400" b="1" kern="1200" dirty="0">
                <a:solidFill>
                  <a:schemeClr val="tx1"/>
                </a:solidFill>
                <a:latin typeface="Times New Roman" panose="02020603050405020304" pitchFamily="18" charset="0"/>
                <a:ea typeface="+mj-ea"/>
                <a:cs typeface="Times New Roman" panose="02020603050405020304" pitchFamily="18" charset="0"/>
              </a:rPr>
              <a:t> </a:t>
            </a:r>
            <a:r>
              <a:rPr lang="en-US" sz="4400" b="1" kern="1200" dirty="0" err="1">
                <a:solidFill>
                  <a:schemeClr val="tx1"/>
                </a:solidFill>
                <a:latin typeface="Times New Roman" panose="02020603050405020304" pitchFamily="18" charset="0"/>
                <a:ea typeface="+mj-ea"/>
                <a:cs typeface="Times New Roman" panose="02020603050405020304" pitchFamily="18" charset="0"/>
              </a:rPr>
              <a:t>bản</a:t>
            </a:r>
            <a:r>
              <a:rPr lang="en-US" sz="4400" b="1" kern="1200" dirty="0">
                <a:solidFill>
                  <a:schemeClr val="tx1"/>
                </a:solidFill>
                <a:latin typeface="Times New Roman" panose="02020603050405020304" pitchFamily="18" charset="0"/>
                <a:ea typeface="+mj-ea"/>
                <a:cs typeface="Times New Roman" panose="02020603050405020304" pitchFamily="18" charset="0"/>
              </a:rPr>
              <a:t> </a:t>
            </a:r>
            <a:r>
              <a:rPr lang="en-US" sz="4400" b="1" kern="1200" dirty="0" err="1">
                <a:solidFill>
                  <a:schemeClr val="tx1"/>
                </a:solidFill>
                <a:latin typeface="Times New Roman" panose="02020603050405020304" pitchFamily="18" charset="0"/>
                <a:ea typeface="+mj-ea"/>
                <a:cs typeface="Times New Roman" panose="02020603050405020304" pitchFamily="18" charset="0"/>
              </a:rPr>
              <a:t>và</a:t>
            </a:r>
            <a:r>
              <a:rPr lang="en-US" sz="4400" b="1" kern="1200" dirty="0">
                <a:solidFill>
                  <a:schemeClr val="tx1"/>
                </a:solidFill>
                <a:latin typeface="Times New Roman" panose="02020603050405020304" pitchFamily="18" charset="0"/>
                <a:ea typeface="+mj-ea"/>
                <a:cs typeface="Times New Roman" panose="02020603050405020304" pitchFamily="18" charset="0"/>
              </a:rPr>
              <a:t> </a:t>
            </a:r>
            <a:r>
              <a:rPr lang="en-US" sz="4400" b="1" kern="1200" dirty="0" err="1">
                <a:solidFill>
                  <a:schemeClr val="tx1"/>
                </a:solidFill>
                <a:latin typeface="Times New Roman" panose="02020603050405020304" pitchFamily="18" charset="0"/>
                <a:ea typeface="+mj-ea"/>
                <a:cs typeface="Times New Roman" panose="02020603050405020304" pitchFamily="18" charset="0"/>
              </a:rPr>
              <a:t>tiểu</a:t>
            </a:r>
            <a:r>
              <a:rPr lang="en-US" sz="4400" b="1" kern="1200" dirty="0">
                <a:solidFill>
                  <a:schemeClr val="tx1"/>
                </a:solidFill>
                <a:latin typeface="Times New Roman" panose="02020603050405020304" pitchFamily="18" charset="0"/>
                <a:ea typeface="+mj-ea"/>
                <a:cs typeface="Times New Roman" panose="02020603050405020304" pitchFamily="18" charset="0"/>
              </a:rPr>
              <a:t> </a:t>
            </a:r>
            <a:r>
              <a:rPr lang="en-US" sz="4400" b="1" kern="1200" dirty="0" err="1">
                <a:solidFill>
                  <a:schemeClr val="tx1"/>
                </a:solidFill>
                <a:latin typeface="Times New Roman" panose="02020603050405020304" pitchFamily="18" charset="0"/>
                <a:ea typeface="+mj-ea"/>
                <a:cs typeface="Times New Roman" panose="02020603050405020304" pitchFamily="18" charset="0"/>
              </a:rPr>
              <a:t>sử</a:t>
            </a:r>
            <a:r>
              <a:rPr lang="en-US" sz="4400" b="1" kern="1200" dirty="0">
                <a:solidFill>
                  <a:schemeClr val="tx1"/>
                </a:solidFill>
                <a:latin typeface="Times New Roman" panose="02020603050405020304" pitchFamily="18" charset="0"/>
                <a:ea typeface="+mj-ea"/>
                <a:cs typeface="Times New Roman" panose="02020603050405020304" pitchFamily="18" charset="0"/>
              </a:rPr>
              <a:t>, </a:t>
            </a:r>
            <a:r>
              <a:rPr lang="en-US" sz="4400" b="1" kern="1200" dirty="0" err="1">
                <a:solidFill>
                  <a:schemeClr val="tx1"/>
                </a:solidFill>
                <a:latin typeface="Times New Roman" panose="02020603050405020304" pitchFamily="18" charset="0"/>
                <a:ea typeface="+mj-ea"/>
                <a:cs typeface="Times New Roman" panose="02020603050405020304" pitchFamily="18" charset="0"/>
              </a:rPr>
              <a:t>niên</a:t>
            </a:r>
            <a:r>
              <a:rPr lang="en-US" sz="4400" b="1" kern="1200" dirty="0">
                <a:solidFill>
                  <a:schemeClr val="tx1"/>
                </a:solidFill>
                <a:latin typeface="Times New Roman" panose="02020603050405020304" pitchFamily="18" charset="0"/>
                <a:ea typeface="+mj-ea"/>
                <a:cs typeface="Times New Roman" panose="02020603050405020304" pitchFamily="18" charset="0"/>
              </a:rPr>
              <a:t> </a:t>
            </a:r>
            <a:r>
              <a:rPr lang="en-US" sz="4400" b="1" kern="1200" dirty="0" err="1">
                <a:solidFill>
                  <a:schemeClr val="tx1"/>
                </a:solidFill>
                <a:latin typeface="Times New Roman" panose="02020603050405020304" pitchFamily="18" charset="0"/>
                <a:ea typeface="+mj-ea"/>
                <a:cs typeface="Times New Roman" panose="02020603050405020304" pitchFamily="18" charset="0"/>
              </a:rPr>
              <a:t>biểu</a:t>
            </a:r>
            <a:r>
              <a:rPr lang="en-US" sz="4400" b="1" kern="1200" dirty="0">
                <a:solidFill>
                  <a:schemeClr val="tx1"/>
                </a:solidFill>
                <a:latin typeface="Times New Roman" panose="02020603050405020304" pitchFamily="18" charset="0"/>
                <a:ea typeface="+mj-ea"/>
                <a:cs typeface="Times New Roman" panose="02020603050405020304" pitchFamily="18" charset="0"/>
              </a:rPr>
              <a:t> </a:t>
            </a:r>
            <a:r>
              <a:rPr lang="en-US" sz="4400" b="1" kern="1200" dirty="0" err="1">
                <a:solidFill>
                  <a:schemeClr val="tx1"/>
                </a:solidFill>
                <a:latin typeface="Times New Roman" panose="02020603050405020304" pitchFamily="18" charset="0"/>
                <a:ea typeface="+mj-ea"/>
                <a:cs typeface="Times New Roman" panose="02020603050405020304" pitchFamily="18" charset="0"/>
              </a:rPr>
              <a:t>của</a:t>
            </a:r>
            <a:r>
              <a:rPr lang="en-US" sz="4400" b="1" kern="1200" dirty="0">
                <a:solidFill>
                  <a:schemeClr val="tx1"/>
                </a:solidFill>
                <a:latin typeface="Times New Roman" panose="02020603050405020304" pitchFamily="18" charset="0"/>
                <a:ea typeface="+mj-ea"/>
                <a:cs typeface="Times New Roman" panose="02020603050405020304" pitchFamily="18" charset="0"/>
              </a:rPr>
              <a:t> </a:t>
            </a:r>
            <a:r>
              <a:rPr lang="en-US" sz="4400" b="1" kern="1200" dirty="0" err="1">
                <a:solidFill>
                  <a:schemeClr val="tx1"/>
                </a:solidFill>
                <a:latin typeface="Times New Roman" panose="02020603050405020304" pitchFamily="18" charset="0"/>
                <a:ea typeface="+mj-ea"/>
                <a:cs typeface="Times New Roman" panose="02020603050405020304" pitchFamily="18" charset="0"/>
              </a:rPr>
              <a:t>Bác</a:t>
            </a:r>
            <a:r>
              <a:rPr lang="en-US" sz="4400" b="1" kern="1200" dirty="0">
                <a:solidFill>
                  <a:schemeClr val="tx1"/>
                </a:solidFill>
                <a:latin typeface="Times New Roman" panose="02020603050405020304" pitchFamily="18" charset="0"/>
                <a:ea typeface="+mj-ea"/>
                <a:cs typeface="Times New Roman" panose="02020603050405020304" pitchFamily="18" charset="0"/>
              </a:rPr>
              <a:t>:</a:t>
            </a:r>
          </a:p>
        </p:txBody>
      </p:sp>
      <p:graphicFrame>
        <p:nvGraphicFramePr>
          <p:cNvPr id="5" name="Table 5">
            <a:extLst>
              <a:ext uri="{FF2B5EF4-FFF2-40B4-BE49-F238E27FC236}">
                <a16:creationId xmlns:a16="http://schemas.microsoft.com/office/drawing/2014/main" id="{985DB57C-62CA-71CA-D0F0-5B2FD83A2D81}"/>
              </a:ext>
            </a:extLst>
          </p:cNvPr>
          <p:cNvGraphicFramePr>
            <a:graphicFrameLocks noGrp="1"/>
          </p:cNvGraphicFramePr>
          <p:nvPr>
            <p:extLst>
              <p:ext uri="{D42A27DB-BD31-4B8C-83A1-F6EECF244321}">
                <p14:modId xmlns:p14="http://schemas.microsoft.com/office/powerpoint/2010/main" val="1812589538"/>
              </p:ext>
            </p:extLst>
          </p:nvPr>
        </p:nvGraphicFramePr>
        <p:xfrm>
          <a:off x="310658" y="5295900"/>
          <a:ext cx="17596341" cy="4819042"/>
        </p:xfrm>
        <a:graphic>
          <a:graphicData uri="http://schemas.openxmlformats.org/drawingml/2006/table">
            <a:tbl>
              <a:tblPr firstRow="1" bandRow="1">
                <a:tableStyleId>{5C22544A-7EE6-4342-B048-85BDC9FD1C3A}</a:tableStyleId>
              </a:tblPr>
              <a:tblGrid>
                <a:gridCol w="2926422">
                  <a:extLst>
                    <a:ext uri="{9D8B030D-6E8A-4147-A177-3AD203B41FA5}">
                      <a16:colId xmlns:a16="http://schemas.microsoft.com/office/drawing/2014/main" val="3040901509"/>
                    </a:ext>
                  </a:extLst>
                </a:gridCol>
                <a:gridCol w="7962588">
                  <a:extLst>
                    <a:ext uri="{9D8B030D-6E8A-4147-A177-3AD203B41FA5}">
                      <a16:colId xmlns:a16="http://schemas.microsoft.com/office/drawing/2014/main" val="2981306834"/>
                    </a:ext>
                  </a:extLst>
                </a:gridCol>
                <a:gridCol w="6707331">
                  <a:extLst>
                    <a:ext uri="{9D8B030D-6E8A-4147-A177-3AD203B41FA5}">
                      <a16:colId xmlns:a16="http://schemas.microsoft.com/office/drawing/2014/main" val="1936123676"/>
                    </a:ext>
                  </a:extLst>
                </a:gridCol>
              </a:tblGrid>
              <a:tr h="1100417">
                <a:tc>
                  <a:txBody>
                    <a:bodyPr/>
                    <a:lstStyle/>
                    <a:p>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Văn </a:t>
                      </a:r>
                      <a:r>
                        <a:rPr lang="en-US" sz="4400" dirty="0" err="1">
                          <a:solidFill>
                            <a:schemeClr val="tx1"/>
                          </a:solidFill>
                          <a:latin typeface="Times New Roman" panose="02020603050405020304" pitchFamily="18" charset="0"/>
                          <a:cs typeface="Times New Roman" panose="02020603050405020304" pitchFamily="18" charset="0"/>
                        </a:rPr>
                        <a:t>bản</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Tiểu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sử</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niên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biểu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Bác</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25448625"/>
                  </a:ext>
                </a:extLst>
              </a:tr>
              <a:tr h="1615505">
                <a:tc>
                  <a:txBody>
                    <a:bodyPr/>
                    <a:lstStyle/>
                    <a:p>
                      <a:pPr algn="ctr"/>
                      <a:r>
                        <a:rPr lang="en-US" sz="4400" b="1" dirty="0" err="1">
                          <a:latin typeface="Times New Roman" panose="02020603050405020304" pitchFamily="18" charset="0"/>
                          <a:cs typeface="Times New Roman" panose="02020603050405020304" pitchFamily="18" charset="0"/>
                        </a:rPr>
                        <a:t>Tương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đồng</a:t>
                      </a:r>
                      <a:endParaRPr lang="en-US" sz="44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gridSpan="2">
                  <a:txBody>
                    <a:bodyPr/>
                    <a:lstStyle/>
                    <a:p>
                      <a:pPr algn="just"/>
                      <a:r>
                        <a:rPr lang="en-US" sz="4400" dirty="0" err="1">
                          <a:latin typeface="Times New Roman" panose="02020603050405020304" pitchFamily="18" charset="0"/>
                          <a:cs typeface="Times New Roman" panose="02020603050405020304" pitchFamily="18" charset="0"/>
                        </a:rPr>
                        <a:t>Đều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Rồng</a:t>
                      </a:r>
                      <a:r>
                        <a:rPr lang="en-US" sz="4400" dirty="0">
                          <a:latin typeface="Times New Roman" panose="02020603050405020304" pitchFamily="18" charset="0"/>
                          <a:cs typeface="Times New Roman" panose="02020603050405020304" pitchFamily="18" charset="0"/>
                        </a:rPr>
                        <a:t> sang </a:t>
                      </a:r>
                      <a:r>
                        <a:rPr lang="en-US" sz="4400" dirty="0" err="1">
                          <a:latin typeface="Times New Roman" panose="02020603050405020304" pitchFamily="18" charset="0"/>
                          <a:cs typeface="Times New Roman" panose="02020603050405020304" pitchFamily="18" charset="0"/>
                        </a:rPr>
                        <a:t>phương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cứu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Ba”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379081607"/>
                  </a:ext>
                </a:extLst>
              </a:tr>
              <a:tr h="1985285">
                <a:tc>
                  <a:txBody>
                    <a:bodyPr/>
                    <a:lstStyle/>
                    <a:p>
                      <a:pPr algn="ctr"/>
                      <a:r>
                        <a:rPr lang="en-US" sz="4400" b="1" dirty="0" err="1">
                          <a:latin typeface="Times New Roman" panose="02020603050405020304" pitchFamily="18" charset="0"/>
                          <a:cs typeface="Times New Roman" panose="02020603050405020304" pitchFamily="18" charset="0"/>
                        </a:rPr>
                        <a:t>Khác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biệt</a:t>
                      </a:r>
                      <a:endParaRPr lang="en-US" sz="44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just"/>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1969652"/>
                  </a:ext>
                </a:extLst>
              </a:tr>
            </a:tbl>
          </a:graphicData>
        </a:graphic>
      </p:graphicFrame>
    </p:spTree>
    <p:extLst>
      <p:ext uri="{BB962C8B-B14F-4D97-AF65-F5344CB8AC3E}">
        <p14:creationId xmlns:p14="http://schemas.microsoft.com/office/powerpoint/2010/main" val="378451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Hành trình Người đi tìm hình của Nước và những bài học cho thế hệ trẻ Việt  Nam">
            <a:extLst>
              <a:ext uri="{FF2B5EF4-FFF2-40B4-BE49-F238E27FC236}">
                <a16:creationId xmlns:a16="http://schemas.microsoft.com/office/drawing/2014/main" id="{C665FEDC-59B6-F14A-15CB-B1B8BF3A1B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5000"/>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7175" name="Rectangle 717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9A35FBB-8B66-3269-8620-5C8CDA0CD09D}"/>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dirty="0">
                <a:solidFill>
                  <a:schemeClr val="tx1">
                    <a:lumMod val="85000"/>
                    <a:lumOff val="15000"/>
                  </a:schemeClr>
                </a:solidFill>
                <a:latin typeface="#9Slide04 Vollkorn SemiBold" panose="00000700000000000000" pitchFamily="2" charset="0"/>
                <a:ea typeface="#9Slide04 Vollkorn SemiBold" panose="00000700000000000000" pitchFamily="2" charset="0"/>
                <a:cs typeface="+mj-cs"/>
              </a:rPr>
              <a:t>2. </a:t>
            </a:r>
            <a:r>
              <a:rPr lang="en-US" sz="5400" dirty="0" err="1">
                <a:solidFill>
                  <a:schemeClr val="tx1">
                    <a:lumMod val="85000"/>
                    <a:lumOff val="15000"/>
                  </a:schemeClr>
                </a:solidFill>
                <a:latin typeface="#9Slide04 Vollkorn SemiBold" panose="00000700000000000000" pitchFamily="2" charset="0"/>
                <a:ea typeface="#9Slide04 Vollkorn SemiBold" panose="00000700000000000000" pitchFamily="2" charset="0"/>
                <a:cs typeface="+mj-cs"/>
              </a:rPr>
              <a:t>Các</a:t>
            </a:r>
            <a:r>
              <a:rPr lang="en-US" sz="5400" dirty="0">
                <a:solidFill>
                  <a:schemeClr val="tx1">
                    <a:lumMod val="85000"/>
                    <a:lumOff val="15000"/>
                  </a:schemeClr>
                </a:solidFill>
                <a:latin typeface="#9Slide04 Vollkorn SemiBold" panose="00000700000000000000" pitchFamily="2" charset="0"/>
                <a:ea typeface="#9Slide04 Vollkorn SemiBold" panose="00000700000000000000" pitchFamily="2" charset="0"/>
                <a:cs typeface="+mj-cs"/>
              </a:rPr>
              <a:t> </a:t>
            </a:r>
            <a:r>
              <a:rPr lang="en-US" sz="5400" dirty="0" err="1">
                <a:solidFill>
                  <a:schemeClr val="tx1">
                    <a:lumMod val="85000"/>
                    <a:lumOff val="15000"/>
                  </a:schemeClr>
                </a:solidFill>
                <a:latin typeface="#9Slide04 Vollkorn SemiBold" panose="00000700000000000000" pitchFamily="2" charset="0"/>
                <a:ea typeface="#9Slide04 Vollkorn SemiBold" panose="00000700000000000000" pitchFamily="2" charset="0"/>
                <a:cs typeface="+mj-cs"/>
              </a:rPr>
              <a:t>nhân</a:t>
            </a:r>
            <a:r>
              <a:rPr lang="en-US" sz="5400" dirty="0">
                <a:solidFill>
                  <a:schemeClr val="tx1">
                    <a:lumMod val="85000"/>
                    <a:lumOff val="15000"/>
                  </a:schemeClr>
                </a:solidFill>
                <a:latin typeface="#9Slide04 Vollkorn SemiBold" panose="00000700000000000000" pitchFamily="2" charset="0"/>
                <a:ea typeface="#9Slide04 Vollkorn SemiBold" panose="00000700000000000000" pitchFamily="2" charset="0"/>
                <a:cs typeface="+mj-cs"/>
              </a:rPr>
              <a:t> </a:t>
            </a:r>
            <a:r>
              <a:rPr lang="en-US" sz="5400" dirty="0" err="1">
                <a:solidFill>
                  <a:schemeClr val="tx1">
                    <a:lumMod val="85000"/>
                    <a:lumOff val="15000"/>
                  </a:schemeClr>
                </a:solidFill>
                <a:latin typeface="#9Slide04 Vollkorn SemiBold" panose="00000700000000000000" pitchFamily="2" charset="0"/>
                <a:ea typeface="#9Slide04 Vollkorn SemiBold" panose="00000700000000000000" pitchFamily="2" charset="0"/>
                <a:cs typeface="+mj-cs"/>
              </a:rPr>
              <a:t>vật</a:t>
            </a:r>
            <a:endParaRPr lang="en-US" sz="5400" dirty="0">
              <a:solidFill>
                <a:schemeClr val="tx1">
                  <a:lumMod val="85000"/>
                  <a:lumOff val="15000"/>
                </a:schemeClr>
              </a:solidFill>
              <a:latin typeface="#9Slide04 Vollkorn SemiBold" panose="00000700000000000000" pitchFamily="2" charset="0"/>
              <a:ea typeface="#9Slide04 Vollkorn SemiBold" panose="00000700000000000000" pitchFamily="2" charset="0"/>
              <a:cs typeface="+mj-cs"/>
            </a:endParaRPr>
          </a:p>
        </p:txBody>
      </p:sp>
      <p:cxnSp>
        <p:nvCxnSpPr>
          <p:cNvPr id="7177" name="Straight Connector 717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179" name="Straight Connector 717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296907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013F17E-02DD-6EF3-9F75-9309DC830782}"/>
              </a:ext>
            </a:extLst>
          </p:cNvPr>
          <p:cNvGrpSpPr/>
          <p:nvPr/>
        </p:nvGrpSpPr>
        <p:grpSpPr>
          <a:xfrm>
            <a:off x="6019800" y="1714500"/>
            <a:ext cx="5562600" cy="6858000"/>
            <a:chOff x="5378035" y="2210980"/>
            <a:chExt cx="12121650" cy="5322889"/>
          </a:xfrm>
        </p:grpSpPr>
        <p:grpSp>
          <p:nvGrpSpPr>
            <p:cNvPr id="12" name="Group 3">
              <a:extLst>
                <a:ext uri="{FF2B5EF4-FFF2-40B4-BE49-F238E27FC236}">
                  <a16:creationId xmlns:a16="http://schemas.microsoft.com/office/drawing/2014/main" id="{74A9C1D2-F7C4-DB21-BD14-F7BDB70BA304}"/>
                </a:ext>
              </a:extLst>
            </p:cNvPr>
            <p:cNvGrpSpPr/>
            <p:nvPr/>
          </p:nvGrpSpPr>
          <p:grpSpPr>
            <a:xfrm rot="-69648">
              <a:off x="5676282" y="2585841"/>
              <a:ext cx="11823403" cy="4948028"/>
              <a:chOff x="0" y="0"/>
              <a:chExt cx="3021024" cy="1264282"/>
            </a:xfrm>
          </p:grpSpPr>
          <p:sp>
            <p:nvSpPr>
              <p:cNvPr id="16" name="Freeform 4">
                <a:extLst>
                  <a:ext uri="{FF2B5EF4-FFF2-40B4-BE49-F238E27FC236}">
                    <a16:creationId xmlns:a16="http://schemas.microsoft.com/office/drawing/2014/main" id="{C6D1E608-2CED-4DDB-DD7A-EE5559B3D53C}"/>
                  </a:ext>
                </a:extLst>
              </p:cNvPr>
              <p:cNvSpPr/>
              <p:nvPr/>
            </p:nvSpPr>
            <p:spPr>
              <a:xfrm>
                <a:off x="0" y="0"/>
                <a:ext cx="3021025" cy="1264282"/>
              </a:xfrm>
              <a:custGeom>
                <a:avLst/>
                <a:gdLst/>
                <a:ahLst/>
                <a:cxnLst/>
                <a:rect l="l" t="t" r="r" b="b"/>
                <a:pathLst>
                  <a:path w="3021025" h="1264282">
                    <a:moveTo>
                      <a:pt x="0" y="0"/>
                    </a:moveTo>
                    <a:lnTo>
                      <a:pt x="3021025" y="0"/>
                    </a:lnTo>
                    <a:lnTo>
                      <a:pt x="3021025" y="1264282"/>
                    </a:lnTo>
                    <a:lnTo>
                      <a:pt x="0" y="1264282"/>
                    </a:lnTo>
                    <a:close/>
                  </a:path>
                </a:pathLst>
              </a:custGeom>
              <a:solidFill>
                <a:srgbClr val="DFD9D5"/>
              </a:solidFill>
            </p:spPr>
            <p:txBody>
              <a:bodyPr/>
              <a:lstStyle/>
              <a:p>
                <a:endParaRPr lang="vi-VN"/>
              </a:p>
            </p:txBody>
          </p:sp>
          <p:sp>
            <p:nvSpPr>
              <p:cNvPr id="17" name="TextBox 5">
                <a:extLst>
                  <a:ext uri="{FF2B5EF4-FFF2-40B4-BE49-F238E27FC236}">
                    <a16:creationId xmlns:a16="http://schemas.microsoft.com/office/drawing/2014/main" id="{493D73BE-5130-D696-AB3E-6B66485BE81F}"/>
                  </a:ext>
                </a:extLst>
              </p:cNvPr>
              <p:cNvSpPr txBox="1"/>
              <p:nvPr/>
            </p:nvSpPr>
            <p:spPr>
              <a:xfrm>
                <a:off x="0" y="-85725"/>
                <a:ext cx="812800" cy="898525"/>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6">
              <a:extLst>
                <a:ext uri="{FF2B5EF4-FFF2-40B4-BE49-F238E27FC236}">
                  <a16:creationId xmlns:a16="http://schemas.microsoft.com/office/drawing/2014/main" id="{2A9C291F-0DDE-EDA0-241D-657172032D04}"/>
                </a:ext>
              </a:extLst>
            </p:cNvPr>
            <p:cNvGrpSpPr/>
            <p:nvPr/>
          </p:nvGrpSpPr>
          <p:grpSpPr>
            <a:xfrm rot="35286">
              <a:off x="5378035" y="2210980"/>
              <a:ext cx="11823403" cy="4852136"/>
              <a:chOff x="0" y="0"/>
              <a:chExt cx="3021024" cy="1239780"/>
            </a:xfrm>
          </p:grpSpPr>
          <p:sp>
            <p:nvSpPr>
              <p:cNvPr id="14" name="Freeform 7">
                <a:extLst>
                  <a:ext uri="{FF2B5EF4-FFF2-40B4-BE49-F238E27FC236}">
                    <a16:creationId xmlns:a16="http://schemas.microsoft.com/office/drawing/2014/main" id="{1C1A4B97-9AB1-BE2C-74AC-1B273C01F54B}"/>
                  </a:ext>
                </a:extLst>
              </p:cNvPr>
              <p:cNvSpPr/>
              <p:nvPr/>
            </p:nvSpPr>
            <p:spPr>
              <a:xfrm>
                <a:off x="0" y="0"/>
                <a:ext cx="3021025" cy="1239780"/>
              </a:xfrm>
              <a:custGeom>
                <a:avLst/>
                <a:gdLst/>
                <a:ahLst/>
                <a:cxnLst/>
                <a:rect l="l" t="t" r="r" b="b"/>
                <a:pathLst>
                  <a:path w="3021025" h="1239780">
                    <a:moveTo>
                      <a:pt x="0" y="0"/>
                    </a:moveTo>
                    <a:lnTo>
                      <a:pt x="3021025" y="0"/>
                    </a:lnTo>
                    <a:lnTo>
                      <a:pt x="3021025" y="1239780"/>
                    </a:lnTo>
                    <a:lnTo>
                      <a:pt x="0" y="1239780"/>
                    </a:lnTo>
                    <a:close/>
                  </a:path>
                </a:pathLst>
              </a:custGeom>
              <a:solidFill>
                <a:srgbClr val="FFFFFF"/>
              </a:solidFill>
            </p:spPr>
            <p:txBody>
              <a:bodyPr/>
              <a:lstStyle/>
              <a:p>
                <a:endParaRPr lang="vi-VN"/>
              </a:p>
            </p:txBody>
          </p:sp>
          <p:sp>
            <p:nvSpPr>
              <p:cNvPr id="15" name="TextBox 8">
                <a:extLst>
                  <a:ext uri="{FF2B5EF4-FFF2-40B4-BE49-F238E27FC236}">
                    <a16:creationId xmlns:a16="http://schemas.microsoft.com/office/drawing/2014/main" id="{B8AF0238-7D0B-2958-C444-C74F028DD6A4}"/>
                  </a:ext>
                </a:extLst>
              </p:cNvPr>
              <p:cNvSpPr txBox="1"/>
              <p:nvPr/>
            </p:nvSpPr>
            <p:spPr>
              <a:xfrm>
                <a:off x="0" y="-85725"/>
                <a:ext cx="812800" cy="898525"/>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29" name="Group 28">
            <a:extLst>
              <a:ext uri="{FF2B5EF4-FFF2-40B4-BE49-F238E27FC236}">
                <a16:creationId xmlns:a16="http://schemas.microsoft.com/office/drawing/2014/main" id="{9A5F1B83-DFD1-5232-BBC4-21FD370050C4}"/>
              </a:ext>
            </a:extLst>
          </p:cNvPr>
          <p:cNvGrpSpPr/>
          <p:nvPr/>
        </p:nvGrpSpPr>
        <p:grpSpPr>
          <a:xfrm>
            <a:off x="183343" y="1742181"/>
            <a:ext cx="5562600" cy="6858000"/>
            <a:chOff x="222678" y="1714500"/>
            <a:chExt cx="5562600" cy="6858000"/>
          </a:xfrm>
        </p:grpSpPr>
        <p:grpSp>
          <p:nvGrpSpPr>
            <p:cNvPr id="4" name="Group 3">
              <a:extLst>
                <a:ext uri="{FF2B5EF4-FFF2-40B4-BE49-F238E27FC236}">
                  <a16:creationId xmlns:a16="http://schemas.microsoft.com/office/drawing/2014/main" id="{4D504E73-B0FB-7822-1F87-8075F5B6846B}"/>
                </a:ext>
              </a:extLst>
            </p:cNvPr>
            <p:cNvGrpSpPr/>
            <p:nvPr/>
          </p:nvGrpSpPr>
          <p:grpSpPr>
            <a:xfrm>
              <a:off x="222678" y="1714500"/>
              <a:ext cx="5562600" cy="6858000"/>
              <a:chOff x="5378035" y="2210980"/>
              <a:chExt cx="12121650" cy="5322889"/>
            </a:xfrm>
          </p:grpSpPr>
          <p:grpSp>
            <p:nvGrpSpPr>
              <p:cNvPr id="5" name="Group 3">
                <a:extLst>
                  <a:ext uri="{FF2B5EF4-FFF2-40B4-BE49-F238E27FC236}">
                    <a16:creationId xmlns:a16="http://schemas.microsoft.com/office/drawing/2014/main" id="{088DC4DE-7CC6-D258-00EF-266AFCB00017}"/>
                  </a:ext>
                </a:extLst>
              </p:cNvPr>
              <p:cNvGrpSpPr/>
              <p:nvPr/>
            </p:nvGrpSpPr>
            <p:grpSpPr>
              <a:xfrm rot="-69648">
                <a:off x="5676282" y="2585841"/>
                <a:ext cx="11823403" cy="4948028"/>
                <a:chOff x="0" y="0"/>
                <a:chExt cx="3021024" cy="1264282"/>
              </a:xfrm>
            </p:grpSpPr>
            <p:sp>
              <p:nvSpPr>
                <p:cNvPr id="9" name="Freeform 4">
                  <a:extLst>
                    <a:ext uri="{FF2B5EF4-FFF2-40B4-BE49-F238E27FC236}">
                      <a16:creationId xmlns:a16="http://schemas.microsoft.com/office/drawing/2014/main" id="{11D94252-E352-D054-F653-F57FB4E051A9}"/>
                    </a:ext>
                  </a:extLst>
                </p:cNvPr>
                <p:cNvSpPr/>
                <p:nvPr/>
              </p:nvSpPr>
              <p:spPr>
                <a:xfrm>
                  <a:off x="0" y="0"/>
                  <a:ext cx="3021025" cy="1264282"/>
                </a:xfrm>
                <a:custGeom>
                  <a:avLst/>
                  <a:gdLst/>
                  <a:ahLst/>
                  <a:cxnLst/>
                  <a:rect l="l" t="t" r="r" b="b"/>
                  <a:pathLst>
                    <a:path w="3021025" h="1264282">
                      <a:moveTo>
                        <a:pt x="0" y="0"/>
                      </a:moveTo>
                      <a:lnTo>
                        <a:pt x="3021025" y="0"/>
                      </a:lnTo>
                      <a:lnTo>
                        <a:pt x="3021025" y="1264282"/>
                      </a:lnTo>
                      <a:lnTo>
                        <a:pt x="0" y="1264282"/>
                      </a:lnTo>
                      <a:close/>
                    </a:path>
                  </a:pathLst>
                </a:custGeom>
                <a:solidFill>
                  <a:srgbClr val="DFD9D5"/>
                </a:solidFill>
              </p:spPr>
              <p:txBody>
                <a:bodyPr/>
                <a:lstStyle/>
                <a:p>
                  <a:endParaRPr lang="vi-VN"/>
                </a:p>
              </p:txBody>
            </p:sp>
            <p:sp>
              <p:nvSpPr>
                <p:cNvPr id="10" name="TextBox 5">
                  <a:extLst>
                    <a:ext uri="{FF2B5EF4-FFF2-40B4-BE49-F238E27FC236}">
                      <a16:creationId xmlns:a16="http://schemas.microsoft.com/office/drawing/2014/main" id="{56A839E0-5172-BDAD-5A5A-EA5A4082A8BF}"/>
                    </a:ext>
                  </a:extLst>
                </p:cNvPr>
                <p:cNvSpPr txBox="1"/>
                <p:nvPr/>
              </p:nvSpPr>
              <p:spPr>
                <a:xfrm>
                  <a:off x="0" y="-85725"/>
                  <a:ext cx="812800" cy="898525"/>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a:extLst>
                  <a:ext uri="{FF2B5EF4-FFF2-40B4-BE49-F238E27FC236}">
                    <a16:creationId xmlns:a16="http://schemas.microsoft.com/office/drawing/2014/main" id="{18524D31-9865-99FF-3B7F-26EB81AEB7F8}"/>
                  </a:ext>
                </a:extLst>
              </p:cNvPr>
              <p:cNvGrpSpPr/>
              <p:nvPr/>
            </p:nvGrpSpPr>
            <p:grpSpPr>
              <a:xfrm rot="35286">
                <a:off x="5378035" y="2210980"/>
                <a:ext cx="11823403" cy="4852136"/>
                <a:chOff x="0" y="0"/>
                <a:chExt cx="3021024" cy="1239780"/>
              </a:xfrm>
            </p:grpSpPr>
            <p:sp>
              <p:nvSpPr>
                <p:cNvPr id="7" name="Freeform 7">
                  <a:extLst>
                    <a:ext uri="{FF2B5EF4-FFF2-40B4-BE49-F238E27FC236}">
                      <a16:creationId xmlns:a16="http://schemas.microsoft.com/office/drawing/2014/main" id="{8B022D7A-356D-6553-D400-04C497B8F5CB}"/>
                    </a:ext>
                  </a:extLst>
                </p:cNvPr>
                <p:cNvSpPr/>
                <p:nvPr/>
              </p:nvSpPr>
              <p:spPr>
                <a:xfrm>
                  <a:off x="0" y="0"/>
                  <a:ext cx="3021025" cy="1239780"/>
                </a:xfrm>
                <a:custGeom>
                  <a:avLst/>
                  <a:gdLst/>
                  <a:ahLst/>
                  <a:cxnLst/>
                  <a:rect l="l" t="t" r="r" b="b"/>
                  <a:pathLst>
                    <a:path w="3021025" h="1239780">
                      <a:moveTo>
                        <a:pt x="0" y="0"/>
                      </a:moveTo>
                      <a:lnTo>
                        <a:pt x="3021025" y="0"/>
                      </a:lnTo>
                      <a:lnTo>
                        <a:pt x="3021025" y="1239780"/>
                      </a:lnTo>
                      <a:lnTo>
                        <a:pt x="0" y="1239780"/>
                      </a:lnTo>
                      <a:close/>
                    </a:path>
                  </a:pathLst>
                </a:custGeom>
                <a:solidFill>
                  <a:srgbClr val="FFFFFF"/>
                </a:solidFill>
              </p:spPr>
              <p:txBody>
                <a:bodyPr/>
                <a:lstStyle/>
                <a:p>
                  <a:endParaRPr lang="vi-VN"/>
                </a:p>
              </p:txBody>
            </p:sp>
            <p:sp>
              <p:nvSpPr>
                <p:cNvPr id="8" name="TextBox 8">
                  <a:extLst>
                    <a:ext uri="{FF2B5EF4-FFF2-40B4-BE49-F238E27FC236}">
                      <a16:creationId xmlns:a16="http://schemas.microsoft.com/office/drawing/2014/main" id="{2C243EA0-5CBE-358C-AF76-3E9A6A78DBAD}"/>
                    </a:ext>
                  </a:extLst>
                </p:cNvPr>
                <p:cNvSpPr txBox="1"/>
                <p:nvPr/>
              </p:nvSpPr>
              <p:spPr>
                <a:xfrm>
                  <a:off x="0" y="-85725"/>
                  <a:ext cx="812800" cy="898525"/>
                </a:xfrm>
                <a:prstGeom prst="rect">
                  <a:avLst/>
                </a:prstGeom>
              </p:spPr>
              <p:txBody>
                <a:bodyPr lIns="50800" tIns="50800" rIns="50800" bIns="50800" rtlCol="0" anchor="ctr"/>
                <a:lstStyle/>
                <a:p>
                  <a:pPr algn="ctr">
                    <a:lnSpc>
                      <a:spcPts val="2659"/>
                    </a:lnSpc>
                    <a:spcBef>
                      <a:spcPct val="0"/>
                    </a:spcBef>
                  </a:pPr>
                  <a:endParaRPr/>
                </a:p>
              </p:txBody>
            </p:sp>
          </p:grpSp>
        </p:grpSp>
        <p:sp>
          <p:nvSpPr>
            <p:cNvPr id="26" name="TextBox 25">
              <a:extLst>
                <a:ext uri="{FF2B5EF4-FFF2-40B4-BE49-F238E27FC236}">
                  <a16:creationId xmlns:a16="http://schemas.microsoft.com/office/drawing/2014/main" id="{FC6D979E-19BD-5CEE-B150-9E98ED531F36}"/>
                </a:ext>
              </a:extLst>
            </p:cNvPr>
            <p:cNvSpPr txBox="1"/>
            <p:nvPr/>
          </p:nvSpPr>
          <p:spPr>
            <a:xfrm>
              <a:off x="533714" y="2261098"/>
              <a:ext cx="4800600" cy="41549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Times New Roman" pitchFamily="18" charset="0"/>
                  <a:cs typeface="Times New Roman" pitchFamily="18" charset="0"/>
                </a:rPr>
                <a:t>Nhiệm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vụ</a:t>
              </a:r>
              <a:r>
                <a:rPr lang="en-US" sz="4400" b="1" dirty="0">
                  <a:solidFill>
                    <a:prstClr val="black"/>
                  </a:solidFill>
                  <a:latin typeface="Times New Roman" pitchFamily="18" charset="0"/>
                  <a:cs typeface="Times New Roman" pitchFamily="18" charset="0"/>
                </a:rPr>
                <a:t> 1: </a:t>
              </a:r>
              <a:r>
                <a:rPr lang="en-US" sz="4400" dirty="0" err="1">
                  <a:solidFill>
                    <a:prstClr val="black"/>
                  </a:solidFill>
                  <a:latin typeface="Times New Roman" pitchFamily="18" charset="0"/>
                  <a:cs typeface="Times New Roman" pitchFamily="18" charset="0"/>
                </a:rPr>
                <a:t>Liệt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kê</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một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số</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cụm</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từ</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trong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văn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bản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thể</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hiện</a:t>
              </a:r>
              <a:r>
                <a:rPr lang="en-US" sz="4400" dirty="0">
                  <a:solidFill>
                    <a:prstClr val="black"/>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mục</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đích</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chuyến</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đi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của</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nhân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vật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anh</a:t>
              </a:r>
              <a:r>
                <a:rPr lang="en-US" sz="4400" dirty="0">
                  <a:solidFill>
                    <a:prstClr val="black"/>
                  </a:solidFill>
                  <a:latin typeface="Times New Roman" pitchFamily="18" charset="0"/>
                  <a:cs typeface="Times New Roman" pitchFamily="18" charset="0"/>
                </a:rPr>
                <a:t> Ba”</a:t>
              </a:r>
            </a:p>
          </p:txBody>
        </p:sp>
      </p:grpSp>
      <p:sp>
        <p:nvSpPr>
          <p:cNvPr id="27" name="TextBox 26">
            <a:extLst>
              <a:ext uri="{FF2B5EF4-FFF2-40B4-BE49-F238E27FC236}">
                <a16:creationId xmlns:a16="http://schemas.microsoft.com/office/drawing/2014/main" id="{083B0D86-43BF-0195-D36D-2C232C91AEBF}"/>
              </a:ext>
            </a:extLst>
          </p:cNvPr>
          <p:cNvSpPr txBox="1"/>
          <p:nvPr/>
        </p:nvSpPr>
        <p:spPr>
          <a:xfrm>
            <a:off x="6267292" y="2225151"/>
            <a:ext cx="5067300" cy="6186309"/>
          </a:xfrm>
          <a:prstGeom prst="rect">
            <a:avLst/>
          </a:prstGeom>
          <a:noFill/>
        </p:spPr>
        <p:txBody>
          <a:bodyPr wrap="square">
            <a:spAutoFit/>
          </a:bodyPr>
          <a:lstStyle/>
          <a:p>
            <a:pPr algn="just">
              <a:defRPr/>
            </a:pPr>
            <a:r>
              <a:rPr lang="en-US" sz="4400" b="1" dirty="0" err="1">
                <a:solidFill>
                  <a:prstClr val="black"/>
                </a:solidFill>
                <a:latin typeface="Times New Roman" pitchFamily="18" charset="0"/>
                <a:cs typeface="Times New Roman" pitchFamily="18" charset="0"/>
              </a:rPr>
              <a:t>Nhiệm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vụ</a:t>
            </a:r>
            <a:r>
              <a:rPr lang="en-US" sz="4400" b="1" dirty="0">
                <a:solidFill>
                  <a:prstClr val="black"/>
                </a:solidFill>
                <a:latin typeface="Times New Roman" pitchFamily="18" charset="0"/>
                <a:cs typeface="Times New Roman" pitchFamily="18" charset="0"/>
              </a:rPr>
              <a:t> 2: </a:t>
            </a:r>
            <a:r>
              <a:rPr lang="en-US" sz="4400" dirty="0">
                <a:solidFill>
                  <a:prstClr val="black"/>
                </a:solidFill>
                <a:latin typeface="Times New Roman" pitchFamily="18" charset="0"/>
                <a:cs typeface="Times New Roman" pitchFamily="18" charset="0"/>
              </a:rPr>
              <a:t>Theo </a:t>
            </a:r>
            <a:r>
              <a:rPr lang="en-US" sz="4400" dirty="0" err="1">
                <a:solidFill>
                  <a:prstClr val="black"/>
                </a:solidFill>
                <a:latin typeface="Times New Roman" pitchFamily="18" charset="0"/>
                <a:cs typeface="Times New Roman" pitchFamily="18" charset="0"/>
              </a:rPr>
              <a:t>em</a:t>
            </a:r>
            <a:r>
              <a:rPr lang="en-US" sz="4400" dirty="0">
                <a:solidFill>
                  <a:prstClr val="black"/>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nét</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tính</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cách</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nổi</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bật</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của</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nhân</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vật</a:t>
            </a:r>
            <a:r>
              <a:rPr lang="en-US" sz="4400" b="1" i="1" dirty="0">
                <a:solidFill>
                  <a:srgbClr val="FF0000"/>
                </a:solidFill>
                <a:latin typeface="Times New Roman" pitchFamily="18" charset="0"/>
                <a:cs typeface="Times New Roman" pitchFamily="18" charset="0"/>
              </a:rPr>
              <a:t> </a:t>
            </a:r>
            <a:r>
              <a:rPr lang="en-US" sz="4400" dirty="0">
                <a:solidFill>
                  <a:prstClr val="black"/>
                </a:solidFill>
                <a:latin typeface="Times New Roman" pitchFamily="18" charset="0"/>
                <a:cs typeface="Times New Roman" pitchFamily="18" charset="0"/>
              </a:rPr>
              <a:t>“</a:t>
            </a:r>
            <a:r>
              <a:rPr lang="en-US" sz="4400" dirty="0" err="1">
                <a:solidFill>
                  <a:prstClr val="black"/>
                </a:solidFill>
                <a:latin typeface="Times New Roman" pitchFamily="18" charset="0"/>
                <a:cs typeface="Times New Roman" pitchFamily="18" charset="0"/>
              </a:rPr>
              <a:t>anh</a:t>
            </a:r>
            <a:r>
              <a:rPr lang="en-US" sz="4400" dirty="0">
                <a:solidFill>
                  <a:prstClr val="black"/>
                </a:solidFill>
                <a:latin typeface="Times New Roman" pitchFamily="18" charset="0"/>
                <a:cs typeface="Times New Roman" pitchFamily="18" charset="0"/>
              </a:rPr>
              <a:t> Ba” </a:t>
            </a:r>
            <a:r>
              <a:rPr lang="en-US" sz="4400" dirty="0" err="1">
                <a:solidFill>
                  <a:prstClr val="black"/>
                </a:solidFill>
                <a:latin typeface="Times New Roman" pitchFamily="18" charset="0"/>
                <a:cs typeface="Times New Roman" pitchFamily="18" charset="0"/>
              </a:rPr>
              <a:t>được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thể</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hiện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trong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văn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bản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là</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gì</a:t>
            </a:r>
            <a:r>
              <a:rPr lang="en-US" sz="4400" dirty="0">
                <a:solidFill>
                  <a:prstClr val="black"/>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Phân</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tích</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một</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số</a:t>
            </a:r>
            <a:r>
              <a:rPr lang="en-US" sz="4400" b="1" i="1" dirty="0">
                <a:solidFill>
                  <a:srgbClr val="FF0000"/>
                </a:solidFill>
                <a:latin typeface="Times New Roman" pitchFamily="18" charset="0"/>
                <a:cs typeface="Times New Roman" pitchFamily="18" charset="0"/>
              </a:rPr>
              <a:t> chi </a:t>
            </a:r>
            <a:r>
              <a:rPr lang="en-US" sz="4400" b="1" i="1" dirty="0" err="1">
                <a:solidFill>
                  <a:srgbClr val="FF0000"/>
                </a:solidFill>
                <a:latin typeface="Times New Roman" pitchFamily="18" charset="0"/>
                <a:cs typeface="Times New Roman" pitchFamily="18" charset="0"/>
              </a:rPr>
              <a:t>tiết</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tiêu</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biểu</a:t>
            </a:r>
            <a:r>
              <a:rPr lang="en-US" sz="4400" b="1" i="1" dirty="0">
                <a:solidFill>
                  <a:srgbClr val="FF0000"/>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để</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làm</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rõ</a:t>
            </a:r>
            <a:r>
              <a:rPr lang="en-US" sz="4400" dirty="0">
                <a:solidFill>
                  <a:prstClr val="black"/>
                </a:solidFill>
                <a:latin typeface="Times New Roman" pitchFamily="18" charset="0"/>
                <a:cs typeface="Times New Roman" pitchFamily="18" charset="0"/>
              </a:rPr>
              <a:t> ý </a:t>
            </a:r>
            <a:r>
              <a:rPr lang="en-US" sz="4400" dirty="0" err="1">
                <a:solidFill>
                  <a:prstClr val="black"/>
                </a:solidFill>
                <a:latin typeface="Times New Roman" pitchFamily="18" charset="0"/>
                <a:cs typeface="Times New Roman" pitchFamily="18" charset="0"/>
              </a:rPr>
              <a:t>kiến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của</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mình</a:t>
            </a:r>
            <a:endParaRPr lang="en-US" sz="4400" dirty="0">
              <a:solidFill>
                <a:prstClr val="black"/>
              </a:solidFill>
              <a:latin typeface="Times New Roman" pitchFamily="18" charset="0"/>
              <a:cs typeface="Times New Roman" pitchFamily="18" charset="0"/>
            </a:endParaRPr>
          </a:p>
        </p:txBody>
      </p:sp>
      <p:grpSp>
        <p:nvGrpSpPr>
          <p:cNvPr id="30" name="Group 29">
            <a:extLst>
              <a:ext uri="{FF2B5EF4-FFF2-40B4-BE49-F238E27FC236}">
                <a16:creationId xmlns:a16="http://schemas.microsoft.com/office/drawing/2014/main" id="{A001D207-BCB9-9D82-B6E6-CFEFAD02B783}"/>
              </a:ext>
            </a:extLst>
          </p:cNvPr>
          <p:cNvGrpSpPr/>
          <p:nvPr/>
        </p:nvGrpSpPr>
        <p:grpSpPr>
          <a:xfrm>
            <a:off x="11655176" y="1768805"/>
            <a:ext cx="6402752" cy="6858000"/>
            <a:chOff x="11694511" y="1741124"/>
            <a:chExt cx="6402752" cy="6858000"/>
          </a:xfrm>
        </p:grpSpPr>
        <p:grpSp>
          <p:nvGrpSpPr>
            <p:cNvPr id="18" name="Group 17">
              <a:extLst>
                <a:ext uri="{FF2B5EF4-FFF2-40B4-BE49-F238E27FC236}">
                  <a16:creationId xmlns:a16="http://schemas.microsoft.com/office/drawing/2014/main" id="{55AA8ECD-ECCE-FC01-EC8A-944F9A1317FF}"/>
                </a:ext>
              </a:extLst>
            </p:cNvPr>
            <p:cNvGrpSpPr/>
            <p:nvPr/>
          </p:nvGrpSpPr>
          <p:grpSpPr>
            <a:xfrm>
              <a:off x="11694511" y="1741124"/>
              <a:ext cx="6402752" cy="6858000"/>
              <a:chOff x="5378035" y="2210980"/>
              <a:chExt cx="12121650" cy="5322889"/>
            </a:xfrm>
          </p:grpSpPr>
          <p:grpSp>
            <p:nvGrpSpPr>
              <p:cNvPr id="19" name="Group 3">
                <a:extLst>
                  <a:ext uri="{FF2B5EF4-FFF2-40B4-BE49-F238E27FC236}">
                    <a16:creationId xmlns:a16="http://schemas.microsoft.com/office/drawing/2014/main" id="{507935A1-F8EE-AA87-0234-66378BC997BE}"/>
                  </a:ext>
                </a:extLst>
              </p:cNvPr>
              <p:cNvGrpSpPr/>
              <p:nvPr/>
            </p:nvGrpSpPr>
            <p:grpSpPr>
              <a:xfrm rot="-69648">
                <a:off x="5676282" y="2585841"/>
                <a:ext cx="11823403" cy="4948028"/>
                <a:chOff x="0" y="0"/>
                <a:chExt cx="3021024" cy="1264282"/>
              </a:xfrm>
            </p:grpSpPr>
            <p:sp>
              <p:nvSpPr>
                <p:cNvPr id="23" name="Freeform 4">
                  <a:extLst>
                    <a:ext uri="{FF2B5EF4-FFF2-40B4-BE49-F238E27FC236}">
                      <a16:creationId xmlns:a16="http://schemas.microsoft.com/office/drawing/2014/main" id="{684CE382-BFC9-56AE-F60D-767FBD0872C4}"/>
                    </a:ext>
                  </a:extLst>
                </p:cNvPr>
                <p:cNvSpPr/>
                <p:nvPr/>
              </p:nvSpPr>
              <p:spPr>
                <a:xfrm>
                  <a:off x="0" y="0"/>
                  <a:ext cx="3021025" cy="1264282"/>
                </a:xfrm>
                <a:custGeom>
                  <a:avLst/>
                  <a:gdLst/>
                  <a:ahLst/>
                  <a:cxnLst/>
                  <a:rect l="l" t="t" r="r" b="b"/>
                  <a:pathLst>
                    <a:path w="3021025" h="1264282">
                      <a:moveTo>
                        <a:pt x="0" y="0"/>
                      </a:moveTo>
                      <a:lnTo>
                        <a:pt x="3021025" y="0"/>
                      </a:lnTo>
                      <a:lnTo>
                        <a:pt x="3021025" y="1264282"/>
                      </a:lnTo>
                      <a:lnTo>
                        <a:pt x="0" y="1264282"/>
                      </a:lnTo>
                      <a:close/>
                    </a:path>
                  </a:pathLst>
                </a:custGeom>
                <a:solidFill>
                  <a:srgbClr val="DFD9D5"/>
                </a:solidFill>
              </p:spPr>
              <p:txBody>
                <a:bodyPr/>
                <a:lstStyle/>
                <a:p>
                  <a:endParaRPr lang="vi-VN"/>
                </a:p>
              </p:txBody>
            </p:sp>
            <p:sp>
              <p:nvSpPr>
                <p:cNvPr id="24" name="TextBox 5">
                  <a:extLst>
                    <a:ext uri="{FF2B5EF4-FFF2-40B4-BE49-F238E27FC236}">
                      <a16:creationId xmlns:a16="http://schemas.microsoft.com/office/drawing/2014/main" id="{AD115700-231A-FD98-FD41-92B2F499017D}"/>
                    </a:ext>
                  </a:extLst>
                </p:cNvPr>
                <p:cNvSpPr txBox="1"/>
                <p:nvPr/>
              </p:nvSpPr>
              <p:spPr>
                <a:xfrm>
                  <a:off x="0" y="-85725"/>
                  <a:ext cx="812800" cy="898525"/>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6">
                <a:extLst>
                  <a:ext uri="{FF2B5EF4-FFF2-40B4-BE49-F238E27FC236}">
                    <a16:creationId xmlns:a16="http://schemas.microsoft.com/office/drawing/2014/main" id="{0475911C-CB30-C05A-442C-929EAE9E13CC}"/>
                  </a:ext>
                </a:extLst>
              </p:cNvPr>
              <p:cNvGrpSpPr/>
              <p:nvPr/>
            </p:nvGrpSpPr>
            <p:grpSpPr>
              <a:xfrm rot="35286">
                <a:off x="5378035" y="2210980"/>
                <a:ext cx="11823403" cy="4852136"/>
                <a:chOff x="0" y="0"/>
                <a:chExt cx="3021024" cy="1239780"/>
              </a:xfrm>
            </p:grpSpPr>
            <p:sp>
              <p:nvSpPr>
                <p:cNvPr id="21" name="Freeform 7">
                  <a:extLst>
                    <a:ext uri="{FF2B5EF4-FFF2-40B4-BE49-F238E27FC236}">
                      <a16:creationId xmlns:a16="http://schemas.microsoft.com/office/drawing/2014/main" id="{BDD99973-B4A2-2C64-A4B5-A50EF3EE8991}"/>
                    </a:ext>
                  </a:extLst>
                </p:cNvPr>
                <p:cNvSpPr/>
                <p:nvPr/>
              </p:nvSpPr>
              <p:spPr>
                <a:xfrm>
                  <a:off x="0" y="0"/>
                  <a:ext cx="3021025" cy="1239780"/>
                </a:xfrm>
                <a:custGeom>
                  <a:avLst/>
                  <a:gdLst/>
                  <a:ahLst/>
                  <a:cxnLst/>
                  <a:rect l="l" t="t" r="r" b="b"/>
                  <a:pathLst>
                    <a:path w="3021025" h="1239780">
                      <a:moveTo>
                        <a:pt x="0" y="0"/>
                      </a:moveTo>
                      <a:lnTo>
                        <a:pt x="3021025" y="0"/>
                      </a:lnTo>
                      <a:lnTo>
                        <a:pt x="3021025" y="1239780"/>
                      </a:lnTo>
                      <a:lnTo>
                        <a:pt x="0" y="1239780"/>
                      </a:lnTo>
                      <a:close/>
                    </a:path>
                  </a:pathLst>
                </a:custGeom>
                <a:solidFill>
                  <a:srgbClr val="FFFFFF"/>
                </a:solidFill>
              </p:spPr>
              <p:txBody>
                <a:bodyPr/>
                <a:lstStyle/>
                <a:p>
                  <a:endParaRPr lang="vi-VN"/>
                </a:p>
              </p:txBody>
            </p:sp>
            <p:sp>
              <p:nvSpPr>
                <p:cNvPr id="22" name="TextBox 8">
                  <a:extLst>
                    <a:ext uri="{FF2B5EF4-FFF2-40B4-BE49-F238E27FC236}">
                      <a16:creationId xmlns:a16="http://schemas.microsoft.com/office/drawing/2014/main" id="{7EE8919F-BFE0-D74C-9CB7-CFBB82674019}"/>
                    </a:ext>
                  </a:extLst>
                </p:cNvPr>
                <p:cNvSpPr txBox="1"/>
                <p:nvPr/>
              </p:nvSpPr>
              <p:spPr>
                <a:xfrm>
                  <a:off x="0" y="-85725"/>
                  <a:ext cx="812800" cy="898525"/>
                </a:xfrm>
                <a:prstGeom prst="rect">
                  <a:avLst/>
                </a:prstGeom>
              </p:spPr>
              <p:txBody>
                <a:bodyPr lIns="50800" tIns="50800" rIns="50800" bIns="50800" rtlCol="0" anchor="ctr"/>
                <a:lstStyle/>
                <a:p>
                  <a:pPr algn="ctr">
                    <a:lnSpc>
                      <a:spcPts val="2659"/>
                    </a:lnSpc>
                    <a:spcBef>
                      <a:spcPct val="0"/>
                    </a:spcBef>
                  </a:pPr>
                  <a:endParaRPr/>
                </a:p>
              </p:txBody>
            </p:sp>
          </p:grpSp>
        </p:grpSp>
        <p:sp>
          <p:nvSpPr>
            <p:cNvPr id="28" name="TextBox 27">
              <a:extLst>
                <a:ext uri="{FF2B5EF4-FFF2-40B4-BE49-F238E27FC236}">
                  <a16:creationId xmlns:a16="http://schemas.microsoft.com/office/drawing/2014/main" id="{AE9AB663-CB5D-2914-D493-179B4539DCB6}"/>
                </a:ext>
              </a:extLst>
            </p:cNvPr>
            <p:cNvSpPr txBox="1"/>
            <p:nvPr/>
          </p:nvSpPr>
          <p:spPr>
            <a:xfrm>
              <a:off x="11887200" y="2261098"/>
              <a:ext cx="6096810" cy="5509200"/>
            </a:xfrm>
            <a:prstGeom prst="rect">
              <a:avLst/>
            </a:prstGeom>
            <a:noFill/>
          </p:spPr>
          <p:txBody>
            <a:bodyPr wrap="square">
              <a:spAutoFit/>
            </a:bodyPr>
            <a:lstStyle/>
            <a:p>
              <a:pPr algn="just">
                <a:defRPr/>
              </a:pPr>
              <a:r>
                <a:rPr lang="en-US" sz="4400" b="1" dirty="0" err="1">
                  <a:solidFill>
                    <a:prstClr val="black"/>
                  </a:solidFill>
                  <a:latin typeface="Times New Roman" pitchFamily="18" charset="0"/>
                  <a:cs typeface="Times New Roman" pitchFamily="18" charset="0"/>
                </a:rPr>
                <a:t>Nhiệm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vụ</a:t>
              </a:r>
              <a:r>
                <a:rPr lang="en-US" sz="4400" b="1" dirty="0">
                  <a:solidFill>
                    <a:prstClr val="black"/>
                  </a:solidFill>
                  <a:latin typeface="Times New Roman" pitchFamily="18" charset="0"/>
                  <a:cs typeface="Times New Roman" pitchFamily="18" charset="0"/>
                </a:rPr>
                <a:t> 3: </a:t>
              </a:r>
              <a:r>
                <a:rPr lang="en-US" sz="4400" dirty="0">
                  <a:solidFill>
                    <a:prstClr val="black"/>
                  </a:solidFill>
                  <a:latin typeface="Times New Roman" pitchFamily="18" charset="0"/>
                  <a:cs typeface="Times New Roman" pitchFamily="18" charset="0"/>
                </a:rPr>
                <a:t>Trong </a:t>
              </a:r>
              <a:r>
                <a:rPr lang="en-US" sz="4400" dirty="0" err="1">
                  <a:solidFill>
                    <a:prstClr val="black"/>
                  </a:solidFill>
                  <a:latin typeface="Times New Roman" pitchFamily="18" charset="0"/>
                  <a:cs typeface="Times New Roman" pitchFamily="18" charset="0"/>
                </a:rPr>
                <a:t>văn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bản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nhân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vật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anh</a:t>
              </a:r>
              <a:r>
                <a:rPr lang="en-US" sz="4400" dirty="0">
                  <a:solidFill>
                    <a:prstClr val="black"/>
                  </a:solidFill>
                  <a:latin typeface="Times New Roman" pitchFamily="18" charset="0"/>
                  <a:cs typeface="Times New Roman" pitchFamily="18" charset="0"/>
                </a:rPr>
                <a:t> Ba” </a:t>
              </a:r>
              <a:r>
                <a:rPr lang="en-US" sz="4400" dirty="0" err="1">
                  <a:solidFill>
                    <a:prstClr val="black"/>
                  </a:solidFill>
                  <a:latin typeface="Times New Roman" pitchFamily="18" charset="0"/>
                  <a:cs typeface="Times New Roman" pitchFamily="18" charset="0"/>
                </a:rPr>
                <a:t>đã</a:t>
              </a:r>
              <a:r>
                <a:rPr lang="en-US" sz="4400" dirty="0">
                  <a:solidFill>
                    <a:prstClr val="black"/>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trò</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chuyện</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tiếp</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xúc</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với</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những</a:t>
              </a:r>
              <a:r>
                <a:rPr lang="en-US" sz="4400" b="1" i="1" dirty="0">
                  <a:solidFill>
                    <a:srgbClr val="FF0000"/>
                  </a:solidFill>
                  <a:latin typeface="Times New Roman" pitchFamily="18" charset="0"/>
                  <a:cs typeface="Times New Roman" pitchFamily="18" charset="0"/>
                </a:rPr>
                <a:t> ai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Các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cuộc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trò</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chuyện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tiếp</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xúc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ấy</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có</a:t>
              </a:r>
              <a:r>
                <a:rPr lang="en-US" sz="4400" dirty="0">
                  <a:solidFill>
                    <a:prstClr val="black"/>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tác</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dụng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như</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thế</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nào</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trong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việc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thể</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hiện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tính</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cách</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của</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nhân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vật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anh</a:t>
              </a:r>
              <a:r>
                <a:rPr lang="en-US" sz="4400" dirty="0">
                  <a:solidFill>
                    <a:prstClr val="black"/>
                  </a:solidFill>
                  <a:latin typeface="Times New Roman" pitchFamily="18" charset="0"/>
                  <a:cs typeface="Times New Roman" pitchFamily="18" charset="0"/>
                </a:rPr>
                <a:t> Ba”?</a:t>
              </a:r>
            </a:p>
          </p:txBody>
        </p:sp>
      </p:grpSp>
      <p:sp>
        <p:nvSpPr>
          <p:cNvPr id="31" name="TextBox 23">
            <a:extLst>
              <a:ext uri="{FF2B5EF4-FFF2-40B4-BE49-F238E27FC236}">
                <a16:creationId xmlns:a16="http://schemas.microsoft.com/office/drawing/2014/main" id="{FCD503E6-C862-D065-1175-C8F27801637F}"/>
              </a:ext>
            </a:extLst>
          </p:cNvPr>
          <p:cNvSpPr txBox="1"/>
          <p:nvPr/>
        </p:nvSpPr>
        <p:spPr>
          <a:xfrm>
            <a:off x="5029200" y="752577"/>
            <a:ext cx="8991600" cy="1425390"/>
          </a:xfrm>
          <a:prstGeom prst="rect">
            <a:avLst/>
          </a:prstGeom>
        </p:spPr>
        <p:txBody>
          <a:bodyPr wrap="square" lIns="0" tIns="0" rIns="0" bIns="0" rtlCol="0" anchor="t">
            <a:spAutoFit/>
          </a:bodyPr>
          <a:lstStyle/>
          <a:p>
            <a:pPr>
              <a:lnSpc>
                <a:spcPts val="9292"/>
              </a:lnSpc>
            </a:pPr>
            <a:r>
              <a:rPr lang="en-US" sz="13800" b="1" dirty="0" err="1">
                <a:solidFill>
                  <a:srgbClr val="AE661E"/>
                </a:solidFill>
                <a:latin typeface="#9Slide05 Daniela Script" panose="02000503000000020002" pitchFamily="2" charset="0"/>
                <a:ea typeface="#9Slide05 Daniela Script" panose="02000503000000020002" pitchFamily="2" charset="0"/>
              </a:rPr>
              <a:t>Tái</a:t>
            </a:r>
            <a:r>
              <a:rPr lang="en-US" sz="13800" b="1" dirty="0">
                <a:solidFill>
                  <a:srgbClr val="AE661E"/>
                </a:solidFill>
                <a:latin typeface="#9Slide05 Daniela Script" panose="02000503000000020002" pitchFamily="2" charset="0"/>
                <a:ea typeface="#9Slide05 Daniela Script" panose="02000503000000020002" pitchFamily="2" charset="0"/>
              </a:rPr>
              <a:t> </a:t>
            </a:r>
            <a:r>
              <a:rPr lang="en-US" sz="13800" b="1" dirty="0" err="1">
                <a:solidFill>
                  <a:srgbClr val="AE661E"/>
                </a:solidFill>
                <a:latin typeface="#9Slide05 Daniela Script" panose="02000503000000020002" pitchFamily="2" charset="0"/>
                <a:ea typeface="#9Slide05 Daniela Script" panose="02000503000000020002" pitchFamily="2" charset="0"/>
              </a:rPr>
              <a:t>hiện</a:t>
            </a:r>
            <a:r>
              <a:rPr lang="en-US" sz="13800" b="1" dirty="0">
                <a:solidFill>
                  <a:srgbClr val="AE661E"/>
                </a:solidFill>
                <a:latin typeface="#9Slide05 Daniela Script" panose="02000503000000020002" pitchFamily="2" charset="0"/>
                <a:ea typeface="#9Slide05 Daniela Script" panose="02000503000000020002" pitchFamily="2" charset="0"/>
              </a:rPr>
              <a:t> </a:t>
            </a:r>
            <a:r>
              <a:rPr lang="en-US" sz="13800" b="1" dirty="0" err="1">
                <a:solidFill>
                  <a:srgbClr val="AE661E"/>
                </a:solidFill>
                <a:latin typeface="#9Slide05 Daniela Script" panose="02000503000000020002" pitchFamily="2" charset="0"/>
                <a:ea typeface="#9Slide05 Daniela Script" panose="02000503000000020002" pitchFamily="2" charset="0"/>
              </a:rPr>
              <a:t>chân</a:t>
            </a:r>
            <a:r>
              <a:rPr lang="en-US" sz="13800" b="1" dirty="0">
                <a:solidFill>
                  <a:srgbClr val="AE661E"/>
                </a:solidFill>
                <a:latin typeface="#9Slide05 Daniela Script" panose="02000503000000020002" pitchFamily="2" charset="0"/>
                <a:ea typeface="#9Slide05 Daniela Script" panose="02000503000000020002" pitchFamily="2" charset="0"/>
              </a:rPr>
              <a:t> dung</a:t>
            </a:r>
          </a:p>
        </p:txBody>
      </p:sp>
    </p:spTree>
    <p:extLst>
      <p:ext uri="{BB962C8B-B14F-4D97-AF65-F5344CB8AC3E}">
        <p14:creationId xmlns:p14="http://schemas.microsoft.com/office/powerpoint/2010/main" val="3636201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148FA2-123A-752B-6B5C-797814CC4E8D}"/>
              </a:ext>
            </a:extLst>
          </p:cNvPr>
          <p:cNvSpPr/>
          <p:nvPr/>
        </p:nvSpPr>
        <p:spPr>
          <a:xfrm>
            <a:off x="762000" y="365920"/>
            <a:ext cx="7467600" cy="800058"/>
          </a:xfrm>
          <a:prstGeom prst="rect">
            <a:avLst/>
          </a:prstGeom>
        </p:spPr>
        <p:txBody>
          <a:bodyPr wrap="square" lIns="182720" tIns="91360" rIns="182720" bIns="91360">
            <a:spAutoFit/>
          </a:bodyPr>
          <a:lstStyle/>
          <a:p>
            <a:pPr algn="just" defTabSz="1827216"/>
            <a:r>
              <a:rPr lang="en-US" sz="4000" b="1" dirty="0">
                <a:solidFill>
                  <a:prstClr val="black"/>
                </a:solidFill>
                <a:latin typeface="Times New Roman" pitchFamily="18" charset="0"/>
                <a:cs typeface="Times New Roman" pitchFamily="18" charset="0"/>
              </a:rPr>
              <a:t>a. </a:t>
            </a:r>
            <a:r>
              <a:rPr lang="en-US" sz="4000" b="1" dirty="0" err="1">
                <a:solidFill>
                  <a:prstClr val="black"/>
                </a:solidFill>
                <a:latin typeface="Times New Roman" pitchFamily="18" charset="0"/>
                <a:cs typeface="Times New Roman" pitchFamily="18" charset="0"/>
              </a:rPr>
              <a:t>Nhân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vật</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anh</a:t>
            </a:r>
            <a:r>
              <a:rPr lang="en-US" sz="4000" b="1" dirty="0">
                <a:solidFill>
                  <a:prstClr val="black"/>
                </a:solidFill>
                <a:latin typeface="Times New Roman" pitchFamily="18" charset="0"/>
                <a:cs typeface="Times New Roman" pitchFamily="18" charset="0"/>
              </a:rPr>
              <a:t> Ba”</a:t>
            </a:r>
          </a:p>
        </p:txBody>
      </p:sp>
      <p:sp>
        <p:nvSpPr>
          <p:cNvPr id="2" name="Rectangle 1">
            <a:extLst>
              <a:ext uri="{FF2B5EF4-FFF2-40B4-BE49-F238E27FC236}">
                <a16:creationId xmlns:a16="http://schemas.microsoft.com/office/drawing/2014/main" id="{E48AD610-E201-F29E-59E4-8D6B5D4707AF}"/>
              </a:ext>
            </a:extLst>
          </p:cNvPr>
          <p:cNvSpPr/>
          <p:nvPr/>
        </p:nvSpPr>
        <p:spPr>
          <a:xfrm>
            <a:off x="762000" y="1620201"/>
            <a:ext cx="9601200" cy="1415611"/>
          </a:xfrm>
          <a:prstGeom prst="rect">
            <a:avLst/>
          </a:prstGeom>
        </p:spPr>
        <p:txBody>
          <a:bodyPr wrap="square" lIns="182720" tIns="91360" rIns="182720" bIns="91360">
            <a:spAutoFit/>
          </a:bodyPr>
          <a:lstStyle/>
          <a:p>
            <a:pPr algn="just" defTabSz="1827216"/>
            <a:r>
              <a:rPr lang="en-US" sz="4000" i="1" dirty="0">
                <a:solidFill>
                  <a:prstClr val="black"/>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Đuổi</a:t>
            </a:r>
            <a:r>
              <a:rPr lang="en-US" sz="4000" i="1" dirty="0">
                <a:solidFill>
                  <a:srgbClr val="FF0000"/>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Tây</a:t>
            </a:r>
            <a:r>
              <a:rPr lang="en-US" sz="4000" i="1" dirty="0">
                <a:solidFill>
                  <a:srgbClr val="FF0000"/>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ra</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khỏi</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nước</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mình</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nỗi</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khổ</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của</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người</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dân</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mất</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nước</a:t>
            </a:r>
            <a:r>
              <a:rPr lang="en-US" sz="4000" i="1" dirty="0">
                <a:solidFill>
                  <a:prstClr val="black"/>
                </a:solidFill>
                <a:latin typeface="Times New Roman" pitchFamily="18" charset="0"/>
                <a:cs typeface="Times New Roman" pitchFamily="18" charset="0"/>
              </a:rPr>
              <a:t>;…</a:t>
            </a:r>
          </a:p>
        </p:txBody>
      </p:sp>
      <p:sp>
        <p:nvSpPr>
          <p:cNvPr id="3" name="Rectangle 2">
            <a:extLst>
              <a:ext uri="{FF2B5EF4-FFF2-40B4-BE49-F238E27FC236}">
                <a16:creationId xmlns:a16="http://schemas.microsoft.com/office/drawing/2014/main" id="{2B903693-A69D-C680-90D8-01F7EC4EFC10}"/>
              </a:ext>
            </a:extLst>
          </p:cNvPr>
          <p:cNvSpPr/>
          <p:nvPr/>
        </p:nvSpPr>
        <p:spPr>
          <a:xfrm>
            <a:off x="762000" y="3144201"/>
            <a:ext cx="9601200" cy="1415611"/>
          </a:xfrm>
          <a:prstGeom prst="rect">
            <a:avLst/>
          </a:prstGeom>
        </p:spPr>
        <p:txBody>
          <a:bodyPr wrap="square" lIns="182720" tIns="91360" rIns="182720" bIns="91360">
            <a:spAutoFit/>
          </a:bodyPr>
          <a:lstStyle/>
          <a:p>
            <a:pPr algn="just" defTabSz="1827216"/>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Giúp</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đồng</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bào</a:t>
            </a:r>
            <a:r>
              <a:rPr lang="en-US" sz="4000" i="1" dirty="0">
                <a:solidFill>
                  <a:prstClr val="black"/>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đuổi</a:t>
            </a:r>
            <a:r>
              <a:rPr lang="en-US" sz="4000" i="1" dirty="0">
                <a:solidFill>
                  <a:srgbClr val="FF0000"/>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hết</a:t>
            </a:r>
            <a:r>
              <a:rPr lang="en-US" sz="4000" i="1" dirty="0">
                <a:solidFill>
                  <a:srgbClr val="FF0000"/>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thực</a:t>
            </a:r>
            <a:r>
              <a:rPr lang="en-US" sz="4000" i="1" dirty="0">
                <a:solidFill>
                  <a:srgbClr val="FF0000"/>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dân</a:t>
            </a:r>
            <a:r>
              <a:rPr lang="en-US" sz="4000" i="1" dirty="0">
                <a:solidFill>
                  <a:srgbClr val="FF0000"/>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Pháp</a:t>
            </a:r>
            <a:r>
              <a:rPr lang="en-US" sz="4000" i="1" dirty="0">
                <a:solidFill>
                  <a:srgbClr val="FF0000"/>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ra</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khỏi</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đất</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nước,</a:t>
            </a:r>
            <a:r>
              <a:rPr lang="en-US" sz="4000" i="1" dirty="0" err="1">
                <a:solidFill>
                  <a:srgbClr val="FF0000"/>
                </a:solidFill>
                <a:latin typeface="Times New Roman" pitchFamily="18" charset="0"/>
                <a:cs typeface="Times New Roman" pitchFamily="18" charset="0"/>
              </a:rPr>
              <a:t>giành</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độc</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lập</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tự</a:t>
            </a:r>
            <a:r>
              <a:rPr lang="en-US" sz="4000" i="1" dirty="0">
                <a:solidFill>
                  <a:prstClr val="black"/>
                </a:solidFill>
                <a:latin typeface="Times New Roman" pitchFamily="18" charset="0"/>
                <a:cs typeface="Times New Roman" pitchFamily="18" charset="0"/>
              </a:rPr>
              <a:t> do,…</a:t>
            </a:r>
          </a:p>
        </p:txBody>
      </p:sp>
      <p:sp>
        <p:nvSpPr>
          <p:cNvPr id="5" name="Rectangle 4">
            <a:extLst>
              <a:ext uri="{FF2B5EF4-FFF2-40B4-BE49-F238E27FC236}">
                <a16:creationId xmlns:a16="http://schemas.microsoft.com/office/drawing/2014/main" id="{3C14A35F-2DC6-4756-B541-B1709EB224E3}"/>
              </a:ext>
            </a:extLst>
          </p:cNvPr>
          <p:cNvSpPr/>
          <p:nvPr/>
        </p:nvSpPr>
        <p:spPr>
          <a:xfrm>
            <a:off x="762000" y="4498266"/>
            <a:ext cx="9601200" cy="4493376"/>
          </a:xfrm>
          <a:prstGeom prst="rect">
            <a:avLst/>
          </a:prstGeom>
        </p:spPr>
        <p:txBody>
          <a:bodyPr wrap="square" lIns="182720" tIns="91360" rIns="182720" bIns="91360">
            <a:spAutoFit/>
          </a:bodyPr>
          <a:lstStyle/>
          <a:p>
            <a:pPr algn="just" defTabSz="1827216"/>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Quyền</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lợi</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tối</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cao</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của</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một</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dân</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tộc</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là</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độc</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lập</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tự</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chủ</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quyền</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cơ</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bản</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nhất</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của</a:t>
            </a:r>
            <a:r>
              <a:rPr lang="en-US" sz="4000" i="1" dirty="0">
                <a:solidFill>
                  <a:prstClr val="black"/>
                </a:solidFill>
                <a:latin typeface="Times New Roman" pitchFamily="18" charset="0"/>
                <a:cs typeface="Times New Roman" pitchFamily="18" charset="0"/>
              </a:rPr>
              <a:t> con </a:t>
            </a:r>
            <a:r>
              <a:rPr lang="en-US" sz="4000" i="1" dirty="0" err="1">
                <a:solidFill>
                  <a:prstClr val="black"/>
                </a:solidFill>
                <a:latin typeface="Times New Roman" pitchFamily="18" charset="0"/>
                <a:cs typeface="Times New Roman" pitchFamily="18" charset="0"/>
              </a:rPr>
              <a:t>người</a:t>
            </a:r>
            <a:r>
              <a:rPr lang="en-US" sz="4000" i="1" dirty="0">
                <a:solidFill>
                  <a:prstClr val="black"/>
                </a:solidFill>
                <a:latin typeface="Times New Roman" pitchFamily="18" charset="0"/>
                <a:cs typeface="Times New Roman" pitchFamily="18" charset="0"/>
              </a:rPr>
              <a:t> ở </a:t>
            </a:r>
            <a:r>
              <a:rPr lang="en-US" sz="4000" i="1" dirty="0" err="1">
                <a:solidFill>
                  <a:prstClr val="black"/>
                </a:solidFill>
                <a:latin typeface="Times New Roman" pitchFamily="18" charset="0"/>
                <a:cs typeface="Times New Roman" pitchFamily="18" charset="0"/>
              </a:rPr>
              <a:t>trong</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xã</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hội</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là</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quyền</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tự</a:t>
            </a:r>
            <a:r>
              <a:rPr lang="en-US" sz="4000" i="1" dirty="0">
                <a:solidFill>
                  <a:prstClr val="black"/>
                </a:solidFill>
                <a:latin typeface="Times New Roman" pitchFamily="18" charset="0"/>
                <a:cs typeface="Times New Roman" pitchFamily="18" charset="0"/>
              </a:rPr>
              <a:t> do, </a:t>
            </a:r>
            <a:r>
              <a:rPr lang="en-US" sz="4000" i="1" dirty="0" err="1">
                <a:solidFill>
                  <a:prstClr val="black"/>
                </a:solidFill>
                <a:latin typeface="Times New Roman" pitchFamily="18" charset="0"/>
                <a:cs typeface="Times New Roman" pitchFamily="18" charset="0"/>
              </a:rPr>
              <a:t>bình</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đẳng</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giữa</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người</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với</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người</a:t>
            </a:r>
            <a:r>
              <a:rPr lang="en-US" sz="4000" i="1" dirty="0">
                <a:solidFill>
                  <a:prstClr val="black"/>
                </a:solidFill>
                <a:latin typeface="Times New Roman" pitchFamily="18" charset="0"/>
                <a:cs typeface="Times New Roman" pitchFamily="18" charset="0"/>
              </a:rPr>
              <a:t>; sang </a:t>
            </a:r>
            <a:r>
              <a:rPr lang="en-US" sz="4000" i="1" dirty="0" err="1">
                <a:solidFill>
                  <a:prstClr val="black"/>
                </a:solidFill>
                <a:latin typeface="Times New Roman" pitchFamily="18" charset="0"/>
                <a:cs typeface="Times New Roman" pitchFamily="18" charset="0"/>
              </a:rPr>
              <a:t>Pháp</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để</a:t>
            </a:r>
            <a:r>
              <a:rPr lang="en-US" sz="4000" i="1" dirty="0">
                <a:solidFill>
                  <a:prstClr val="black"/>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được</a:t>
            </a:r>
            <a:r>
              <a:rPr lang="en-US" sz="4000" i="1" dirty="0">
                <a:solidFill>
                  <a:srgbClr val="FF0000"/>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nhìn</a:t>
            </a:r>
            <a:r>
              <a:rPr lang="en-US" sz="4000" i="1" dirty="0">
                <a:solidFill>
                  <a:srgbClr val="FF0000"/>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tận</a:t>
            </a:r>
            <a:r>
              <a:rPr lang="en-US" sz="4000" i="1" dirty="0">
                <a:solidFill>
                  <a:srgbClr val="FF0000"/>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mắt</a:t>
            </a:r>
            <a:r>
              <a:rPr lang="en-US" sz="4000" i="1" dirty="0">
                <a:solidFill>
                  <a:srgbClr val="FF0000"/>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người</a:t>
            </a:r>
            <a:r>
              <a:rPr lang="en-US" sz="4000" i="1" dirty="0">
                <a:solidFill>
                  <a:srgbClr val="FF0000"/>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dân</a:t>
            </a:r>
            <a:r>
              <a:rPr lang="en-US" sz="4000" i="1" dirty="0">
                <a:solidFill>
                  <a:srgbClr val="FF0000"/>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Pháp</a:t>
            </a:r>
            <a:r>
              <a:rPr lang="en-US" sz="4000" i="1" dirty="0">
                <a:solidFill>
                  <a:srgbClr val="FF0000"/>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họ</a:t>
            </a:r>
            <a:r>
              <a:rPr lang="en-US" sz="4000" i="1" dirty="0">
                <a:solidFill>
                  <a:srgbClr val="FF0000"/>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sống</a:t>
            </a:r>
            <a:r>
              <a:rPr lang="en-US" sz="4000" i="1" dirty="0">
                <a:solidFill>
                  <a:srgbClr val="FF0000"/>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thế</a:t>
            </a:r>
            <a:r>
              <a:rPr lang="en-US" sz="4000" i="1" dirty="0">
                <a:solidFill>
                  <a:srgbClr val="FF0000"/>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nào</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đằng</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sau</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những</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cái</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chữ</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tự</a:t>
            </a:r>
            <a:r>
              <a:rPr lang="en-US" sz="4000" i="1" dirty="0">
                <a:solidFill>
                  <a:prstClr val="black"/>
                </a:solidFill>
                <a:latin typeface="Times New Roman" pitchFamily="18" charset="0"/>
                <a:cs typeface="Times New Roman" pitchFamily="18" charset="0"/>
              </a:rPr>
              <a:t> do, </a:t>
            </a:r>
            <a:r>
              <a:rPr lang="en-US" sz="4000" i="1" dirty="0" err="1">
                <a:solidFill>
                  <a:prstClr val="black"/>
                </a:solidFill>
                <a:latin typeface="Times New Roman" pitchFamily="18" charset="0"/>
                <a:cs typeface="Times New Roman" pitchFamily="18" charset="0"/>
              </a:rPr>
              <a:t>bình</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đẳng</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bác</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ái</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ẩn</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náu</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những</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gì</a:t>
            </a:r>
            <a:r>
              <a:rPr lang="en-US" sz="4000" i="1" dirty="0">
                <a:solidFill>
                  <a:prstClr val="black"/>
                </a:solidFill>
                <a:latin typeface="Times New Roman" pitchFamily="18" charset="0"/>
                <a:cs typeface="Times New Roman" pitchFamily="18" charset="0"/>
              </a:rPr>
              <a:t>;… </a:t>
            </a:r>
          </a:p>
        </p:txBody>
      </p:sp>
      <p:pic>
        <p:nvPicPr>
          <p:cNvPr id="7" name="Picture 6">
            <a:extLst>
              <a:ext uri="{FF2B5EF4-FFF2-40B4-BE49-F238E27FC236}">
                <a16:creationId xmlns:a16="http://schemas.microsoft.com/office/drawing/2014/main" id="{4BC03375-196F-8AB7-1A69-B06F4C768E29}"/>
              </a:ext>
            </a:extLst>
          </p:cNvPr>
          <p:cNvPicPr>
            <a:picLocks noChangeAspect="1"/>
          </p:cNvPicPr>
          <p:nvPr/>
        </p:nvPicPr>
        <p:blipFill>
          <a:blip r:embed="rId3"/>
          <a:stretch>
            <a:fillRect/>
          </a:stretch>
        </p:blipFill>
        <p:spPr>
          <a:xfrm>
            <a:off x="10544908" y="2328006"/>
            <a:ext cx="8180456" cy="6236536"/>
          </a:xfrm>
          <a:prstGeom prst="rect">
            <a:avLst/>
          </a:prstGeom>
        </p:spPr>
      </p:pic>
      <p:sp>
        <p:nvSpPr>
          <p:cNvPr id="8" name="Rectangle 7">
            <a:extLst>
              <a:ext uri="{FF2B5EF4-FFF2-40B4-BE49-F238E27FC236}">
                <a16:creationId xmlns:a16="http://schemas.microsoft.com/office/drawing/2014/main" id="{2FA8BD6F-BCA8-F8A3-0CFA-A576D6FD721C}"/>
              </a:ext>
            </a:extLst>
          </p:cNvPr>
          <p:cNvSpPr/>
          <p:nvPr/>
        </p:nvSpPr>
        <p:spPr>
          <a:xfrm>
            <a:off x="6400800" y="872944"/>
            <a:ext cx="7467600" cy="800058"/>
          </a:xfrm>
          <a:prstGeom prst="rect">
            <a:avLst/>
          </a:prstGeom>
        </p:spPr>
        <p:txBody>
          <a:bodyPr wrap="square" lIns="182720" tIns="91360" rIns="182720" bIns="91360">
            <a:spAutoFit/>
          </a:bodyPr>
          <a:lstStyle/>
          <a:p>
            <a:pPr algn="just" defTabSz="1827216"/>
            <a:r>
              <a:rPr lang="en-US" sz="4000" b="1" dirty="0">
                <a:solidFill>
                  <a:prstClr val="black"/>
                </a:solidFill>
                <a:latin typeface="Times New Roman" pitchFamily="18" charset="0"/>
                <a:cs typeface="Times New Roman" pitchFamily="18" charset="0"/>
              </a:rPr>
              <a:t>*</a:t>
            </a:r>
            <a:r>
              <a:rPr lang="en-US" sz="4000" b="1" dirty="0" err="1">
                <a:solidFill>
                  <a:prstClr val="black"/>
                </a:solidFill>
                <a:latin typeface="Times New Roman" pitchFamily="18" charset="0"/>
                <a:cs typeface="Times New Roman" pitchFamily="18" charset="0"/>
              </a:rPr>
              <a:t>Lời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nói</a:t>
            </a:r>
            <a:endParaRPr lang="en-US" sz="4000" b="1" dirty="0">
              <a:solidFill>
                <a:prstClr val="black"/>
              </a:solidFill>
              <a:latin typeface="Times New Roman" pitchFamily="18" charset="0"/>
              <a:cs typeface="Times New Roman" pitchFamily="18" charset="0"/>
            </a:endParaRPr>
          </a:p>
        </p:txBody>
      </p:sp>
      <p:sp>
        <p:nvSpPr>
          <p:cNvPr id="11" name="Rectangle 10">
            <a:extLst>
              <a:ext uri="{FF2B5EF4-FFF2-40B4-BE49-F238E27FC236}">
                <a16:creationId xmlns:a16="http://schemas.microsoft.com/office/drawing/2014/main" id="{981FC4E3-A343-8EAF-D9C0-1DA85CAF7F1B}"/>
              </a:ext>
            </a:extLst>
          </p:cNvPr>
          <p:cNvSpPr/>
          <p:nvPr/>
        </p:nvSpPr>
        <p:spPr>
          <a:xfrm>
            <a:off x="750277" y="8991642"/>
            <a:ext cx="9601200" cy="800058"/>
          </a:xfrm>
          <a:prstGeom prst="rect">
            <a:avLst/>
          </a:prstGeom>
        </p:spPr>
        <p:txBody>
          <a:bodyPr wrap="square" lIns="182720" tIns="91360" rIns="182720" bIns="91360">
            <a:spAutoFit/>
          </a:bodyPr>
          <a:lstStyle/>
          <a:p>
            <a:pPr algn="just" defTabSz="1827216"/>
            <a:r>
              <a:rPr lang="en-US" sz="4000" b="1" i="1" dirty="0">
                <a:solidFill>
                  <a:prstClr val="black"/>
                </a:solidFill>
                <a:latin typeface="Times New Roman" pitchFamily="18" charset="0"/>
                <a:cs typeface="Times New Roman" pitchFamily="18" charset="0"/>
                <a:sym typeface="Wingdings" panose="05000000000000000000" pitchFamily="2" charset="2"/>
              </a:rPr>
              <a:t> </a:t>
            </a:r>
            <a:r>
              <a:rPr lang="en-US" sz="4000" b="1" i="1" dirty="0" err="1">
                <a:solidFill>
                  <a:prstClr val="black"/>
                </a:solidFill>
                <a:latin typeface="Times New Roman" pitchFamily="18" charset="0"/>
                <a:cs typeface="Times New Roman" pitchFamily="18" charset="0"/>
                <a:sym typeface="Wingdings" panose="05000000000000000000" pitchFamily="2" charset="2"/>
              </a:rPr>
              <a:t>Dứt</a:t>
            </a:r>
            <a:r>
              <a:rPr lang="en-US" sz="4000" b="1" i="1" dirty="0">
                <a:solidFill>
                  <a:prstClr val="black"/>
                </a:solidFill>
                <a:latin typeface="Times New Roman" pitchFamily="18" charset="0"/>
                <a:cs typeface="Times New Roman" pitchFamily="18" charset="0"/>
                <a:sym typeface="Wingdings" panose="05000000000000000000" pitchFamily="2" charset="2"/>
              </a:rPr>
              <a:t> </a:t>
            </a:r>
            <a:r>
              <a:rPr lang="en-US" sz="4000" b="1" i="1" dirty="0" err="1">
                <a:solidFill>
                  <a:prstClr val="black"/>
                </a:solidFill>
                <a:latin typeface="Times New Roman" pitchFamily="18" charset="0"/>
                <a:cs typeface="Times New Roman" pitchFamily="18" charset="0"/>
                <a:sym typeface="Wingdings" panose="05000000000000000000" pitchFamily="2" charset="2"/>
              </a:rPr>
              <a:t>khoát</a:t>
            </a:r>
            <a:r>
              <a:rPr lang="en-US" sz="4000" b="1" i="1" dirty="0">
                <a:solidFill>
                  <a:prstClr val="black"/>
                </a:solidFill>
                <a:latin typeface="Times New Roman" pitchFamily="18" charset="0"/>
                <a:cs typeface="Times New Roman" pitchFamily="18" charset="0"/>
                <a:sym typeface="Wingdings" panose="05000000000000000000" pitchFamily="2" charset="2"/>
              </a:rPr>
              <a:t>, </a:t>
            </a:r>
            <a:r>
              <a:rPr lang="en-US" sz="4000" b="1" i="1" dirty="0" err="1">
                <a:solidFill>
                  <a:prstClr val="black"/>
                </a:solidFill>
                <a:latin typeface="Times New Roman" pitchFamily="18" charset="0"/>
                <a:cs typeface="Times New Roman" pitchFamily="18" charset="0"/>
                <a:sym typeface="Wingdings" panose="05000000000000000000" pitchFamily="2" charset="2"/>
              </a:rPr>
              <a:t>thể</a:t>
            </a:r>
            <a:r>
              <a:rPr lang="en-US" sz="4000" b="1" i="1" dirty="0">
                <a:solidFill>
                  <a:prstClr val="black"/>
                </a:solidFill>
                <a:latin typeface="Times New Roman" pitchFamily="18" charset="0"/>
                <a:cs typeface="Times New Roman" pitchFamily="18" charset="0"/>
                <a:sym typeface="Wingdings" panose="05000000000000000000" pitchFamily="2" charset="2"/>
              </a:rPr>
              <a:t> </a:t>
            </a:r>
            <a:r>
              <a:rPr lang="en-US" sz="4000" b="1" i="1" dirty="0" err="1">
                <a:solidFill>
                  <a:prstClr val="black"/>
                </a:solidFill>
                <a:latin typeface="Times New Roman" pitchFamily="18" charset="0"/>
                <a:cs typeface="Times New Roman" pitchFamily="18" charset="0"/>
                <a:sym typeface="Wingdings" panose="05000000000000000000" pitchFamily="2" charset="2"/>
              </a:rPr>
              <a:t>hiện</a:t>
            </a:r>
            <a:r>
              <a:rPr lang="en-US" sz="4000" b="1" i="1" dirty="0">
                <a:solidFill>
                  <a:prstClr val="black"/>
                </a:solidFill>
                <a:latin typeface="Times New Roman" pitchFamily="18" charset="0"/>
                <a:cs typeface="Times New Roman" pitchFamily="18" charset="0"/>
                <a:sym typeface="Wingdings" panose="05000000000000000000" pitchFamily="2" charset="2"/>
              </a:rPr>
              <a:t> </a:t>
            </a:r>
            <a:r>
              <a:rPr lang="en-US" sz="4000" b="1" i="1" dirty="0" err="1">
                <a:solidFill>
                  <a:prstClr val="black"/>
                </a:solidFill>
                <a:latin typeface="Times New Roman" pitchFamily="18" charset="0"/>
                <a:cs typeface="Times New Roman" pitchFamily="18" charset="0"/>
                <a:sym typeface="Wingdings" panose="05000000000000000000" pitchFamily="2" charset="2"/>
              </a:rPr>
              <a:t>mục</a:t>
            </a:r>
            <a:r>
              <a:rPr lang="en-US" sz="4000" b="1" i="1" dirty="0">
                <a:solidFill>
                  <a:prstClr val="black"/>
                </a:solidFill>
                <a:latin typeface="Times New Roman" pitchFamily="18" charset="0"/>
                <a:cs typeface="Times New Roman" pitchFamily="18" charset="0"/>
                <a:sym typeface="Wingdings" panose="05000000000000000000" pitchFamily="2" charset="2"/>
              </a:rPr>
              <a:t> </a:t>
            </a:r>
            <a:r>
              <a:rPr lang="en-US" sz="4000" b="1" i="1" dirty="0" err="1">
                <a:solidFill>
                  <a:prstClr val="black"/>
                </a:solidFill>
                <a:latin typeface="Times New Roman" pitchFamily="18" charset="0"/>
                <a:cs typeface="Times New Roman" pitchFamily="18" charset="0"/>
                <a:sym typeface="Wingdings" panose="05000000000000000000" pitchFamily="2" charset="2"/>
              </a:rPr>
              <a:t>đích</a:t>
            </a:r>
            <a:r>
              <a:rPr lang="en-US" sz="4000" b="1" i="1" dirty="0">
                <a:solidFill>
                  <a:prstClr val="black"/>
                </a:solidFill>
                <a:latin typeface="Times New Roman" pitchFamily="18" charset="0"/>
                <a:cs typeface="Times New Roman" pitchFamily="18" charset="0"/>
                <a:sym typeface="Wingdings" panose="05000000000000000000" pitchFamily="2" charset="2"/>
              </a:rPr>
              <a:t> </a:t>
            </a:r>
            <a:r>
              <a:rPr lang="en-US" sz="4000" b="1" i="1" dirty="0" err="1">
                <a:solidFill>
                  <a:prstClr val="black"/>
                </a:solidFill>
                <a:latin typeface="Times New Roman" pitchFamily="18" charset="0"/>
                <a:cs typeface="Times New Roman" pitchFamily="18" charset="0"/>
                <a:sym typeface="Wingdings" panose="05000000000000000000" pitchFamily="2" charset="2"/>
              </a:rPr>
              <a:t>rõ</a:t>
            </a:r>
            <a:r>
              <a:rPr lang="en-US" sz="4000" b="1" i="1" dirty="0">
                <a:solidFill>
                  <a:prstClr val="black"/>
                </a:solidFill>
                <a:latin typeface="Times New Roman" pitchFamily="18" charset="0"/>
                <a:cs typeface="Times New Roman" pitchFamily="18" charset="0"/>
                <a:sym typeface="Wingdings" panose="05000000000000000000" pitchFamily="2" charset="2"/>
              </a:rPr>
              <a:t> </a:t>
            </a:r>
            <a:r>
              <a:rPr lang="en-US" sz="4000" b="1" i="1" dirty="0" err="1">
                <a:solidFill>
                  <a:prstClr val="black"/>
                </a:solidFill>
                <a:latin typeface="Times New Roman" pitchFamily="18" charset="0"/>
                <a:cs typeface="Times New Roman" pitchFamily="18" charset="0"/>
                <a:sym typeface="Wingdings" panose="05000000000000000000" pitchFamily="2" charset="2"/>
              </a:rPr>
              <a:t>ràng</a:t>
            </a:r>
            <a:endParaRPr lang="en-US" sz="4000" b="1" i="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50537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barn(inVertical)">
                                      <p:cBhvr>
                                        <p:cTn id="2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NFOGRAPHIC] Hành trình Bác Hồ đi tìm đường cứu nước và bài học cho thanh  niên">
            <a:extLst>
              <a:ext uri="{FF2B5EF4-FFF2-40B4-BE49-F238E27FC236}">
                <a16:creationId xmlns:a16="http://schemas.microsoft.com/office/drawing/2014/main" id="{D06DE67C-1992-7A95-AB42-2A8CCA87F58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524" b="99683" l="1000" r="98333">
                        <a14:foregroundMark x1="19000" y1="83492" x2="58833" y2="87619"/>
                        <a14:foregroundMark x1="58833" y1="87619" x2="86167" y2="86032"/>
                        <a14:foregroundMark x1="86167" y1="86032" x2="93333" y2="78095"/>
                        <a14:foregroundMark x1="93333" y1="78095" x2="94167" y2="53651"/>
                        <a14:foregroundMark x1="94167" y1="53651" x2="92000" y2="50794"/>
                        <a14:foregroundMark x1="97500" y1="41270" x2="97833" y2="86984"/>
                        <a14:foregroundMark x1="97833" y1="86984" x2="94000" y2="96825"/>
                        <a14:foregroundMark x1="94000" y1="96825" x2="10500" y2="93651"/>
                        <a14:foregroundMark x1="10500" y1="93651" x2="6500" y2="89841"/>
                        <a14:foregroundMark x1="6500" y1="89841" x2="6209" y2="90396"/>
                        <a14:foregroundMark x1="5939" y1="71029" x2="6333" y2="70794"/>
                        <a14:foregroundMark x1="14000" y1="55873" x2="66667" y2="31111"/>
                        <a14:foregroundMark x1="12167" y1="50159" x2="18667" y2="49524"/>
                        <a14:foregroundMark x1="12833" y1="99365" x2="47500" y2="94603"/>
                        <a14:foregroundMark x1="84000" y1="48254" x2="54500" y2="99683"/>
                        <a14:foregroundMark x1="6111" y1="83371" x2="19000" y2="66667"/>
                        <a14:foregroundMark x1="80833" y1="25714" x2="93000" y2="39365"/>
                        <a14:foregroundMark x1="93000" y1="39365" x2="96667" y2="53651"/>
                        <a14:foregroundMark x1="96667" y1="53651" x2="98333" y2="88254"/>
                        <a14:foregroundMark x1="98333" y1="88254" x2="51167" y2="65714"/>
                        <a14:foregroundMark x1="51167" y1="65714" x2="21167" y2="77460"/>
                        <a14:foregroundMark x1="21167" y1="77460" x2="21000" y2="77460"/>
                        <a14:backgroundMark x1="167" y1="63810" x2="667" y2="996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862" y="4756526"/>
            <a:ext cx="11756571" cy="6172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B574E70-B67E-0769-DB32-E3C40EC83CC0}"/>
              </a:ext>
            </a:extLst>
          </p:cNvPr>
          <p:cNvSpPr/>
          <p:nvPr/>
        </p:nvSpPr>
        <p:spPr>
          <a:xfrm>
            <a:off x="762000" y="2098496"/>
            <a:ext cx="3886200" cy="800058"/>
          </a:xfrm>
          <a:prstGeom prst="rect">
            <a:avLst/>
          </a:prstGeom>
        </p:spPr>
        <p:txBody>
          <a:bodyPr wrap="square" lIns="182720" tIns="91360" rIns="182720" bIns="91360">
            <a:spAutoFit/>
          </a:bodyPr>
          <a:lstStyle/>
          <a:p>
            <a:pPr algn="just" defTabSz="1827216"/>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Yêu</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nước</a:t>
            </a:r>
            <a:endParaRPr lang="en-US" sz="4000" i="1" dirty="0">
              <a:solidFill>
                <a:prstClr val="black"/>
              </a:solidFill>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id="{7B70E930-434A-DC8B-D5D2-F882E3801246}"/>
              </a:ext>
            </a:extLst>
          </p:cNvPr>
          <p:cNvSpPr/>
          <p:nvPr/>
        </p:nvSpPr>
        <p:spPr>
          <a:xfrm>
            <a:off x="762000" y="3058405"/>
            <a:ext cx="6506308" cy="800058"/>
          </a:xfrm>
          <a:prstGeom prst="rect">
            <a:avLst/>
          </a:prstGeom>
        </p:spPr>
        <p:txBody>
          <a:bodyPr wrap="square" lIns="182720" tIns="91360" rIns="182720" bIns="91360">
            <a:spAutoFit/>
          </a:bodyPr>
          <a:lstStyle/>
          <a:p>
            <a:pPr algn="just" defTabSz="1827216"/>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Giàu</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bản</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lĩnh</a:t>
            </a:r>
            <a:r>
              <a:rPr lang="en-US" sz="4000" i="1" dirty="0">
                <a:solidFill>
                  <a:prstClr val="black"/>
                </a:solidFill>
                <a:latin typeface="Times New Roman" pitchFamily="18" charset="0"/>
                <a:cs typeface="Times New Roman" pitchFamily="18" charset="0"/>
              </a:rPr>
              <a:t>, ý </a:t>
            </a:r>
            <a:r>
              <a:rPr lang="en-US" sz="4000" i="1" dirty="0" err="1">
                <a:solidFill>
                  <a:prstClr val="black"/>
                </a:solidFill>
                <a:latin typeface="Times New Roman" pitchFamily="18" charset="0"/>
                <a:cs typeface="Times New Roman" pitchFamily="18" charset="0"/>
              </a:rPr>
              <a:t>chí</a:t>
            </a:r>
            <a:endParaRPr lang="en-US" sz="4000" i="1" dirty="0">
              <a:solidFill>
                <a:prstClr val="black"/>
              </a:solidFill>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A077F94E-959C-B0ED-9FA2-E26B8D42B69D}"/>
              </a:ext>
            </a:extLst>
          </p:cNvPr>
          <p:cNvSpPr/>
          <p:nvPr/>
        </p:nvSpPr>
        <p:spPr>
          <a:xfrm>
            <a:off x="762000" y="3924300"/>
            <a:ext cx="7620000" cy="1415611"/>
          </a:xfrm>
          <a:prstGeom prst="rect">
            <a:avLst/>
          </a:prstGeom>
        </p:spPr>
        <p:txBody>
          <a:bodyPr wrap="square" lIns="182720" tIns="91360" rIns="182720" bIns="91360">
            <a:spAutoFit/>
          </a:bodyPr>
          <a:lstStyle/>
          <a:p>
            <a:pPr algn="just" defTabSz="1827216"/>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Sống</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hành</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động</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phấn</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đấu</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vì</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mục</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đích</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lí</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tưởng</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cao</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đẹp</a:t>
            </a:r>
            <a:endParaRPr lang="en-US" sz="4000" i="1" dirty="0">
              <a:solidFill>
                <a:prstClr val="black"/>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718618D8-B455-C296-B5B0-CC3F0ED73A2A}"/>
              </a:ext>
            </a:extLst>
          </p:cNvPr>
          <p:cNvPicPr>
            <a:picLocks noChangeAspect="1"/>
          </p:cNvPicPr>
          <p:nvPr/>
        </p:nvPicPr>
        <p:blipFill>
          <a:blip r:embed="rId5">
            <a:duotone>
              <a:schemeClr val="bg2">
                <a:shade val="45000"/>
                <a:satMod val="135000"/>
              </a:schemeClr>
              <a:prstClr val="white"/>
            </a:duotone>
          </a:blip>
          <a:stretch>
            <a:fillRect/>
          </a:stretch>
        </p:blipFill>
        <p:spPr>
          <a:xfrm>
            <a:off x="13792200" y="8039100"/>
            <a:ext cx="5334462" cy="3084843"/>
          </a:xfrm>
          <a:prstGeom prst="rect">
            <a:avLst/>
          </a:prstGeom>
        </p:spPr>
      </p:pic>
      <p:sp>
        <p:nvSpPr>
          <p:cNvPr id="8" name="Rectangle 7">
            <a:extLst>
              <a:ext uri="{FF2B5EF4-FFF2-40B4-BE49-F238E27FC236}">
                <a16:creationId xmlns:a16="http://schemas.microsoft.com/office/drawing/2014/main" id="{80ACAB6A-162F-ECC2-0422-51F17C295C74}"/>
              </a:ext>
            </a:extLst>
          </p:cNvPr>
          <p:cNvSpPr/>
          <p:nvPr/>
        </p:nvSpPr>
        <p:spPr>
          <a:xfrm>
            <a:off x="8784352" y="1391862"/>
            <a:ext cx="8894048" cy="2031164"/>
          </a:xfrm>
          <a:prstGeom prst="rect">
            <a:avLst/>
          </a:prstGeom>
          <a:solidFill>
            <a:schemeClr val="bg1">
              <a:lumMod val="95000"/>
            </a:schemeClr>
          </a:solidFill>
        </p:spPr>
        <p:txBody>
          <a:bodyPr wrap="square" lIns="182720" tIns="91360" rIns="182720" bIns="91360">
            <a:spAutoFit/>
          </a:bodyPr>
          <a:lstStyle/>
          <a:p>
            <a:pPr algn="just" defTabSz="1827216"/>
            <a:r>
              <a:rPr lang="en-US" sz="4000" b="1" i="1" dirty="0" err="1">
                <a:solidFill>
                  <a:srgbClr val="FF0000"/>
                </a:solidFill>
                <a:latin typeface="Times New Roman" pitchFamily="18" charset="0"/>
                <a:cs typeface="Times New Roman" pitchFamily="18" charset="0"/>
              </a:rPr>
              <a:t>Chúng</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mình</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trở</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về</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giúp</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đồng</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bào</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đuổi</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hết</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thực</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dân</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Pháp</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ra</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khỏi</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đất</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nước</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giành</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độc</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lập</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tự</a:t>
            </a:r>
            <a:r>
              <a:rPr lang="en-US" sz="4000" b="1" i="1" dirty="0">
                <a:solidFill>
                  <a:srgbClr val="FF0000"/>
                </a:solidFill>
                <a:latin typeface="Times New Roman" pitchFamily="18" charset="0"/>
                <a:cs typeface="Times New Roman" pitchFamily="18" charset="0"/>
              </a:rPr>
              <a:t> do.</a:t>
            </a:r>
          </a:p>
        </p:txBody>
      </p:sp>
      <p:sp>
        <p:nvSpPr>
          <p:cNvPr id="9" name="Rectangle 8">
            <a:extLst>
              <a:ext uri="{FF2B5EF4-FFF2-40B4-BE49-F238E27FC236}">
                <a16:creationId xmlns:a16="http://schemas.microsoft.com/office/drawing/2014/main" id="{71ACEA09-1FAB-26F4-501D-9B99E37F345D}"/>
              </a:ext>
            </a:extLst>
          </p:cNvPr>
          <p:cNvSpPr/>
          <p:nvPr/>
        </p:nvSpPr>
        <p:spPr>
          <a:xfrm>
            <a:off x="8784352" y="3689747"/>
            <a:ext cx="8894048" cy="800058"/>
          </a:xfrm>
          <a:prstGeom prst="rect">
            <a:avLst/>
          </a:prstGeom>
          <a:solidFill>
            <a:schemeClr val="bg1">
              <a:lumMod val="95000"/>
            </a:schemeClr>
          </a:solidFill>
        </p:spPr>
        <p:txBody>
          <a:bodyPr wrap="square" lIns="182720" tIns="91360" rIns="182720" bIns="91360">
            <a:spAutoFit/>
          </a:bodyPr>
          <a:lstStyle/>
          <a:p>
            <a:pPr algn="just" defTabSz="1827216"/>
            <a:r>
              <a:rPr lang="en-US" sz="4000" b="1" i="1" dirty="0" err="1">
                <a:solidFill>
                  <a:srgbClr val="FF0000"/>
                </a:solidFill>
                <a:latin typeface="Times New Roman" pitchFamily="18" charset="0"/>
                <a:cs typeface="Times New Roman" pitchFamily="18" charset="0"/>
              </a:rPr>
              <a:t>Tìm</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đường</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cứu</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nước</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cứu</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dân</a:t>
            </a:r>
            <a:endParaRPr lang="en-US" sz="4000" b="1" i="1" dirty="0">
              <a:solidFill>
                <a:srgbClr val="FF0000"/>
              </a:solidFill>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55EE608D-47D9-85C0-52FA-8059F96C800E}"/>
              </a:ext>
            </a:extLst>
          </p:cNvPr>
          <p:cNvSpPr/>
          <p:nvPr/>
        </p:nvSpPr>
        <p:spPr>
          <a:xfrm>
            <a:off x="8784352" y="4756526"/>
            <a:ext cx="8894048" cy="2646717"/>
          </a:xfrm>
          <a:prstGeom prst="rect">
            <a:avLst/>
          </a:prstGeom>
          <a:solidFill>
            <a:schemeClr val="bg1">
              <a:lumMod val="95000"/>
            </a:schemeClr>
          </a:solidFill>
        </p:spPr>
        <p:txBody>
          <a:bodyPr wrap="square" lIns="182720" tIns="91360" rIns="182720" bIns="91360">
            <a:spAutoFit/>
          </a:bodyPr>
          <a:lstStyle/>
          <a:p>
            <a:pPr algn="just" defTabSz="1827216"/>
            <a:r>
              <a:rPr lang="en-US" sz="4000" b="1" i="1" dirty="0" err="1">
                <a:solidFill>
                  <a:srgbClr val="FF0000"/>
                </a:solidFill>
                <a:latin typeface="Times New Roman" pitchFamily="18" charset="0"/>
                <a:cs typeface="Times New Roman" pitchFamily="18" charset="0"/>
              </a:rPr>
              <a:t>Tôi</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muốn</a:t>
            </a:r>
            <a:r>
              <a:rPr lang="en-US" sz="4000" b="1" i="1" dirty="0">
                <a:solidFill>
                  <a:srgbClr val="FF0000"/>
                </a:solidFill>
                <a:latin typeface="Times New Roman" pitchFamily="18" charset="0"/>
                <a:cs typeface="Times New Roman" pitchFamily="18" charset="0"/>
              </a:rPr>
              <a:t> sang </a:t>
            </a:r>
            <a:r>
              <a:rPr lang="en-US" sz="4000" b="1" i="1" dirty="0" err="1">
                <a:solidFill>
                  <a:srgbClr val="FF0000"/>
                </a:solidFill>
                <a:latin typeface="Times New Roman" pitchFamily="18" charset="0"/>
                <a:cs typeface="Times New Roman" pitchFamily="18" charset="0"/>
              </a:rPr>
              <a:t>Pháp</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để</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được</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nhìn</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tận</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mắt</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người</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dân</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Pháp</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họ</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sống</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thế</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nào</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đằng</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sau</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những</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cái</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chữ</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tự</a:t>
            </a:r>
            <a:r>
              <a:rPr lang="en-US" sz="4000" b="1" i="1" dirty="0">
                <a:solidFill>
                  <a:srgbClr val="FF0000"/>
                </a:solidFill>
                <a:latin typeface="Times New Roman" pitchFamily="18" charset="0"/>
                <a:cs typeface="Times New Roman" pitchFamily="18" charset="0"/>
              </a:rPr>
              <a:t> do, </a:t>
            </a:r>
            <a:r>
              <a:rPr lang="en-US" sz="4000" b="1" i="1" dirty="0" err="1">
                <a:solidFill>
                  <a:srgbClr val="FF0000"/>
                </a:solidFill>
                <a:latin typeface="Times New Roman" pitchFamily="18" charset="0"/>
                <a:cs typeface="Times New Roman" pitchFamily="18" charset="0"/>
              </a:rPr>
              <a:t>bình</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đẳng</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bác</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ái</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ẩn</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náu</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những</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gì</a:t>
            </a:r>
            <a:r>
              <a:rPr lang="en-US" sz="4000" b="1" i="1" dirty="0">
                <a:solidFill>
                  <a:srgbClr val="FF0000"/>
                </a:solidFill>
                <a:latin typeface="Times New Roman" pitchFamily="18" charset="0"/>
                <a:cs typeface="Times New Roman" pitchFamily="18" charset="0"/>
              </a:rPr>
              <a:t>,…</a:t>
            </a:r>
          </a:p>
        </p:txBody>
      </p:sp>
      <p:sp>
        <p:nvSpPr>
          <p:cNvPr id="11" name="Rectangle 10">
            <a:extLst>
              <a:ext uri="{FF2B5EF4-FFF2-40B4-BE49-F238E27FC236}">
                <a16:creationId xmlns:a16="http://schemas.microsoft.com/office/drawing/2014/main" id="{491BBCEB-624C-E757-DF25-1524F201A190}"/>
              </a:ext>
            </a:extLst>
          </p:cNvPr>
          <p:cNvSpPr/>
          <p:nvPr/>
        </p:nvSpPr>
        <p:spPr>
          <a:xfrm>
            <a:off x="762000" y="466075"/>
            <a:ext cx="7467600" cy="800058"/>
          </a:xfrm>
          <a:prstGeom prst="rect">
            <a:avLst/>
          </a:prstGeom>
        </p:spPr>
        <p:txBody>
          <a:bodyPr wrap="square" lIns="182720" tIns="91360" rIns="182720" bIns="91360">
            <a:spAutoFit/>
          </a:bodyPr>
          <a:lstStyle/>
          <a:p>
            <a:pPr algn="just" defTabSz="1827216"/>
            <a:r>
              <a:rPr lang="en-US" sz="4000" b="1" dirty="0">
                <a:solidFill>
                  <a:prstClr val="black"/>
                </a:solidFill>
                <a:latin typeface="Times New Roman" pitchFamily="18" charset="0"/>
                <a:cs typeface="Times New Roman" pitchFamily="18" charset="0"/>
              </a:rPr>
              <a:t>a. </a:t>
            </a:r>
            <a:r>
              <a:rPr lang="en-US" sz="4000" b="1" dirty="0" err="1">
                <a:solidFill>
                  <a:prstClr val="black"/>
                </a:solidFill>
                <a:latin typeface="Times New Roman" pitchFamily="18" charset="0"/>
                <a:cs typeface="Times New Roman" pitchFamily="18" charset="0"/>
              </a:rPr>
              <a:t>Nhân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vật</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anh</a:t>
            </a:r>
            <a:r>
              <a:rPr lang="en-US" sz="4000" b="1" dirty="0">
                <a:solidFill>
                  <a:prstClr val="black"/>
                </a:solidFill>
                <a:latin typeface="Times New Roman" pitchFamily="18" charset="0"/>
                <a:cs typeface="Times New Roman" pitchFamily="18" charset="0"/>
              </a:rPr>
              <a:t> Ba”</a:t>
            </a:r>
          </a:p>
        </p:txBody>
      </p:sp>
      <p:sp>
        <p:nvSpPr>
          <p:cNvPr id="12" name="Rectangle 11">
            <a:extLst>
              <a:ext uri="{FF2B5EF4-FFF2-40B4-BE49-F238E27FC236}">
                <a16:creationId xmlns:a16="http://schemas.microsoft.com/office/drawing/2014/main" id="{EC4BBDC9-F290-BAC7-503E-01B388F04E1B}"/>
              </a:ext>
            </a:extLst>
          </p:cNvPr>
          <p:cNvSpPr/>
          <p:nvPr/>
        </p:nvSpPr>
        <p:spPr>
          <a:xfrm>
            <a:off x="3657600" y="1506389"/>
            <a:ext cx="7467600" cy="800058"/>
          </a:xfrm>
          <a:prstGeom prst="rect">
            <a:avLst/>
          </a:prstGeom>
        </p:spPr>
        <p:txBody>
          <a:bodyPr wrap="square" lIns="182720" tIns="91360" rIns="182720" bIns="91360">
            <a:spAutoFit/>
          </a:bodyPr>
          <a:lstStyle/>
          <a:p>
            <a:pPr algn="just" defTabSz="1827216"/>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Tính</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cách</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nổi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bật</a:t>
            </a:r>
            <a:endParaRPr lang="en-US" sz="4000" b="1" dirty="0">
              <a:solidFill>
                <a:prstClr val="black"/>
              </a:solidFill>
              <a:latin typeface="Times New Roman" pitchFamily="18" charset="0"/>
              <a:cs typeface="Times New Roman" pitchFamily="18" charset="0"/>
            </a:endParaRPr>
          </a:p>
        </p:txBody>
      </p:sp>
      <p:sp>
        <p:nvSpPr>
          <p:cNvPr id="13" name="Rectangle 12">
            <a:extLst>
              <a:ext uri="{FF2B5EF4-FFF2-40B4-BE49-F238E27FC236}">
                <a16:creationId xmlns:a16="http://schemas.microsoft.com/office/drawing/2014/main" id="{DB574E70-B67E-0769-DB32-E3C40EC83CC0}"/>
              </a:ext>
            </a:extLst>
          </p:cNvPr>
          <p:cNvSpPr/>
          <p:nvPr/>
        </p:nvSpPr>
        <p:spPr>
          <a:xfrm>
            <a:off x="4343400" y="5396811"/>
            <a:ext cx="3886200" cy="800058"/>
          </a:xfrm>
          <a:prstGeom prst="rect">
            <a:avLst/>
          </a:prstGeom>
        </p:spPr>
        <p:txBody>
          <a:bodyPr wrap="square" lIns="182720" tIns="91360" rIns="182720" bIns="91360">
            <a:spAutoFit/>
          </a:bodyPr>
          <a:lstStyle/>
          <a:p>
            <a:pPr algn="just" defTabSz="1827216"/>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Lạc</a:t>
            </a:r>
            <a:r>
              <a:rPr lang="en-US" sz="4000" i="1" dirty="0">
                <a:solidFill>
                  <a:prstClr val="black"/>
                </a:solidFill>
                <a:latin typeface="Times New Roman" pitchFamily="18" charset="0"/>
                <a:cs typeface="Times New Roman" pitchFamily="18" charset="0"/>
              </a:rPr>
              <a:t> </a:t>
            </a:r>
            <a:r>
              <a:rPr lang="en-US" sz="4000" i="1" dirty="0" err="1">
                <a:solidFill>
                  <a:prstClr val="black"/>
                </a:solidFill>
                <a:latin typeface="Times New Roman" pitchFamily="18" charset="0"/>
                <a:cs typeface="Times New Roman" pitchFamily="18" charset="0"/>
              </a:rPr>
              <a:t>quan</a:t>
            </a:r>
            <a:endParaRPr lang="en-US" sz="4000" i="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17522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218"/>
                                        </p:tgtEl>
                                        <p:attrNameLst>
                                          <p:attrName>style.visibility</p:attrName>
                                        </p:attrNameLst>
                                      </p:cBhvr>
                                      <p:to>
                                        <p:strVal val="visible"/>
                                      </p:to>
                                    </p:set>
                                    <p:animEffect transition="in" filter="fade">
                                      <p:cBhvr>
                                        <p:cTn id="42" dur="1000"/>
                                        <p:tgtEl>
                                          <p:spTgt spid="9218"/>
                                        </p:tgtEl>
                                      </p:cBhvr>
                                    </p:animEffect>
                                    <p:anim calcmode="lin" valueType="num">
                                      <p:cBhvr>
                                        <p:cTn id="43" dur="1000" fill="hold"/>
                                        <p:tgtEl>
                                          <p:spTgt spid="9218"/>
                                        </p:tgtEl>
                                        <p:attrNameLst>
                                          <p:attrName>ppt_x</p:attrName>
                                        </p:attrNameLst>
                                      </p:cBhvr>
                                      <p:tavLst>
                                        <p:tav tm="0">
                                          <p:val>
                                            <p:strVal val="#ppt_x"/>
                                          </p:val>
                                        </p:tav>
                                        <p:tav tm="100000">
                                          <p:val>
                                            <p:strVal val="#ppt_x"/>
                                          </p:val>
                                        </p:tav>
                                      </p:tavLst>
                                    </p:anim>
                                    <p:anim calcmode="lin" valueType="num">
                                      <p:cBhvr>
                                        <p:cTn id="44"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arn(inVertical)">
                                      <p:cBhvr>
                                        <p:cTn id="4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animBg="1"/>
      <p:bldP spid="9" grpId="0" animBg="1"/>
      <p:bldP spid="10" grpId="0" animBg="1"/>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63BED2-2F28-0D9A-BE9F-0846037744C9}"/>
              </a:ext>
            </a:extLst>
          </p:cNvPr>
          <p:cNvSpPr/>
          <p:nvPr/>
        </p:nvSpPr>
        <p:spPr>
          <a:xfrm>
            <a:off x="762000" y="304842"/>
            <a:ext cx="7467600" cy="800058"/>
          </a:xfrm>
          <a:prstGeom prst="rect">
            <a:avLst/>
          </a:prstGeom>
        </p:spPr>
        <p:txBody>
          <a:bodyPr wrap="square" lIns="182720" tIns="91360" rIns="182720" bIns="91360">
            <a:spAutoFit/>
          </a:bodyPr>
          <a:lstStyle/>
          <a:p>
            <a:pPr algn="just" defTabSz="1827216"/>
            <a:r>
              <a:rPr lang="en-US" sz="4000" b="1" dirty="0">
                <a:solidFill>
                  <a:prstClr val="black"/>
                </a:solidFill>
                <a:latin typeface="Times New Roman" pitchFamily="18" charset="0"/>
                <a:cs typeface="Times New Roman" pitchFamily="18" charset="0"/>
              </a:rPr>
              <a:t>b. </a:t>
            </a:r>
            <a:r>
              <a:rPr lang="en-US" sz="4000" b="1" dirty="0" err="1">
                <a:solidFill>
                  <a:prstClr val="black"/>
                </a:solidFill>
                <a:latin typeface="Times New Roman" pitchFamily="18" charset="0"/>
                <a:cs typeface="Times New Roman" pitchFamily="18" charset="0"/>
              </a:rPr>
              <a:t>Các</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nhân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vật</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khác</a:t>
            </a:r>
            <a:endParaRPr lang="en-US" sz="4000" b="1" dirty="0">
              <a:solidFill>
                <a:prstClr val="black"/>
              </a:solidFill>
              <a:latin typeface="Times New Roman" pitchFamily="18" charset="0"/>
              <a:cs typeface="Times New Roman" pitchFamily="18" charset="0"/>
            </a:endParaRPr>
          </a:p>
        </p:txBody>
      </p:sp>
      <p:graphicFrame>
        <p:nvGraphicFramePr>
          <p:cNvPr id="3" name="Table 4">
            <a:extLst>
              <a:ext uri="{FF2B5EF4-FFF2-40B4-BE49-F238E27FC236}">
                <a16:creationId xmlns:a16="http://schemas.microsoft.com/office/drawing/2014/main" id="{08DFE5B8-620E-99C0-994F-4144AFF1125E}"/>
              </a:ext>
            </a:extLst>
          </p:cNvPr>
          <p:cNvGraphicFramePr>
            <a:graphicFrameLocks noGrp="1"/>
          </p:cNvGraphicFramePr>
          <p:nvPr>
            <p:extLst>
              <p:ext uri="{D42A27DB-BD31-4B8C-83A1-F6EECF244321}">
                <p14:modId xmlns:p14="http://schemas.microsoft.com/office/powerpoint/2010/main" val="1541249073"/>
              </p:ext>
            </p:extLst>
          </p:nvPr>
        </p:nvGraphicFramePr>
        <p:xfrm>
          <a:off x="762000" y="1714500"/>
          <a:ext cx="17051216" cy="8305800"/>
        </p:xfrm>
        <a:graphic>
          <a:graphicData uri="http://schemas.openxmlformats.org/drawingml/2006/table">
            <a:tbl>
              <a:tblPr firstRow="1" bandRow="1">
                <a:tableStyleId>{5C22544A-7EE6-4342-B048-85BDC9FD1C3A}</a:tableStyleId>
              </a:tblPr>
              <a:tblGrid>
                <a:gridCol w="7430439">
                  <a:extLst>
                    <a:ext uri="{9D8B030D-6E8A-4147-A177-3AD203B41FA5}">
                      <a16:colId xmlns:a16="http://schemas.microsoft.com/office/drawing/2014/main" val="4012608987"/>
                    </a:ext>
                  </a:extLst>
                </a:gridCol>
                <a:gridCol w="9620777">
                  <a:extLst>
                    <a:ext uri="{9D8B030D-6E8A-4147-A177-3AD203B41FA5}">
                      <a16:colId xmlns:a16="http://schemas.microsoft.com/office/drawing/2014/main" val="1723393633"/>
                    </a:ext>
                  </a:extLst>
                </a:gridCol>
              </a:tblGrid>
              <a:tr h="1572367">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Cuộc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trò</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chuyện</a:t>
                      </a:r>
                      <a:r>
                        <a:rPr lang="en-US" sz="4400" dirty="0">
                          <a:solidFill>
                            <a:schemeClr val="tx1"/>
                          </a:solidFill>
                          <a:latin typeface="Times New Roman" panose="02020603050405020304" pitchFamily="18" charset="0"/>
                          <a:cs typeface="Times New Roman" panose="02020603050405020304" pitchFamily="18"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Nét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tính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cách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được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thể</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hiện</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870418214"/>
                  </a:ext>
                </a:extLst>
              </a:tr>
              <a:tr h="2552785">
                <a:tc>
                  <a:txBody>
                    <a:bodyPr/>
                    <a:lstStyle/>
                    <a:p>
                      <a:pPr algn="just"/>
                      <a:r>
                        <a:rPr lang="en-US" sz="4400" dirty="0">
                          <a:solidFill>
                            <a:schemeClr val="tx1"/>
                          </a:solidFill>
                          <a:latin typeface="Times New Roman" panose="02020603050405020304" pitchFamily="18" charset="0"/>
                          <a:cs typeface="Times New Roman" panose="02020603050405020304" pitchFamily="18" charset="0"/>
                        </a:rPr>
                        <a:t>Anh Ba </a:t>
                      </a:r>
                      <a:r>
                        <a:rPr lang="en-US" sz="4400" dirty="0" err="1">
                          <a:solidFill>
                            <a:schemeClr val="tx1"/>
                          </a:solidFill>
                          <a:latin typeface="Times New Roman" panose="02020603050405020304" pitchFamily="18" charset="0"/>
                          <a:cs typeface="Times New Roman" panose="02020603050405020304" pitchFamily="18" charset="0"/>
                        </a:rPr>
                        <a:t>trò</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chuyện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với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anh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Tư</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về</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mục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đích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chuyến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đi</a:t>
                      </a:r>
                      <a:r>
                        <a:rPr lang="en-US" sz="4400"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3955910"/>
                  </a:ext>
                </a:extLst>
              </a:tr>
              <a:tr h="4180648">
                <a:tc>
                  <a:txBody>
                    <a:bodyPr/>
                    <a:lstStyle/>
                    <a:p>
                      <a:pPr algn="just"/>
                      <a:r>
                        <a:rPr lang="en-US" sz="4400" dirty="0">
                          <a:solidFill>
                            <a:schemeClr val="tx1"/>
                          </a:solidFill>
                          <a:latin typeface="Times New Roman" panose="02020603050405020304" pitchFamily="18" charset="0"/>
                          <a:cs typeface="Times New Roman" panose="02020603050405020304" pitchFamily="18" charset="0"/>
                        </a:rPr>
                        <a:t>Anh Ba </a:t>
                      </a:r>
                      <a:r>
                        <a:rPr lang="en-US" sz="4400" dirty="0" err="1">
                          <a:solidFill>
                            <a:schemeClr val="tx1"/>
                          </a:solidFill>
                          <a:latin typeface="Times New Roman" panose="02020603050405020304" pitchFamily="18" charset="0"/>
                          <a:cs typeface="Times New Roman" panose="02020603050405020304" pitchFamily="18" charset="0"/>
                        </a:rPr>
                        <a:t>gặp</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gỡ</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trò</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chuyện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với</a:t>
                      </a:r>
                      <a:r>
                        <a:rPr lang="en-US" sz="4400" dirty="0">
                          <a:solidFill>
                            <a:schemeClr val="tx1"/>
                          </a:solidFill>
                          <a:latin typeface="Times New Roman" panose="02020603050405020304" pitchFamily="18" charset="0"/>
                          <a:cs typeface="Times New Roman" panose="02020603050405020304" pitchFamily="18" charset="0"/>
                        </a:rPr>
                        <a:t> Lu-I Ê-</a:t>
                      </a:r>
                      <a:r>
                        <a:rPr lang="en-US" sz="4400" dirty="0" err="1">
                          <a:solidFill>
                            <a:schemeClr val="tx1"/>
                          </a:solidFill>
                          <a:latin typeface="Times New Roman" panose="02020603050405020304" pitchFamily="18" charset="0"/>
                          <a:cs typeface="Times New Roman" panose="02020603050405020304" pitchFamily="18" charset="0"/>
                        </a:rPr>
                        <a:t>đu</a:t>
                      </a:r>
                      <a:r>
                        <a:rPr lang="en-US" sz="4400" dirty="0">
                          <a:solidFill>
                            <a:schemeClr val="tx1"/>
                          </a:solidFill>
                          <a:latin typeface="Times New Roman" panose="02020603050405020304" pitchFamily="18" charset="0"/>
                          <a:cs typeface="Times New Roman" panose="02020603050405020304" pitchFamily="18" charset="0"/>
                        </a:rPr>
                        <a:t>-a Mai-</a:t>
                      </a:r>
                      <a:r>
                        <a:rPr lang="en-US" sz="4400" dirty="0" err="1">
                          <a:solidFill>
                            <a:schemeClr val="tx1"/>
                          </a:solidFill>
                          <a:latin typeface="Times New Roman" panose="02020603050405020304" pitchFamily="18" charset="0"/>
                          <a:cs typeface="Times New Roman" panose="02020603050405020304" pitchFamily="18" charset="0"/>
                        </a:rPr>
                        <a:t>sen</a:t>
                      </a:r>
                      <a:r>
                        <a:rPr lang="en-US" sz="4400" dirty="0">
                          <a:solidFill>
                            <a:schemeClr val="tx1"/>
                          </a:solidFill>
                          <a:latin typeface="Times New Roman" panose="02020603050405020304" pitchFamily="18" charset="0"/>
                          <a:cs typeface="Times New Roman" panose="02020603050405020304" pitchFamily="18" charset="0"/>
                        </a:rPr>
                        <a:t> – </a:t>
                      </a:r>
                      <a:r>
                        <a:rPr lang="en-US" sz="4400" dirty="0" err="1">
                          <a:solidFill>
                            <a:schemeClr val="tx1"/>
                          </a:solidFill>
                          <a:latin typeface="Times New Roman" panose="02020603050405020304" pitchFamily="18" charset="0"/>
                          <a:cs typeface="Times New Roman" panose="02020603050405020304" pitchFamily="18" charset="0"/>
                        </a:rPr>
                        <a:t>thuyền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trưởng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tàu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Đô</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đốc</a:t>
                      </a:r>
                      <a:r>
                        <a:rPr lang="en-US" sz="4400" dirty="0">
                          <a:solidFill>
                            <a:schemeClr val="tx1"/>
                          </a:solidFill>
                          <a:latin typeface="Times New Roman" panose="02020603050405020304" pitchFamily="18" charset="0"/>
                          <a:cs typeface="Times New Roman" panose="02020603050405020304" pitchFamily="18" charset="0"/>
                        </a:rPr>
                        <a:t> La-</a:t>
                      </a:r>
                      <a:r>
                        <a:rPr lang="en-US" sz="4400" dirty="0" err="1">
                          <a:solidFill>
                            <a:schemeClr val="tx1"/>
                          </a:solidFill>
                          <a:latin typeface="Times New Roman" panose="02020603050405020304" pitchFamily="18" charset="0"/>
                          <a:cs typeface="Times New Roman" panose="02020603050405020304" pitchFamily="18" charset="0"/>
                        </a:rPr>
                        <a:t>tu</a:t>
                      </a:r>
                      <a:r>
                        <a:rPr lang="en-US" sz="4400" dirty="0">
                          <a:solidFill>
                            <a:schemeClr val="tx1"/>
                          </a:solidFill>
                          <a:latin typeface="Times New Roman" panose="02020603050405020304" pitchFamily="18" charset="0"/>
                          <a:cs typeface="Times New Roman" panose="02020603050405020304" pitchFamily="18" charset="0"/>
                        </a:rPr>
                        <a:t>-</a:t>
                      </a:r>
                      <a:r>
                        <a:rPr lang="en-US" sz="4400" dirty="0" err="1">
                          <a:solidFill>
                            <a:schemeClr val="tx1"/>
                          </a:solidFill>
                          <a:latin typeface="Times New Roman" panose="02020603050405020304" pitchFamily="18" charset="0"/>
                          <a:cs typeface="Times New Roman" panose="02020603050405020304" pitchFamily="18" charset="0"/>
                        </a:rPr>
                        <a:t>sơ</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Tơ</a:t>
                      </a:r>
                      <a:r>
                        <a:rPr lang="en-US" sz="4400" dirty="0">
                          <a:solidFill>
                            <a:schemeClr val="tx1"/>
                          </a:solidFill>
                          <a:latin typeface="Times New Roman" panose="02020603050405020304" pitchFamily="18" charset="0"/>
                          <a:cs typeface="Times New Roman" panose="02020603050405020304" pitchFamily="18" charset="0"/>
                        </a:rPr>
                        <a:t>-</a:t>
                      </a:r>
                      <a:r>
                        <a:rPr lang="en-US" sz="4400" dirty="0" err="1">
                          <a:solidFill>
                            <a:schemeClr val="tx1"/>
                          </a:solidFill>
                          <a:latin typeface="Times New Roman" panose="02020603050405020304" pitchFamily="18" charset="0"/>
                          <a:cs typeface="Times New Roman" panose="02020603050405020304" pitchFamily="18" charset="0"/>
                        </a:rPr>
                        <a:t>rê</a:t>
                      </a:r>
                      <a:r>
                        <a:rPr lang="en-US" sz="4400" dirty="0">
                          <a:solidFill>
                            <a:schemeClr val="tx1"/>
                          </a:solidFill>
                          <a:latin typeface="Times New Roman" panose="02020603050405020304" pitchFamily="18" charset="0"/>
                          <a:cs typeface="Times New Roman" panose="02020603050405020304" pitchFamily="18" charset="0"/>
                        </a:rPr>
                        <a:t>-vin (</a:t>
                      </a:r>
                      <a:r>
                        <a:rPr lang="en-US" sz="4400" dirty="0" err="1">
                          <a:solidFill>
                            <a:schemeClr val="tx1"/>
                          </a:solidFill>
                          <a:latin typeface="Times New Roman" panose="02020603050405020304" pitchFamily="18" charset="0"/>
                          <a:cs typeface="Times New Roman" panose="02020603050405020304" pitchFamily="18" charset="0"/>
                        </a:rPr>
                        <a:t>đề</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nghị</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ông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nhận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mình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vào</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làm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việc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trên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tàu</a:t>
                      </a:r>
                      <a:r>
                        <a:rPr lang="en-US" sz="4400"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1856576"/>
                  </a:ext>
                </a:extLst>
              </a:tr>
            </a:tbl>
          </a:graphicData>
        </a:graphic>
      </p:graphicFrame>
      <p:sp>
        <p:nvSpPr>
          <p:cNvPr id="6" name="TextBox 5">
            <a:extLst>
              <a:ext uri="{FF2B5EF4-FFF2-40B4-BE49-F238E27FC236}">
                <a16:creationId xmlns:a16="http://schemas.microsoft.com/office/drawing/2014/main" id="{D55EEEA4-7FC7-8F42-E1E0-EDAEBB7B1FC9}"/>
              </a:ext>
            </a:extLst>
          </p:cNvPr>
          <p:cNvSpPr txBox="1"/>
          <p:nvPr/>
        </p:nvSpPr>
        <p:spPr>
          <a:xfrm>
            <a:off x="8305800" y="3324642"/>
            <a:ext cx="9431216" cy="2123658"/>
          </a:xfrm>
          <a:prstGeom prst="rect">
            <a:avLst/>
          </a:prstGeom>
          <a:noFill/>
        </p:spPr>
        <p:txBody>
          <a:bodyPr wrap="square">
            <a:spAutoFit/>
          </a:bodyPr>
          <a:lstStyle/>
          <a:p>
            <a:pPr algn="just"/>
            <a:r>
              <a:rPr lang="en-US" sz="4400" dirty="0" err="1">
                <a:solidFill>
                  <a:schemeClr val="tx1"/>
                </a:solidFill>
                <a:latin typeface="Times New Roman" panose="02020603050405020304" pitchFamily="18" charset="0"/>
                <a:cs typeface="Times New Roman" panose="02020603050405020304" pitchFamily="18" charset="0"/>
              </a:rPr>
              <a:t>Gần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gũi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tình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thể</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hiện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lựa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chọn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dứt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khoát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của</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bản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thân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nhưng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cũng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sẵn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lòng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cảm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thông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với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hoàn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cảnh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riêng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bạn</a:t>
            </a:r>
            <a:r>
              <a:rPr lang="en-US" sz="4400" dirty="0">
                <a:solidFill>
                  <a:schemeClr val="tx1"/>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485B5B31-48F6-8ADB-ECEE-8EE5A00F79AD}"/>
              </a:ext>
            </a:extLst>
          </p:cNvPr>
          <p:cNvSpPr txBox="1"/>
          <p:nvPr/>
        </p:nvSpPr>
        <p:spPr>
          <a:xfrm>
            <a:off x="8382000" y="6034518"/>
            <a:ext cx="9144000" cy="3477875"/>
          </a:xfrm>
          <a:prstGeom prst="rect">
            <a:avLst/>
          </a:prstGeom>
          <a:noFill/>
        </p:spPr>
        <p:txBody>
          <a:bodyPr wrap="square">
            <a:spAutoFit/>
          </a:bodyPr>
          <a:lstStyle/>
          <a:p>
            <a:pPr algn="just"/>
            <a:r>
              <a:rPr lang="en-US" sz="4400" dirty="0" err="1">
                <a:solidFill>
                  <a:schemeClr val="tx1"/>
                </a:solidFill>
                <a:latin typeface="Times New Roman" panose="02020603050405020304" pitchFamily="18" charset="0"/>
                <a:cs typeface="Times New Roman" panose="02020603050405020304" pitchFamily="18" charset="0"/>
              </a:rPr>
              <a:t>Kín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đáo</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khiêm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nhường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nhưng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lịch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thiệp</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tự</a:t>
            </a:r>
            <a:r>
              <a:rPr lang="en-US" sz="4400" dirty="0">
                <a:solidFill>
                  <a:schemeClr val="tx1"/>
                </a:solidFill>
                <a:latin typeface="Times New Roman" panose="02020603050405020304" pitchFamily="18" charset="0"/>
                <a:cs typeface="Times New Roman" panose="02020603050405020304" pitchFamily="18" charset="0"/>
              </a:rPr>
              <a:t> tin; </a:t>
            </a:r>
            <a:r>
              <a:rPr lang="en-US" sz="4400" dirty="0" err="1">
                <a:solidFill>
                  <a:schemeClr val="tx1"/>
                </a:solidFill>
                <a:latin typeface="Times New Roman" panose="02020603050405020304" pitchFamily="18" charset="0"/>
                <a:cs typeface="Times New Roman" panose="02020603050405020304" pitchFamily="18" charset="0"/>
              </a:rPr>
              <a:t>xem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mục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tiêu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lâu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dài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quan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trọng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nên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sẵn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sàng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đảm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nhận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công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việc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thấp</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hơn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khả</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năng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mình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như</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lời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ngày</a:t>
            </a:r>
            <a:r>
              <a:rPr lang="en-US" sz="4400" dirty="0">
                <a:solidFill>
                  <a:schemeClr val="tx1"/>
                </a:solidFill>
                <a:latin typeface="Times New Roman" panose="02020603050405020304" pitchFamily="18" charset="0"/>
                <a:cs typeface="Times New Roman" panose="02020603050405020304" pitchFamily="18" charset="0"/>
              </a:rPr>
              <a:t> Mai-</a:t>
            </a:r>
            <a:r>
              <a:rPr lang="en-US" sz="4400" dirty="0" err="1">
                <a:solidFill>
                  <a:schemeClr val="tx1"/>
                </a:solidFill>
                <a:latin typeface="Times New Roman" panose="02020603050405020304" pitchFamily="18" charset="0"/>
                <a:cs typeface="Times New Roman" panose="02020603050405020304" pitchFamily="18" charset="0"/>
              </a:rPr>
              <a:t>sen</a:t>
            </a:r>
            <a:r>
              <a:rPr lang="en-US" sz="44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9016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Văn Ba là ai? Hành trình tìm đường cứu nước của Văn Ba - Trường THCS Bình  Chánh">
            <a:extLst>
              <a:ext uri="{FF2B5EF4-FFF2-40B4-BE49-F238E27FC236}">
                <a16:creationId xmlns:a16="http://schemas.microsoft.com/office/drawing/2014/main" id="{37837D6D-744D-A0ED-0804-90AD58EB3F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2" t="12229" r="-192" b="1937"/>
          <a:stretch/>
        </p:blipFill>
        <p:spPr bwMode="auto">
          <a:xfrm>
            <a:off x="20" y="10"/>
            <a:ext cx="18287978" cy="88297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FA1BD98-C08B-56A8-92D3-63291CC0BF83}"/>
              </a:ext>
            </a:extLst>
          </p:cNvPr>
          <p:cNvSpPr txBox="1"/>
          <p:nvPr/>
        </p:nvSpPr>
        <p:spPr>
          <a:xfrm>
            <a:off x="1882590" y="7919266"/>
            <a:ext cx="14522823" cy="110982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dirty="0">
                <a:solidFill>
                  <a:schemeClr val="tx1">
                    <a:lumMod val="85000"/>
                    <a:lumOff val="15000"/>
                  </a:schemeClr>
                </a:solidFill>
                <a:latin typeface="#9Slide04 Vollkorn SemiBold" panose="00000700000000000000" pitchFamily="2" charset="0"/>
                <a:ea typeface="#9Slide04 Vollkorn SemiBold" panose="00000700000000000000" pitchFamily="2" charset="0"/>
                <a:cs typeface="+mj-cs"/>
              </a:rPr>
              <a:t>3. </a:t>
            </a:r>
            <a:r>
              <a:rPr lang="en-US" sz="5400" dirty="0" err="1">
                <a:solidFill>
                  <a:schemeClr val="tx1">
                    <a:lumMod val="85000"/>
                    <a:lumOff val="15000"/>
                  </a:schemeClr>
                </a:solidFill>
                <a:latin typeface="#9Slide04 Vollkorn SemiBold" panose="00000700000000000000" pitchFamily="2" charset="0"/>
                <a:ea typeface="#9Slide04 Vollkorn SemiBold" panose="00000700000000000000" pitchFamily="2" charset="0"/>
                <a:cs typeface="+mj-cs"/>
              </a:rPr>
              <a:t>Nghệ</a:t>
            </a:r>
            <a:r>
              <a:rPr lang="en-US" sz="5400" dirty="0">
                <a:solidFill>
                  <a:schemeClr val="tx1">
                    <a:lumMod val="85000"/>
                    <a:lumOff val="15000"/>
                  </a:schemeClr>
                </a:solidFill>
                <a:latin typeface="#9Slide04 Vollkorn SemiBold" panose="00000700000000000000" pitchFamily="2" charset="0"/>
                <a:ea typeface="#9Slide04 Vollkorn SemiBold" panose="00000700000000000000" pitchFamily="2" charset="0"/>
                <a:cs typeface="+mj-cs"/>
              </a:rPr>
              <a:t> </a:t>
            </a:r>
            <a:r>
              <a:rPr lang="en-US" sz="5400" dirty="0" err="1">
                <a:solidFill>
                  <a:schemeClr val="tx1">
                    <a:lumMod val="85000"/>
                    <a:lumOff val="15000"/>
                  </a:schemeClr>
                </a:solidFill>
                <a:latin typeface="#9Slide04 Vollkorn SemiBold" panose="00000700000000000000" pitchFamily="2" charset="0"/>
                <a:ea typeface="#9Slide04 Vollkorn SemiBold" panose="00000700000000000000" pitchFamily="2" charset="0"/>
                <a:cs typeface="+mj-cs"/>
              </a:rPr>
              <a:t>thuật</a:t>
            </a:r>
            <a:r>
              <a:rPr lang="en-US" sz="5400" dirty="0">
                <a:solidFill>
                  <a:schemeClr val="tx1">
                    <a:lumMod val="85000"/>
                    <a:lumOff val="15000"/>
                  </a:schemeClr>
                </a:solidFill>
                <a:latin typeface="#9Slide04 Vollkorn SemiBold" panose="00000700000000000000" pitchFamily="2" charset="0"/>
                <a:ea typeface="#9Slide04 Vollkorn SemiBold" panose="00000700000000000000" pitchFamily="2" charset="0"/>
                <a:cs typeface="+mj-cs"/>
              </a:rPr>
              <a:t> </a:t>
            </a:r>
            <a:r>
              <a:rPr lang="en-US" sz="5400" dirty="0" err="1">
                <a:solidFill>
                  <a:schemeClr val="tx1">
                    <a:lumMod val="85000"/>
                    <a:lumOff val="15000"/>
                  </a:schemeClr>
                </a:solidFill>
                <a:latin typeface="#9Slide04 Vollkorn SemiBold" panose="00000700000000000000" pitchFamily="2" charset="0"/>
                <a:ea typeface="#9Slide04 Vollkorn SemiBold" panose="00000700000000000000" pitchFamily="2" charset="0"/>
                <a:cs typeface="+mj-cs"/>
              </a:rPr>
              <a:t>viết</a:t>
            </a:r>
            <a:r>
              <a:rPr lang="en-US" sz="5400" dirty="0">
                <a:solidFill>
                  <a:schemeClr val="tx1">
                    <a:lumMod val="85000"/>
                    <a:lumOff val="15000"/>
                  </a:schemeClr>
                </a:solidFill>
                <a:latin typeface="#9Slide04 Vollkorn SemiBold" panose="00000700000000000000" pitchFamily="2" charset="0"/>
                <a:ea typeface="#9Slide04 Vollkorn SemiBold" panose="00000700000000000000" pitchFamily="2" charset="0"/>
                <a:cs typeface="+mj-cs"/>
              </a:rPr>
              <a:t> </a:t>
            </a:r>
            <a:r>
              <a:rPr lang="en-US" sz="5400" dirty="0" err="1">
                <a:solidFill>
                  <a:schemeClr val="tx1">
                    <a:lumMod val="85000"/>
                    <a:lumOff val="15000"/>
                  </a:schemeClr>
                </a:solidFill>
                <a:latin typeface="#9Slide04 Vollkorn SemiBold" panose="00000700000000000000" pitchFamily="2" charset="0"/>
                <a:ea typeface="#9Slide04 Vollkorn SemiBold" panose="00000700000000000000" pitchFamily="2" charset="0"/>
                <a:cs typeface="+mj-cs"/>
              </a:rPr>
              <a:t>truyện</a:t>
            </a:r>
            <a:endParaRPr lang="en-US" sz="5400" dirty="0">
              <a:solidFill>
                <a:schemeClr val="tx1">
                  <a:lumMod val="85000"/>
                  <a:lumOff val="15000"/>
                </a:schemeClr>
              </a:solidFill>
              <a:latin typeface="#9Slide04 Vollkorn SemiBold" panose="00000700000000000000" pitchFamily="2" charset="0"/>
              <a:ea typeface="#9Slide04 Vollkorn SemiBold" panose="00000700000000000000" pitchFamily="2" charset="0"/>
              <a:cs typeface="+mj-cs"/>
            </a:endParaRPr>
          </a:p>
        </p:txBody>
      </p:sp>
    </p:spTree>
    <p:extLst>
      <p:ext uri="{BB962C8B-B14F-4D97-AF65-F5344CB8AC3E}">
        <p14:creationId xmlns:p14="http://schemas.microsoft.com/office/powerpoint/2010/main" val="338544737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7BFB348-C954-4EE2-F7C5-CF95AF449293}"/>
              </a:ext>
            </a:extLst>
          </p:cNvPr>
          <p:cNvGrpSpPr/>
          <p:nvPr/>
        </p:nvGrpSpPr>
        <p:grpSpPr>
          <a:xfrm>
            <a:off x="2247900" y="694593"/>
            <a:ext cx="13754100" cy="4448907"/>
            <a:chOff x="2247900" y="694593"/>
            <a:chExt cx="13754100" cy="4448907"/>
          </a:xfrm>
        </p:grpSpPr>
        <p:grpSp>
          <p:nvGrpSpPr>
            <p:cNvPr id="2" name="Group 1">
              <a:extLst>
                <a:ext uri="{FF2B5EF4-FFF2-40B4-BE49-F238E27FC236}">
                  <a16:creationId xmlns:a16="http://schemas.microsoft.com/office/drawing/2014/main" id="{4C27A37E-9A16-9483-7EE4-4453586CFF5D}"/>
                </a:ext>
              </a:extLst>
            </p:cNvPr>
            <p:cNvGrpSpPr/>
            <p:nvPr/>
          </p:nvGrpSpPr>
          <p:grpSpPr>
            <a:xfrm>
              <a:off x="2247900" y="694593"/>
              <a:ext cx="13754100" cy="4448907"/>
              <a:chOff x="5378035" y="2210980"/>
              <a:chExt cx="12121650" cy="5322889"/>
            </a:xfrm>
          </p:grpSpPr>
          <p:grpSp>
            <p:nvGrpSpPr>
              <p:cNvPr id="3" name="Group 3">
                <a:extLst>
                  <a:ext uri="{FF2B5EF4-FFF2-40B4-BE49-F238E27FC236}">
                    <a16:creationId xmlns:a16="http://schemas.microsoft.com/office/drawing/2014/main" id="{56A591F8-B61C-385B-BF9D-00DE3875AD11}"/>
                  </a:ext>
                </a:extLst>
              </p:cNvPr>
              <p:cNvGrpSpPr/>
              <p:nvPr/>
            </p:nvGrpSpPr>
            <p:grpSpPr>
              <a:xfrm rot="-69648">
                <a:off x="5676282" y="2585841"/>
                <a:ext cx="11823403" cy="4948028"/>
                <a:chOff x="0" y="0"/>
                <a:chExt cx="3021024" cy="1264282"/>
              </a:xfrm>
            </p:grpSpPr>
            <p:sp>
              <p:nvSpPr>
                <p:cNvPr id="8" name="Freeform 4">
                  <a:extLst>
                    <a:ext uri="{FF2B5EF4-FFF2-40B4-BE49-F238E27FC236}">
                      <a16:creationId xmlns:a16="http://schemas.microsoft.com/office/drawing/2014/main" id="{FD1C2F73-18AC-BE62-1237-925F31EE5495}"/>
                    </a:ext>
                  </a:extLst>
                </p:cNvPr>
                <p:cNvSpPr/>
                <p:nvPr/>
              </p:nvSpPr>
              <p:spPr>
                <a:xfrm>
                  <a:off x="0" y="0"/>
                  <a:ext cx="3021025" cy="1264282"/>
                </a:xfrm>
                <a:custGeom>
                  <a:avLst/>
                  <a:gdLst/>
                  <a:ahLst/>
                  <a:cxnLst/>
                  <a:rect l="l" t="t" r="r" b="b"/>
                  <a:pathLst>
                    <a:path w="3021025" h="1264282">
                      <a:moveTo>
                        <a:pt x="0" y="0"/>
                      </a:moveTo>
                      <a:lnTo>
                        <a:pt x="3021025" y="0"/>
                      </a:lnTo>
                      <a:lnTo>
                        <a:pt x="3021025" y="1264282"/>
                      </a:lnTo>
                      <a:lnTo>
                        <a:pt x="0" y="1264282"/>
                      </a:lnTo>
                      <a:close/>
                    </a:path>
                  </a:pathLst>
                </a:custGeom>
                <a:solidFill>
                  <a:srgbClr val="DFD9D5"/>
                </a:solidFill>
              </p:spPr>
              <p:txBody>
                <a:bodyPr/>
                <a:lstStyle/>
                <a:p>
                  <a:endParaRPr lang="vi-VN"/>
                </a:p>
              </p:txBody>
            </p:sp>
            <p:sp>
              <p:nvSpPr>
                <p:cNvPr id="9" name="TextBox 5">
                  <a:extLst>
                    <a:ext uri="{FF2B5EF4-FFF2-40B4-BE49-F238E27FC236}">
                      <a16:creationId xmlns:a16="http://schemas.microsoft.com/office/drawing/2014/main" id="{6088C23B-9786-22D5-39DA-68B4EBD57DCA}"/>
                    </a:ext>
                  </a:extLst>
                </p:cNvPr>
                <p:cNvSpPr txBox="1"/>
                <p:nvPr/>
              </p:nvSpPr>
              <p:spPr>
                <a:xfrm>
                  <a:off x="0" y="-85725"/>
                  <a:ext cx="812800" cy="89852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6">
                <a:extLst>
                  <a:ext uri="{FF2B5EF4-FFF2-40B4-BE49-F238E27FC236}">
                    <a16:creationId xmlns:a16="http://schemas.microsoft.com/office/drawing/2014/main" id="{CE6BA8C3-A144-3652-FADA-343B90BD7BEB}"/>
                  </a:ext>
                </a:extLst>
              </p:cNvPr>
              <p:cNvGrpSpPr/>
              <p:nvPr/>
            </p:nvGrpSpPr>
            <p:grpSpPr>
              <a:xfrm rot="35286">
                <a:off x="5378035" y="2210980"/>
                <a:ext cx="11823403" cy="4852136"/>
                <a:chOff x="0" y="0"/>
                <a:chExt cx="3021024" cy="1239780"/>
              </a:xfrm>
            </p:grpSpPr>
            <p:sp>
              <p:nvSpPr>
                <p:cNvPr id="6" name="Freeform 7">
                  <a:extLst>
                    <a:ext uri="{FF2B5EF4-FFF2-40B4-BE49-F238E27FC236}">
                      <a16:creationId xmlns:a16="http://schemas.microsoft.com/office/drawing/2014/main" id="{C745ED40-5F7C-84C2-97F1-22E2CCD57704}"/>
                    </a:ext>
                  </a:extLst>
                </p:cNvPr>
                <p:cNvSpPr/>
                <p:nvPr/>
              </p:nvSpPr>
              <p:spPr>
                <a:xfrm>
                  <a:off x="0" y="0"/>
                  <a:ext cx="3021025" cy="1239780"/>
                </a:xfrm>
                <a:custGeom>
                  <a:avLst/>
                  <a:gdLst/>
                  <a:ahLst/>
                  <a:cxnLst/>
                  <a:rect l="l" t="t" r="r" b="b"/>
                  <a:pathLst>
                    <a:path w="3021025" h="1239780">
                      <a:moveTo>
                        <a:pt x="0" y="0"/>
                      </a:moveTo>
                      <a:lnTo>
                        <a:pt x="3021025" y="0"/>
                      </a:lnTo>
                      <a:lnTo>
                        <a:pt x="3021025" y="1239780"/>
                      </a:lnTo>
                      <a:lnTo>
                        <a:pt x="0" y="1239780"/>
                      </a:lnTo>
                      <a:close/>
                    </a:path>
                  </a:pathLst>
                </a:custGeom>
                <a:solidFill>
                  <a:srgbClr val="FFFFFF"/>
                </a:solidFill>
              </p:spPr>
              <p:txBody>
                <a:bodyPr/>
                <a:lstStyle/>
                <a:p>
                  <a:endParaRPr lang="vi-VN"/>
                </a:p>
              </p:txBody>
            </p:sp>
            <p:sp>
              <p:nvSpPr>
                <p:cNvPr id="7" name="TextBox 8">
                  <a:extLst>
                    <a:ext uri="{FF2B5EF4-FFF2-40B4-BE49-F238E27FC236}">
                      <a16:creationId xmlns:a16="http://schemas.microsoft.com/office/drawing/2014/main" id="{EBEA8333-1F89-89AE-C275-D9248608ACE9}"/>
                    </a:ext>
                  </a:extLst>
                </p:cNvPr>
                <p:cNvSpPr txBox="1"/>
                <p:nvPr/>
              </p:nvSpPr>
              <p:spPr>
                <a:xfrm>
                  <a:off x="0" y="-85725"/>
                  <a:ext cx="812800" cy="898525"/>
                </a:xfrm>
                <a:prstGeom prst="rect">
                  <a:avLst/>
                </a:prstGeom>
              </p:spPr>
              <p:txBody>
                <a:bodyPr lIns="50800" tIns="50800" rIns="50800" bIns="50800" rtlCol="0" anchor="ctr"/>
                <a:lstStyle/>
                <a:p>
                  <a:pPr algn="ctr">
                    <a:lnSpc>
                      <a:spcPts val="2659"/>
                    </a:lnSpc>
                    <a:spcBef>
                      <a:spcPct val="0"/>
                    </a:spcBef>
                  </a:pPr>
                  <a:endParaRPr/>
                </a:p>
              </p:txBody>
            </p:sp>
          </p:grpSp>
        </p:grpSp>
        <p:sp>
          <p:nvSpPr>
            <p:cNvPr id="4" name="Rectangle 3">
              <a:extLst>
                <a:ext uri="{FF2B5EF4-FFF2-40B4-BE49-F238E27FC236}">
                  <a16:creationId xmlns:a16="http://schemas.microsoft.com/office/drawing/2014/main" id="{EC148FA2-123A-752B-6B5C-797814CC4E8D}"/>
                </a:ext>
              </a:extLst>
            </p:cNvPr>
            <p:cNvSpPr/>
            <p:nvPr/>
          </p:nvSpPr>
          <p:spPr>
            <a:xfrm>
              <a:off x="2895600" y="1338407"/>
              <a:ext cx="12725400" cy="3262270"/>
            </a:xfrm>
            <a:prstGeom prst="rect">
              <a:avLst/>
            </a:prstGeom>
          </p:spPr>
          <p:txBody>
            <a:bodyPr wrap="square" lIns="182720" tIns="91360" rIns="182720" bIns="91360">
              <a:spAutoFit/>
            </a:bodyPr>
            <a:lstStyle/>
            <a:p>
              <a:pPr algn="just" defTabSz="1827216"/>
              <a:r>
                <a:rPr lang="en-US" sz="4000" b="1" dirty="0" err="1">
                  <a:solidFill>
                    <a:prstClr val="black"/>
                  </a:solidFill>
                  <a:latin typeface="Times New Roman" pitchFamily="18" charset="0"/>
                  <a:cs typeface="Times New Roman" pitchFamily="18" charset="0"/>
                </a:rPr>
                <a:t>Thảo</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luận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nhóm</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đôi</a:t>
              </a:r>
              <a:r>
                <a:rPr lang="en-US" sz="4000" b="1"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Việc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sử</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dụng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các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danh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từ</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riêng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như</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Cảng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Rồng</a:t>
              </a:r>
              <a:r>
                <a:rPr lang="en-US" sz="4000" dirty="0">
                  <a:solidFill>
                    <a:prstClr val="black"/>
                  </a:solidFill>
                  <a:latin typeface="Times New Roman" pitchFamily="18" charset="0"/>
                  <a:cs typeface="Times New Roman" pitchFamily="18" charset="0"/>
                </a:rPr>
                <a:t>, Lu-I Ê-</a:t>
              </a:r>
              <a:r>
                <a:rPr lang="en-US" sz="4000" dirty="0" err="1">
                  <a:solidFill>
                    <a:prstClr val="black"/>
                  </a:solidFill>
                  <a:latin typeface="Times New Roman" pitchFamily="18" charset="0"/>
                  <a:cs typeface="Times New Roman" pitchFamily="18" charset="0"/>
                </a:rPr>
                <a:t>đu</a:t>
              </a:r>
              <a:r>
                <a:rPr lang="en-US" sz="4000" dirty="0">
                  <a:solidFill>
                    <a:prstClr val="black"/>
                  </a:solidFill>
                  <a:latin typeface="Times New Roman" pitchFamily="18" charset="0"/>
                  <a:cs typeface="Times New Roman" pitchFamily="18" charset="0"/>
                </a:rPr>
                <a:t>-a Mai-</a:t>
              </a:r>
              <a:r>
                <a:rPr lang="en-US" sz="4000" dirty="0" err="1">
                  <a:solidFill>
                    <a:prstClr val="black"/>
                  </a:solidFill>
                  <a:latin typeface="Times New Roman" pitchFamily="18" charset="0"/>
                  <a:cs typeface="Times New Roman" pitchFamily="18" charset="0"/>
                </a:rPr>
                <a:t>sen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Các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số</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liệu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về</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kích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cỡ</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trọng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tải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cấu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trúc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nội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thất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tàu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Đô</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đốc</a:t>
              </a:r>
              <a:r>
                <a:rPr lang="en-US" sz="4000" dirty="0">
                  <a:solidFill>
                    <a:prstClr val="black"/>
                  </a:solidFill>
                  <a:latin typeface="Times New Roman" pitchFamily="18" charset="0"/>
                  <a:cs typeface="Times New Roman" pitchFamily="18" charset="0"/>
                </a:rPr>
                <a:t> La-</a:t>
              </a:r>
              <a:r>
                <a:rPr lang="en-US" sz="4000" dirty="0" err="1">
                  <a:solidFill>
                    <a:prstClr val="black"/>
                  </a:solidFill>
                  <a:latin typeface="Times New Roman" pitchFamily="18" charset="0"/>
                  <a:cs typeface="Times New Roman" pitchFamily="18" charset="0"/>
                </a:rPr>
                <a:t>tu</a:t>
              </a:r>
              <a:r>
                <a:rPr lang="en-US" sz="4000" dirty="0">
                  <a:solidFill>
                    <a:prstClr val="black"/>
                  </a:solidFill>
                  <a:latin typeface="Times New Roman" pitchFamily="18" charset="0"/>
                  <a:cs typeface="Times New Roman" pitchFamily="18" charset="0"/>
                </a:rPr>
                <a:t>-</a:t>
              </a:r>
              <a:r>
                <a:rPr lang="en-US" sz="4000" dirty="0" err="1">
                  <a:solidFill>
                    <a:prstClr val="black"/>
                  </a:solidFill>
                  <a:latin typeface="Times New Roman" pitchFamily="18" charset="0"/>
                  <a:cs typeface="Times New Roman" pitchFamily="18" charset="0"/>
                </a:rPr>
                <a:t>sơ</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Tơ</a:t>
              </a:r>
              <a:r>
                <a:rPr lang="en-US" sz="4000" dirty="0">
                  <a:solidFill>
                    <a:prstClr val="black"/>
                  </a:solidFill>
                  <a:latin typeface="Times New Roman" pitchFamily="18" charset="0"/>
                  <a:cs typeface="Times New Roman" pitchFamily="18" charset="0"/>
                </a:rPr>
                <a:t>-</a:t>
              </a:r>
              <a:r>
                <a:rPr lang="en-US" sz="4000" dirty="0" err="1">
                  <a:solidFill>
                    <a:prstClr val="black"/>
                  </a:solidFill>
                  <a:latin typeface="Times New Roman" pitchFamily="18" charset="0"/>
                  <a:cs typeface="Times New Roman" pitchFamily="18" charset="0"/>
                </a:rPr>
                <a:t>rê</a:t>
              </a:r>
              <a:r>
                <a:rPr lang="en-US" sz="4000" dirty="0">
                  <a:solidFill>
                    <a:prstClr val="black"/>
                  </a:solidFill>
                  <a:latin typeface="Times New Roman" pitchFamily="18" charset="0"/>
                  <a:cs typeface="Times New Roman" pitchFamily="18" charset="0"/>
                </a:rPr>
                <a:t>-vin;…</a:t>
              </a:r>
              <a:r>
                <a:rPr lang="en-US" sz="4000" dirty="0" err="1">
                  <a:solidFill>
                    <a:prstClr val="black"/>
                  </a:solidFill>
                  <a:latin typeface="Times New Roman" pitchFamily="18" charset="0"/>
                  <a:cs typeface="Times New Roman" pitchFamily="18" charset="0"/>
                </a:rPr>
                <a:t>có</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tác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dụng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gì</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đối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với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câu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chuyện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sự</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việc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được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kể</a:t>
              </a:r>
              <a:r>
                <a:rPr lang="en-US" sz="4000" dirty="0">
                  <a:solidFill>
                    <a:prstClr val="black"/>
                  </a:solidFill>
                  <a:latin typeface="Times New Roman" pitchFamily="18" charset="0"/>
                  <a:cs typeface="Times New Roman" pitchFamily="18" charset="0"/>
                </a:rPr>
                <a:t>?</a:t>
              </a:r>
            </a:p>
          </p:txBody>
        </p:sp>
      </p:grpSp>
      <p:sp>
        <p:nvSpPr>
          <p:cNvPr id="10" name="Rectangle 9">
            <a:extLst>
              <a:ext uri="{FF2B5EF4-FFF2-40B4-BE49-F238E27FC236}">
                <a16:creationId xmlns:a16="http://schemas.microsoft.com/office/drawing/2014/main" id="{0020D07F-32A9-B976-0FA9-93C2A7D9D20A}"/>
              </a:ext>
            </a:extLst>
          </p:cNvPr>
          <p:cNvSpPr/>
          <p:nvPr/>
        </p:nvSpPr>
        <p:spPr>
          <a:xfrm>
            <a:off x="2781300" y="5686323"/>
            <a:ext cx="12725400" cy="3262270"/>
          </a:xfrm>
          <a:prstGeom prst="rect">
            <a:avLst/>
          </a:prstGeom>
        </p:spPr>
        <p:txBody>
          <a:bodyPr wrap="square" lIns="182720" tIns="91360" rIns="182720" bIns="91360">
            <a:spAutoFit/>
          </a:bodyPr>
          <a:lstStyle/>
          <a:p>
            <a:pPr algn="just" defTabSz="1827216"/>
            <a:r>
              <a:rPr lang="en-US" sz="4000" b="1" dirty="0">
                <a:solidFill>
                  <a:prstClr val="black"/>
                </a:solidFill>
                <a:latin typeface="Times New Roman" pitchFamily="18" charset="0"/>
                <a:cs typeface="Times New Roman" pitchFamily="18" charset="0"/>
                <a:sym typeface="Wingdings" panose="05000000000000000000" pitchFamily="2" charset="2"/>
              </a:rPr>
              <a:t> </a:t>
            </a:r>
            <a:r>
              <a:rPr lang="en-US" sz="4000" b="1" dirty="0" err="1">
                <a:solidFill>
                  <a:prstClr val="black"/>
                </a:solidFill>
                <a:latin typeface="Times New Roman" pitchFamily="18" charset="0"/>
                <a:cs typeface="Times New Roman" pitchFamily="18" charset="0"/>
                <a:sym typeface="Wingdings" panose="05000000000000000000" pitchFamily="2" charset="2"/>
              </a:rPr>
              <a:t>Tác</a:t>
            </a:r>
            <a:r>
              <a:rPr lang="en-US" sz="4000" b="1" dirty="0">
                <a:solidFill>
                  <a:prstClr val="black"/>
                </a:solidFill>
                <a:latin typeface="Times New Roman" pitchFamily="18" charset="0"/>
                <a:cs typeface="Times New Roman" pitchFamily="18" charset="0"/>
                <a:sym typeface="Wingdings" panose="05000000000000000000" pitchFamily="2" charset="2"/>
              </a:rPr>
              <a:t> </a:t>
            </a:r>
            <a:r>
              <a:rPr lang="en-US" sz="4000" b="1" dirty="0" err="1">
                <a:solidFill>
                  <a:prstClr val="black"/>
                </a:solidFill>
                <a:latin typeface="Times New Roman" pitchFamily="18" charset="0"/>
                <a:cs typeface="Times New Roman" pitchFamily="18" charset="0"/>
                <a:sym typeface="Wingdings" panose="05000000000000000000" pitchFamily="2" charset="2"/>
              </a:rPr>
              <a:t>dụng</a:t>
            </a:r>
            <a:r>
              <a:rPr lang="en-US" sz="4000" b="1" dirty="0">
                <a:solidFill>
                  <a:prstClr val="black"/>
                </a:solidFill>
                <a:latin typeface="Times New Roman" pitchFamily="18" charset="0"/>
                <a:cs typeface="Times New Roman" pitchFamily="18" charset="0"/>
                <a:sym typeface="Wingdings" panose="05000000000000000000" pitchFamily="2" charset="2"/>
              </a:rPr>
              <a:t> </a:t>
            </a:r>
            <a:r>
              <a:rPr lang="en-US" sz="4000" b="1" dirty="0" err="1">
                <a:solidFill>
                  <a:prstClr val="black"/>
                </a:solidFill>
                <a:latin typeface="Times New Roman" pitchFamily="18" charset="0"/>
                <a:cs typeface="Times New Roman" pitchFamily="18" charset="0"/>
                <a:sym typeface="Wingdings" panose="05000000000000000000" pitchFamily="2" charset="2"/>
              </a:rPr>
              <a:t>của</a:t>
            </a:r>
            <a:r>
              <a:rPr lang="en-US" sz="4000" b="1" dirty="0">
                <a:solidFill>
                  <a:prstClr val="black"/>
                </a:solidFill>
                <a:latin typeface="Times New Roman" pitchFamily="18" charset="0"/>
                <a:cs typeface="Times New Roman" pitchFamily="18" charset="0"/>
                <a:sym typeface="Wingdings" panose="05000000000000000000" pitchFamily="2" charset="2"/>
              </a:rPr>
              <a:t> </a:t>
            </a:r>
            <a:r>
              <a:rPr lang="en-US" sz="4000" b="1" dirty="0" err="1">
                <a:solidFill>
                  <a:prstClr val="black"/>
                </a:solidFill>
                <a:latin typeface="Times New Roman" pitchFamily="18" charset="0"/>
                <a:cs typeface="Times New Roman" pitchFamily="18" charset="0"/>
                <a:sym typeface="Wingdings" panose="05000000000000000000" pitchFamily="2" charset="2"/>
              </a:rPr>
              <a:t>việc</a:t>
            </a:r>
            <a:r>
              <a:rPr lang="en-US" sz="4000" b="1" dirty="0">
                <a:solidFill>
                  <a:prstClr val="black"/>
                </a:solidFill>
                <a:latin typeface="Times New Roman" pitchFamily="18" charset="0"/>
                <a:cs typeface="Times New Roman" pitchFamily="18" charset="0"/>
                <a:sym typeface="Wingdings" panose="05000000000000000000" pitchFamily="2" charset="2"/>
              </a:rPr>
              <a:t> </a:t>
            </a:r>
            <a:r>
              <a:rPr lang="en-US" sz="4000" b="1" dirty="0" err="1">
                <a:solidFill>
                  <a:prstClr val="black"/>
                </a:solidFill>
                <a:latin typeface="Times New Roman" pitchFamily="18" charset="0"/>
                <a:cs typeface="Times New Roman" pitchFamily="18" charset="0"/>
                <a:sym typeface="Wingdings" panose="05000000000000000000" pitchFamily="2" charset="2"/>
              </a:rPr>
              <a:t>sử</a:t>
            </a:r>
            <a:r>
              <a:rPr lang="en-US" sz="4000" b="1" dirty="0">
                <a:solidFill>
                  <a:prstClr val="black"/>
                </a:solidFill>
                <a:latin typeface="Times New Roman" pitchFamily="18" charset="0"/>
                <a:cs typeface="Times New Roman" pitchFamily="18" charset="0"/>
                <a:sym typeface="Wingdings" panose="05000000000000000000" pitchFamily="2" charset="2"/>
              </a:rPr>
              <a:t> </a:t>
            </a:r>
            <a:r>
              <a:rPr lang="en-US" sz="4000" b="1" dirty="0" err="1">
                <a:solidFill>
                  <a:prstClr val="black"/>
                </a:solidFill>
                <a:latin typeface="Times New Roman" pitchFamily="18" charset="0"/>
                <a:cs typeface="Times New Roman" pitchFamily="18" charset="0"/>
                <a:sym typeface="Wingdings" panose="05000000000000000000" pitchFamily="2" charset="2"/>
              </a:rPr>
              <a:t>dụng</a:t>
            </a:r>
            <a:r>
              <a:rPr lang="en-US" sz="4000" b="1" dirty="0">
                <a:solidFill>
                  <a:prstClr val="black"/>
                </a:solidFill>
                <a:latin typeface="Times New Roman" pitchFamily="18" charset="0"/>
                <a:cs typeface="Times New Roman" pitchFamily="18" charset="0"/>
                <a:sym typeface="Wingdings" panose="05000000000000000000" pitchFamily="2" charset="2"/>
              </a:rPr>
              <a:t> </a:t>
            </a:r>
            <a:r>
              <a:rPr lang="en-US" sz="4000" b="1" dirty="0" err="1">
                <a:solidFill>
                  <a:prstClr val="black"/>
                </a:solidFill>
                <a:latin typeface="Times New Roman" pitchFamily="18" charset="0"/>
                <a:cs typeface="Times New Roman" pitchFamily="18" charset="0"/>
                <a:sym typeface="Wingdings" panose="05000000000000000000" pitchFamily="2" charset="2"/>
              </a:rPr>
              <a:t>các</a:t>
            </a:r>
            <a:r>
              <a:rPr lang="en-US" sz="4000" b="1" dirty="0">
                <a:solidFill>
                  <a:prstClr val="black"/>
                </a:solidFill>
                <a:latin typeface="Times New Roman" pitchFamily="18" charset="0"/>
                <a:cs typeface="Times New Roman" pitchFamily="18" charset="0"/>
                <a:sym typeface="Wingdings" panose="05000000000000000000" pitchFamily="2" charset="2"/>
              </a:rPr>
              <a:t> </a:t>
            </a:r>
            <a:r>
              <a:rPr lang="en-US" sz="4000" b="1" dirty="0" err="1">
                <a:solidFill>
                  <a:prstClr val="black"/>
                </a:solidFill>
                <a:latin typeface="Times New Roman" pitchFamily="18" charset="0"/>
                <a:cs typeface="Times New Roman" pitchFamily="18" charset="0"/>
                <a:sym typeface="Wingdings" panose="05000000000000000000" pitchFamily="2" charset="2"/>
              </a:rPr>
              <a:t>danh</a:t>
            </a:r>
            <a:r>
              <a:rPr lang="en-US" sz="4000" b="1" dirty="0">
                <a:solidFill>
                  <a:prstClr val="black"/>
                </a:solidFill>
                <a:latin typeface="Times New Roman" pitchFamily="18" charset="0"/>
                <a:cs typeface="Times New Roman" pitchFamily="18" charset="0"/>
                <a:sym typeface="Wingdings" panose="05000000000000000000" pitchFamily="2" charset="2"/>
              </a:rPr>
              <a:t> </a:t>
            </a:r>
            <a:r>
              <a:rPr lang="en-US" sz="4000" b="1" dirty="0" err="1">
                <a:solidFill>
                  <a:prstClr val="black"/>
                </a:solidFill>
                <a:latin typeface="Times New Roman" pitchFamily="18" charset="0"/>
                <a:cs typeface="Times New Roman" pitchFamily="18" charset="0"/>
                <a:sym typeface="Wingdings" panose="05000000000000000000" pitchFamily="2" charset="2"/>
              </a:rPr>
              <a:t>từ</a:t>
            </a:r>
            <a:r>
              <a:rPr lang="en-US" sz="4000" b="1" dirty="0">
                <a:solidFill>
                  <a:prstClr val="black"/>
                </a:solidFill>
                <a:latin typeface="Times New Roman" pitchFamily="18" charset="0"/>
                <a:cs typeface="Times New Roman" pitchFamily="18" charset="0"/>
                <a:sym typeface="Wingdings" panose="05000000000000000000" pitchFamily="2" charset="2"/>
              </a:rPr>
              <a:t> </a:t>
            </a:r>
            <a:r>
              <a:rPr lang="en-US" sz="4000" b="1" dirty="0" err="1">
                <a:solidFill>
                  <a:prstClr val="black"/>
                </a:solidFill>
                <a:latin typeface="Times New Roman" pitchFamily="18" charset="0"/>
                <a:cs typeface="Times New Roman" pitchFamily="18" charset="0"/>
                <a:sym typeface="Wingdings" panose="05000000000000000000" pitchFamily="2" charset="2"/>
              </a:rPr>
              <a:t>riêng</a:t>
            </a:r>
            <a:r>
              <a:rPr lang="en-US" sz="4000" b="1" dirty="0">
                <a:solidFill>
                  <a:prstClr val="black"/>
                </a:solidFill>
                <a:latin typeface="Times New Roman" pitchFamily="18" charset="0"/>
                <a:cs typeface="Times New Roman" pitchFamily="18" charset="0"/>
                <a:sym typeface="Wingdings" panose="05000000000000000000" pitchFamily="2" charset="2"/>
              </a:rPr>
              <a:t>, </a:t>
            </a:r>
            <a:r>
              <a:rPr lang="en-US" sz="4000" b="1" dirty="0" err="1">
                <a:solidFill>
                  <a:prstClr val="black"/>
                </a:solidFill>
                <a:latin typeface="Times New Roman" pitchFamily="18" charset="0"/>
                <a:cs typeface="Times New Roman" pitchFamily="18" charset="0"/>
                <a:sym typeface="Wingdings" panose="05000000000000000000" pitchFamily="2" charset="2"/>
              </a:rPr>
              <a:t>các</a:t>
            </a:r>
            <a:r>
              <a:rPr lang="en-US" sz="4000" b="1" dirty="0">
                <a:solidFill>
                  <a:prstClr val="black"/>
                </a:solidFill>
                <a:latin typeface="Times New Roman" pitchFamily="18" charset="0"/>
                <a:cs typeface="Times New Roman" pitchFamily="18" charset="0"/>
                <a:sym typeface="Wingdings" panose="05000000000000000000" pitchFamily="2" charset="2"/>
              </a:rPr>
              <a:t> </a:t>
            </a:r>
            <a:r>
              <a:rPr lang="en-US" sz="4000" b="1" dirty="0" err="1">
                <a:solidFill>
                  <a:prstClr val="black"/>
                </a:solidFill>
                <a:latin typeface="Times New Roman" pitchFamily="18" charset="0"/>
                <a:cs typeface="Times New Roman" pitchFamily="18" charset="0"/>
                <a:sym typeface="Wingdings" panose="05000000000000000000" pitchFamily="2" charset="2"/>
              </a:rPr>
              <a:t>số</a:t>
            </a:r>
            <a:r>
              <a:rPr lang="en-US" sz="4000" b="1" dirty="0">
                <a:solidFill>
                  <a:prstClr val="black"/>
                </a:solidFill>
                <a:latin typeface="Times New Roman" pitchFamily="18" charset="0"/>
                <a:cs typeface="Times New Roman" pitchFamily="18" charset="0"/>
                <a:sym typeface="Wingdings" panose="05000000000000000000" pitchFamily="2" charset="2"/>
              </a:rPr>
              <a:t> </a:t>
            </a:r>
            <a:r>
              <a:rPr lang="en-US" sz="4000" b="1" dirty="0" err="1">
                <a:solidFill>
                  <a:prstClr val="black"/>
                </a:solidFill>
                <a:latin typeface="Times New Roman" pitchFamily="18" charset="0"/>
                <a:cs typeface="Times New Roman" pitchFamily="18" charset="0"/>
                <a:sym typeface="Wingdings" panose="05000000000000000000" pitchFamily="2" charset="2"/>
              </a:rPr>
              <a:t>liệu</a:t>
            </a:r>
            <a:r>
              <a:rPr lang="en-US" sz="4000" b="1" dirty="0">
                <a:solidFill>
                  <a:prstClr val="black"/>
                </a:solidFill>
                <a:latin typeface="Times New Roman" pitchFamily="18" charset="0"/>
                <a:cs typeface="Times New Roman" pitchFamily="18" charset="0"/>
                <a:sym typeface="Wingdings" panose="05000000000000000000" pitchFamily="2" charset="2"/>
              </a:rPr>
              <a:t>...: </a:t>
            </a:r>
          </a:p>
          <a:p>
            <a:pPr algn="just" defTabSz="1827216"/>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Làm</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nổi</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bật</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bối</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cảnh</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câu</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chuyện</a:t>
            </a:r>
            <a:r>
              <a:rPr lang="en-US" sz="4000" dirty="0">
                <a:solidFill>
                  <a:prstClr val="black"/>
                </a:solidFill>
                <a:latin typeface="Times New Roman" pitchFamily="18" charset="0"/>
                <a:cs typeface="Times New Roman" pitchFamily="18" charset="0"/>
                <a:sym typeface="Wingdings" panose="05000000000000000000" pitchFamily="2" charset="2"/>
              </a:rPr>
              <a:t>/</a:t>
            </a:r>
            <a:r>
              <a:rPr lang="en-US" sz="4000" dirty="0" err="1">
                <a:solidFill>
                  <a:prstClr val="black"/>
                </a:solidFill>
                <a:latin typeface="Times New Roman" pitchFamily="18" charset="0"/>
                <a:cs typeface="Times New Roman" pitchFamily="18" charset="0"/>
                <a:sym typeface="Wingdings" panose="05000000000000000000" pitchFamily="2" charset="2"/>
              </a:rPr>
              <a:t>sự</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việc</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điều</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kiện</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làm</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việc</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trên</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tàu</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của</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nhân</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vật</a:t>
            </a:r>
            <a:endParaRPr lang="en-US" sz="4000" dirty="0">
              <a:solidFill>
                <a:prstClr val="black"/>
              </a:solidFill>
              <a:latin typeface="Times New Roman" pitchFamily="18" charset="0"/>
              <a:cs typeface="Times New Roman" pitchFamily="18" charset="0"/>
              <a:sym typeface="Wingdings" panose="05000000000000000000" pitchFamily="2" charset="2"/>
            </a:endParaRPr>
          </a:p>
          <a:p>
            <a:pPr algn="just" defTabSz="1827216"/>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Tăng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cường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tính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xác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thực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của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câu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chuyện</a:t>
            </a:r>
            <a:r>
              <a:rPr lang="en-US" sz="4000" dirty="0">
                <a:solidFill>
                  <a:prstClr val="black"/>
                </a:solidFill>
                <a:latin typeface="Times New Roman" pitchFamily="18" charset="0"/>
                <a:cs typeface="Times New Roman" pitchFamily="18" charset="0"/>
              </a:rPr>
              <a:t>/</a:t>
            </a:r>
            <a:r>
              <a:rPr lang="en-US" sz="4000" dirty="0" err="1">
                <a:solidFill>
                  <a:prstClr val="black"/>
                </a:solidFill>
                <a:latin typeface="Times New Roman" pitchFamily="18" charset="0"/>
                <a:cs typeface="Times New Roman" pitchFamily="18" charset="0"/>
              </a:rPr>
              <a:t>sự</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việc</a:t>
            </a:r>
            <a:endParaRPr lang="en-US" sz="4000" dirty="0">
              <a:solidFill>
                <a:prstClr val="black"/>
              </a:solidFill>
              <a:latin typeface="Times New Roman" pitchFamily="18" charset="0"/>
              <a:cs typeface="Times New Roman" pitchFamily="18" charset="0"/>
            </a:endParaRPr>
          </a:p>
        </p:txBody>
      </p:sp>
      <p:pic>
        <p:nvPicPr>
          <p:cNvPr id="11" name="Picture 10">
            <a:extLst>
              <a:ext uri="{FF2B5EF4-FFF2-40B4-BE49-F238E27FC236}">
                <a16:creationId xmlns:a16="http://schemas.microsoft.com/office/drawing/2014/main" id="{536D33CF-E5E2-9F23-B2BC-E1A57550C202}"/>
              </a:ext>
            </a:extLst>
          </p:cNvPr>
          <p:cNvPicPr>
            <a:picLocks noChangeAspect="1"/>
          </p:cNvPicPr>
          <p:nvPr/>
        </p:nvPicPr>
        <p:blipFill>
          <a:blip r:embed="rId3">
            <a:duotone>
              <a:schemeClr val="bg2">
                <a:shade val="45000"/>
                <a:satMod val="135000"/>
              </a:schemeClr>
              <a:prstClr val="white"/>
            </a:duotone>
          </a:blip>
          <a:stretch>
            <a:fillRect/>
          </a:stretch>
        </p:blipFill>
        <p:spPr>
          <a:xfrm>
            <a:off x="7924800" y="9563100"/>
            <a:ext cx="10662828" cy="1249788"/>
          </a:xfrm>
          <a:prstGeom prst="rect">
            <a:avLst/>
          </a:prstGeom>
        </p:spPr>
      </p:pic>
      <p:sp>
        <p:nvSpPr>
          <p:cNvPr id="12" name="Freeform 8">
            <a:extLst>
              <a:ext uri="{FF2B5EF4-FFF2-40B4-BE49-F238E27FC236}">
                <a16:creationId xmlns:a16="http://schemas.microsoft.com/office/drawing/2014/main" id="{1A7F5825-88BA-40D5-6578-34DEA98E964E}"/>
              </a:ext>
            </a:extLst>
          </p:cNvPr>
          <p:cNvSpPr/>
          <p:nvPr/>
        </p:nvSpPr>
        <p:spPr>
          <a:xfrm>
            <a:off x="-4295013" y="7377005"/>
            <a:ext cx="7190613" cy="8229600"/>
          </a:xfrm>
          <a:custGeom>
            <a:avLst/>
            <a:gdLst/>
            <a:ahLst/>
            <a:cxnLst/>
            <a:rect l="l" t="t" r="r" b="b"/>
            <a:pathLst>
              <a:path w="7190613" h="8229600">
                <a:moveTo>
                  <a:pt x="0" y="0"/>
                </a:moveTo>
                <a:lnTo>
                  <a:pt x="7190613" y="0"/>
                </a:lnTo>
                <a:lnTo>
                  <a:pt x="7190613" y="8229600"/>
                </a:lnTo>
                <a:lnTo>
                  <a:pt x="0" y="8229600"/>
                </a:lnTo>
                <a:lnTo>
                  <a:pt x="0" y="0"/>
                </a:lnTo>
                <a:close/>
              </a:path>
            </a:pathLst>
          </a:custGeom>
          <a:blipFill>
            <a:blip r:embed="rId4"/>
            <a:stretch>
              <a:fillRect/>
            </a:stretch>
          </a:blipFill>
        </p:spPr>
        <p:txBody>
          <a:bodyPr/>
          <a:lstStyle/>
          <a:p>
            <a:endParaRPr lang="vi-VN"/>
          </a:p>
        </p:txBody>
      </p:sp>
    </p:spTree>
    <p:extLst>
      <p:ext uri="{BB962C8B-B14F-4D97-AF65-F5344CB8AC3E}">
        <p14:creationId xmlns:p14="http://schemas.microsoft.com/office/powerpoint/2010/main" val="95646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barn(inVertical)">
                                      <p:cBhvr>
                                        <p:cTn id="20" dur="500"/>
                                        <p:tgtEl>
                                          <p:spTgt spid="10">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barn(inVertical)">
                                      <p:cBhvr>
                                        <p:cTn id="2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ạt Hình Lịch sử Việt Nam tập 1_Nguyễn Ái Quốc ra đi tìm đường cứu nước">
            <a:hlinkClick r:id="" action="ppaction://media"/>
            <a:extLst>
              <a:ext uri="{FF2B5EF4-FFF2-40B4-BE49-F238E27FC236}">
                <a16:creationId xmlns:a16="http://schemas.microsoft.com/office/drawing/2014/main" id="{36F1D80D-BD94-0AB0-76AE-83664FF78BD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14300"/>
            <a:ext cx="17983200" cy="10115550"/>
          </a:xfrm>
          <a:prstGeom prst="rect">
            <a:avLst/>
          </a:prstGeom>
        </p:spPr>
      </p:pic>
    </p:spTree>
    <p:extLst>
      <p:ext uri="{BB962C8B-B14F-4D97-AF65-F5344CB8AC3E}">
        <p14:creationId xmlns:p14="http://schemas.microsoft.com/office/powerpoint/2010/main" val="209557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8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7EE8A33-699E-24A4-3122-6755CD2767CD}"/>
              </a:ext>
            </a:extLst>
          </p:cNvPr>
          <p:cNvGrpSpPr/>
          <p:nvPr/>
        </p:nvGrpSpPr>
        <p:grpSpPr>
          <a:xfrm>
            <a:off x="3276600" y="1562100"/>
            <a:ext cx="13868400" cy="6096000"/>
            <a:chOff x="5378035" y="2210980"/>
            <a:chExt cx="12121650" cy="5322889"/>
          </a:xfrm>
        </p:grpSpPr>
        <p:grpSp>
          <p:nvGrpSpPr>
            <p:cNvPr id="3" name="Group 3">
              <a:extLst>
                <a:ext uri="{FF2B5EF4-FFF2-40B4-BE49-F238E27FC236}">
                  <a16:creationId xmlns:a16="http://schemas.microsoft.com/office/drawing/2014/main" id="{53984804-BB64-3ED8-D8BD-648CEF7945C8}"/>
                </a:ext>
              </a:extLst>
            </p:cNvPr>
            <p:cNvGrpSpPr/>
            <p:nvPr/>
          </p:nvGrpSpPr>
          <p:grpSpPr>
            <a:xfrm rot="-69648">
              <a:off x="5676282" y="2585841"/>
              <a:ext cx="11823403" cy="4948028"/>
              <a:chOff x="0" y="0"/>
              <a:chExt cx="3021024" cy="1264282"/>
            </a:xfrm>
          </p:grpSpPr>
          <p:sp>
            <p:nvSpPr>
              <p:cNvPr id="8" name="Freeform 4">
                <a:extLst>
                  <a:ext uri="{FF2B5EF4-FFF2-40B4-BE49-F238E27FC236}">
                    <a16:creationId xmlns:a16="http://schemas.microsoft.com/office/drawing/2014/main" id="{0235B299-68F8-67BB-C1E2-F294D78F88D6}"/>
                  </a:ext>
                </a:extLst>
              </p:cNvPr>
              <p:cNvSpPr/>
              <p:nvPr/>
            </p:nvSpPr>
            <p:spPr>
              <a:xfrm>
                <a:off x="0" y="0"/>
                <a:ext cx="3021025" cy="1264282"/>
              </a:xfrm>
              <a:custGeom>
                <a:avLst/>
                <a:gdLst/>
                <a:ahLst/>
                <a:cxnLst/>
                <a:rect l="l" t="t" r="r" b="b"/>
                <a:pathLst>
                  <a:path w="3021025" h="1264282">
                    <a:moveTo>
                      <a:pt x="0" y="0"/>
                    </a:moveTo>
                    <a:lnTo>
                      <a:pt x="3021025" y="0"/>
                    </a:lnTo>
                    <a:lnTo>
                      <a:pt x="3021025" y="1264282"/>
                    </a:lnTo>
                    <a:lnTo>
                      <a:pt x="0" y="1264282"/>
                    </a:lnTo>
                    <a:close/>
                  </a:path>
                </a:pathLst>
              </a:custGeom>
              <a:solidFill>
                <a:srgbClr val="DFD9D5"/>
              </a:solidFill>
            </p:spPr>
            <p:txBody>
              <a:bodyPr/>
              <a:lstStyle/>
              <a:p>
                <a:endParaRPr lang="vi-VN"/>
              </a:p>
            </p:txBody>
          </p:sp>
          <p:sp>
            <p:nvSpPr>
              <p:cNvPr id="9" name="TextBox 5">
                <a:extLst>
                  <a:ext uri="{FF2B5EF4-FFF2-40B4-BE49-F238E27FC236}">
                    <a16:creationId xmlns:a16="http://schemas.microsoft.com/office/drawing/2014/main" id="{698E0DBE-C042-A81C-AD95-1A5E4FAB8BA6}"/>
                  </a:ext>
                </a:extLst>
              </p:cNvPr>
              <p:cNvSpPr txBox="1"/>
              <p:nvPr/>
            </p:nvSpPr>
            <p:spPr>
              <a:xfrm>
                <a:off x="0" y="-85725"/>
                <a:ext cx="812800" cy="898525"/>
              </a:xfrm>
              <a:prstGeom prst="rect">
                <a:avLst/>
              </a:prstGeom>
            </p:spPr>
            <p:txBody>
              <a:bodyPr lIns="50800" tIns="50800" rIns="50800" bIns="50800" rtlCol="0" anchor="ctr"/>
              <a:lstStyle/>
              <a:p>
                <a:pPr algn="ctr">
                  <a:lnSpc>
                    <a:spcPts val="2659"/>
                  </a:lnSpc>
                  <a:spcBef>
                    <a:spcPct val="0"/>
                  </a:spcBef>
                </a:pPr>
                <a:endParaRPr/>
              </a:p>
            </p:txBody>
          </p:sp>
        </p:grpSp>
        <p:grpSp>
          <p:nvGrpSpPr>
            <p:cNvPr id="4" name="Group 6">
              <a:extLst>
                <a:ext uri="{FF2B5EF4-FFF2-40B4-BE49-F238E27FC236}">
                  <a16:creationId xmlns:a16="http://schemas.microsoft.com/office/drawing/2014/main" id="{6AD83BCB-245E-A80C-6A05-4180733A3C64}"/>
                </a:ext>
              </a:extLst>
            </p:cNvPr>
            <p:cNvGrpSpPr/>
            <p:nvPr/>
          </p:nvGrpSpPr>
          <p:grpSpPr>
            <a:xfrm rot="35286">
              <a:off x="5378035" y="2210980"/>
              <a:ext cx="11823403" cy="4852136"/>
              <a:chOff x="0" y="0"/>
              <a:chExt cx="3021024" cy="1239780"/>
            </a:xfrm>
          </p:grpSpPr>
          <p:sp>
            <p:nvSpPr>
              <p:cNvPr id="6" name="Freeform 7">
                <a:extLst>
                  <a:ext uri="{FF2B5EF4-FFF2-40B4-BE49-F238E27FC236}">
                    <a16:creationId xmlns:a16="http://schemas.microsoft.com/office/drawing/2014/main" id="{5E7C1462-4B08-287A-4BEE-BFD1FA225E9A}"/>
                  </a:ext>
                </a:extLst>
              </p:cNvPr>
              <p:cNvSpPr/>
              <p:nvPr/>
            </p:nvSpPr>
            <p:spPr>
              <a:xfrm>
                <a:off x="0" y="0"/>
                <a:ext cx="3021025" cy="1239780"/>
              </a:xfrm>
              <a:custGeom>
                <a:avLst/>
                <a:gdLst/>
                <a:ahLst/>
                <a:cxnLst/>
                <a:rect l="l" t="t" r="r" b="b"/>
                <a:pathLst>
                  <a:path w="3021025" h="1239780">
                    <a:moveTo>
                      <a:pt x="0" y="0"/>
                    </a:moveTo>
                    <a:lnTo>
                      <a:pt x="3021025" y="0"/>
                    </a:lnTo>
                    <a:lnTo>
                      <a:pt x="3021025" y="1239780"/>
                    </a:lnTo>
                    <a:lnTo>
                      <a:pt x="0" y="1239780"/>
                    </a:lnTo>
                    <a:close/>
                  </a:path>
                </a:pathLst>
              </a:custGeom>
              <a:solidFill>
                <a:srgbClr val="FFFFFF"/>
              </a:solidFill>
            </p:spPr>
            <p:txBody>
              <a:bodyPr/>
              <a:lstStyle/>
              <a:p>
                <a:endParaRPr lang="vi-VN"/>
              </a:p>
            </p:txBody>
          </p:sp>
          <p:sp>
            <p:nvSpPr>
              <p:cNvPr id="7" name="TextBox 8">
                <a:extLst>
                  <a:ext uri="{FF2B5EF4-FFF2-40B4-BE49-F238E27FC236}">
                    <a16:creationId xmlns:a16="http://schemas.microsoft.com/office/drawing/2014/main" id="{F7A94A36-7346-7933-F655-5224F49F6110}"/>
                  </a:ext>
                </a:extLst>
              </p:cNvPr>
              <p:cNvSpPr txBox="1"/>
              <p:nvPr/>
            </p:nvSpPr>
            <p:spPr>
              <a:xfrm>
                <a:off x="0" y="-85725"/>
                <a:ext cx="812800" cy="898525"/>
              </a:xfrm>
              <a:prstGeom prst="rect">
                <a:avLst/>
              </a:prstGeom>
            </p:spPr>
            <p:txBody>
              <a:bodyPr lIns="50800" tIns="50800" rIns="50800" bIns="50800" rtlCol="0" anchor="ctr"/>
              <a:lstStyle/>
              <a:p>
                <a:pPr algn="ctr">
                  <a:lnSpc>
                    <a:spcPts val="2659"/>
                  </a:lnSpc>
                  <a:spcBef>
                    <a:spcPct val="0"/>
                  </a:spcBef>
                </a:pPr>
                <a:endParaRPr/>
              </a:p>
            </p:txBody>
          </p:sp>
        </p:grpSp>
      </p:grpSp>
      <p:sp>
        <p:nvSpPr>
          <p:cNvPr id="5" name="Rectangle 4"/>
          <p:cNvSpPr/>
          <p:nvPr/>
        </p:nvSpPr>
        <p:spPr>
          <a:xfrm>
            <a:off x="4572000" y="2751740"/>
            <a:ext cx="11963400" cy="3477875"/>
          </a:xfrm>
          <a:prstGeom prst="rect">
            <a:avLst/>
          </a:prstGeom>
        </p:spPr>
        <p:txBody>
          <a:bodyPr wrap="square">
            <a:spAutoFit/>
          </a:bodyPr>
          <a:lstStyle/>
          <a:p>
            <a:pPr algn="just" defTabSz="1827216"/>
            <a:r>
              <a:rPr lang="en-US" sz="4400" dirty="0" err="1">
                <a:solidFill>
                  <a:prstClr val="black"/>
                </a:solidFill>
                <a:latin typeface="Times New Roman" pitchFamily="18" charset="0"/>
                <a:cs typeface="Times New Roman" pitchFamily="18" charset="0"/>
              </a:rPr>
              <a:t>Viết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đoạn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văn</a:t>
            </a:r>
            <a:r>
              <a:rPr lang="en-US" sz="4400" dirty="0">
                <a:solidFill>
                  <a:prstClr val="black"/>
                </a:solidFill>
                <a:latin typeface="Times New Roman" pitchFamily="18" charset="0"/>
                <a:cs typeface="Times New Roman" pitchFamily="18" charset="0"/>
              </a:rPr>
              <a:t> chia </a:t>
            </a:r>
            <a:r>
              <a:rPr lang="en-US" sz="4400" dirty="0" err="1">
                <a:solidFill>
                  <a:prstClr val="black"/>
                </a:solidFill>
                <a:latin typeface="Times New Roman" pitchFamily="18" charset="0"/>
                <a:cs typeface="Times New Roman" pitchFamily="18" charset="0"/>
              </a:rPr>
              <a:t>sẻ</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cảm</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nhận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hoặc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làm</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một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bài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thơ</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vẽ</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một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bức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chân</a:t>
            </a:r>
            <a:r>
              <a:rPr lang="en-US" sz="4400" dirty="0">
                <a:solidFill>
                  <a:prstClr val="black"/>
                </a:solidFill>
                <a:latin typeface="Times New Roman" pitchFamily="18" charset="0"/>
                <a:cs typeface="Times New Roman" pitchFamily="18" charset="0"/>
              </a:rPr>
              <a:t> dung </a:t>
            </a:r>
            <a:r>
              <a:rPr lang="en-US" sz="4400" dirty="0" err="1">
                <a:solidFill>
                  <a:prstClr val="black"/>
                </a:solidFill>
                <a:latin typeface="Times New Roman" pitchFamily="18" charset="0"/>
                <a:cs typeface="Times New Roman" pitchFamily="18" charset="0"/>
              </a:rPr>
              <a:t>một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trong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ba</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nhân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vật</a:t>
            </a:r>
            <a:r>
              <a:rPr lang="en-US" sz="4400" dirty="0">
                <a:solidFill>
                  <a:prstClr val="black"/>
                </a:solidFill>
                <a:latin typeface="Times New Roman" pitchFamily="18" charset="0"/>
                <a:cs typeface="Times New Roman" pitchFamily="18" charset="0"/>
              </a:rPr>
              <a:t>: Quang Trung (</a:t>
            </a:r>
            <a:r>
              <a:rPr lang="en-US" sz="4400" i="1" dirty="0">
                <a:solidFill>
                  <a:prstClr val="black"/>
                </a:solidFill>
                <a:latin typeface="Times New Roman" pitchFamily="18" charset="0"/>
                <a:cs typeface="Times New Roman" pitchFamily="18" charset="0"/>
              </a:rPr>
              <a:t>Quang Trung </a:t>
            </a:r>
            <a:r>
              <a:rPr lang="en-US" sz="4400" i="1" dirty="0" err="1">
                <a:solidFill>
                  <a:prstClr val="black"/>
                </a:solidFill>
                <a:latin typeface="Times New Roman" pitchFamily="18" charset="0"/>
                <a:cs typeface="Times New Roman" pitchFamily="18" charset="0"/>
              </a:rPr>
              <a:t>đại</a:t>
            </a:r>
            <a:r>
              <a:rPr lang="en-US" sz="4400" i="1" dirty="0">
                <a:solidFill>
                  <a:prstClr val="black"/>
                </a:solidFill>
                <a:latin typeface="Times New Roman" pitchFamily="18" charset="0"/>
                <a:cs typeface="Times New Roman" pitchFamily="18" charset="0"/>
              </a:rPr>
              <a:t> </a:t>
            </a:r>
            <a:r>
              <a:rPr lang="en-US" sz="4400" i="1" dirty="0" err="1">
                <a:solidFill>
                  <a:prstClr val="black"/>
                </a:solidFill>
                <a:latin typeface="Times New Roman" pitchFamily="18" charset="0"/>
                <a:cs typeface="Times New Roman" pitchFamily="18" charset="0"/>
              </a:rPr>
              <a:t>phá</a:t>
            </a:r>
            <a:r>
              <a:rPr lang="en-US" sz="4400" i="1" dirty="0">
                <a:solidFill>
                  <a:prstClr val="black"/>
                </a:solidFill>
                <a:latin typeface="Times New Roman" pitchFamily="18" charset="0"/>
                <a:cs typeface="Times New Roman" pitchFamily="18" charset="0"/>
              </a:rPr>
              <a:t> </a:t>
            </a:r>
            <a:r>
              <a:rPr lang="en-US" sz="4400" i="1" dirty="0" err="1">
                <a:solidFill>
                  <a:prstClr val="black"/>
                </a:solidFill>
                <a:latin typeface="Times New Roman" pitchFamily="18" charset="0"/>
                <a:cs typeface="Times New Roman" pitchFamily="18" charset="0"/>
              </a:rPr>
              <a:t>quân</a:t>
            </a:r>
            <a:r>
              <a:rPr lang="en-US" sz="4400" i="1" dirty="0">
                <a:solidFill>
                  <a:prstClr val="black"/>
                </a:solidFill>
                <a:latin typeface="Times New Roman" pitchFamily="18" charset="0"/>
                <a:cs typeface="Times New Roman" pitchFamily="18" charset="0"/>
              </a:rPr>
              <a:t> Thanh); </a:t>
            </a:r>
            <a:r>
              <a:rPr lang="en-US" sz="4400" dirty="0">
                <a:solidFill>
                  <a:prstClr val="black"/>
                </a:solidFill>
                <a:latin typeface="Times New Roman" pitchFamily="18" charset="0"/>
                <a:cs typeface="Times New Roman" pitchFamily="18" charset="0"/>
              </a:rPr>
              <a:t>Hoài Văn </a:t>
            </a:r>
            <a:r>
              <a:rPr lang="en-US" sz="4400" dirty="0" err="1">
                <a:solidFill>
                  <a:prstClr val="black"/>
                </a:solidFill>
                <a:latin typeface="Times New Roman" pitchFamily="18" charset="0"/>
                <a:cs typeface="Times New Roman" pitchFamily="18" charset="0"/>
              </a:rPr>
              <a:t>Hầu</a:t>
            </a:r>
            <a:r>
              <a:rPr lang="en-US" sz="4400" dirty="0">
                <a:solidFill>
                  <a:prstClr val="black"/>
                </a:solidFill>
                <a:latin typeface="Times New Roman" pitchFamily="18" charset="0"/>
                <a:cs typeface="Times New Roman" pitchFamily="18" charset="0"/>
              </a:rPr>
              <a:t> (</a:t>
            </a:r>
            <a:r>
              <a:rPr lang="en-US" sz="4400" i="1" dirty="0">
                <a:solidFill>
                  <a:prstClr val="black"/>
                </a:solidFill>
                <a:latin typeface="Times New Roman" pitchFamily="18" charset="0"/>
                <a:cs typeface="Times New Roman" pitchFamily="18" charset="0"/>
              </a:rPr>
              <a:t>Viên </a:t>
            </a:r>
            <a:r>
              <a:rPr lang="en-US" sz="4400" i="1" dirty="0" err="1">
                <a:solidFill>
                  <a:prstClr val="black"/>
                </a:solidFill>
                <a:latin typeface="Times New Roman" pitchFamily="18" charset="0"/>
                <a:cs typeface="Times New Roman" pitchFamily="18" charset="0"/>
              </a:rPr>
              <a:t>tướng</a:t>
            </a:r>
            <a:r>
              <a:rPr lang="en-US" sz="4400" i="1" dirty="0">
                <a:solidFill>
                  <a:prstClr val="black"/>
                </a:solidFill>
                <a:latin typeface="Times New Roman" pitchFamily="18" charset="0"/>
                <a:cs typeface="Times New Roman" pitchFamily="18" charset="0"/>
              </a:rPr>
              <a:t> </a:t>
            </a:r>
            <a:r>
              <a:rPr lang="en-US" sz="4400" i="1" dirty="0" err="1">
                <a:solidFill>
                  <a:prstClr val="black"/>
                </a:solidFill>
                <a:latin typeface="Times New Roman" pitchFamily="18" charset="0"/>
                <a:cs typeface="Times New Roman" pitchFamily="18" charset="0"/>
              </a:rPr>
              <a:t>trẻ</a:t>
            </a:r>
            <a:r>
              <a:rPr lang="en-US" sz="4400" i="1" dirty="0">
                <a:solidFill>
                  <a:prstClr val="black"/>
                </a:solidFill>
                <a:latin typeface="Times New Roman" pitchFamily="18" charset="0"/>
                <a:cs typeface="Times New Roman" pitchFamily="18" charset="0"/>
              </a:rPr>
              <a:t> </a:t>
            </a:r>
            <a:r>
              <a:rPr lang="en-US" sz="4400" i="1" dirty="0" err="1">
                <a:solidFill>
                  <a:prstClr val="black"/>
                </a:solidFill>
                <a:latin typeface="Times New Roman" pitchFamily="18" charset="0"/>
                <a:cs typeface="Times New Roman" pitchFamily="18" charset="0"/>
              </a:rPr>
              <a:t>và</a:t>
            </a:r>
            <a:r>
              <a:rPr lang="en-US" sz="4400" i="1" dirty="0">
                <a:solidFill>
                  <a:prstClr val="black"/>
                </a:solidFill>
                <a:latin typeface="Times New Roman" pitchFamily="18" charset="0"/>
                <a:cs typeface="Times New Roman" pitchFamily="18" charset="0"/>
              </a:rPr>
              <a:t> con </a:t>
            </a:r>
            <a:r>
              <a:rPr lang="en-US" sz="4400" i="1" dirty="0" err="1">
                <a:solidFill>
                  <a:prstClr val="black"/>
                </a:solidFill>
                <a:latin typeface="Times New Roman" pitchFamily="18" charset="0"/>
                <a:cs typeface="Times New Roman" pitchFamily="18" charset="0"/>
              </a:rPr>
              <a:t>ngựa</a:t>
            </a:r>
            <a:r>
              <a:rPr lang="en-US" sz="4400" i="1" dirty="0">
                <a:solidFill>
                  <a:prstClr val="black"/>
                </a:solidFill>
                <a:latin typeface="Times New Roman" pitchFamily="18" charset="0"/>
                <a:cs typeface="Times New Roman" pitchFamily="18" charset="0"/>
              </a:rPr>
              <a:t> </a:t>
            </a:r>
            <a:r>
              <a:rPr lang="en-US" sz="4400" i="1" dirty="0" err="1">
                <a:solidFill>
                  <a:prstClr val="black"/>
                </a:solidFill>
                <a:latin typeface="Times New Roman" pitchFamily="18" charset="0"/>
                <a:cs typeface="Times New Roman" pitchFamily="18" charset="0"/>
              </a:rPr>
              <a:t>trắng</a:t>
            </a:r>
            <a:r>
              <a:rPr lang="en-US" sz="4400" i="1" dirty="0">
                <a:solidFill>
                  <a:prstClr val="black"/>
                </a:solidFill>
                <a:latin typeface="Times New Roman" pitchFamily="18" charset="0"/>
                <a:cs typeface="Times New Roman" pitchFamily="18" charset="0"/>
              </a:rPr>
              <a:t>) ; </a:t>
            </a:r>
            <a:r>
              <a:rPr lang="en-US" sz="4400" dirty="0" err="1">
                <a:solidFill>
                  <a:prstClr val="black"/>
                </a:solidFill>
                <a:latin typeface="Times New Roman" pitchFamily="18" charset="0"/>
                <a:cs typeface="Times New Roman" pitchFamily="18" charset="0"/>
              </a:rPr>
              <a:t>anh</a:t>
            </a:r>
            <a:r>
              <a:rPr lang="en-US" sz="4400" dirty="0">
                <a:solidFill>
                  <a:prstClr val="black"/>
                </a:solidFill>
                <a:latin typeface="Times New Roman" pitchFamily="18" charset="0"/>
                <a:cs typeface="Times New Roman" pitchFamily="18" charset="0"/>
              </a:rPr>
              <a:t> Ba (</a:t>
            </a:r>
            <a:r>
              <a:rPr lang="en-US" sz="4400" i="1" dirty="0" err="1">
                <a:solidFill>
                  <a:prstClr val="black"/>
                </a:solidFill>
                <a:latin typeface="Times New Roman" pitchFamily="18" charset="0"/>
                <a:cs typeface="Times New Roman" pitchFamily="18" charset="0"/>
              </a:rPr>
              <a:t>Bến</a:t>
            </a:r>
            <a:r>
              <a:rPr lang="en-US" sz="4400" i="1" dirty="0">
                <a:solidFill>
                  <a:prstClr val="black"/>
                </a:solidFill>
                <a:latin typeface="Times New Roman" pitchFamily="18" charset="0"/>
                <a:cs typeface="Times New Roman" pitchFamily="18" charset="0"/>
              </a:rPr>
              <a:t> </a:t>
            </a:r>
            <a:r>
              <a:rPr lang="en-US" sz="4400" i="1" dirty="0" err="1">
                <a:solidFill>
                  <a:prstClr val="black"/>
                </a:solidFill>
                <a:latin typeface="Times New Roman" pitchFamily="18" charset="0"/>
                <a:cs typeface="Times New Roman" pitchFamily="18" charset="0"/>
              </a:rPr>
              <a:t>Nhà</a:t>
            </a:r>
            <a:r>
              <a:rPr lang="en-US" sz="4400" i="1" dirty="0">
                <a:solidFill>
                  <a:prstClr val="black"/>
                </a:solidFill>
                <a:latin typeface="Times New Roman" pitchFamily="18" charset="0"/>
                <a:cs typeface="Times New Roman" pitchFamily="18" charset="0"/>
              </a:rPr>
              <a:t> </a:t>
            </a:r>
            <a:r>
              <a:rPr lang="en-US" sz="4400" i="1" dirty="0" err="1">
                <a:solidFill>
                  <a:prstClr val="black"/>
                </a:solidFill>
                <a:latin typeface="Times New Roman" pitchFamily="18" charset="0"/>
                <a:cs typeface="Times New Roman" pitchFamily="18" charset="0"/>
              </a:rPr>
              <a:t>Rồng</a:t>
            </a:r>
            <a:r>
              <a:rPr lang="en-US" sz="4400" i="1" dirty="0">
                <a:solidFill>
                  <a:prstClr val="black"/>
                </a:solidFill>
                <a:latin typeface="Times New Roman" pitchFamily="18" charset="0"/>
                <a:cs typeface="Times New Roman" pitchFamily="18" charset="0"/>
              </a:rPr>
              <a:t> </a:t>
            </a:r>
            <a:r>
              <a:rPr lang="en-US" sz="4400" i="1" dirty="0" err="1">
                <a:solidFill>
                  <a:prstClr val="black"/>
                </a:solidFill>
                <a:latin typeface="Times New Roman" pitchFamily="18" charset="0"/>
                <a:cs typeface="Times New Roman" pitchFamily="18" charset="0"/>
              </a:rPr>
              <a:t>năm</a:t>
            </a:r>
            <a:r>
              <a:rPr lang="en-US" sz="4400" i="1" dirty="0">
                <a:solidFill>
                  <a:prstClr val="black"/>
                </a:solidFill>
                <a:latin typeface="Times New Roman" pitchFamily="18" charset="0"/>
                <a:cs typeface="Times New Roman" pitchFamily="18" charset="0"/>
              </a:rPr>
              <a:t> </a:t>
            </a:r>
            <a:r>
              <a:rPr lang="en-US" sz="4400" i="1" dirty="0" err="1">
                <a:solidFill>
                  <a:prstClr val="black"/>
                </a:solidFill>
                <a:latin typeface="Times New Roman" pitchFamily="18" charset="0"/>
                <a:cs typeface="Times New Roman" pitchFamily="18" charset="0"/>
              </a:rPr>
              <a:t>ấy</a:t>
            </a:r>
            <a:r>
              <a:rPr lang="en-US" sz="4400" i="1" dirty="0">
                <a:solidFill>
                  <a:prstClr val="black"/>
                </a:solidFill>
                <a:latin typeface="Times New Roman" pitchFamily="18" charset="0"/>
                <a:cs typeface="Times New Roman" pitchFamily="18" charset="0"/>
              </a:rPr>
              <a:t>,..</a:t>
            </a:r>
            <a:r>
              <a:rPr lang="en-US" sz="4400" dirty="0">
                <a:solidFill>
                  <a:prstClr val="black"/>
                </a:solidFill>
                <a:latin typeface="Times New Roman" pitchFamily="18" charset="0"/>
                <a:cs typeface="Times New Roman" pitchFamily="18" charset="0"/>
              </a:rPr>
              <a:t>)</a:t>
            </a:r>
          </a:p>
        </p:txBody>
      </p:sp>
      <p:sp>
        <p:nvSpPr>
          <p:cNvPr id="10" name="Freeform 10">
            <a:extLst>
              <a:ext uri="{FF2B5EF4-FFF2-40B4-BE49-F238E27FC236}">
                <a16:creationId xmlns:a16="http://schemas.microsoft.com/office/drawing/2014/main" id="{BD5F936D-1BD3-72B5-1009-A06EA0D447DC}"/>
              </a:ext>
            </a:extLst>
          </p:cNvPr>
          <p:cNvSpPr/>
          <p:nvPr/>
        </p:nvSpPr>
        <p:spPr>
          <a:xfrm flipH="1">
            <a:off x="31464" y="3648212"/>
            <a:ext cx="4692936" cy="6756846"/>
          </a:xfrm>
          <a:custGeom>
            <a:avLst/>
            <a:gdLst/>
            <a:ahLst/>
            <a:cxnLst/>
            <a:rect l="l" t="t" r="r" b="b"/>
            <a:pathLst>
              <a:path w="5777496" h="8318385">
                <a:moveTo>
                  <a:pt x="5777496" y="0"/>
                </a:moveTo>
                <a:lnTo>
                  <a:pt x="0" y="0"/>
                </a:lnTo>
                <a:lnTo>
                  <a:pt x="0" y="8318384"/>
                </a:lnTo>
                <a:lnTo>
                  <a:pt x="5777496" y="8318384"/>
                </a:lnTo>
                <a:lnTo>
                  <a:pt x="5777496"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Tree>
    <p:extLst>
      <p:ext uri="{BB962C8B-B14F-4D97-AF65-F5344CB8AC3E}">
        <p14:creationId xmlns:p14="http://schemas.microsoft.com/office/powerpoint/2010/main" val="897947239"/>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NFOGRAPHIC] Hành trình Bác Hồ đi tìm đường cứu nước và bài học cho thanh  niên">
            <a:extLst>
              <a:ext uri="{FF2B5EF4-FFF2-40B4-BE49-F238E27FC236}">
                <a16:creationId xmlns:a16="http://schemas.microsoft.com/office/drawing/2014/main" id="{D06DE67C-1992-7A95-AB42-2A8CCA87F583}"/>
              </a:ext>
            </a:extLst>
          </p:cNvPr>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backgroundRemoval t="9524" b="99683" l="1000" r="98333">
                        <a14:foregroundMark x1="19000" y1="83492" x2="58833" y2="87619"/>
                        <a14:foregroundMark x1="58833" y1="87619" x2="86167" y2="86032"/>
                        <a14:foregroundMark x1="86167" y1="86032" x2="93333" y2="78095"/>
                        <a14:foregroundMark x1="93333" y1="78095" x2="94167" y2="53651"/>
                        <a14:foregroundMark x1="94167" y1="53651" x2="92000" y2="50794"/>
                        <a14:foregroundMark x1="97500" y1="41270" x2="97833" y2="86984"/>
                        <a14:foregroundMark x1="97833" y1="86984" x2="94000" y2="96825"/>
                        <a14:foregroundMark x1="94000" y1="96825" x2="10500" y2="93651"/>
                        <a14:foregroundMark x1="10500" y1="93651" x2="6500" y2="89841"/>
                        <a14:foregroundMark x1="6500" y1="89841" x2="6209" y2="90396"/>
                        <a14:foregroundMark x1="5939" y1="71029" x2="6333" y2="70794"/>
                        <a14:foregroundMark x1="14000" y1="55873" x2="66667" y2="31111"/>
                        <a14:foregroundMark x1="12167" y1="50159" x2="18667" y2="49524"/>
                        <a14:foregroundMark x1="12833" y1="99365" x2="47500" y2="94603"/>
                        <a14:foregroundMark x1="84000" y1="48254" x2="54500" y2="99683"/>
                        <a14:foregroundMark x1="6111" y1="83371" x2="19000" y2="66667"/>
                        <a14:foregroundMark x1="80833" y1="25714" x2="93000" y2="39365"/>
                        <a14:foregroundMark x1="93000" y1="39365" x2="96667" y2="53651"/>
                        <a14:foregroundMark x1="96667" y1="53651" x2="98333" y2="88254"/>
                        <a14:foregroundMark x1="98333" y1="88254" x2="51167" y2="65714"/>
                        <a14:foregroundMark x1="51167" y1="65714" x2="21167" y2="77460"/>
                        <a14:foregroundMark x1="21167" y1="77460" x2="21000" y2="77460"/>
                        <a14:backgroundMark x1="167" y1="63810" x2="667" y2="996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862" y="4756526"/>
            <a:ext cx="11756571" cy="6172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18618D8-B455-C296-B5B0-CC3F0ED73A2A}"/>
              </a:ext>
            </a:extLst>
          </p:cNvPr>
          <p:cNvPicPr>
            <a:picLocks noChangeAspect="1"/>
          </p:cNvPicPr>
          <p:nvPr/>
        </p:nvPicPr>
        <p:blipFill>
          <a:blip r:embed="rId5">
            <a:duotone>
              <a:schemeClr val="bg2">
                <a:shade val="45000"/>
                <a:satMod val="135000"/>
              </a:schemeClr>
              <a:prstClr val="white"/>
            </a:duotone>
          </a:blip>
          <a:stretch>
            <a:fillRect/>
          </a:stretch>
        </p:blipFill>
        <p:spPr>
          <a:xfrm>
            <a:off x="13792200" y="8039100"/>
            <a:ext cx="5334462" cy="3084843"/>
          </a:xfrm>
          <a:prstGeom prst="rect">
            <a:avLst/>
          </a:prstGeom>
        </p:spPr>
      </p:pic>
      <p:sp>
        <p:nvSpPr>
          <p:cNvPr id="13" name="Rectangle 12"/>
          <p:cNvSpPr/>
          <p:nvPr/>
        </p:nvSpPr>
        <p:spPr>
          <a:xfrm>
            <a:off x="457200" y="545537"/>
            <a:ext cx="17373600" cy="9941183"/>
          </a:xfrm>
          <a:prstGeom prst="rect">
            <a:avLst/>
          </a:prstGeom>
        </p:spPr>
        <p:txBody>
          <a:bodyPr wrap="square">
            <a:spAutoFit/>
          </a:bodyPr>
          <a:lstStyle/>
          <a:p>
            <a:pPr algn="just"/>
            <a:r>
              <a:rPr lang="en-US" sz="4000" dirty="0">
                <a:latin typeface="+mj-lt"/>
              </a:rPr>
              <a:t>      </a:t>
            </a:r>
            <a:r>
              <a:rPr lang="vi-VN" sz="4000" dirty="0">
                <a:latin typeface="+mj-lt"/>
              </a:rPr>
              <a:t>Nhân vật anh Ba trong tác phẩm Bến Nhà Rồng năm ấy chính là Bác Hồ vĩ đại của chúng ta. Năm đó, Bác đã dùng tên giả là “Ba” để hoạt động và tìm đường ra đi cứu nước. Qua cuộc hội thoại với anh Tư Lê, chúng ta cảm nhận được quyết tâm đi sang nước bạn để tìm cách giải cứu nước ta của Bác. Trong tâm trí của anh Ba, chỉ tồn tại việc phải làm thế nào để dân ta không phải cực khổ, để nước ta có thể độc lập, chứ hoàn toàn không nghĩ gì về sự vất vả, khó khăn của chính mình. Khi được hỏi về việc phải làm sao để có tiền sinh sống, anh Ba đã rất tự tin để đưa ra hai bàn tay của mình. Đó là sự ý thức về sự lao động và quyết tâm làm bất cứ công việc gì để có thể tìm được con đường cứu nước. Giác ngộ ấy đã góp phần thể hiện sự vĩ đại, tiến bộ trong tư tưởng và sự hi sinh cao cả của anh. Cuối cùng, anh Ba đã được nhận làm phụ bếp trên con tàu đi từ nước ta sang Pháp. Anh sẽ phải làm việc vất vả, nhưng lúc ấy, trong anh chỉ toàn là niềm vui sướng và hi vọng về tương lai phía trước mà thôi. Cách gọi bếp trên tàu là Táo Quân, đã thể hiện tinh thần lạc quan và ý chí kiên định, không hề bị Tây Hóa của anh Ba.</a:t>
            </a:r>
            <a:r>
              <a:rPr lang="en-US" sz="4000">
                <a:latin typeface="+mj-lt"/>
              </a:rPr>
              <a:t> </a:t>
            </a:r>
            <a:r>
              <a:rPr lang="vi-VN" sz="4000">
                <a:latin typeface="+mj-lt"/>
              </a:rPr>
              <a:t>Chắc </a:t>
            </a:r>
            <a:r>
              <a:rPr lang="vi-VN" sz="4000" dirty="0">
                <a:latin typeface="+mj-lt"/>
              </a:rPr>
              <a:t>chắn, anh sẽ vượt qua tất cả để tìm được con đường cứu nước, và trở về quê hương với trái tim chân chất thuở ban đầu.</a:t>
            </a:r>
            <a:endParaRPr lang="en-US" sz="6000" dirty="0">
              <a:latin typeface="+mj-lt"/>
            </a:endParaRPr>
          </a:p>
        </p:txBody>
      </p:sp>
    </p:spTree>
    <p:extLst>
      <p:ext uri="{BB962C8B-B14F-4D97-AF65-F5344CB8AC3E}">
        <p14:creationId xmlns:p14="http://schemas.microsoft.com/office/powerpoint/2010/main" val="2175362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22417" y="339551"/>
            <a:ext cx="10550276" cy="646331"/>
          </a:xfrm>
          <a:prstGeom prst="rect">
            <a:avLst/>
          </a:prstGeom>
          <a:solidFill>
            <a:schemeClr val="bg1"/>
          </a:solidFill>
          <a:ln>
            <a:solidFill>
              <a:schemeClr val="accent1"/>
            </a:solidFill>
          </a:ln>
        </p:spPr>
        <p:txBody>
          <a:bodyPr wrap="square" rtlCol="0">
            <a:spAutoFit/>
          </a:bodyPr>
          <a:lstStyle/>
          <a:p>
            <a:pPr algn="ctr" defTabSz="1371600"/>
            <a:r>
              <a:rPr lang="en-US" sz="3600">
                <a:solidFill>
                  <a:srgbClr val="F14124">
                    <a:lumMod val="50000"/>
                  </a:srgbClr>
                </a:solidFill>
                <a:latin typeface="Times New Roman" pitchFamily="18" charset="0"/>
                <a:cs typeface="Times New Roman" pitchFamily="18" charset="0"/>
              </a:rPr>
              <a:t>TRÒ CHƠI: VƯỢT CHƯỚNG NGẠI VẬT (</a:t>
            </a:r>
            <a:r>
              <a:rPr lang="en-US" sz="3600" i="1">
                <a:solidFill>
                  <a:srgbClr val="F14124">
                    <a:lumMod val="50000"/>
                  </a:srgbClr>
                </a:solidFill>
                <a:latin typeface="Times New Roman" pitchFamily="18" charset="0"/>
                <a:cs typeface="Times New Roman" pitchFamily="18" charset="0"/>
              </a:rPr>
              <a:t>Lật hình</a:t>
            </a:r>
            <a:r>
              <a:rPr lang="en-US" sz="3600">
                <a:solidFill>
                  <a:srgbClr val="F14124">
                    <a:lumMod val="50000"/>
                  </a:srgbClr>
                </a:solidFill>
                <a:latin typeface="Times New Roman" pitchFamily="18" charset="0"/>
                <a:cs typeface="Times New Roman" pitchFamily="18" charset="0"/>
              </a:rPr>
              <a:t>)</a:t>
            </a:r>
          </a:p>
        </p:txBody>
      </p:sp>
      <p:sp>
        <p:nvSpPr>
          <p:cNvPr id="6" name="Rectangle 5"/>
          <p:cNvSpPr/>
          <p:nvPr/>
        </p:nvSpPr>
        <p:spPr>
          <a:xfrm>
            <a:off x="7086601" y="1921022"/>
            <a:ext cx="2081498" cy="3613481"/>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1371600"/>
            <a:r>
              <a:rPr lang="en-US" sz="10800">
                <a:solidFill>
                  <a:prstClr val="white"/>
                </a:solidFill>
                <a:latin typeface="Times New Roman" pitchFamily="18" charset="0"/>
                <a:cs typeface="Times New Roman" pitchFamily="18" charset="0"/>
              </a:rPr>
              <a:t>1</a:t>
            </a:r>
          </a:p>
        </p:txBody>
      </p:sp>
      <p:sp>
        <p:nvSpPr>
          <p:cNvPr id="7" name="Rectangle 6"/>
          <p:cNvSpPr/>
          <p:nvPr/>
        </p:nvSpPr>
        <p:spPr>
          <a:xfrm>
            <a:off x="9168098" y="1921027"/>
            <a:ext cx="2081498" cy="3613481"/>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371600"/>
            <a:r>
              <a:rPr lang="en-US" sz="10800">
                <a:solidFill>
                  <a:prstClr val="white"/>
                </a:solidFill>
                <a:latin typeface="Times New Roman" pitchFamily="18" charset="0"/>
                <a:cs typeface="Times New Roman" pitchFamily="18" charset="0"/>
              </a:rPr>
              <a:t>2</a:t>
            </a:r>
          </a:p>
        </p:txBody>
      </p:sp>
      <p:sp>
        <p:nvSpPr>
          <p:cNvPr id="8" name="Rectangle 7"/>
          <p:cNvSpPr/>
          <p:nvPr/>
        </p:nvSpPr>
        <p:spPr>
          <a:xfrm>
            <a:off x="11270380" y="1921025"/>
            <a:ext cx="2081498" cy="361348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371600"/>
            <a:r>
              <a:rPr lang="en-US" sz="10800">
                <a:solidFill>
                  <a:prstClr val="white"/>
                </a:solidFill>
                <a:latin typeface="Times New Roman" pitchFamily="18" charset="0"/>
                <a:cs typeface="Times New Roman" pitchFamily="18" charset="0"/>
              </a:rPr>
              <a:t>3</a:t>
            </a:r>
          </a:p>
        </p:txBody>
      </p:sp>
      <p:sp>
        <p:nvSpPr>
          <p:cNvPr id="9" name="Rectangle 8"/>
          <p:cNvSpPr/>
          <p:nvPr/>
        </p:nvSpPr>
        <p:spPr>
          <a:xfrm>
            <a:off x="13320703" y="1931419"/>
            <a:ext cx="2081498" cy="3613481"/>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defTabSz="1371600"/>
            <a:r>
              <a:rPr lang="en-US" sz="10800">
                <a:solidFill>
                  <a:prstClr val="white"/>
                </a:solidFill>
                <a:latin typeface="Times New Roman" pitchFamily="18" charset="0"/>
                <a:cs typeface="Times New Roman" pitchFamily="18" charset="0"/>
              </a:rPr>
              <a:t>4</a:t>
            </a:r>
          </a:p>
        </p:txBody>
      </p:sp>
      <p:sp>
        <p:nvSpPr>
          <p:cNvPr id="10" name="Rectangle 9"/>
          <p:cNvSpPr/>
          <p:nvPr/>
        </p:nvSpPr>
        <p:spPr>
          <a:xfrm>
            <a:off x="7086602" y="5544899"/>
            <a:ext cx="2081498" cy="3613481"/>
          </a:xfrm>
          <a:prstGeom prst="rect">
            <a:avLst/>
          </a:prstGeom>
          <a:solidFill>
            <a:srgbClr val="002060"/>
          </a:solidFill>
        </p:spPr>
        <p:style>
          <a:lnRef idx="3">
            <a:schemeClr val="lt1"/>
          </a:lnRef>
          <a:fillRef idx="1">
            <a:schemeClr val="accent5"/>
          </a:fillRef>
          <a:effectRef idx="1">
            <a:schemeClr val="accent5"/>
          </a:effectRef>
          <a:fontRef idx="minor">
            <a:schemeClr val="lt1"/>
          </a:fontRef>
        </p:style>
        <p:txBody>
          <a:bodyPr rtlCol="0" anchor="ctr"/>
          <a:lstStyle/>
          <a:p>
            <a:pPr algn="ctr" defTabSz="1371600"/>
            <a:r>
              <a:rPr lang="en-US" sz="10800">
                <a:solidFill>
                  <a:prstClr val="white"/>
                </a:solidFill>
                <a:latin typeface="Times New Roman" pitchFamily="18" charset="0"/>
                <a:cs typeface="Times New Roman" pitchFamily="18" charset="0"/>
              </a:rPr>
              <a:t>5</a:t>
            </a:r>
          </a:p>
        </p:txBody>
      </p:sp>
      <p:sp>
        <p:nvSpPr>
          <p:cNvPr id="11" name="Rectangle 10"/>
          <p:cNvSpPr/>
          <p:nvPr/>
        </p:nvSpPr>
        <p:spPr>
          <a:xfrm>
            <a:off x="9188882" y="5544899"/>
            <a:ext cx="2081498" cy="3613481"/>
          </a:xfrm>
          <a:prstGeom prst="rect">
            <a:avLst/>
          </a:prstGeom>
          <a:solidFill>
            <a:srgbClr val="FFC000"/>
          </a:solidFill>
        </p:spPr>
        <p:style>
          <a:lnRef idx="3">
            <a:schemeClr val="lt1"/>
          </a:lnRef>
          <a:fillRef idx="1">
            <a:schemeClr val="accent5"/>
          </a:fillRef>
          <a:effectRef idx="1">
            <a:schemeClr val="accent5"/>
          </a:effectRef>
          <a:fontRef idx="minor">
            <a:schemeClr val="lt1"/>
          </a:fontRef>
        </p:style>
        <p:txBody>
          <a:bodyPr rtlCol="0" anchor="ctr"/>
          <a:lstStyle/>
          <a:p>
            <a:pPr algn="ctr" defTabSz="1371600"/>
            <a:r>
              <a:rPr lang="en-US" sz="10800">
                <a:solidFill>
                  <a:prstClr val="white"/>
                </a:solidFill>
                <a:latin typeface="Times New Roman" pitchFamily="18" charset="0"/>
                <a:cs typeface="Times New Roman" pitchFamily="18" charset="0"/>
              </a:rPr>
              <a:t>6</a:t>
            </a:r>
          </a:p>
        </p:txBody>
      </p:sp>
      <p:sp>
        <p:nvSpPr>
          <p:cNvPr id="12" name="Rectangle 11"/>
          <p:cNvSpPr/>
          <p:nvPr/>
        </p:nvSpPr>
        <p:spPr>
          <a:xfrm>
            <a:off x="11270380" y="5544899"/>
            <a:ext cx="2081498" cy="3613481"/>
          </a:xfrm>
          <a:prstGeom prst="rect">
            <a:avLst/>
          </a:prstGeom>
          <a:solidFill>
            <a:schemeClr val="bg1">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defTabSz="1371600"/>
            <a:r>
              <a:rPr lang="en-US" sz="10800">
                <a:solidFill>
                  <a:prstClr val="white"/>
                </a:solidFill>
                <a:latin typeface="Times New Roman" pitchFamily="18" charset="0"/>
                <a:cs typeface="Times New Roman" pitchFamily="18" charset="0"/>
              </a:rPr>
              <a:t>7</a:t>
            </a:r>
          </a:p>
        </p:txBody>
      </p:sp>
      <p:sp>
        <p:nvSpPr>
          <p:cNvPr id="13" name="Rectangle 12"/>
          <p:cNvSpPr/>
          <p:nvPr/>
        </p:nvSpPr>
        <p:spPr>
          <a:xfrm>
            <a:off x="13320704" y="5534503"/>
            <a:ext cx="2081498" cy="3613481"/>
          </a:xfrm>
          <a:prstGeom prst="rect">
            <a:avLst/>
          </a:prstGeom>
          <a:solidFill>
            <a:schemeClr val="accent5">
              <a:lumMod val="40000"/>
              <a:lumOff val="6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defTabSz="1371600"/>
            <a:r>
              <a:rPr lang="en-US" sz="10800">
                <a:solidFill>
                  <a:prstClr val="white"/>
                </a:solidFill>
                <a:latin typeface="Times New Roman" pitchFamily="18" charset="0"/>
                <a:cs typeface="Times New Roman" pitchFamily="18" charset="0"/>
              </a:rPr>
              <a:t>8</a:t>
            </a:r>
          </a:p>
        </p:txBody>
      </p:sp>
      <p:sp>
        <p:nvSpPr>
          <p:cNvPr id="14" name="Rectangle 13"/>
          <p:cNvSpPr/>
          <p:nvPr/>
        </p:nvSpPr>
        <p:spPr>
          <a:xfrm>
            <a:off x="2722416" y="1931418"/>
            <a:ext cx="3906984" cy="6412482"/>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defTabSz="1371600"/>
            <a:r>
              <a:rPr lang="en-US" sz="3000">
                <a:solidFill>
                  <a:prstClr val="black"/>
                </a:solidFill>
                <a:latin typeface="Times New Roman" pitchFamily="18" charset="0"/>
                <a:cs typeface="Times New Roman" pitchFamily="18" charset="0"/>
              </a:rPr>
              <a:t>Luật chơi: Chọn ngẫu nhiên các câu hỏi ( từ 1 đến 8 ). Trả lời đúng thì phần tương ứng với câu hỏi sẽ được lộ ra, trường hợp trả lời sai thì mất quyền trả lời câu hỏi đó. Bất kỳ khi nào có câu trả lời về bức hình đều có thể trả lời. Trò chơi sẽ kết thúc khi chủ đề bức hình được trả lời chính xác</a:t>
            </a:r>
          </a:p>
        </p:txBody>
      </p:sp>
      <p:sp>
        <p:nvSpPr>
          <p:cNvPr id="15" name="Rounded Rectangle 14">
            <a:hlinkClick r:id="rId2" action="ppaction://hlinksldjump"/>
          </p:cNvPr>
          <p:cNvSpPr/>
          <p:nvPr/>
        </p:nvSpPr>
        <p:spPr>
          <a:xfrm>
            <a:off x="2722416" y="8532925"/>
            <a:ext cx="3906984" cy="62545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1371600"/>
            <a:r>
              <a:rPr lang="en-US" sz="3000">
                <a:solidFill>
                  <a:prstClr val="white"/>
                </a:solidFill>
                <a:latin typeface="Times New Roman" pitchFamily="18" charset="0"/>
                <a:cs typeface="Times New Roman" pitchFamily="18" charset="0"/>
              </a:rPr>
              <a:t>ĐÃ HIỂU</a:t>
            </a:r>
          </a:p>
        </p:txBody>
      </p:sp>
    </p:spTree>
    <p:extLst>
      <p:ext uri="{BB962C8B-B14F-4D97-AF65-F5344CB8AC3E}">
        <p14:creationId xmlns:p14="http://schemas.microsoft.com/office/powerpoint/2010/main" val="17216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200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with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par>
                                <p:cTn id="20" presetID="32" presetClass="emph" presetSubtype="0" fill="hold" grpId="8" nodeType="with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32" presetClass="emph" presetSubtype="0" fill="hold" grpId="7" nodeType="withEffect">
                                  <p:stCondLst>
                                    <p:cond delay="0"/>
                                  </p:stCondLst>
                                  <p:childTnLst>
                                    <p:animRot by="120000">
                                      <p:cBhvr>
                                        <p:cTn id="30" dur="100" fill="hold">
                                          <p:stCondLst>
                                            <p:cond delay="0"/>
                                          </p:stCondLst>
                                        </p:cTn>
                                        <p:tgtEl>
                                          <p:spTgt spid="15"/>
                                        </p:tgtEl>
                                        <p:attrNameLst>
                                          <p:attrName>r</p:attrName>
                                        </p:attrNameLst>
                                      </p:cBhvr>
                                    </p:animRot>
                                    <p:animRot by="-240000">
                                      <p:cBhvr>
                                        <p:cTn id="31" dur="200" fill="hold">
                                          <p:stCondLst>
                                            <p:cond delay="200"/>
                                          </p:stCondLst>
                                        </p:cTn>
                                        <p:tgtEl>
                                          <p:spTgt spid="15"/>
                                        </p:tgtEl>
                                        <p:attrNameLst>
                                          <p:attrName>r</p:attrName>
                                        </p:attrNameLst>
                                      </p:cBhvr>
                                    </p:animRot>
                                    <p:animRot by="240000">
                                      <p:cBhvr>
                                        <p:cTn id="32" dur="200" fill="hold">
                                          <p:stCondLst>
                                            <p:cond delay="400"/>
                                          </p:stCondLst>
                                        </p:cTn>
                                        <p:tgtEl>
                                          <p:spTgt spid="15"/>
                                        </p:tgtEl>
                                        <p:attrNameLst>
                                          <p:attrName>r</p:attrName>
                                        </p:attrNameLst>
                                      </p:cBhvr>
                                    </p:animRot>
                                    <p:animRot by="-240000">
                                      <p:cBhvr>
                                        <p:cTn id="33" dur="200" fill="hold">
                                          <p:stCondLst>
                                            <p:cond delay="600"/>
                                          </p:stCondLst>
                                        </p:cTn>
                                        <p:tgtEl>
                                          <p:spTgt spid="15"/>
                                        </p:tgtEl>
                                        <p:attrNameLst>
                                          <p:attrName>r</p:attrName>
                                        </p:attrNameLst>
                                      </p:cBhvr>
                                    </p:animRot>
                                    <p:animRot by="120000">
                                      <p:cBhvr>
                                        <p:cTn id="34" dur="200" fill="hold">
                                          <p:stCondLst>
                                            <p:cond delay="800"/>
                                          </p:stCondLst>
                                        </p:cTn>
                                        <p:tgtEl>
                                          <p:spTgt spid="15"/>
                                        </p:tgtEl>
                                        <p:attrNameLst>
                                          <p:attrName>r</p:attrName>
                                        </p:attrNameLst>
                                      </p:cBhvr>
                                    </p:animRot>
                                  </p:childTnLst>
                                </p:cTn>
                              </p:par>
                              <p:par>
                                <p:cTn id="35" presetID="32" presetClass="emph" presetSubtype="0" fill="hold" grpId="0" nodeType="withEffect">
                                  <p:stCondLst>
                                    <p:cond delay="0"/>
                                  </p:stCondLst>
                                  <p:childTnLst>
                                    <p:animRot by="120000">
                                      <p:cBhvr>
                                        <p:cTn id="36" dur="100" fill="hold">
                                          <p:stCondLst>
                                            <p:cond delay="0"/>
                                          </p:stCondLst>
                                        </p:cTn>
                                        <p:tgtEl>
                                          <p:spTgt spid="7"/>
                                        </p:tgtEl>
                                        <p:attrNameLst>
                                          <p:attrName>r</p:attrName>
                                        </p:attrNameLst>
                                      </p:cBhvr>
                                    </p:animRot>
                                    <p:animRot by="-240000">
                                      <p:cBhvr>
                                        <p:cTn id="37" dur="200" fill="hold">
                                          <p:stCondLst>
                                            <p:cond delay="200"/>
                                          </p:stCondLst>
                                        </p:cTn>
                                        <p:tgtEl>
                                          <p:spTgt spid="7"/>
                                        </p:tgtEl>
                                        <p:attrNameLst>
                                          <p:attrName>r</p:attrName>
                                        </p:attrNameLst>
                                      </p:cBhvr>
                                    </p:animRot>
                                    <p:animRot by="240000">
                                      <p:cBhvr>
                                        <p:cTn id="38" dur="200" fill="hold">
                                          <p:stCondLst>
                                            <p:cond delay="400"/>
                                          </p:stCondLst>
                                        </p:cTn>
                                        <p:tgtEl>
                                          <p:spTgt spid="7"/>
                                        </p:tgtEl>
                                        <p:attrNameLst>
                                          <p:attrName>r</p:attrName>
                                        </p:attrNameLst>
                                      </p:cBhvr>
                                    </p:animRot>
                                    <p:animRot by="-240000">
                                      <p:cBhvr>
                                        <p:cTn id="39" dur="200" fill="hold">
                                          <p:stCondLst>
                                            <p:cond delay="600"/>
                                          </p:stCondLst>
                                        </p:cTn>
                                        <p:tgtEl>
                                          <p:spTgt spid="7"/>
                                        </p:tgtEl>
                                        <p:attrNameLst>
                                          <p:attrName>r</p:attrName>
                                        </p:attrNameLst>
                                      </p:cBhvr>
                                    </p:animRot>
                                    <p:animRot by="120000">
                                      <p:cBhvr>
                                        <p:cTn id="40" dur="200" fill="hold">
                                          <p:stCondLst>
                                            <p:cond delay="800"/>
                                          </p:stCondLst>
                                        </p:cTn>
                                        <p:tgtEl>
                                          <p:spTgt spid="7"/>
                                        </p:tgtEl>
                                        <p:attrNameLst>
                                          <p:attrName>r</p:attrName>
                                        </p:attrNameLst>
                                      </p:cBhvr>
                                    </p:animRot>
                                  </p:child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32" presetClass="emph" presetSubtype="0" fill="hold" grpId="6" nodeType="withEffect">
                                  <p:stCondLst>
                                    <p:cond delay="0"/>
                                  </p:stCondLst>
                                  <p:childTnLst>
                                    <p:animRot by="120000">
                                      <p:cBhvr>
                                        <p:cTn id="45" dur="100" fill="hold">
                                          <p:stCondLst>
                                            <p:cond delay="0"/>
                                          </p:stCondLst>
                                        </p:cTn>
                                        <p:tgtEl>
                                          <p:spTgt spid="15"/>
                                        </p:tgtEl>
                                        <p:attrNameLst>
                                          <p:attrName>r</p:attrName>
                                        </p:attrNameLst>
                                      </p:cBhvr>
                                    </p:animRot>
                                    <p:animRot by="-240000">
                                      <p:cBhvr>
                                        <p:cTn id="46" dur="200" fill="hold">
                                          <p:stCondLst>
                                            <p:cond delay="200"/>
                                          </p:stCondLst>
                                        </p:cTn>
                                        <p:tgtEl>
                                          <p:spTgt spid="15"/>
                                        </p:tgtEl>
                                        <p:attrNameLst>
                                          <p:attrName>r</p:attrName>
                                        </p:attrNameLst>
                                      </p:cBhvr>
                                    </p:animRot>
                                    <p:animRot by="240000">
                                      <p:cBhvr>
                                        <p:cTn id="47" dur="200" fill="hold">
                                          <p:stCondLst>
                                            <p:cond delay="400"/>
                                          </p:stCondLst>
                                        </p:cTn>
                                        <p:tgtEl>
                                          <p:spTgt spid="15"/>
                                        </p:tgtEl>
                                        <p:attrNameLst>
                                          <p:attrName>r</p:attrName>
                                        </p:attrNameLst>
                                      </p:cBhvr>
                                    </p:animRot>
                                    <p:animRot by="-240000">
                                      <p:cBhvr>
                                        <p:cTn id="48" dur="200" fill="hold">
                                          <p:stCondLst>
                                            <p:cond delay="600"/>
                                          </p:stCondLst>
                                        </p:cTn>
                                        <p:tgtEl>
                                          <p:spTgt spid="15"/>
                                        </p:tgtEl>
                                        <p:attrNameLst>
                                          <p:attrName>r</p:attrName>
                                        </p:attrNameLst>
                                      </p:cBhvr>
                                    </p:animRot>
                                    <p:animRot by="120000">
                                      <p:cBhvr>
                                        <p:cTn id="49" dur="200" fill="hold">
                                          <p:stCondLst>
                                            <p:cond delay="800"/>
                                          </p:stCondLst>
                                        </p:cTn>
                                        <p:tgtEl>
                                          <p:spTgt spid="15"/>
                                        </p:tgtEl>
                                        <p:attrNameLst>
                                          <p:attrName>r</p:attrName>
                                        </p:attrNameLst>
                                      </p:cBhvr>
                                    </p:animRot>
                                  </p:childTnLst>
                                </p:cTn>
                              </p:par>
                              <p:par>
                                <p:cTn id="50" presetID="32" presetClass="emph" presetSubtype="0" fill="hold" grpId="0" nodeType="withEffect">
                                  <p:stCondLst>
                                    <p:cond delay="0"/>
                                  </p:stCondLst>
                                  <p:childTnLst>
                                    <p:animRot by="120000">
                                      <p:cBhvr>
                                        <p:cTn id="51" dur="100" fill="hold">
                                          <p:stCondLst>
                                            <p:cond delay="0"/>
                                          </p:stCondLst>
                                        </p:cTn>
                                        <p:tgtEl>
                                          <p:spTgt spid="8"/>
                                        </p:tgtEl>
                                        <p:attrNameLst>
                                          <p:attrName>r</p:attrName>
                                        </p:attrNameLst>
                                      </p:cBhvr>
                                    </p:animRot>
                                    <p:animRot by="-240000">
                                      <p:cBhvr>
                                        <p:cTn id="52" dur="200" fill="hold">
                                          <p:stCondLst>
                                            <p:cond delay="200"/>
                                          </p:stCondLst>
                                        </p:cTn>
                                        <p:tgtEl>
                                          <p:spTgt spid="8"/>
                                        </p:tgtEl>
                                        <p:attrNameLst>
                                          <p:attrName>r</p:attrName>
                                        </p:attrNameLst>
                                      </p:cBhvr>
                                    </p:animRot>
                                    <p:animRot by="240000">
                                      <p:cBhvr>
                                        <p:cTn id="53" dur="200" fill="hold">
                                          <p:stCondLst>
                                            <p:cond delay="400"/>
                                          </p:stCondLst>
                                        </p:cTn>
                                        <p:tgtEl>
                                          <p:spTgt spid="8"/>
                                        </p:tgtEl>
                                        <p:attrNameLst>
                                          <p:attrName>r</p:attrName>
                                        </p:attrNameLst>
                                      </p:cBhvr>
                                    </p:animRot>
                                    <p:animRot by="-240000">
                                      <p:cBhvr>
                                        <p:cTn id="54" dur="200" fill="hold">
                                          <p:stCondLst>
                                            <p:cond delay="600"/>
                                          </p:stCondLst>
                                        </p:cTn>
                                        <p:tgtEl>
                                          <p:spTgt spid="8"/>
                                        </p:tgtEl>
                                        <p:attrNameLst>
                                          <p:attrName>r</p:attrName>
                                        </p:attrNameLst>
                                      </p:cBhvr>
                                    </p:animRot>
                                    <p:animRot by="120000">
                                      <p:cBhvr>
                                        <p:cTn id="55"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withEffect">
                                  <p:stCondLst>
                                    <p:cond delay="0"/>
                                  </p:stCondLst>
                                  <p:childTnLst>
                                    <p:animRot by="120000">
                                      <p:cBhvr>
                                        <p:cTn id="60" dur="100" fill="hold">
                                          <p:stCondLst>
                                            <p:cond delay="0"/>
                                          </p:stCondLst>
                                        </p:cTn>
                                        <p:tgtEl>
                                          <p:spTgt spid="9"/>
                                        </p:tgtEl>
                                        <p:attrNameLst>
                                          <p:attrName>r</p:attrName>
                                        </p:attrNameLst>
                                      </p:cBhvr>
                                    </p:animRot>
                                    <p:animRot by="-240000">
                                      <p:cBhvr>
                                        <p:cTn id="61" dur="200" fill="hold">
                                          <p:stCondLst>
                                            <p:cond delay="200"/>
                                          </p:stCondLst>
                                        </p:cTn>
                                        <p:tgtEl>
                                          <p:spTgt spid="9"/>
                                        </p:tgtEl>
                                        <p:attrNameLst>
                                          <p:attrName>r</p:attrName>
                                        </p:attrNameLst>
                                      </p:cBhvr>
                                    </p:animRot>
                                    <p:animRot by="240000">
                                      <p:cBhvr>
                                        <p:cTn id="62" dur="200" fill="hold">
                                          <p:stCondLst>
                                            <p:cond delay="400"/>
                                          </p:stCondLst>
                                        </p:cTn>
                                        <p:tgtEl>
                                          <p:spTgt spid="9"/>
                                        </p:tgtEl>
                                        <p:attrNameLst>
                                          <p:attrName>r</p:attrName>
                                        </p:attrNameLst>
                                      </p:cBhvr>
                                    </p:animRot>
                                    <p:animRot by="-240000">
                                      <p:cBhvr>
                                        <p:cTn id="63" dur="200" fill="hold">
                                          <p:stCondLst>
                                            <p:cond delay="600"/>
                                          </p:stCondLst>
                                        </p:cTn>
                                        <p:tgtEl>
                                          <p:spTgt spid="9"/>
                                        </p:tgtEl>
                                        <p:attrNameLst>
                                          <p:attrName>r</p:attrName>
                                        </p:attrNameLst>
                                      </p:cBhvr>
                                    </p:animRot>
                                    <p:animRot by="120000">
                                      <p:cBhvr>
                                        <p:cTn id="64" dur="200" fill="hold">
                                          <p:stCondLst>
                                            <p:cond delay="800"/>
                                          </p:stCondLst>
                                        </p:cTn>
                                        <p:tgtEl>
                                          <p:spTgt spid="9"/>
                                        </p:tgtEl>
                                        <p:attrNameLst>
                                          <p:attrName>r</p:attrName>
                                        </p:attrNameLst>
                                      </p:cBhvr>
                                    </p:animRot>
                                  </p:childTnLst>
                                </p:cTn>
                              </p:par>
                              <p:par>
                                <p:cTn id="65" presetID="32" presetClass="emph" presetSubtype="0" fill="hold" grpId="5" nodeType="withEffect">
                                  <p:stCondLst>
                                    <p:cond delay="0"/>
                                  </p:stCondLst>
                                  <p:childTnLst>
                                    <p:animRot by="120000">
                                      <p:cBhvr>
                                        <p:cTn id="66" dur="100" fill="hold">
                                          <p:stCondLst>
                                            <p:cond delay="0"/>
                                          </p:stCondLst>
                                        </p:cTn>
                                        <p:tgtEl>
                                          <p:spTgt spid="15"/>
                                        </p:tgtEl>
                                        <p:attrNameLst>
                                          <p:attrName>r</p:attrName>
                                        </p:attrNameLst>
                                      </p:cBhvr>
                                    </p:animRot>
                                    <p:animRot by="-240000">
                                      <p:cBhvr>
                                        <p:cTn id="67" dur="200" fill="hold">
                                          <p:stCondLst>
                                            <p:cond delay="200"/>
                                          </p:stCondLst>
                                        </p:cTn>
                                        <p:tgtEl>
                                          <p:spTgt spid="15"/>
                                        </p:tgtEl>
                                        <p:attrNameLst>
                                          <p:attrName>r</p:attrName>
                                        </p:attrNameLst>
                                      </p:cBhvr>
                                    </p:animRot>
                                    <p:animRot by="240000">
                                      <p:cBhvr>
                                        <p:cTn id="68" dur="200" fill="hold">
                                          <p:stCondLst>
                                            <p:cond delay="400"/>
                                          </p:stCondLst>
                                        </p:cTn>
                                        <p:tgtEl>
                                          <p:spTgt spid="15"/>
                                        </p:tgtEl>
                                        <p:attrNameLst>
                                          <p:attrName>r</p:attrName>
                                        </p:attrNameLst>
                                      </p:cBhvr>
                                    </p:animRot>
                                    <p:animRot by="-240000">
                                      <p:cBhvr>
                                        <p:cTn id="69" dur="200" fill="hold">
                                          <p:stCondLst>
                                            <p:cond delay="600"/>
                                          </p:stCondLst>
                                        </p:cTn>
                                        <p:tgtEl>
                                          <p:spTgt spid="15"/>
                                        </p:tgtEl>
                                        <p:attrNameLst>
                                          <p:attrName>r</p:attrName>
                                        </p:attrNameLst>
                                      </p:cBhvr>
                                    </p:animRot>
                                    <p:animRot by="120000">
                                      <p:cBhvr>
                                        <p:cTn id="70" dur="200" fill="hold">
                                          <p:stCondLst>
                                            <p:cond delay="800"/>
                                          </p:stCondLst>
                                        </p:cTn>
                                        <p:tgtEl>
                                          <p:spTgt spid="15"/>
                                        </p:tgtEl>
                                        <p:attrNameLst>
                                          <p:attrName>r</p:attrName>
                                        </p:attrNameLst>
                                      </p:cBhvr>
                                    </p:animRot>
                                  </p:childTnLst>
                                </p:cTn>
                              </p:par>
                              <p:par>
                                <p:cTn id="71" presetID="32" presetClass="emph" presetSubtype="0" fill="hold" grpId="2" nodeType="withEffect">
                                  <p:stCondLst>
                                    <p:cond delay="0"/>
                                  </p:stCondLst>
                                  <p:childTnLst>
                                    <p:animRot by="120000">
                                      <p:cBhvr>
                                        <p:cTn id="72" dur="100" fill="hold">
                                          <p:stCondLst>
                                            <p:cond delay="0"/>
                                          </p:stCondLst>
                                        </p:cTn>
                                        <p:tgtEl>
                                          <p:spTgt spid="15"/>
                                        </p:tgtEl>
                                        <p:attrNameLst>
                                          <p:attrName>r</p:attrName>
                                        </p:attrNameLst>
                                      </p:cBhvr>
                                    </p:animRot>
                                    <p:animRot by="-240000">
                                      <p:cBhvr>
                                        <p:cTn id="73" dur="200" fill="hold">
                                          <p:stCondLst>
                                            <p:cond delay="200"/>
                                          </p:stCondLst>
                                        </p:cTn>
                                        <p:tgtEl>
                                          <p:spTgt spid="15"/>
                                        </p:tgtEl>
                                        <p:attrNameLst>
                                          <p:attrName>r</p:attrName>
                                        </p:attrNameLst>
                                      </p:cBhvr>
                                    </p:animRot>
                                    <p:animRot by="240000">
                                      <p:cBhvr>
                                        <p:cTn id="74" dur="200" fill="hold">
                                          <p:stCondLst>
                                            <p:cond delay="400"/>
                                          </p:stCondLst>
                                        </p:cTn>
                                        <p:tgtEl>
                                          <p:spTgt spid="15"/>
                                        </p:tgtEl>
                                        <p:attrNameLst>
                                          <p:attrName>r</p:attrName>
                                        </p:attrNameLst>
                                      </p:cBhvr>
                                    </p:animRot>
                                    <p:animRot by="-240000">
                                      <p:cBhvr>
                                        <p:cTn id="75" dur="200" fill="hold">
                                          <p:stCondLst>
                                            <p:cond delay="600"/>
                                          </p:stCondLst>
                                        </p:cTn>
                                        <p:tgtEl>
                                          <p:spTgt spid="15"/>
                                        </p:tgtEl>
                                        <p:attrNameLst>
                                          <p:attrName>r</p:attrName>
                                        </p:attrNameLst>
                                      </p:cBhvr>
                                    </p:animRot>
                                    <p:animRot by="120000">
                                      <p:cBhvr>
                                        <p:cTn id="76"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9"/>
                  </p:tgtEl>
                </p:cond>
              </p:nextCondLst>
            </p:seq>
            <p:seq concurrent="1" nextAc="seek">
              <p:cTn id="77" restart="whenNotActive" fill="hold" evtFilter="cancelBubble" nodeType="interactiveSeq">
                <p:stCondLst>
                  <p:cond evt="onClick" delay="0">
                    <p:tgtEl>
                      <p:spTgt spid="13"/>
                    </p:tgtEl>
                  </p:cond>
                </p:stCondLst>
                <p:endSync evt="end" delay="0">
                  <p:rtn val="all"/>
                </p:endSync>
                <p:childTnLst>
                  <p:par>
                    <p:cTn id="78" fill="hold">
                      <p:stCondLst>
                        <p:cond delay="0"/>
                      </p:stCondLst>
                      <p:childTnLst>
                        <p:par>
                          <p:cTn id="79" fill="hold">
                            <p:stCondLst>
                              <p:cond delay="0"/>
                            </p:stCondLst>
                            <p:childTnLst>
                              <p:par>
                                <p:cTn id="80" presetID="32" presetClass="emph" presetSubtype="0" fill="hold" grpId="0" nodeType="withEffect">
                                  <p:stCondLst>
                                    <p:cond delay="0"/>
                                  </p:stCondLst>
                                  <p:childTnLst>
                                    <p:animRot by="120000">
                                      <p:cBhvr>
                                        <p:cTn id="81" dur="100" fill="hold">
                                          <p:stCondLst>
                                            <p:cond delay="0"/>
                                          </p:stCondLst>
                                        </p:cTn>
                                        <p:tgtEl>
                                          <p:spTgt spid="13"/>
                                        </p:tgtEl>
                                        <p:attrNameLst>
                                          <p:attrName>r</p:attrName>
                                        </p:attrNameLst>
                                      </p:cBhvr>
                                    </p:animRot>
                                    <p:animRot by="-240000">
                                      <p:cBhvr>
                                        <p:cTn id="82" dur="200" fill="hold">
                                          <p:stCondLst>
                                            <p:cond delay="200"/>
                                          </p:stCondLst>
                                        </p:cTn>
                                        <p:tgtEl>
                                          <p:spTgt spid="13"/>
                                        </p:tgtEl>
                                        <p:attrNameLst>
                                          <p:attrName>r</p:attrName>
                                        </p:attrNameLst>
                                      </p:cBhvr>
                                    </p:animRot>
                                    <p:animRot by="240000">
                                      <p:cBhvr>
                                        <p:cTn id="83" dur="200" fill="hold">
                                          <p:stCondLst>
                                            <p:cond delay="400"/>
                                          </p:stCondLst>
                                        </p:cTn>
                                        <p:tgtEl>
                                          <p:spTgt spid="13"/>
                                        </p:tgtEl>
                                        <p:attrNameLst>
                                          <p:attrName>r</p:attrName>
                                        </p:attrNameLst>
                                      </p:cBhvr>
                                    </p:animRot>
                                    <p:animRot by="-240000">
                                      <p:cBhvr>
                                        <p:cTn id="84" dur="200" fill="hold">
                                          <p:stCondLst>
                                            <p:cond delay="600"/>
                                          </p:stCondLst>
                                        </p:cTn>
                                        <p:tgtEl>
                                          <p:spTgt spid="13"/>
                                        </p:tgtEl>
                                        <p:attrNameLst>
                                          <p:attrName>r</p:attrName>
                                        </p:attrNameLst>
                                      </p:cBhvr>
                                    </p:animRot>
                                    <p:animRot by="120000">
                                      <p:cBhvr>
                                        <p:cTn id="85" dur="200" fill="hold">
                                          <p:stCondLst>
                                            <p:cond delay="800"/>
                                          </p:stCondLst>
                                        </p:cTn>
                                        <p:tgtEl>
                                          <p:spTgt spid="13"/>
                                        </p:tgtEl>
                                        <p:attrNameLst>
                                          <p:attrName>r</p:attrName>
                                        </p:attrNameLst>
                                      </p:cBhvr>
                                    </p:animRot>
                                  </p:childTnLst>
                                </p:cTn>
                              </p:par>
                              <p:par>
                                <p:cTn id="86" presetID="32" presetClass="emph" presetSubtype="0" fill="hold" grpId="4" nodeType="withEffect">
                                  <p:stCondLst>
                                    <p:cond delay="0"/>
                                  </p:stCondLst>
                                  <p:childTnLst>
                                    <p:animRot by="120000">
                                      <p:cBhvr>
                                        <p:cTn id="87" dur="100" fill="hold">
                                          <p:stCondLst>
                                            <p:cond delay="0"/>
                                          </p:stCondLst>
                                        </p:cTn>
                                        <p:tgtEl>
                                          <p:spTgt spid="15"/>
                                        </p:tgtEl>
                                        <p:attrNameLst>
                                          <p:attrName>r</p:attrName>
                                        </p:attrNameLst>
                                      </p:cBhvr>
                                    </p:animRot>
                                    <p:animRot by="-240000">
                                      <p:cBhvr>
                                        <p:cTn id="88" dur="200" fill="hold">
                                          <p:stCondLst>
                                            <p:cond delay="200"/>
                                          </p:stCondLst>
                                        </p:cTn>
                                        <p:tgtEl>
                                          <p:spTgt spid="15"/>
                                        </p:tgtEl>
                                        <p:attrNameLst>
                                          <p:attrName>r</p:attrName>
                                        </p:attrNameLst>
                                      </p:cBhvr>
                                    </p:animRot>
                                    <p:animRot by="240000">
                                      <p:cBhvr>
                                        <p:cTn id="89" dur="200" fill="hold">
                                          <p:stCondLst>
                                            <p:cond delay="400"/>
                                          </p:stCondLst>
                                        </p:cTn>
                                        <p:tgtEl>
                                          <p:spTgt spid="15"/>
                                        </p:tgtEl>
                                        <p:attrNameLst>
                                          <p:attrName>r</p:attrName>
                                        </p:attrNameLst>
                                      </p:cBhvr>
                                    </p:animRot>
                                    <p:animRot by="-240000">
                                      <p:cBhvr>
                                        <p:cTn id="90" dur="200" fill="hold">
                                          <p:stCondLst>
                                            <p:cond delay="600"/>
                                          </p:stCondLst>
                                        </p:cTn>
                                        <p:tgtEl>
                                          <p:spTgt spid="15"/>
                                        </p:tgtEl>
                                        <p:attrNameLst>
                                          <p:attrName>r</p:attrName>
                                        </p:attrNameLst>
                                      </p:cBhvr>
                                    </p:animRot>
                                    <p:animRot by="120000">
                                      <p:cBhvr>
                                        <p:cTn id="91"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3"/>
                  </p:tgtEl>
                </p:cond>
              </p:nextCondLst>
            </p:seq>
            <p:seq concurrent="1" nextAc="seek">
              <p:cTn id="92" restart="whenNotActive" fill="hold" evtFilter="cancelBubble" nodeType="interactiveSeq">
                <p:stCondLst>
                  <p:cond evt="onClick" delay="0">
                    <p:tgtEl>
                      <p:spTgt spid="12"/>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withEffect">
                                  <p:stCondLst>
                                    <p:cond delay="0"/>
                                  </p:stCondLst>
                                  <p:childTnLst>
                                    <p:animRot by="120000">
                                      <p:cBhvr>
                                        <p:cTn id="96" dur="100" fill="hold">
                                          <p:stCondLst>
                                            <p:cond delay="0"/>
                                          </p:stCondLst>
                                        </p:cTn>
                                        <p:tgtEl>
                                          <p:spTgt spid="12"/>
                                        </p:tgtEl>
                                        <p:attrNameLst>
                                          <p:attrName>r</p:attrName>
                                        </p:attrNameLst>
                                      </p:cBhvr>
                                    </p:animRot>
                                    <p:animRot by="-240000">
                                      <p:cBhvr>
                                        <p:cTn id="97" dur="200" fill="hold">
                                          <p:stCondLst>
                                            <p:cond delay="200"/>
                                          </p:stCondLst>
                                        </p:cTn>
                                        <p:tgtEl>
                                          <p:spTgt spid="12"/>
                                        </p:tgtEl>
                                        <p:attrNameLst>
                                          <p:attrName>r</p:attrName>
                                        </p:attrNameLst>
                                      </p:cBhvr>
                                    </p:animRot>
                                    <p:animRot by="240000">
                                      <p:cBhvr>
                                        <p:cTn id="98" dur="200" fill="hold">
                                          <p:stCondLst>
                                            <p:cond delay="400"/>
                                          </p:stCondLst>
                                        </p:cTn>
                                        <p:tgtEl>
                                          <p:spTgt spid="12"/>
                                        </p:tgtEl>
                                        <p:attrNameLst>
                                          <p:attrName>r</p:attrName>
                                        </p:attrNameLst>
                                      </p:cBhvr>
                                    </p:animRot>
                                    <p:animRot by="-240000">
                                      <p:cBhvr>
                                        <p:cTn id="99" dur="200" fill="hold">
                                          <p:stCondLst>
                                            <p:cond delay="600"/>
                                          </p:stCondLst>
                                        </p:cTn>
                                        <p:tgtEl>
                                          <p:spTgt spid="12"/>
                                        </p:tgtEl>
                                        <p:attrNameLst>
                                          <p:attrName>r</p:attrName>
                                        </p:attrNameLst>
                                      </p:cBhvr>
                                    </p:animRot>
                                    <p:animRot by="120000">
                                      <p:cBhvr>
                                        <p:cTn id="100" dur="200" fill="hold">
                                          <p:stCondLst>
                                            <p:cond delay="800"/>
                                          </p:stCondLst>
                                        </p:cTn>
                                        <p:tgtEl>
                                          <p:spTgt spid="12"/>
                                        </p:tgtEl>
                                        <p:attrNameLst>
                                          <p:attrName>r</p:attrName>
                                        </p:attrNameLst>
                                      </p:cBhvr>
                                    </p:animRot>
                                  </p:childTnLst>
                                </p:cTn>
                              </p:par>
                              <p:par>
                                <p:cTn id="101" presetID="32" presetClass="emph" presetSubtype="0" fill="hold" grpId="0" nodeType="withEffect">
                                  <p:stCondLst>
                                    <p:cond delay="0"/>
                                  </p:stCondLst>
                                  <p:childTnLst>
                                    <p:animRot by="120000">
                                      <p:cBhvr>
                                        <p:cTn id="102" dur="100" fill="hold">
                                          <p:stCondLst>
                                            <p:cond delay="0"/>
                                          </p:stCondLst>
                                        </p:cTn>
                                        <p:tgtEl>
                                          <p:spTgt spid="15"/>
                                        </p:tgtEl>
                                        <p:attrNameLst>
                                          <p:attrName>r</p:attrName>
                                        </p:attrNameLst>
                                      </p:cBhvr>
                                    </p:animRot>
                                    <p:animRot by="-240000">
                                      <p:cBhvr>
                                        <p:cTn id="103" dur="200" fill="hold">
                                          <p:stCondLst>
                                            <p:cond delay="200"/>
                                          </p:stCondLst>
                                        </p:cTn>
                                        <p:tgtEl>
                                          <p:spTgt spid="15"/>
                                        </p:tgtEl>
                                        <p:attrNameLst>
                                          <p:attrName>r</p:attrName>
                                        </p:attrNameLst>
                                      </p:cBhvr>
                                    </p:animRot>
                                    <p:animRot by="240000">
                                      <p:cBhvr>
                                        <p:cTn id="104" dur="200" fill="hold">
                                          <p:stCondLst>
                                            <p:cond delay="400"/>
                                          </p:stCondLst>
                                        </p:cTn>
                                        <p:tgtEl>
                                          <p:spTgt spid="15"/>
                                        </p:tgtEl>
                                        <p:attrNameLst>
                                          <p:attrName>r</p:attrName>
                                        </p:attrNameLst>
                                      </p:cBhvr>
                                    </p:animRot>
                                    <p:animRot by="-240000">
                                      <p:cBhvr>
                                        <p:cTn id="105" dur="200" fill="hold">
                                          <p:stCondLst>
                                            <p:cond delay="600"/>
                                          </p:stCondLst>
                                        </p:cTn>
                                        <p:tgtEl>
                                          <p:spTgt spid="15"/>
                                        </p:tgtEl>
                                        <p:attrNameLst>
                                          <p:attrName>r</p:attrName>
                                        </p:attrNameLst>
                                      </p:cBhvr>
                                    </p:animRot>
                                    <p:animRot by="120000">
                                      <p:cBhvr>
                                        <p:cTn id="106"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2"/>
                  </p:tgtEl>
                </p:cond>
              </p:nextCondLst>
            </p:seq>
            <p:seq concurrent="1" nextAc="seek">
              <p:cTn id="107" restart="whenNotActive" fill="hold" evtFilter="cancelBubble" nodeType="interactiveSeq">
                <p:stCondLst>
                  <p:cond evt="onClick" delay="0">
                    <p:tgtEl>
                      <p:spTgt spid="11"/>
                    </p:tgtEl>
                  </p:cond>
                </p:stCondLst>
                <p:endSync evt="end" delay="0">
                  <p:rtn val="all"/>
                </p:endSync>
                <p:childTnLst>
                  <p:par>
                    <p:cTn id="108" fill="hold">
                      <p:stCondLst>
                        <p:cond delay="0"/>
                      </p:stCondLst>
                      <p:childTnLst>
                        <p:par>
                          <p:cTn id="109" fill="hold">
                            <p:stCondLst>
                              <p:cond delay="0"/>
                            </p:stCondLst>
                            <p:childTnLst>
                              <p:par>
                                <p:cTn id="110" presetID="32" presetClass="emph" presetSubtype="0" fill="hold" grpId="3" nodeType="withEffect">
                                  <p:stCondLst>
                                    <p:cond delay="0"/>
                                  </p:stCondLst>
                                  <p:childTnLst>
                                    <p:animRot by="120000">
                                      <p:cBhvr>
                                        <p:cTn id="111" dur="100" fill="hold">
                                          <p:stCondLst>
                                            <p:cond delay="0"/>
                                          </p:stCondLst>
                                        </p:cTn>
                                        <p:tgtEl>
                                          <p:spTgt spid="15"/>
                                        </p:tgtEl>
                                        <p:attrNameLst>
                                          <p:attrName>r</p:attrName>
                                        </p:attrNameLst>
                                      </p:cBhvr>
                                    </p:animRot>
                                    <p:animRot by="-240000">
                                      <p:cBhvr>
                                        <p:cTn id="112" dur="200" fill="hold">
                                          <p:stCondLst>
                                            <p:cond delay="200"/>
                                          </p:stCondLst>
                                        </p:cTn>
                                        <p:tgtEl>
                                          <p:spTgt spid="15"/>
                                        </p:tgtEl>
                                        <p:attrNameLst>
                                          <p:attrName>r</p:attrName>
                                        </p:attrNameLst>
                                      </p:cBhvr>
                                    </p:animRot>
                                    <p:animRot by="240000">
                                      <p:cBhvr>
                                        <p:cTn id="113" dur="200" fill="hold">
                                          <p:stCondLst>
                                            <p:cond delay="400"/>
                                          </p:stCondLst>
                                        </p:cTn>
                                        <p:tgtEl>
                                          <p:spTgt spid="15"/>
                                        </p:tgtEl>
                                        <p:attrNameLst>
                                          <p:attrName>r</p:attrName>
                                        </p:attrNameLst>
                                      </p:cBhvr>
                                    </p:animRot>
                                    <p:animRot by="-240000">
                                      <p:cBhvr>
                                        <p:cTn id="114" dur="200" fill="hold">
                                          <p:stCondLst>
                                            <p:cond delay="600"/>
                                          </p:stCondLst>
                                        </p:cTn>
                                        <p:tgtEl>
                                          <p:spTgt spid="15"/>
                                        </p:tgtEl>
                                        <p:attrNameLst>
                                          <p:attrName>r</p:attrName>
                                        </p:attrNameLst>
                                      </p:cBhvr>
                                    </p:animRot>
                                    <p:animRot by="120000">
                                      <p:cBhvr>
                                        <p:cTn id="115" dur="200" fill="hold">
                                          <p:stCondLst>
                                            <p:cond delay="800"/>
                                          </p:stCondLst>
                                        </p:cTn>
                                        <p:tgtEl>
                                          <p:spTgt spid="15"/>
                                        </p:tgtEl>
                                        <p:attrNameLst>
                                          <p:attrName>r</p:attrName>
                                        </p:attrNameLst>
                                      </p:cBhvr>
                                    </p:animRot>
                                  </p:childTnLst>
                                </p:cTn>
                              </p:par>
                              <p:par>
                                <p:cTn id="116" presetID="32" presetClass="emph" presetSubtype="0" fill="hold" grpId="0" nodeType="withEffect">
                                  <p:stCondLst>
                                    <p:cond delay="0"/>
                                  </p:stCondLst>
                                  <p:childTnLst>
                                    <p:animRot by="120000">
                                      <p:cBhvr>
                                        <p:cTn id="117" dur="100" fill="hold">
                                          <p:stCondLst>
                                            <p:cond delay="0"/>
                                          </p:stCondLst>
                                        </p:cTn>
                                        <p:tgtEl>
                                          <p:spTgt spid="11"/>
                                        </p:tgtEl>
                                        <p:attrNameLst>
                                          <p:attrName>r</p:attrName>
                                        </p:attrNameLst>
                                      </p:cBhvr>
                                    </p:animRot>
                                    <p:animRot by="-240000">
                                      <p:cBhvr>
                                        <p:cTn id="118" dur="200" fill="hold">
                                          <p:stCondLst>
                                            <p:cond delay="200"/>
                                          </p:stCondLst>
                                        </p:cTn>
                                        <p:tgtEl>
                                          <p:spTgt spid="11"/>
                                        </p:tgtEl>
                                        <p:attrNameLst>
                                          <p:attrName>r</p:attrName>
                                        </p:attrNameLst>
                                      </p:cBhvr>
                                    </p:animRot>
                                    <p:animRot by="240000">
                                      <p:cBhvr>
                                        <p:cTn id="119" dur="200" fill="hold">
                                          <p:stCondLst>
                                            <p:cond delay="400"/>
                                          </p:stCondLst>
                                        </p:cTn>
                                        <p:tgtEl>
                                          <p:spTgt spid="11"/>
                                        </p:tgtEl>
                                        <p:attrNameLst>
                                          <p:attrName>r</p:attrName>
                                        </p:attrNameLst>
                                      </p:cBhvr>
                                    </p:animRot>
                                    <p:animRot by="-240000">
                                      <p:cBhvr>
                                        <p:cTn id="120" dur="200" fill="hold">
                                          <p:stCondLst>
                                            <p:cond delay="600"/>
                                          </p:stCondLst>
                                        </p:cTn>
                                        <p:tgtEl>
                                          <p:spTgt spid="11"/>
                                        </p:tgtEl>
                                        <p:attrNameLst>
                                          <p:attrName>r</p:attrName>
                                        </p:attrNameLst>
                                      </p:cBhvr>
                                    </p:animRot>
                                    <p:animRot by="120000">
                                      <p:cBhvr>
                                        <p:cTn id="121"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1"/>
                  </p:tgtEl>
                </p:cond>
              </p:nextCondLst>
            </p:seq>
            <p:seq concurrent="1" nextAc="seek">
              <p:cTn id="122" restart="whenNotActive" fill="hold" evtFilter="cancelBubble" nodeType="interactiveSeq">
                <p:stCondLst>
                  <p:cond evt="onClick" delay="0">
                    <p:tgtEl>
                      <p:spTgt spid="10"/>
                    </p:tgtEl>
                  </p:cond>
                </p:stCondLst>
                <p:endSync evt="end" delay="0">
                  <p:rtn val="all"/>
                </p:endSync>
                <p:childTnLst>
                  <p:par>
                    <p:cTn id="123" fill="hold">
                      <p:stCondLst>
                        <p:cond delay="0"/>
                      </p:stCondLst>
                      <p:childTnLst>
                        <p:par>
                          <p:cTn id="124" fill="hold">
                            <p:stCondLst>
                              <p:cond delay="0"/>
                            </p:stCondLst>
                            <p:childTnLst>
                              <p:par>
                                <p:cTn id="125" presetID="32" presetClass="emph" presetSubtype="0" fill="hold" grpId="1" nodeType="withEffect">
                                  <p:stCondLst>
                                    <p:cond delay="0"/>
                                  </p:stCondLst>
                                  <p:childTnLst>
                                    <p:animRot by="120000">
                                      <p:cBhvr>
                                        <p:cTn id="126" dur="100" fill="hold">
                                          <p:stCondLst>
                                            <p:cond delay="0"/>
                                          </p:stCondLst>
                                        </p:cTn>
                                        <p:tgtEl>
                                          <p:spTgt spid="15"/>
                                        </p:tgtEl>
                                        <p:attrNameLst>
                                          <p:attrName>r</p:attrName>
                                        </p:attrNameLst>
                                      </p:cBhvr>
                                    </p:animRot>
                                    <p:animRot by="-240000">
                                      <p:cBhvr>
                                        <p:cTn id="127" dur="200" fill="hold">
                                          <p:stCondLst>
                                            <p:cond delay="200"/>
                                          </p:stCondLst>
                                        </p:cTn>
                                        <p:tgtEl>
                                          <p:spTgt spid="15"/>
                                        </p:tgtEl>
                                        <p:attrNameLst>
                                          <p:attrName>r</p:attrName>
                                        </p:attrNameLst>
                                      </p:cBhvr>
                                    </p:animRot>
                                    <p:animRot by="240000">
                                      <p:cBhvr>
                                        <p:cTn id="128" dur="200" fill="hold">
                                          <p:stCondLst>
                                            <p:cond delay="400"/>
                                          </p:stCondLst>
                                        </p:cTn>
                                        <p:tgtEl>
                                          <p:spTgt spid="15"/>
                                        </p:tgtEl>
                                        <p:attrNameLst>
                                          <p:attrName>r</p:attrName>
                                        </p:attrNameLst>
                                      </p:cBhvr>
                                    </p:animRot>
                                    <p:animRot by="-240000">
                                      <p:cBhvr>
                                        <p:cTn id="129" dur="200" fill="hold">
                                          <p:stCondLst>
                                            <p:cond delay="600"/>
                                          </p:stCondLst>
                                        </p:cTn>
                                        <p:tgtEl>
                                          <p:spTgt spid="15"/>
                                        </p:tgtEl>
                                        <p:attrNameLst>
                                          <p:attrName>r</p:attrName>
                                        </p:attrNameLst>
                                      </p:cBhvr>
                                    </p:animRot>
                                    <p:animRot by="120000">
                                      <p:cBhvr>
                                        <p:cTn id="130" dur="200" fill="hold">
                                          <p:stCondLst>
                                            <p:cond delay="800"/>
                                          </p:stCondLst>
                                        </p:cTn>
                                        <p:tgtEl>
                                          <p:spTgt spid="15"/>
                                        </p:tgtEl>
                                        <p:attrNameLst>
                                          <p:attrName>r</p:attrName>
                                        </p:attrNameLst>
                                      </p:cBhvr>
                                    </p:animRot>
                                  </p:childTnLst>
                                </p:cTn>
                              </p:par>
                              <p:par>
                                <p:cTn id="131" presetID="32" presetClass="emph" presetSubtype="0" fill="hold" grpId="0" nodeType="withEffect">
                                  <p:stCondLst>
                                    <p:cond delay="0"/>
                                  </p:stCondLst>
                                  <p:childTnLst>
                                    <p:animRot by="120000">
                                      <p:cBhvr>
                                        <p:cTn id="132" dur="100" fill="hold">
                                          <p:stCondLst>
                                            <p:cond delay="0"/>
                                          </p:stCondLst>
                                        </p:cTn>
                                        <p:tgtEl>
                                          <p:spTgt spid="10"/>
                                        </p:tgtEl>
                                        <p:attrNameLst>
                                          <p:attrName>r</p:attrName>
                                        </p:attrNameLst>
                                      </p:cBhvr>
                                    </p:animRot>
                                    <p:animRot by="-240000">
                                      <p:cBhvr>
                                        <p:cTn id="133" dur="200" fill="hold">
                                          <p:stCondLst>
                                            <p:cond delay="200"/>
                                          </p:stCondLst>
                                        </p:cTn>
                                        <p:tgtEl>
                                          <p:spTgt spid="10"/>
                                        </p:tgtEl>
                                        <p:attrNameLst>
                                          <p:attrName>r</p:attrName>
                                        </p:attrNameLst>
                                      </p:cBhvr>
                                    </p:animRot>
                                    <p:animRot by="240000">
                                      <p:cBhvr>
                                        <p:cTn id="134" dur="200" fill="hold">
                                          <p:stCondLst>
                                            <p:cond delay="400"/>
                                          </p:stCondLst>
                                        </p:cTn>
                                        <p:tgtEl>
                                          <p:spTgt spid="10"/>
                                        </p:tgtEl>
                                        <p:attrNameLst>
                                          <p:attrName>r</p:attrName>
                                        </p:attrNameLst>
                                      </p:cBhvr>
                                    </p:animRot>
                                    <p:animRot by="-240000">
                                      <p:cBhvr>
                                        <p:cTn id="135" dur="200" fill="hold">
                                          <p:stCondLst>
                                            <p:cond delay="600"/>
                                          </p:stCondLst>
                                        </p:cTn>
                                        <p:tgtEl>
                                          <p:spTgt spid="10"/>
                                        </p:tgtEl>
                                        <p:attrNameLst>
                                          <p:attrName>r</p:attrName>
                                        </p:attrNameLst>
                                      </p:cBhvr>
                                    </p:animRot>
                                    <p:animRot by="120000">
                                      <p:cBhvr>
                                        <p:cTn id="136" dur="200" fill="hold">
                                          <p:stCondLst>
                                            <p:cond delay="800"/>
                                          </p:stCondLst>
                                        </p:cTn>
                                        <p:tgtEl>
                                          <p:spTgt spid="10"/>
                                        </p:tgtEl>
                                        <p:attrNameLst>
                                          <p:attrName>r</p:attrName>
                                        </p:attrNameLst>
                                      </p:cBhvr>
                                    </p:animRot>
                                  </p:childTnLst>
                                </p:cTn>
                              </p:par>
                            </p:childTnLst>
                          </p:cTn>
                        </p:par>
                      </p:childTnLst>
                    </p:cTn>
                  </p:par>
                </p:childTnLst>
              </p:cTn>
              <p:nextCondLst>
                <p:cond evt="onClick" delay="0">
                  <p:tgtEl>
                    <p:spTgt spid="10"/>
                  </p:tgtEl>
                </p:cond>
              </p:nextCondLst>
            </p:seq>
            <p:seq concurrent="1" nextAc="seek">
              <p:cTn id="137" restart="whenNotActive" fill="hold" evtFilter="cancelBubble" nodeType="interactiveSeq">
                <p:stCondLst>
                  <p:cond evt="onClick" delay="0">
                    <p:tgtEl>
                      <p:spTgt spid="15"/>
                    </p:tgtEl>
                  </p:cond>
                </p:stCondLst>
                <p:endSync evt="end" delay="0">
                  <p:rtn val="all"/>
                </p:endSync>
                <p:childTnLst>
                  <p:par>
                    <p:cTn id="138" fill="hold">
                      <p:stCondLst>
                        <p:cond delay="0"/>
                      </p:stCondLst>
                      <p:childTnLst>
                        <p:par>
                          <p:cTn id="139" fill="hold">
                            <p:stCondLst>
                              <p:cond delay="0"/>
                            </p:stCondLst>
                            <p:childTnLst>
                              <p:par>
                                <p:cTn id="140" presetID="27" presetClass="emph" presetSubtype="0" fill="remove" grpId="9" nodeType="clickEffect">
                                  <p:stCondLst>
                                    <p:cond delay="0"/>
                                  </p:stCondLst>
                                  <p:childTnLst>
                                    <p:animClr clrSpc="rgb" dir="cw">
                                      <p:cBhvr override="childStyle">
                                        <p:cTn id="141" dur="250" autoRev="1" fill="remove"/>
                                        <p:tgtEl>
                                          <p:spTgt spid="15"/>
                                        </p:tgtEl>
                                        <p:attrNameLst>
                                          <p:attrName>style.color</p:attrName>
                                        </p:attrNameLst>
                                      </p:cBhvr>
                                      <p:to>
                                        <a:schemeClr val="bg1"/>
                                      </p:to>
                                    </p:animClr>
                                    <p:animClr clrSpc="rgb" dir="cw">
                                      <p:cBhvr>
                                        <p:cTn id="142" dur="250" autoRev="1" fill="remove"/>
                                        <p:tgtEl>
                                          <p:spTgt spid="15"/>
                                        </p:tgtEl>
                                        <p:attrNameLst>
                                          <p:attrName>fillcolor</p:attrName>
                                        </p:attrNameLst>
                                      </p:cBhvr>
                                      <p:to>
                                        <a:schemeClr val="bg1"/>
                                      </p:to>
                                    </p:animClr>
                                    <p:set>
                                      <p:cBhvr>
                                        <p:cTn id="143" dur="250" autoRev="1" fill="remove"/>
                                        <p:tgtEl>
                                          <p:spTgt spid="15"/>
                                        </p:tgtEl>
                                        <p:attrNameLst>
                                          <p:attrName>fill.type</p:attrName>
                                        </p:attrNameLst>
                                      </p:cBhvr>
                                      <p:to>
                                        <p:strVal val="solid"/>
                                      </p:to>
                                    </p:set>
                                    <p:set>
                                      <p:cBhvr>
                                        <p:cTn id="144" dur="250" autoRev="1" fill="remove"/>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P spid="13" grpId="0" animBg="1"/>
      <p:bldP spid="15" grpId="0" animBg="1"/>
      <p:bldP spid="15" grpId="1" animBg="1"/>
      <p:bldP spid="15" grpId="2" animBg="1"/>
      <p:bldP spid="15" grpId="3" animBg="1"/>
      <p:bldP spid="15" grpId="4" animBg="1"/>
      <p:bldP spid="15" grpId="5" animBg="1"/>
      <p:bldP spid="15" grpId="6" animBg="1"/>
      <p:bldP spid="15" grpId="7" animBg="1"/>
      <p:bldP spid="15" grpId="8" animBg="1"/>
      <p:bldP spid="15" grpId="9"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22417" y="339551"/>
            <a:ext cx="10550276" cy="646331"/>
          </a:xfrm>
          <a:prstGeom prst="rect">
            <a:avLst/>
          </a:prstGeom>
          <a:solidFill>
            <a:schemeClr val="bg1"/>
          </a:solidFill>
          <a:ln>
            <a:solidFill>
              <a:schemeClr val="accent1"/>
            </a:solidFill>
          </a:ln>
        </p:spPr>
        <p:txBody>
          <a:bodyPr wrap="square" rtlCol="0">
            <a:spAutoFit/>
          </a:bodyPr>
          <a:lstStyle/>
          <a:p>
            <a:pPr algn="ctr" defTabSz="1371600"/>
            <a:r>
              <a:rPr lang="en-US" sz="3600">
                <a:solidFill>
                  <a:srgbClr val="F14124">
                    <a:lumMod val="50000"/>
                  </a:srgbClr>
                </a:solidFill>
                <a:latin typeface="Times New Roman" pitchFamily="18" charset="0"/>
                <a:cs typeface="Times New Roman" pitchFamily="18" charset="0"/>
              </a:rPr>
              <a:t>TRÒ CHƠI: VƯỢT CHƯỚNG NGẠI VẬT (</a:t>
            </a:r>
            <a:r>
              <a:rPr lang="en-US" sz="3600" i="1">
                <a:solidFill>
                  <a:srgbClr val="F14124">
                    <a:lumMod val="50000"/>
                  </a:srgbClr>
                </a:solidFill>
                <a:latin typeface="Times New Roman" pitchFamily="18" charset="0"/>
                <a:cs typeface="Times New Roman" pitchFamily="18" charset="0"/>
              </a:rPr>
              <a:t>Lật hình</a:t>
            </a:r>
            <a:r>
              <a:rPr lang="en-US" sz="3600">
                <a:solidFill>
                  <a:srgbClr val="F14124">
                    <a:lumMod val="50000"/>
                  </a:srgbClr>
                </a:solidFill>
                <a:latin typeface="Times New Roman" pitchFamily="18" charset="0"/>
                <a:cs typeface="Times New Roman" pitchFamily="18" charset="0"/>
              </a:rPr>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1" y="2020949"/>
            <a:ext cx="8325992" cy="7226961"/>
          </a:xfrm>
          <a:prstGeom prst="rect">
            <a:avLst/>
          </a:prstGeom>
        </p:spPr>
      </p:pic>
      <p:sp>
        <p:nvSpPr>
          <p:cNvPr id="6" name="Rectangle 5">
            <a:hlinkClick r:id="rId4" action="ppaction://hlinksldjump"/>
          </p:cNvPr>
          <p:cNvSpPr/>
          <p:nvPr/>
        </p:nvSpPr>
        <p:spPr>
          <a:xfrm>
            <a:off x="7086602" y="2020949"/>
            <a:ext cx="2081498" cy="3613481"/>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1371600"/>
            <a:r>
              <a:rPr lang="en-US" sz="10800">
                <a:solidFill>
                  <a:prstClr val="white"/>
                </a:solidFill>
                <a:latin typeface="Times New Roman" pitchFamily="18" charset="0"/>
                <a:cs typeface="Times New Roman" pitchFamily="18" charset="0"/>
              </a:rPr>
              <a:t>1</a:t>
            </a:r>
          </a:p>
        </p:txBody>
      </p:sp>
      <p:sp>
        <p:nvSpPr>
          <p:cNvPr id="7" name="Rectangle 6">
            <a:hlinkClick r:id="rId5" action="ppaction://hlinksldjump"/>
          </p:cNvPr>
          <p:cNvSpPr/>
          <p:nvPr/>
        </p:nvSpPr>
        <p:spPr>
          <a:xfrm>
            <a:off x="9168098" y="2020948"/>
            <a:ext cx="2081498" cy="3613481"/>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371600"/>
            <a:r>
              <a:rPr lang="en-US" sz="10800">
                <a:solidFill>
                  <a:prstClr val="white"/>
                </a:solidFill>
                <a:latin typeface="Times New Roman" pitchFamily="18" charset="0"/>
                <a:cs typeface="Times New Roman" pitchFamily="18" charset="0"/>
              </a:rPr>
              <a:t>2</a:t>
            </a:r>
          </a:p>
        </p:txBody>
      </p:sp>
      <p:sp>
        <p:nvSpPr>
          <p:cNvPr id="8" name="Rectangle 7">
            <a:hlinkClick r:id="rId6" action="ppaction://hlinksldjump"/>
          </p:cNvPr>
          <p:cNvSpPr/>
          <p:nvPr/>
        </p:nvSpPr>
        <p:spPr>
          <a:xfrm>
            <a:off x="11270380" y="2020946"/>
            <a:ext cx="2081498" cy="361348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371600"/>
            <a:r>
              <a:rPr lang="en-US" sz="10800" dirty="0">
                <a:solidFill>
                  <a:prstClr val="white"/>
                </a:solidFill>
                <a:latin typeface="Times New Roman" pitchFamily="18" charset="0"/>
                <a:cs typeface="Times New Roman" pitchFamily="18" charset="0"/>
              </a:rPr>
              <a:t>3</a:t>
            </a:r>
          </a:p>
        </p:txBody>
      </p:sp>
      <p:sp>
        <p:nvSpPr>
          <p:cNvPr id="9" name="Rectangle 8">
            <a:hlinkClick r:id="rId7" action="ppaction://hlinksldjump"/>
          </p:cNvPr>
          <p:cNvSpPr/>
          <p:nvPr/>
        </p:nvSpPr>
        <p:spPr>
          <a:xfrm>
            <a:off x="13320703" y="2031340"/>
            <a:ext cx="2081498" cy="3613481"/>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defTabSz="1371600"/>
            <a:r>
              <a:rPr lang="en-US" sz="10800">
                <a:solidFill>
                  <a:prstClr val="white"/>
                </a:solidFill>
                <a:latin typeface="Times New Roman" pitchFamily="18" charset="0"/>
                <a:cs typeface="Times New Roman" pitchFamily="18" charset="0"/>
              </a:rPr>
              <a:t>4</a:t>
            </a:r>
          </a:p>
        </p:txBody>
      </p:sp>
      <p:sp>
        <p:nvSpPr>
          <p:cNvPr id="10" name="Rectangle 9">
            <a:hlinkClick r:id="rId8" action="ppaction://hlinksldjump"/>
          </p:cNvPr>
          <p:cNvSpPr/>
          <p:nvPr/>
        </p:nvSpPr>
        <p:spPr>
          <a:xfrm>
            <a:off x="7086602" y="5644820"/>
            <a:ext cx="2081498" cy="3613481"/>
          </a:xfrm>
          <a:prstGeom prst="rect">
            <a:avLst/>
          </a:prstGeom>
          <a:solidFill>
            <a:srgbClr val="002060"/>
          </a:solidFill>
        </p:spPr>
        <p:style>
          <a:lnRef idx="3">
            <a:schemeClr val="lt1"/>
          </a:lnRef>
          <a:fillRef idx="1">
            <a:schemeClr val="accent5"/>
          </a:fillRef>
          <a:effectRef idx="1">
            <a:schemeClr val="accent5"/>
          </a:effectRef>
          <a:fontRef idx="minor">
            <a:schemeClr val="lt1"/>
          </a:fontRef>
        </p:style>
        <p:txBody>
          <a:bodyPr rtlCol="0" anchor="ctr"/>
          <a:lstStyle/>
          <a:p>
            <a:pPr algn="ctr" defTabSz="1371600"/>
            <a:r>
              <a:rPr lang="en-US" sz="10800">
                <a:solidFill>
                  <a:prstClr val="white"/>
                </a:solidFill>
                <a:latin typeface="Times New Roman" pitchFamily="18" charset="0"/>
                <a:cs typeface="Times New Roman" pitchFamily="18" charset="0"/>
              </a:rPr>
              <a:t>5</a:t>
            </a:r>
          </a:p>
        </p:txBody>
      </p:sp>
      <p:sp>
        <p:nvSpPr>
          <p:cNvPr id="11" name="Rectangle 10">
            <a:hlinkClick r:id="rId9" action="ppaction://hlinksldjump"/>
          </p:cNvPr>
          <p:cNvSpPr/>
          <p:nvPr/>
        </p:nvSpPr>
        <p:spPr>
          <a:xfrm>
            <a:off x="9188882" y="5644820"/>
            <a:ext cx="2081498" cy="3613481"/>
          </a:xfrm>
          <a:prstGeom prst="rect">
            <a:avLst/>
          </a:prstGeom>
          <a:solidFill>
            <a:srgbClr val="FFC000"/>
          </a:solidFill>
        </p:spPr>
        <p:style>
          <a:lnRef idx="3">
            <a:schemeClr val="lt1"/>
          </a:lnRef>
          <a:fillRef idx="1">
            <a:schemeClr val="accent5"/>
          </a:fillRef>
          <a:effectRef idx="1">
            <a:schemeClr val="accent5"/>
          </a:effectRef>
          <a:fontRef idx="minor">
            <a:schemeClr val="lt1"/>
          </a:fontRef>
        </p:style>
        <p:txBody>
          <a:bodyPr rtlCol="0" anchor="ctr"/>
          <a:lstStyle/>
          <a:p>
            <a:pPr algn="ctr" defTabSz="1371600"/>
            <a:r>
              <a:rPr lang="en-US" sz="10800">
                <a:solidFill>
                  <a:prstClr val="white"/>
                </a:solidFill>
                <a:latin typeface="Times New Roman" pitchFamily="18" charset="0"/>
                <a:cs typeface="Times New Roman" pitchFamily="18" charset="0"/>
              </a:rPr>
              <a:t>6</a:t>
            </a:r>
          </a:p>
        </p:txBody>
      </p:sp>
      <p:sp>
        <p:nvSpPr>
          <p:cNvPr id="12" name="Rectangle 11">
            <a:hlinkClick r:id="rId10" action="ppaction://hlinksldjump"/>
          </p:cNvPr>
          <p:cNvSpPr/>
          <p:nvPr/>
        </p:nvSpPr>
        <p:spPr>
          <a:xfrm>
            <a:off x="11270380" y="5644820"/>
            <a:ext cx="2081498" cy="3613481"/>
          </a:xfrm>
          <a:prstGeom prst="rect">
            <a:avLst/>
          </a:prstGeom>
          <a:solidFill>
            <a:schemeClr val="bg1">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defTabSz="1371600"/>
            <a:r>
              <a:rPr lang="en-US" sz="10800">
                <a:solidFill>
                  <a:prstClr val="white"/>
                </a:solidFill>
                <a:latin typeface="Times New Roman" pitchFamily="18" charset="0"/>
                <a:cs typeface="Times New Roman" pitchFamily="18" charset="0"/>
              </a:rPr>
              <a:t>7</a:t>
            </a:r>
          </a:p>
        </p:txBody>
      </p:sp>
      <p:sp>
        <p:nvSpPr>
          <p:cNvPr id="13" name="Rectangle 12">
            <a:hlinkClick r:id="rId11" action="ppaction://hlinksldjump"/>
          </p:cNvPr>
          <p:cNvSpPr/>
          <p:nvPr/>
        </p:nvSpPr>
        <p:spPr>
          <a:xfrm>
            <a:off x="13320704" y="5634424"/>
            <a:ext cx="2081498" cy="3613481"/>
          </a:xfrm>
          <a:prstGeom prst="rect">
            <a:avLst/>
          </a:prstGeom>
          <a:solidFill>
            <a:srgbClr val="FFC000"/>
          </a:solidFill>
        </p:spPr>
        <p:style>
          <a:lnRef idx="3">
            <a:schemeClr val="lt1"/>
          </a:lnRef>
          <a:fillRef idx="1">
            <a:schemeClr val="accent5"/>
          </a:fillRef>
          <a:effectRef idx="1">
            <a:schemeClr val="accent5"/>
          </a:effectRef>
          <a:fontRef idx="minor">
            <a:schemeClr val="lt1"/>
          </a:fontRef>
        </p:style>
        <p:txBody>
          <a:bodyPr rtlCol="0" anchor="ctr"/>
          <a:lstStyle/>
          <a:p>
            <a:pPr algn="ctr" defTabSz="1371600"/>
            <a:r>
              <a:rPr lang="en-US" sz="10800">
                <a:solidFill>
                  <a:prstClr val="white"/>
                </a:solidFill>
                <a:latin typeface="Times New Roman" pitchFamily="18" charset="0"/>
                <a:cs typeface="Times New Roman" pitchFamily="18" charset="0"/>
              </a:rPr>
              <a:t>8</a:t>
            </a:r>
          </a:p>
        </p:txBody>
      </p:sp>
      <p:sp>
        <p:nvSpPr>
          <p:cNvPr id="14" name="Rectangle 13"/>
          <p:cNvSpPr/>
          <p:nvPr/>
        </p:nvSpPr>
        <p:spPr>
          <a:xfrm>
            <a:off x="2722416" y="1496294"/>
            <a:ext cx="3906984" cy="6412482"/>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t" anchorCtr="0"/>
          <a:lstStyle/>
          <a:p>
            <a:pPr algn="ctr" defTabSz="1371600"/>
            <a:r>
              <a:rPr lang="en-US" sz="3000">
                <a:solidFill>
                  <a:prstClr val="black"/>
                </a:solidFill>
                <a:latin typeface="Times New Roman" pitchFamily="18" charset="0"/>
                <a:cs typeface="Times New Roman" pitchFamily="18" charset="0"/>
              </a:rPr>
              <a:t>Gợi ý chủ đề:</a:t>
            </a:r>
          </a:p>
        </p:txBody>
      </p:sp>
      <p:sp>
        <p:nvSpPr>
          <p:cNvPr id="15" name="Rounded Rectangle 14"/>
          <p:cNvSpPr/>
          <p:nvPr/>
        </p:nvSpPr>
        <p:spPr>
          <a:xfrm>
            <a:off x="2722416" y="8097800"/>
            <a:ext cx="3906984" cy="62545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1371600"/>
            <a:r>
              <a:rPr lang="en-US" sz="3000" dirty="0">
                <a:solidFill>
                  <a:prstClr val="white"/>
                </a:solidFill>
                <a:latin typeface="Times New Roman" pitchFamily="18" charset="0"/>
                <a:cs typeface="Times New Roman" pitchFamily="18" charset="0"/>
              </a:rPr>
              <a:t>HÌNH ẢNH CHỦ ĐỀ</a:t>
            </a:r>
          </a:p>
        </p:txBody>
      </p:sp>
      <p:sp>
        <p:nvSpPr>
          <p:cNvPr id="16" name="Rectangle 15"/>
          <p:cNvSpPr/>
          <p:nvPr/>
        </p:nvSpPr>
        <p:spPr>
          <a:xfrm>
            <a:off x="7104510" y="9439985"/>
            <a:ext cx="1007343" cy="73271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371600"/>
            <a:r>
              <a:rPr lang="en-US" sz="5400">
                <a:solidFill>
                  <a:prstClr val="white"/>
                </a:solidFill>
                <a:latin typeface="Times New Roman" pitchFamily="18" charset="0"/>
                <a:cs typeface="Times New Roman" pitchFamily="18" charset="0"/>
              </a:rPr>
              <a:t>1</a:t>
            </a:r>
          </a:p>
        </p:txBody>
      </p:sp>
      <p:sp>
        <p:nvSpPr>
          <p:cNvPr id="17" name="Rectangle 16"/>
          <p:cNvSpPr/>
          <p:nvPr/>
        </p:nvSpPr>
        <p:spPr>
          <a:xfrm>
            <a:off x="8124785" y="9439985"/>
            <a:ext cx="1007343" cy="73271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371600"/>
            <a:r>
              <a:rPr lang="en-US" sz="5400">
                <a:solidFill>
                  <a:prstClr val="white"/>
                </a:solidFill>
                <a:latin typeface="Times New Roman" pitchFamily="18" charset="0"/>
                <a:cs typeface="Times New Roman" pitchFamily="18" charset="0"/>
              </a:rPr>
              <a:t>2</a:t>
            </a:r>
          </a:p>
        </p:txBody>
      </p:sp>
      <p:sp>
        <p:nvSpPr>
          <p:cNvPr id="18" name="Rectangle 17"/>
          <p:cNvSpPr/>
          <p:nvPr/>
        </p:nvSpPr>
        <p:spPr>
          <a:xfrm>
            <a:off x="9186008" y="9439132"/>
            <a:ext cx="1007343" cy="73271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371600"/>
            <a:r>
              <a:rPr lang="en-US" sz="5400">
                <a:solidFill>
                  <a:prstClr val="white"/>
                </a:solidFill>
                <a:latin typeface="Times New Roman" pitchFamily="18" charset="0"/>
                <a:cs typeface="Times New Roman" pitchFamily="18" charset="0"/>
              </a:rPr>
              <a:t>3</a:t>
            </a:r>
          </a:p>
        </p:txBody>
      </p:sp>
      <p:sp>
        <p:nvSpPr>
          <p:cNvPr id="19" name="Rectangle 18"/>
          <p:cNvSpPr/>
          <p:nvPr/>
        </p:nvSpPr>
        <p:spPr>
          <a:xfrm>
            <a:off x="10190609" y="9439985"/>
            <a:ext cx="1007343" cy="73271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371600"/>
            <a:r>
              <a:rPr lang="en-US" sz="5400">
                <a:solidFill>
                  <a:prstClr val="white"/>
                </a:solidFill>
                <a:latin typeface="Times New Roman" pitchFamily="18" charset="0"/>
                <a:cs typeface="Times New Roman" pitchFamily="18" charset="0"/>
              </a:rPr>
              <a:t>4</a:t>
            </a:r>
          </a:p>
        </p:txBody>
      </p:sp>
      <p:sp>
        <p:nvSpPr>
          <p:cNvPr id="20" name="Rectangle 19"/>
          <p:cNvSpPr/>
          <p:nvPr/>
        </p:nvSpPr>
        <p:spPr>
          <a:xfrm>
            <a:off x="11219309" y="9439985"/>
            <a:ext cx="1007343" cy="73271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371600"/>
            <a:r>
              <a:rPr lang="en-US" sz="5400">
                <a:solidFill>
                  <a:prstClr val="white"/>
                </a:solidFill>
                <a:latin typeface="Times New Roman" pitchFamily="18" charset="0"/>
                <a:cs typeface="Times New Roman" pitchFamily="18" charset="0"/>
              </a:rPr>
              <a:t>5</a:t>
            </a:r>
          </a:p>
        </p:txBody>
      </p:sp>
      <p:sp>
        <p:nvSpPr>
          <p:cNvPr id="21" name="Rectangle 20"/>
          <p:cNvSpPr/>
          <p:nvPr/>
        </p:nvSpPr>
        <p:spPr>
          <a:xfrm>
            <a:off x="12248009" y="9426337"/>
            <a:ext cx="1007343" cy="73271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371600"/>
            <a:r>
              <a:rPr lang="en-US" sz="5400">
                <a:solidFill>
                  <a:prstClr val="white"/>
                </a:solidFill>
                <a:latin typeface="Times New Roman" pitchFamily="18" charset="0"/>
                <a:cs typeface="Times New Roman" pitchFamily="18" charset="0"/>
              </a:rPr>
              <a:t>6</a:t>
            </a:r>
          </a:p>
        </p:txBody>
      </p:sp>
      <p:sp>
        <p:nvSpPr>
          <p:cNvPr id="22" name="Rectangle 21"/>
          <p:cNvSpPr/>
          <p:nvPr/>
        </p:nvSpPr>
        <p:spPr>
          <a:xfrm>
            <a:off x="13276709" y="9439985"/>
            <a:ext cx="1007343" cy="73271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371600"/>
            <a:r>
              <a:rPr lang="en-US" sz="5400">
                <a:solidFill>
                  <a:prstClr val="white"/>
                </a:solidFill>
                <a:latin typeface="Times New Roman" pitchFamily="18" charset="0"/>
                <a:cs typeface="Times New Roman" pitchFamily="18" charset="0"/>
              </a:rPr>
              <a:t>7</a:t>
            </a:r>
          </a:p>
        </p:txBody>
      </p:sp>
      <p:sp>
        <p:nvSpPr>
          <p:cNvPr id="23" name="Rectangle 22"/>
          <p:cNvSpPr/>
          <p:nvPr/>
        </p:nvSpPr>
        <p:spPr>
          <a:xfrm>
            <a:off x="14287500" y="9439985"/>
            <a:ext cx="1007343" cy="73271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371600"/>
            <a:r>
              <a:rPr lang="en-US" sz="5400">
                <a:solidFill>
                  <a:prstClr val="white"/>
                </a:solidFill>
                <a:latin typeface="Times New Roman" pitchFamily="18" charset="0"/>
                <a:cs typeface="Times New Roman" pitchFamily="18" charset="0"/>
              </a:rPr>
              <a:t>8</a:t>
            </a:r>
          </a:p>
        </p:txBody>
      </p:sp>
      <p:sp>
        <p:nvSpPr>
          <p:cNvPr id="24" name="Rectangle 23">
            <a:hlinkClick r:id="rId12" action="ppaction://hlinksldjump"/>
          </p:cNvPr>
          <p:cNvSpPr/>
          <p:nvPr/>
        </p:nvSpPr>
        <p:spPr>
          <a:xfrm>
            <a:off x="7086600" y="1129936"/>
            <a:ext cx="1007343" cy="73271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371600"/>
            <a:r>
              <a:rPr lang="en-US" sz="5400">
                <a:solidFill>
                  <a:prstClr val="white"/>
                </a:solidFill>
                <a:latin typeface="Times New Roman" pitchFamily="18" charset="0"/>
                <a:cs typeface="Times New Roman" pitchFamily="18" charset="0"/>
              </a:rPr>
              <a:t>1</a:t>
            </a:r>
          </a:p>
        </p:txBody>
      </p:sp>
      <p:sp>
        <p:nvSpPr>
          <p:cNvPr id="25" name="Rectangle 24">
            <a:hlinkClick r:id="rId13" action="ppaction://hlinksldjump"/>
          </p:cNvPr>
          <p:cNvSpPr/>
          <p:nvPr/>
        </p:nvSpPr>
        <p:spPr>
          <a:xfrm>
            <a:off x="8106875" y="1129936"/>
            <a:ext cx="1007343" cy="73271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371600"/>
            <a:r>
              <a:rPr lang="en-US" sz="5400">
                <a:solidFill>
                  <a:prstClr val="white"/>
                </a:solidFill>
                <a:latin typeface="Times New Roman" pitchFamily="18" charset="0"/>
                <a:cs typeface="Times New Roman" pitchFamily="18" charset="0"/>
              </a:rPr>
              <a:t>2</a:t>
            </a:r>
          </a:p>
        </p:txBody>
      </p:sp>
      <p:sp>
        <p:nvSpPr>
          <p:cNvPr id="26" name="Rectangle 25">
            <a:hlinkClick r:id="rId14" action="ppaction://hlinksldjump"/>
          </p:cNvPr>
          <p:cNvSpPr/>
          <p:nvPr/>
        </p:nvSpPr>
        <p:spPr>
          <a:xfrm>
            <a:off x="9168098" y="1129082"/>
            <a:ext cx="1007343" cy="73271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371600"/>
            <a:r>
              <a:rPr lang="en-US" sz="5400">
                <a:solidFill>
                  <a:prstClr val="white"/>
                </a:solidFill>
                <a:latin typeface="Times New Roman" pitchFamily="18" charset="0"/>
                <a:cs typeface="Times New Roman" pitchFamily="18" charset="0"/>
              </a:rPr>
              <a:t>3</a:t>
            </a:r>
          </a:p>
        </p:txBody>
      </p:sp>
      <p:sp>
        <p:nvSpPr>
          <p:cNvPr id="27" name="Rectangle 26">
            <a:hlinkClick r:id="rId15" action="ppaction://hlinksldjump"/>
          </p:cNvPr>
          <p:cNvSpPr/>
          <p:nvPr/>
        </p:nvSpPr>
        <p:spPr>
          <a:xfrm>
            <a:off x="10172699" y="1129936"/>
            <a:ext cx="1007343" cy="73271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371600"/>
            <a:r>
              <a:rPr lang="en-US" sz="5400">
                <a:solidFill>
                  <a:prstClr val="white"/>
                </a:solidFill>
                <a:latin typeface="Times New Roman" pitchFamily="18" charset="0"/>
                <a:cs typeface="Times New Roman" pitchFamily="18" charset="0"/>
              </a:rPr>
              <a:t>4</a:t>
            </a:r>
          </a:p>
        </p:txBody>
      </p:sp>
      <p:sp>
        <p:nvSpPr>
          <p:cNvPr id="28" name="Rectangle 27">
            <a:hlinkClick r:id="rId16" action="ppaction://hlinksldjump"/>
          </p:cNvPr>
          <p:cNvSpPr/>
          <p:nvPr/>
        </p:nvSpPr>
        <p:spPr>
          <a:xfrm>
            <a:off x="11201399" y="1129936"/>
            <a:ext cx="1007343" cy="73271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371600"/>
            <a:r>
              <a:rPr lang="en-US" sz="5400">
                <a:solidFill>
                  <a:prstClr val="white"/>
                </a:solidFill>
                <a:latin typeface="Times New Roman" pitchFamily="18" charset="0"/>
                <a:cs typeface="Times New Roman" pitchFamily="18" charset="0"/>
              </a:rPr>
              <a:t>5</a:t>
            </a:r>
          </a:p>
        </p:txBody>
      </p:sp>
      <p:sp>
        <p:nvSpPr>
          <p:cNvPr id="29" name="Rectangle 28">
            <a:hlinkClick r:id="rId17" action="ppaction://hlinksldjump"/>
          </p:cNvPr>
          <p:cNvSpPr/>
          <p:nvPr/>
        </p:nvSpPr>
        <p:spPr>
          <a:xfrm>
            <a:off x="12230099" y="1116287"/>
            <a:ext cx="1007343" cy="73271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371600"/>
            <a:r>
              <a:rPr lang="en-US" sz="5400" dirty="0">
                <a:solidFill>
                  <a:prstClr val="white"/>
                </a:solidFill>
                <a:latin typeface="Times New Roman" pitchFamily="18" charset="0"/>
                <a:cs typeface="Times New Roman" pitchFamily="18" charset="0"/>
              </a:rPr>
              <a:t>6</a:t>
            </a:r>
          </a:p>
        </p:txBody>
      </p:sp>
      <p:sp>
        <p:nvSpPr>
          <p:cNvPr id="30" name="Rectangle 29">
            <a:hlinkClick r:id="rId18" action="ppaction://hlinksldjump"/>
          </p:cNvPr>
          <p:cNvSpPr/>
          <p:nvPr/>
        </p:nvSpPr>
        <p:spPr>
          <a:xfrm>
            <a:off x="13258799" y="1129936"/>
            <a:ext cx="1007343" cy="73271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371600"/>
            <a:r>
              <a:rPr lang="en-US" sz="5400">
                <a:solidFill>
                  <a:prstClr val="white"/>
                </a:solidFill>
                <a:latin typeface="Times New Roman" pitchFamily="18" charset="0"/>
                <a:cs typeface="Times New Roman" pitchFamily="18" charset="0"/>
              </a:rPr>
              <a:t>7</a:t>
            </a:r>
          </a:p>
        </p:txBody>
      </p:sp>
      <p:sp>
        <p:nvSpPr>
          <p:cNvPr id="31" name="Rectangle 30">
            <a:hlinkClick r:id="rId19" action="ppaction://hlinksldjump"/>
          </p:cNvPr>
          <p:cNvSpPr/>
          <p:nvPr/>
        </p:nvSpPr>
        <p:spPr>
          <a:xfrm>
            <a:off x="14269590" y="1129936"/>
            <a:ext cx="1007343" cy="73271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371600"/>
            <a:r>
              <a:rPr lang="en-US" sz="5400">
                <a:solidFill>
                  <a:prstClr val="white"/>
                </a:solidFill>
                <a:latin typeface="Times New Roman" pitchFamily="18" charset="0"/>
                <a:cs typeface="Times New Roman" pitchFamily="18" charset="0"/>
              </a:rPr>
              <a:t>8</a:t>
            </a:r>
          </a:p>
        </p:txBody>
      </p:sp>
      <p:sp>
        <p:nvSpPr>
          <p:cNvPr id="2" name="TextBox 1"/>
          <p:cNvSpPr txBox="1"/>
          <p:nvPr/>
        </p:nvSpPr>
        <p:spPr>
          <a:xfrm>
            <a:off x="2971800" y="2857500"/>
            <a:ext cx="3314700" cy="4247317"/>
          </a:xfrm>
          <a:prstGeom prst="rect">
            <a:avLst/>
          </a:prstGeom>
          <a:noFill/>
        </p:spPr>
        <p:txBody>
          <a:bodyPr wrap="square" rtlCol="0">
            <a:spAutoFit/>
          </a:bodyPr>
          <a:lstStyle/>
          <a:p>
            <a:pPr algn="ctr" defTabSz="1371600"/>
            <a:r>
              <a:rPr lang="en-US" sz="4500" dirty="0">
                <a:solidFill>
                  <a:srgbClr val="FF0000"/>
                </a:solidFill>
                <a:latin typeface="Times New Roman" pitchFamily="18" charset="0"/>
                <a:cs typeface="Times New Roman" pitchFamily="18" charset="0"/>
              </a:rPr>
              <a:t>  </a:t>
            </a:r>
            <a:r>
              <a:rPr lang="en-US" sz="4500" dirty="0" err="1">
                <a:solidFill>
                  <a:srgbClr val="FF0000"/>
                </a:solidFill>
                <a:latin typeface="Times New Roman" pitchFamily="18" charset="0"/>
                <a:cs typeface="Times New Roman" pitchFamily="18" charset="0"/>
              </a:rPr>
              <a:t>Người</a:t>
            </a:r>
            <a:r>
              <a:rPr lang="en-US" sz="4500" dirty="0">
                <a:solidFill>
                  <a:srgbClr val="FF0000"/>
                </a:solidFill>
                <a:latin typeface="Times New Roman" pitchFamily="18" charset="0"/>
                <a:cs typeface="Times New Roman" pitchFamily="18" charset="0"/>
              </a:rPr>
              <a:t> </a:t>
            </a:r>
            <a:r>
              <a:rPr lang="en-US" sz="4500" dirty="0" err="1">
                <a:solidFill>
                  <a:srgbClr val="FF0000"/>
                </a:solidFill>
                <a:latin typeface="Times New Roman" pitchFamily="18" charset="0"/>
                <a:cs typeface="Times New Roman" pitchFamily="18" charset="0"/>
              </a:rPr>
              <a:t>ra</a:t>
            </a:r>
            <a:r>
              <a:rPr lang="en-US" sz="4500" dirty="0">
                <a:solidFill>
                  <a:srgbClr val="FF0000"/>
                </a:solidFill>
                <a:latin typeface="Times New Roman" pitchFamily="18" charset="0"/>
                <a:cs typeface="Times New Roman" pitchFamily="18" charset="0"/>
              </a:rPr>
              <a:t> </a:t>
            </a:r>
            <a:r>
              <a:rPr lang="en-US" sz="4500" dirty="0" err="1">
                <a:solidFill>
                  <a:srgbClr val="FF0000"/>
                </a:solidFill>
                <a:latin typeface="Times New Roman" pitchFamily="18" charset="0"/>
                <a:cs typeface="Times New Roman" pitchFamily="18" charset="0"/>
              </a:rPr>
              <a:t>đi</a:t>
            </a:r>
            <a:r>
              <a:rPr lang="en-US" sz="4500" dirty="0">
                <a:solidFill>
                  <a:srgbClr val="FF0000"/>
                </a:solidFill>
                <a:latin typeface="Times New Roman" pitchFamily="18" charset="0"/>
                <a:cs typeface="Times New Roman" pitchFamily="18" charset="0"/>
              </a:rPr>
              <a:t> </a:t>
            </a:r>
            <a:r>
              <a:rPr lang="en-US" sz="4500" dirty="0" err="1">
                <a:solidFill>
                  <a:srgbClr val="FF0000"/>
                </a:solidFill>
                <a:latin typeface="Times New Roman" pitchFamily="18" charset="0"/>
                <a:cs typeface="Times New Roman" pitchFamily="18" charset="0"/>
              </a:rPr>
              <a:t>với</a:t>
            </a:r>
            <a:r>
              <a:rPr lang="en-US" sz="4500" dirty="0">
                <a:solidFill>
                  <a:srgbClr val="FF0000"/>
                </a:solidFill>
                <a:latin typeface="Times New Roman" pitchFamily="18" charset="0"/>
                <a:cs typeface="Times New Roman" pitchFamily="18" charset="0"/>
              </a:rPr>
              <a:t> </a:t>
            </a:r>
            <a:r>
              <a:rPr lang="en-US" sz="4500" dirty="0" err="1">
                <a:solidFill>
                  <a:srgbClr val="FF0000"/>
                </a:solidFill>
                <a:latin typeface="Times New Roman" pitchFamily="18" charset="0"/>
                <a:cs typeface="Times New Roman" pitchFamily="18" charset="0"/>
              </a:rPr>
              <a:t>hai</a:t>
            </a:r>
            <a:r>
              <a:rPr lang="en-US" sz="4500" dirty="0">
                <a:solidFill>
                  <a:srgbClr val="FF0000"/>
                </a:solidFill>
                <a:latin typeface="Times New Roman" pitchFamily="18" charset="0"/>
                <a:cs typeface="Times New Roman" pitchFamily="18" charset="0"/>
              </a:rPr>
              <a:t> </a:t>
            </a:r>
            <a:r>
              <a:rPr lang="en-US" sz="4500" dirty="0" err="1">
                <a:solidFill>
                  <a:srgbClr val="FF0000"/>
                </a:solidFill>
                <a:latin typeface="Times New Roman" pitchFamily="18" charset="0"/>
                <a:cs typeface="Times New Roman" pitchFamily="18" charset="0"/>
              </a:rPr>
              <a:t>bàn</a:t>
            </a:r>
            <a:r>
              <a:rPr lang="en-US" sz="4500" dirty="0">
                <a:solidFill>
                  <a:srgbClr val="FF0000"/>
                </a:solidFill>
                <a:latin typeface="Times New Roman" pitchFamily="18" charset="0"/>
                <a:cs typeface="Times New Roman" pitchFamily="18" charset="0"/>
              </a:rPr>
              <a:t> </a:t>
            </a:r>
            <a:r>
              <a:rPr lang="en-US" sz="4500" dirty="0" err="1">
                <a:solidFill>
                  <a:srgbClr val="FF0000"/>
                </a:solidFill>
                <a:latin typeface="Times New Roman" pitchFamily="18" charset="0"/>
                <a:cs typeface="Times New Roman" pitchFamily="18" charset="0"/>
              </a:rPr>
              <a:t>tay</a:t>
            </a:r>
            <a:r>
              <a:rPr lang="en-US" sz="4500" dirty="0">
                <a:solidFill>
                  <a:srgbClr val="FF0000"/>
                </a:solidFill>
                <a:latin typeface="Times New Roman" pitchFamily="18" charset="0"/>
                <a:cs typeface="Times New Roman" pitchFamily="18" charset="0"/>
              </a:rPr>
              <a:t> </a:t>
            </a:r>
            <a:r>
              <a:rPr lang="en-US" sz="4500" dirty="0" err="1">
                <a:solidFill>
                  <a:srgbClr val="FF0000"/>
                </a:solidFill>
                <a:latin typeface="Times New Roman" pitchFamily="18" charset="0"/>
                <a:cs typeface="Times New Roman" pitchFamily="18" charset="0"/>
              </a:rPr>
              <a:t>trắng</a:t>
            </a:r>
            <a:r>
              <a:rPr lang="en-US" sz="4500" dirty="0">
                <a:solidFill>
                  <a:srgbClr val="FF0000"/>
                </a:solidFill>
                <a:latin typeface="Times New Roman" pitchFamily="18" charset="0"/>
                <a:cs typeface="Times New Roman" pitchFamily="18" charset="0"/>
              </a:rPr>
              <a:t>,</a:t>
            </a:r>
          </a:p>
          <a:p>
            <a:pPr algn="ctr" defTabSz="1371600"/>
            <a:r>
              <a:rPr lang="en-US" sz="4500" dirty="0">
                <a:solidFill>
                  <a:srgbClr val="FF0000"/>
                </a:solidFill>
                <a:latin typeface="Times New Roman" pitchFamily="18" charset="0"/>
                <a:cs typeface="Times New Roman" pitchFamily="18" charset="0"/>
              </a:rPr>
              <a:t>  </a:t>
            </a:r>
            <a:r>
              <a:rPr lang="en-US" sz="4500" dirty="0" err="1">
                <a:solidFill>
                  <a:srgbClr val="FF0000"/>
                </a:solidFill>
                <a:latin typeface="Times New Roman" pitchFamily="18" charset="0"/>
                <a:cs typeface="Times New Roman" pitchFamily="18" charset="0"/>
              </a:rPr>
              <a:t>Khi</a:t>
            </a:r>
            <a:r>
              <a:rPr lang="en-US" sz="4500" dirty="0">
                <a:solidFill>
                  <a:srgbClr val="FF0000"/>
                </a:solidFill>
                <a:latin typeface="Times New Roman" pitchFamily="18" charset="0"/>
                <a:cs typeface="Times New Roman" pitchFamily="18" charset="0"/>
              </a:rPr>
              <a:t> </a:t>
            </a:r>
            <a:r>
              <a:rPr lang="en-US" sz="4500" dirty="0" err="1">
                <a:solidFill>
                  <a:srgbClr val="FF0000"/>
                </a:solidFill>
                <a:latin typeface="Times New Roman" pitchFamily="18" charset="0"/>
                <a:cs typeface="Times New Roman" pitchFamily="18" charset="0"/>
              </a:rPr>
              <a:t>trở</a:t>
            </a:r>
            <a:r>
              <a:rPr lang="en-US" sz="4500" dirty="0">
                <a:solidFill>
                  <a:srgbClr val="FF0000"/>
                </a:solidFill>
                <a:latin typeface="Times New Roman" pitchFamily="18" charset="0"/>
                <a:cs typeface="Times New Roman" pitchFamily="18" charset="0"/>
              </a:rPr>
              <a:t> </a:t>
            </a:r>
            <a:r>
              <a:rPr lang="en-US" sz="4500" dirty="0" err="1">
                <a:solidFill>
                  <a:srgbClr val="FF0000"/>
                </a:solidFill>
                <a:latin typeface="Times New Roman" pitchFamily="18" charset="0"/>
                <a:cs typeface="Times New Roman" pitchFamily="18" charset="0"/>
              </a:rPr>
              <a:t>về</a:t>
            </a:r>
            <a:r>
              <a:rPr lang="en-US" sz="4500" dirty="0">
                <a:solidFill>
                  <a:srgbClr val="FF0000"/>
                </a:solidFill>
                <a:latin typeface="Times New Roman" pitchFamily="18" charset="0"/>
                <a:cs typeface="Times New Roman" pitchFamily="18" charset="0"/>
              </a:rPr>
              <a:t> </a:t>
            </a:r>
            <a:r>
              <a:rPr lang="en-US" sz="4500" dirty="0" err="1">
                <a:solidFill>
                  <a:srgbClr val="FF0000"/>
                </a:solidFill>
                <a:latin typeface="Times New Roman" pitchFamily="18" charset="0"/>
                <a:cs typeface="Times New Roman" pitchFamily="18" charset="0"/>
              </a:rPr>
              <a:t>mang</a:t>
            </a:r>
            <a:r>
              <a:rPr lang="en-US" sz="4500" dirty="0">
                <a:solidFill>
                  <a:srgbClr val="FF0000"/>
                </a:solidFill>
                <a:latin typeface="Times New Roman" pitchFamily="18" charset="0"/>
                <a:cs typeface="Times New Roman" pitchFamily="18" charset="0"/>
              </a:rPr>
              <a:t> </a:t>
            </a:r>
            <a:r>
              <a:rPr lang="en-US" sz="4500" dirty="0" err="1">
                <a:solidFill>
                  <a:srgbClr val="FF0000"/>
                </a:solidFill>
                <a:latin typeface="Times New Roman" pitchFamily="18" charset="0"/>
                <a:cs typeface="Times New Roman" pitchFamily="18" charset="0"/>
              </a:rPr>
              <a:t>theo</a:t>
            </a:r>
            <a:r>
              <a:rPr lang="en-US" sz="4500" dirty="0">
                <a:solidFill>
                  <a:srgbClr val="FF0000"/>
                </a:solidFill>
                <a:latin typeface="Times New Roman" pitchFamily="18" charset="0"/>
                <a:cs typeface="Times New Roman" pitchFamily="18" charset="0"/>
              </a:rPr>
              <a:t> </a:t>
            </a:r>
            <a:r>
              <a:rPr lang="en-US" sz="4500" dirty="0" err="1">
                <a:solidFill>
                  <a:srgbClr val="FF0000"/>
                </a:solidFill>
                <a:latin typeface="Times New Roman" pitchFamily="18" charset="0"/>
                <a:cs typeface="Times New Roman" pitchFamily="18" charset="0"/>
              </a:rPr>
              <a:t>cả</a:t>
            </a:r>
            <a:r>
              <a:rPr lang="en-US" sz="4500" dirty="0">
                <a:solidFill>
                  <a:srgbClr val="FF0000"/>
                </a:solidFill>
                <a:latin typeface="Times New Roman" pitchFamily="18" charset="0"/>
                <a:cs typeface="Times New Roman" pitchFamily="18" charset="0"/>
              </a:rPr>
              <a:t> non </a:t>
            </a:r>
            <a:r>
              <a:rPr lang="en-US" sz="4500" dirty="0" err="1">
                <a:solidFill>
                  <a:srgbClr val="FF0000"/>
                </a:solidFill>
                <a:latin typeface="Times New Roman" pitchFamily="18" charset="0"/>
                <a:cs typeface="Times New Roman" pitchFamily="18" charset="0"/>
              </a:rPr>
              <a:t>sông</a:t>
            </a:r>
            <a:r>
              <a:rPr lang="en-US" sz="45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7033880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grpId="0" nodeType="withEffect">
                                  <p:stCondLst>
                                    <p:cond delay="0"/>
                                  </p:stCondLst>
                                  <p:childTnLst>
                                    <p:animEffect transition="out" filter="randombar(horizontal)">
                                      <p:cBhvr>
                                        <p:cTn id="6" dur="3000"/>
                                        <p:tgtEl>
                                          <p:spTgt spid="6"/>
                                        </p:tgtEl>
                                      </p:cBhvr>
                                    </p:animEffect>
                                    <p:set>
                                      <p:cBhvr>
                                        <p:cTn id="7" dur="1" fill="hold">
                                          <p:stCondLst>
                                            <p:cond delay="2999"/>
                                          </p:stCondLst>
                                        </p:cTn>
                                        <p:tgtEl>
                                          <p:spTgt spid="6"/>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3000"/>
                                        <p:tgtEl>
                                          <p:spTgt spid="7"/>
                                        </p:tgtEl>
                                      </p:cBhvr>
                                    </p:animEffect>
                                    <p:set>
                                      <p:cBhvr>
                                        <p:cTn id="10" dur="1" fill="hold">
                                          <p:stCondLst>
                                            <p:cond delay="2999"/>
                                          </p:stCondLst>
                                        </p:cTn>
                                        <p:tgtEl>
                                          <p:spTgt spid="7"/>
                                        </p:tgtEl>
                                        <p:attrNameLst>
                                          <p:attrName>style.visibility</p:attrName>
                                        </p:attrNameLst>
                                      </p:cBhvr>
                                      <p:to>
                                        <p:strVal val="hidden"/>
                                      </p:to>
                                    </p:set>
                                  </p:childTnLst>
                                </p:cTn>
                              </p:par>
                              <p:par>
                                <p:cTn id="11" presetID="14" presetClass="exit" presetSubtype="10" fill="hold" grpId="0" nodeType="withEffect">
                                  <p:stCondLst>
                                    <p:cond delay="0"/>
                                  </p:stCondLst>
                                  <p:childTnLst>
                                    <p:animEffect transition="out" filter="randombar(horizontal)">
                                      <p:cBhvr>
                                        <p:cTn id="12" dur="3000"/>
                                        <p:tgtEl>
                                          <p:spTgt spid="8"/>
                                        </p:tgtEl>
                                      </p:cBhvr>
                                    </p:animEffect>
                                    <p:set>
                                      <p:cBhvr>
                                        <p:cTn id="13" dur="1" fill="hold">
                                          <p:stCondLst>
                                            <p:cond delay="2999"/>
                                          </p:stCondLst>
                                        </p:cTn>
                                        <p:tgtEl>
                                          <p:spTgt spid="8"/>
                                        </p:tgtEl>
                                        <p:attrNameLst>
                                          <p:attrName>style.visibility</p:attrName>
                                        </p:attrNameLst>
                                      </p:cBhvr>
                                      <p:to>
                                        <p:strVal val="hidden"/>
                                      </p:to>
                                    </p:set>
                                  </p:childTnLst>
                                </p:cTn>
                              </p:par>
                              <p:par>
                                <p:cTn id="14" presetID="14" presetClass="exit" presetSubtype="10" fill="hold" grpId="0" nodeType="withEffect">
                                  <p:stCondLst>
                                    <p:cond delay="0"/>
                                  </p:stCondLst>
                                  <p:childTnLst>
                                    <p:animEffect transition="out" filter="randombar(horizontal)">
                                      <p:cBhvr>
                                        <p:cTn id="15" dur="3000"/>
                                        <p:tgtEl>
                                          <p:spTgt spid="9"/>
                                        </p:tgtEl>
                                      </p:cBhvr>
                                    </p:animEffect>
                                    <p:set>
                                      <p:cBhvr>
                                        <p:cTn id="16" dur="1" fill="hold">
                                          <p:stCondLst>
                                            <p:cond delay="2999"/>
                                          </p:stCondLst>
                                        </p:cTn>
                                        <p:tgtEl>
                                          <p:spTgt spid="9"/>
                                        </p:tgtEl>
                                        <p:attrNameLst>
                                          <p:attrName>style.visibility</p:attrName>
                                        </p:attrNameLst>
                                      </p:cBhvr>
                                      <p:to>
                                        <p:strVal val="hidden"/>
                                      </p:to>
                                    </p:set>
                                  </p:childTnLst>
                                </p:cTn>
                              </p:par>
                              <p:par>
                                <p:cTn id="17" presetID="14" presetClass="exit" presetSubtype="10" fill="hold" grpId="0" nodeType="withEffect">
                                  <p:stCondLst>
                                    <p:cond delay="0"/>
                                  </p:stCondLst>
                                  <p:childTnLst>
                                    <p:animEffect transition="out" filter="randombar(horizontal)">
                                      <p:cBhvr>
                                        <p:cTn id="18" dur="3000"/>
                                        <p:tgtEl>
                                          <p:spTgt spid="13"/>
                                        </p:tgtEl>
                                      </p:cBhvr>
                                    </p:animEffect>
                                    <p:set>
                                      <p:cBhvr>
                                        <p:cTn id="19" dur="1" fill="hold">
                                          <p:stCondLst>
                                            <p:cond delay="2999"/>
                                          </p:stCondLst>
                                        </p:cTn>
                                        <p:tgtEl>
                                          <p:spTgt spid="13"/>
                                        </p:tgtEl>
                                        <p:attrNameLst>
                                          <p:attrName>style.visibility</p:attrName>
                                        </p:attrNameLst>
                                      </p:cBhvr>
                                      <p:to>
                                        <p:strVal val="hidden"/>
                                      </p:to>
                                    </p:set>
                                  </p:childTnLst>
                                </p:cTn>
                              </p:par>
                              <p:par>
                                <p:cTn id="20" presetID="14" presetClass="exit" presetSubtype="10" fill="hold" grpId="0" nodeType="withEffect">
                                  <p:stCondLst>
                                    <p:cond delay="0"/>
                                  </p:stCondLst>
                                  <p:childTnLst>
                                    <p:animEffect transition="out" filter="randombar(horizontal)">
                                      <p:cBhvr>
                                        <p:cTn id="21" dur="3000"/>
                                        <p:tgtEl>
                                          <p:spTgt spid="12"/>
                                        </p:tgtEl>
                                      </p:cBhvr>
                                    </p:animEffect>
                                    <p:set>
                                      <p:cBhvr>
                                        <p:cTn id="22" dur="1" fill="hold">
                                          <p:stCondLst>
                                            <p:cond delay="2999"/>
                                          </p:stCondLst>
                                        </p:cTn>
                                        <p:tgtEl>
                                          <p:spTgt spid="12"/>
                                        </p:tgtEl>
                                        <p:attrNameLst>
                                          <p:attrName>style.visibility</p:attrName>
                                        </p:attrNameLst>
                                      </p:cBhvr>
                                      <p:to>
                                        <p:strVal val="hidden"/>
                                      </p:to>
                                    </p:set>
                                  </p:childTnLst>
                                </p:cTn>
                              </p:par>
                              <p:par>
                                <p:cTn id="23" presetID="14" presetClass="exit" presetSubtype="10" fill="hold" grpId="0" nodeType="withEffect">
                                  <p:stCondLst>
                                    <p:cond delay="0"/>
                                  </p:stCondLst>
                                  <p:childTnLst>
                                    <p:animEffect transition="out" filter="randombar(horizontal)">
                                      <p:cBhvr>
                                        <p:cTn id="24" dur="3000"/>
                                        <p:tgtEl>
                                          <p:spTgt spid="11"/>
                                        </p:tgtEl>
                                      </p:cBhvr>
                                    </p:animEffect>
                                    <p:set>
                                      <p:cBhvr>
                                        <p:cTn id="25" dur="1" fill="hold">
                                          <p:stCondLst>
                                            <p:cond delay="2999"/>
                                          </p:stCondLst>
                                        </p:cTn>
                                        <p:tgtEl>
                                          <p:spTgt spid="11"/>
                                        </p:tgtEl>
                                        <p:attrNameLst>
                                          <p:attrName>style.visibility</p:attrName>
                                        </p:attrNameLst>
                                      </p:cBhvr>
                                      <p:to>
                                        <p:strVal val="hidden"/>
                                      </p:to>
                                    </p:set>
                                  </p:childTnLst>
                                </p:cTn>
                              </p:par>
                              <p:par>
                                <p:cTn id="26" presetID="14" presetClass="exit" presetSubtype="10" fill="hold" grpId="0" nodeType="withEffect">
                                  <p:stCondLst>
                                    <p:cond delay="0"/>
                                  </p:stCondLst>
                                  <p:childTnLst>
                                    <p:animEffect transition="out" filter="randombar(horizontal)">
                                      <p:cBhvr>
                                        <p:cTn id="27" dur="3000"/>
                                        <p:tgtEl>
                                          <p:spTgt spid="10"/>
                                        </p:tgtEl>
                                      </p:cBhvr>
                                    </p:animEffect>
                                    <p:set>
                                      <p:cBhvr>
                                        <p:cTn id="28" dur="1" fill="hold">
                                          <p:stCondLst>
                                            <p:cond delay="2999"/>
                                          </p:stCondLst>
                                        </p:cTn>
                                        <p:tgtEl>
                                          <p:spTgt spid="10"/>
                                        </p:tgtEl>
                                        <p:attrNameLst>
                                          <p:attrName>style.visibility</p:attrName>
                                        </p:attrNameLst>
                                      </p:cBhvr>
                                      <p:to>
                                        <p:strVal val="hidden"/>
                                      </p:to>
                                    </p:set>
                                  </p:childTnLst>
                                </p:cTn>
                              </p:par>
                              <p:par>
                                <p:cTn id="29" presetID="1" presetClass="emph" presetSubtype="2" fill="hold" nodeType="withEffect">
                                  <p:stCondLst>
                                    <p:cond delay="0"/>
                                  </p:stCondLst>
                                  <p:childTnLst>
                                    <p:animClr clrSpc="rgb" dir="cw">
                                      <p:cBhvr>
                                        <p:cTn id="30" dur="1000" fill="hold"/>
                                        <p:tgtEl>
                                          <p:spTgt spid="16"/>
                                        </p:tgtEl>
                                        <p:attrNameLst>
                                          <p:attrName>fillcolor</p:attrName>
                                        </p:attrNameLst>
                                      </p:cBhvr>
                                      <p:to>
                                        <a:srgbClr val="000000"/>
                                      </p:to>
                                    </p:animClr>
                                    <p:set>
                                      <p:cBhvr>
                                        <p:cTn id="31" dur="1000" fill="hold"/>
                                        <p:tgtEl>
                                          <p:spTgt spid="16"/>
                                        </p:tgtEl>
                                        <p:attrNameLst>
                                          <p:attrName>fill.type</p:attrName>
                                        </p:attrNameLst>
                                      </p:cBhvr>
                                      <p:to>
                                        <p:strVal val="solid"/>
                                      </p:to>
                                    </p:set>
                                    <p:set>
                                      <p:cBhvr>
                                        <p:cTn id="32" dur="1000" fill="hold"/>
                                        <p:tgtEl>
                                          <p:spTgt spid="16"/>
                                        </p:tgtEl>
                                        <p:attrNameLst>
                                          <p:attrName>fill.on</p:attrName>
                                        </p:attrNameLst>
                                      </p:cBhvr>
                                      <p:to>
                                        <p:strVal val="true"/>
                                      </p:to>
                                    </p:set>
                                  </p:childTnLst>
                                </p:cTn>
                              </p:par>
                              <p:par>
                                <p:cTn id="33" presetID="1" presetClass="emph" presetSubtype="2" fill="hold" nodeType="withEffect">
                                  <p:stCondLst>
                                    <p:cond delay="0"/>
                                  </p:stCondLst>
                                  <p:childTnLst>
                                    <p:animClr clrSpc="rgb" dir="cw">
                                      <p:cBhvr>
                                        <p:cTn id="34" dur="1000" fill="hold"/>
                                        <p:tgtEl>
                                          <p:spTgt spid="17"/>
                                        </p:tgtEl>
                                        <p:attrNameLst>
                                          <p:attrName>fillcolor</p:attrName>
                                        </p:attrNameLst>
                                      </p:cBhvr>
                                      <p:to>
                                        <a:srgbClr val="000000"/>
                                      </p:to>
                                    </p:animClr>
                                    <p:set>
                                      <p:cBhvr>
                                        <p:cTn id="35" dur="1000" fill="hold"/>
                                        <p:tgtEl>
                                          <p:spTgt spid="17"/>
                                        </p:tgtEl>
                                        <p:attrNameLst>
                                          <p:attrName>fill.type</p:attrName>
                                        </p:attrNameLst>
                                      </p:cBhvr>
                                      <p:to>
                                        <p:strVal val="solid"/>
                                      </p:to>
                                    </p:set>
                                    <p:set>
                                      <p:cBhvr>
                                        <p:cTn id="36" dur="1000" fill="hold"/>
                                        <p:tgtEl>
                                          <p:spTgt spid="17"/>
                                        </p:tgtEl>
                                        <p:attrNameLst>
                                          <p:attrName>fill.on</p:attrName>
                                        </p:attrNameLst>
                                      </p:cBhvr>
                                      <p:to>
                                        <p:strVal val="true"/>
                                      </p:to>
                                    </p:set>
                                  </p:childTnLst>
                                </p:cTn>
                              </p:par>
                              <p:par>
                                <p:cTn id="37" presetID="1" presetClass="emph" presetSubtype="2" fill="hold" nodeType="withEffect">
                                  <p:stCondLst>
                                    <p:cond delay="0"/>
                                  </p:stCondLst>
                                  <p:childTnLst>
                                    <p:animClr clrSpc="rgb" dir="cw">
                                      <p:cBhvr>
                                        <p:cTn id="38" dur="1000" fill="hold"/>
                                        <p:tgtEl>
                                          <p:spTgt spid="18"/>
                                        </p:tgtEl>
                                        <p:attrNameLst>
                                          <p:attrName>fillcolor</p:attrName>
                                        </p:attrNameLst>
                                      </p:cBhvr>
                                      <p:to>
                                        <a:srgbClr val="000000"/>
                                      </p:to>
                                    </p:animClr>
                                    <p:set>
                                      <p:cBhvr>
                                        <p:cTn id="39" dur="1000" fill="hold"/>
                                        <p:tgtEl>
                                          <p:spTgt spid="18"/>
                                        </p:tgtEl>
                                        <p:attrNameLst>
                                          <p:attrName>fill.type</p:attrName>
                                        </p:attrNameLst>
                                      </p:cBhvr>
                                      <p:to>
                                        <p:strVal val="solid"/>
                                      </p:to>
                                    </p:set>
                                    <p:set>
                                      <p:cBhvr>
                                        <p:cTn id="40" dur="1000" fill="hold"/>
                                        <p:tgtEl>
                                          <p:spTgt spid="18"/>
                                        </p:tgtEl>
                                        <p:attrNameLst>
                                          <p:attrName>fill.on</p:attrName>
                                        </p:attrNameLst>
                                      </p:cBhvr>
                                      <p:to>
                                        <p:strVal val="true"/>
                                      </p:to>
                                    </p:set>
                                  </p:childTnLst>
                                </p:cTn>
                              </p:par>
                              <p:par>
                                <p:cTn id="41" presetID="1" presetClass="emph" presetSubtype="2" fill="hold" nodeType="withEffect">
                                  <p:stCondLst>
                                    <p:cond delay="0"/>
                                  </p:stCondLst>
                                  <p:childTnLst>
                                    <p:animClr clrSpc="rgb" dir="cw">
                                      <p:cBhvr>
                                        <p:cTn id="42" dur="1000" fill="hold"/>
                                        <p:tgtEl>
                                          <p:spTgt spid="19"/>
                                        </p:tgtEl>
                                        <p:attrNameLst>
                                          <p:attrName>fillcolor</p:attrName>
                                        </p:attrNameLst>
                                      </p:cBhvr>
                                      <p:to>
                                        <a:srgbClr val="000000"/>
                                      </p:to>
                                    </p:animClr>
                                    <p:set>
                                      <p:cBhvr>
                                        <p:cTn id="43" dur="1000" fill="hold"/>
                                        <p:tgtEl>
                                          <p:spTgt spid="19"/>
                                        </p:tgtEl>
                                        <p:attrNameLst>
                                          <p:attrName>fill.type</p:attrName>
                                        </p:attrNameLst>
                                      </p:cBhvr>
                                      <p:to>
                                        <p:strVal val="solid"/>
                                      </p:to>
                                    </p:set>
                                    <p:set>
                                      <p:cBhvr>
                                        <p:cTn id="44" dur="1000" fill="hold"/>
                                        <p:tgtEl>
                                          <p:spTgt spid="19"/>
                                        </p:tgtEl>
                                        <p:attrNameLst>
                                          <p:attrName>fill.on</p:attrName>
                                        </p:attrNameLst>
                                      </p:cBhvr>
                                      <p:to>
                                        <p:strVal val="true"/>
                                      </p:to>
                                    </p:set>
                                  </p:childTnLst>
                                </p:cTn>
                              </p:par>
                              <p:par>
                                <p:cTn id="45" presetID="1" presetClass="emph" presetSubtype="2" fill="hold" nodeType="withEffect">
                                  <p:stCondLst>
                                    <p:cond delay="0"/>
                                  </p:stCondLst>
                                  <p:childTnLst>
                                    <p:animClr clrSpc="rgb" dir="cw">
                                      <p:cBhvr>
                                        <p:cTn id="46" dur="1000" fill="hold"/>
                                        <p:tgtEl>
                                          <p:spTgt spid="20"/>
                                        </p:tgtEl>
                                        <p:attrNameLst>
                                          <p:attrName>fillcolor</p:attrName>
                                        </p:attrNameLst>
                                      </p:cBhvr>
                                      <p:to>
                                        <a:srgbClr val="000000"/>
                                      </p:to>
                                    </p:animClr>
                                    <p:set>
                                      <p:cBhvr>
                                        <p:cTn id="47" dur="1000" fill="hold"/>
                                        <p:tgtEl>
                                          <p:spTgt spid="20"/>
                                        </p:tgtEl>
                                        <p:attrNameLst>
                                          <p:attrName>fill.type</p:attrName>
                                        </p:attrNameLst>
                                      </p:cBhvr>
                                      <p:to>
                                        <p:strVal val="solid"/>
                                      </p:to>
                                    </p:set>
                                    <p:set>
                                      <p:cBhvr>
                                        <p:cTn id="48" dur="1000" fill="hold"/>
                                        <p:tgtEl>
                                          <p:spTgt spid="20"/>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1000" fill="hold"/>
                                        <p:tgtEl>
                                          <p:spTgt spid="21"/>
                                        </p:tgtEl>
                                        <p:attrNameLst>
                                          <p:attrName>fillcolor</p:attrName>
                                        </p:attrNameLst>
                                      </p:cBhvr>
                                      <p:to>
                                        <a:srgbClr val="000000"/>
                                      </p:to>
                                    </p:animClr>
                                    <p:set>
                                      <p:cBhvr>
                                        <p:cTn id="51" dur="1000" fill="hold"/>
                                        <p:tgtEl>
                                          <p:spTgt spid="21"/>
                                        </p:tgtEl>
                                        <p:attrNameLst>
                                          <p:attrName>fill.type</p:attrName>
                                        </p:attrNameLst>
                                      </p:cBhvr>
                                      <p:to>
                                        <p:strVal val="solid"/>
                                      </p:to>
                                    </p:set>
                                    <p:set>
                                      <p:cBhvr>
                                        <p:cTn id="52" dur="1000" fill="hold"/>
                                        <p:tgtEl>
                                          <p:spTgt spid="21"/>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1000" fill="hold"/>
                                        <p:tgtEl>
                                          <p:spTgt spid="22"/>
                                        </p:tgtEl>
                                        <p:attrNameLst>
                                          <p:attrName>fillcolor</p:attrName>
                                        </p:attrNameLst>
                                      </p:cBhvr>
                                      <p:to>
                                        <a:srgbClr val="000000"/>
                                      </p:to>
                                    </p:animClr>
                                    <p:set>
                                      <p:cBhvr>
                                        <p:cTn id="55" dur="1000" fill="hold"/>
                                        <p:tgtEl>
                                          <p:spTgt spid="22"/>
                                        </p:tgtEl>
                                        <p:attrNameLst>
                                          <p:attrName>fill.type</p:attrName>
                                        </p:attrNameLst>
                                      </p:cBhvr>
                                      <p:to>
                                        <p:strVal val="solid"/>
                                      </p:to>
                                    </p:set>
                                    <p:set>
                                      <p:cBhvr>
                                        <p:cTn id="56" dur="1000" fill="hold"/>
                                        <p:tgtEl>
                                          <p:spTgt spid="22"/>
                                        </p:tgtEl>
                                        <p:attrNameLst>
                                          <p:attrName>fill.on</p:attrName>
                                        </p:attrNameLst>
                                      </p:cBhvr>
                                      <p:to>
                                        <p:strVal val="true"/>
                                      </p:to>
                                    </p:set>
                                  </p:childTnLst>
                                </p:cTn>
                              </p:par>
                              <p:par>
                                <p:cTn id="57" presetID="1" presetClass="emph" presetSubtype="2" fill="hold" nodeType="withEffect">
                                  <p:stCondLst>
                                    <p:cond delay="0"/>
                                  </p:stCondLst>
                                  <p:childTnLst>
                                    <p:animClr clrSpc="rgb" dir="cw">
                                      <p:cBhvr>
                                        <p:cTn id="58" dur="1000" fill="hold"/>
                                        <p:tgtEl>
                                          <p:spTgt spid="23"/>
                                        </p:tgtEl>
                                        <p:attrNameLst>
                                          <p:attrName>fillcolor</p:attrName>
                                        </p:attrNameLst>
                                      </p:cBhvr>
                                      <p:to>
                                        <a:srgbClr val="000000"/>
                                      </p:to>
                                    </p:animClr>
                                    <p:set>
                                      <p:cBhvr>
                                        <p:cTn id="59" dur="1000" fill="hold"/>
                                        <p:tgtEl>
                                          <p:spTgt spid="23"/>
                                        </p:tgtEl>
                                        <p:attrNameLst>
                                          <p:attrName>fill.type</p:attrName>
                                        </p:attrNameLst>
                                      </p:cBhvr>
                                      <p:to>
                                        <p:strVal val="solid"/>
                                      </p:to>
                                    </p:set>
                                    <p:set>
                                      <p:cBhvr>
                                        <p:cTn id="60" dur="1000" fill="hold"/>
                                        <p:tgtEl>
                                          <p:spTgt spid="23"/>
                                        </p:tgtEl>
                                        <p:attrNameLst>
                                          <p:attrName>fill.on</p:attrName>
                                        </p:attrNameLst>
                                      </p:cBhvr>
                                      <p:to>
                                        <p:strVal val="true"/>
                                      </p:to>
                                    </p:set>
                                  </p:childTnLst>
                                </p:cTn>
                              </p:par>
                              <p:par>
                                <p:cTn id="61" presetID="1" presetClass="emph" presetSubtype="2" fill="hold" nodeType="withEffect">
                                  <p:stCondLst>
                                    <p:cond delay="0"/>
                                  </p:stCondLst>
                                  <p:childTnLst>
                                    <p:animClr clrSpc="rgb" dir="cw">
                                      <p:cBhvr>
                                        <p:cTn id="62" dur="1000" fill="hold"/>
                                        <p:tgtEl>
                                          <p:spTgt spid="24"/>
                                        </p:tgtEl>
                                        <p:attrNameLst>
                                          <p:attrName>fillcolor</p:attrName>
                                        </p:attrNameLst>
                                      </p:cBhvr>
                                      <p:to>
                                        <a:srgbClr val="000000"/>
                                      </p:to>
                                    </p:animClr>
                                    <p:set>
                                      <p:cBhvr>
                                        <p:cTn id="63" dur="1000" fill="hold"/>
                                        <p:tgtEl>
                                          <p:spTgt spid="24"/>
                                        </p:tgtEl>
                                        <p:attrNameLst>
                                          <p:attrName>fill.type</p:attrName>
                                        </p:attrNameLst>
                                      </p:cBhvr>
                                      <p:to>
                                        <p:strVal val="solid"/>
                                      </p:to>
                                    </p:set>
                                    <p:set>
                                      <p:cBhvr>
                                        <p:cTn id="64" dur="1000" fill="hold"/>
                                        <p:tgtEl>
                                          <p:spTgt spid="24"/>
                                        </p:tgtEl>
                                        <p:attrNameLst>
                                          <p:attrName>fill.on</p:attrName>
                                        </p:attrNameLst>
                                      </p:cBhvr>
                                      <p:to>
                                        <p:strVal val="true"/>
                                      </p:to>
                                    </p:set>
                                  </p:childTnLst>
                                </p:cTn>
                              </p:par>
                              <p:par>
                                <p:cTn id="65" presetID="1" presetClass="emph" presetSubtype="2" fill="hold" nodeType="withEffect">
                                  <p:stCondLst>
                                    <p:cond delay="0"/>
                                  </p:stCondLst>
                                  <p:childTnLst>
                                    <p:animClr clrSpc="rgb" dir="cw">
                                      <p:cBhvr>
                                        <p:cTn id="66" dur="1000" fill="hold"/>
                                        <p:tgtEl>
                                          <p:spTgt spid="25"/>
                                        </p:tgtEl>
                                        <p:attrNameLst>
                                          <p:attrName>fillcolor</p:attrName>
                                        </p:attrNameLst>
                                      </p:cBhvr>
                                      <p:to>
                                        <a:srgbClr val="000000"/>
                                      </p:to>
                                    </p:animClr>
                                    <p:set>
                                      <p:cBhvr>
                                        <p:cTn id="67" dur="1000" fill="hold"/>
                                        <p:tgtEl>
                                          <p:spTgt spid="25"/>
                                        </p:tgtEl>
                                        <p:attrNameLst>
                                          <p:attrName>fill.type</p:attrName>
                                        </p:attrNameLst>
                                      </p:cBhvr>
                                      <p:to>
                                        <p:strVal val="solid"/>
                                      </p:to>
                                    </p:set>
                                    <p:set>
                                      <p:cBhvr>
                                        <p:cTn id="68" dur="1000" fill="hold"/>
                                        <p:tgtEl>
                                          <p:spTgt spid="25"/>
                                        </p:tgtEl>
                                        <p:attrNameLst>
                                          <p:attrName>fill.on</p:attrName>
                                        </p:attrNameLst>
                                      </p:cBhvr>
                                      <p:to>
                                        <p:strVal val="true"/>
                                      </p:to>
                                    </p:set>
                                  </p:childTnLst>
                                </p:cTn>
                              </p:par>
                              <p:par>
                                <p:cTn id="69" presetID="1" presetClass="emph" presetSubtype="2" fill="hold" nodeType="withEffect">
                                  <p:stCondLst>
                                    <p:cond delay="0"/>
                                  </p:stCondLst>
                                  <p:childTnLst>
                                    <p:animClr clrSpc="rgb" dir="cw">
                                      <p:cBhvr>
                                        <p:cTn id="70" dur="1000" fill="hold"/>
                                        <p:tgtEl>
                                          <p:spTgt spid="26"/>
                                        </p:tgtEl>
                                        <p:attrNameLst>
                                          <p:attrName>fillcolor</p:attrName>
                                        </p:attrNameLst>
                                      </p:cBhvr>
                                      <p:to>
                                        <a:srgbClr val="000000"/>
                                      </p:to>
                                    </p:animClr>
                                    <p:set>
                                      <p:cBhvr>
                                        <p:cTn id="71" dur="1000" fill="hold"/>
                                        <p:tgtEl>
                                          <p:spTgt spid="26"/>
                                        </p:tgtEl>
                                        <p:attrNameLst>
                                          <p:attrName>fill.type</p:attrName>
                                        </p:attrNameLst>
                                      </p:cBhvr>
                                      <p:to>
                                        <p:strVal val="solid"/>
                                      </p:to>
                                    </p:set>
                                    <p:set>
                                      <p:cBhvr>
                                        <p:cTn id="72" dur="1000" fill="hold"/>
                                        <p:tgtEl>
                                          <p:spTgt spid="26"/>
                                        </p:tgtEl>
                                        <p:attrNameLst>
                                          <p:attrName>fill.on</p:attrName>
                                        </p:attrNameLst>
                                      </p:cBhvr>
                                      <p:to>
                                        <p:strVal val="true"/>
                                      </p:to>
                                    </p:set>
                                  </p:childTnLst>
                                </p:cTn>
                              </p:par>
                              <p:par>
                                <p:cTn id="73" presetID="1" presetClass="emph" presetSubtype="2" fill="hold" nodeType="withEffect">
                                  <p:stCondLst>
                                    <p:cond delay="0"/>
                                  </p:stCondLst>
                                  <p:childTnLst>
                                    <p:animClr clrSpc="rgb" dir="cw">
                                      <p:cBhvr>
                                        <p:cTn id="74" dur="1000" fill="hold"/>
                                        <p:tgtEl>
                                          <p:spTgt spid="27"/>
                                        </p:tgtEl>
                                        <p:attrNameLst>
                                          <p:attrName>fillcolor</p:attrName>
                                        </p:attrNameLst>
                                      </p:cBhvr>
                                      <p:to>
                                        <a:srgbClr val="000000"/>
                                      </p:to>
                                    </p:animClr>
                                    <p:set>
                                      <p:cBhvr>
                                        <p:cTn id="75" dur="1000" fill="hold"/>
                                        <p:tgtEl>
                                          <p:spTgt spid="27"/>
                                        </p:tgtEl>
                                        <p:attrNameLst>
                                          <p:attrName>fill.type</p:attrName>
                                        </p:attrNameLst>
                                      </p:cBhvr>
                                      <p:to>
                                        <p:strVal val="solid"/>
                                      </p:to>
                                    </p:set>
                                    <p:set>
                                      <p:cBhvr>
                                        <p:cTn id="76" dur="1000" fill="hold"/>
                                        <p:tgtEl>
                                          <p:spTgt spid="27"/>
                                        </p:tgtEl>
                                        <p:attrNameLst>
                                          <p:attrName>fill.on</p:attrName>
                                        </p:attrNameLst>
                                      </p:cBhvr>
                                      <p:to>
                                        <p:strVal val="true"/>
                                      </p:to>
                                    </p:set>
                                  </p:childTnLst>
                                </p:cTn>
                              </p:par>
                              <p:par>
                                <p:cTn id="77" presetID="1" presetClass="emph" presetSubtype="2" fill="hold" nodeType="withEffect">
                                  <p:stCondLst>
                                    <p:cond delay="0"/>
                                  </p:stCondLst>
                                  <p:childTnLst>
                                    <p:animClr clrSpc="rgb" dir="cw">
                                      <p:cBhvr>
                                        <p:cTn id="78" dur="1000" fill="hold"/>
                                        <p:tgtEl>
                                          <p:spTgt spid="28"/>
                                        </p:tgtEl>
                                        <p:attrNameLst>
                                          <p:attrName>fillcolor</p:attrName>
                                        </p:attrNameLst>
                                      </p:cBhvr>
                                      <p:to>
                                        <a:srgbClr val="000000"/>
                                      </p:to>
                                    </p:animClr>
                                    <p:set>
                                      <p:cBhvr>
                                        <p:cTn id="79" dur="1000" fill="hold"/>
                                        <p:tgtEl>
                                          <p:spTgt spid="28"/>
                                        </p:tgtEl>
                                        <p:attrNameLst>
                                          <p:attrName>fill.type</p:attrName>
                                        </p:attrNameLst>
                                      </p:cBhvr>
                                      <p:to>
                                        <p:strVal val="solid"/>
                                      </p:to>
                                    </p:set>
                                    <p:set>
                                      <p:cBhvr>
                                        <p:cTn id="80" dur="1000" fill="hold"/>
                                        <p:tgtEl>
                                          <p:spTgt spid="28"/>
                                        </p:tgtEl>
                                        <p:attrNameLst>
                                          <p:attrName>fill.on</p:attrName>
                                        </p:attrNameLst>
                                      </p:cBhvr>
                                      <p:to>
                                        <p:strVal val="true"/>
                                      </p:to>
                                    </p:set>
                                  </p:childTnLst>
                                </p:cTn>
                              </p:par>
                              <p:par>
                                <p:cTn id="81" presetID="1" presetClass="emph" presetSubtype="2" fill="hold" nodeType="withEffect">
                                  <p:stCondLst>
                                    <p:cond delay="0"/>
                                  </p:stCondLst>
                                  <p:childTnLst>
                                    <p:animClr clrSpc="rgb" dir="cw">
                                      <p:cBhvr>
                                        <p:cTn id="82" dur="1000" fill="hold"/>
                                        <p:tgtEl>
                                          <p:spTgt spid="29"/>
                                        </p:tgtEl>
                                        <p:attrNameLst>
                                          <p:attrName>fillcolor</p:attrName>
                                        </p:attrNameLst>
                                      </p:cBhvr>
                                      <p:to>
                                        <a:srgbClr val="000000"/>
                                      </p:to>
                                    </p:animClr>
                                    <p:set>
                                      <p:cBhvr>
                                        <p:cTn id="83" dur="1000" fill="hold"/>
                                        <p:tgtEl>
                                          <p:spTgt spid="29"/>
                                        </p:tgtEl>
                                        <p:attrNameLst>
                                          <p:attrName>fill.type</p:attrName>
                                        </p:attrNameLst>
                                      </p:cBhvr>
                                      <p:to>
                                        <p:strVal val="solid"/>
                                      </p:to>
                                    </p:set>
                                    <p:set>
                                      <p:cBhvr>
                                        <p:cTn id="84" dur="1000" fill="hold"/>
                                        <p:tgtEl>
                                          <p:spTgt spid="29"/>
                                        </p:tgtEl>
                                        <p:attrNameLst>
                                          <p:attrName>fill.on</p:attrName>
                                        </p:attrNameLst>
                                      </p:cBhvr>
                                      <p:to>
                                        <p:strVal val="true"/>
                                      </p:to>
                                    </p:set>
                                  </p:childTnLst>
                                </p:cTn>
                              </p:par>
                              <p:par>
                                <p:cTn id="85" presetID="1" presetClass="emph" presetSubtype="2" fill="hold" nodeType="withEffect">
                                  <p:stCondLst>
                                    <p:cond delay="0"/>
                                  </p:stCondLst>
                                  <p:childTnLst>
                                    <p:animClr clrSpc="rgb" dir="cw">
                                      <p:cBhvr>
                                        <p:cTn id="86" dur="1000" fill="hold"/>
                                        <p:tgtEl>
                                          <p:spTgt spid="30"/>
                                        </p:tgtEl>
                                        <p:attrNameLst>
                                          <p:attrName>fillcolor</p:attrName>
                                        </p:attrNameLst>
                                      </p:cBhvr>
                                      <p:to>
                                        <a:srgbClr val="000000"/>
                                      </p:to>
                                    </p:animClr>
                                    <p:set>
                                      <p:cBhvr>
                                        <p:cTn id="87" dur="1000" fill="hold"/>
                                        <p:tgtEl>
                                          <p:spTgt spid="30"/>
                                        </p:tgtEl>
                                        <p:attrNameLst>
                                          <p:attrName>fill.type</p:attrName>
                                        </p:attrNameLst>
                                      </p:cBhvr>
                                      <p:to>
                                        <p:strVal val="solid"/>
                                      </p:to>
                                    </p:set>
                                    <p:set>
                                      <p:cBhvr>
                                        <p:cTn id="88" dur="1000" fill="hold"/>
                                        <p:tgtEl>
                                          <p:spTgt spid="30"/>
                                        </p:tgtEl>
                                        <p:attrNameLst>
                                          <p:attrName>fill.on</p:attrName>
                                        </p:attrNameLst>
                                      </p:cBhvr>
                                      <p:to>
                                        <p:strVal val="true"/>
                                      </p:to>
                                    </p:set>
                                  </p:childTnLst>
                                </p:cTn>
                              </p:par>
                              <p:par>
                                <p:cTn id="89" presetID="1" presetClass="emph" presetSubtype="2" fill="hold" nodeType="withEffect">
                                  <p:stCondLst>
                                    <p:cond delay="0"/>
                                  </p:stCondLst>
                                  <p:childTnLst>
                                    <p:animClr clrSpc="rgb" dir="cw">
                                      <p:cBhvr>
                                        <p:cTn id="90" dur="1000" fill="hold"/>
                                        <p:tgtEl>
                                          <p:spTgt spid="31"/>
                                        </p:tgtEl>
                                        <p:attrNameLst>
                                          <p:attrName>fillcolor</p:attrName>
                                        </p:attrNameLst>
                                      </p:cBhvr>
                                      <p:to>
                                        <a:srgbClr val="000000"/>
                                      </p:to>
                                    </p:animClr>
                                    <p:set>
                                      <p:cBhvr>
                                        <p:cTn id="91" dur="1000" fill="hold"/>
                                        <p:tgtEl>
                                          <p:spTgt spid="31"/>
                                        </p:tgtEl>
                                        <p:attrNameLst>
                                          <p:attrName>fill.type</p:attrName>
                                        </p:attrNameLst>
                                      </p:cBhvr>
                                      <p:to>
                                        <p:strVal val="solid"/>
                                      </p:to>
                                    </p:set>
                                    <p:set>
                                      <p:cBhvr>
                                        <p:cTn id="92" dur="1000" fill="hold"/>
                                        <p:tgtEl>
                                          <p:spTgt spid="31"/>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93" restart="whenNotActive" fill="hold" evtFilter="cancelBubble" nodeType="interactiveSeq">
                <p:stCondLst>
                  <p:cond evt="onClick" delay="0">
                    <p:tgtEl>
                      <p:spTgt spid="16"/>
                    </p:tgtEl>
                  </p:cond>
                </p:stCondLst>
                <p:endSync evt="end" delay="0">
                  <p:rtn val="all"/>
                </p:endSync>
                <p:childTnLst>
                  <p:par>
                    <p:cTn id="94" fill="hold">
                      <p:stCondLst>
                        <p:cond delay="0"/>
                      </p:stCondLst>
                      <p:childTnLst>
                        <p:par>
                          <p:cTn id="95" fill="hold">
                            <p:stCondLst>
                              <p:cond delay="0"/>
                            </p:stCondLst>
                            <p:childTnLst>
                              <p:par>
                                <p:cTn id="96" presetID="22" presetClass="exit" presetSubtype="4" fill="hold" grpId="1" nodeType="clickEffect">
                                  <p:stCondLst>
                                    <p:cond delay="0"/>
                                  </p:stCondLst>
                                  <p:childTnLst>
                                    <p:animEffect transition="out" filter="wipe(down)">
                                      <p:cBhvr>
                                        <p:cTn id="97" dur="500"/>
                                        <p:tgtEl>
                                          <p:spTgt spid="6"/>
                                        </p:tgtEl>
                                      </p:cBhvr>
                                    </p:animEffect>
                                    <p:set>
                                      <p:cBhvr>
                                        <p:cTn id="98" dur="1" fill="hold">
                                          <p:stCondLst>
                                            <p:cond delay="499"/>
                                          </p:stCondLst>
                                        </p:cTn>
                                        <p:tgtEl>
                                          <p:spTgt spid="6"/>
                                        </p:tgtEl>
                                        <p:attrNameLst>
                                          <p:attrName>style.visibility</p:attrName>
                                        </p:attrNameLst>
                                      </p:cBhvr>
                                      <p:to>
                                        <p:strVal val="hidden"/>
                                      </p:to>
                                    </p:set>
                                  </p:childTnLst>
                                </p:cTn>
                              </p:par>
                              <p:par>
                                <p:cTn id="99" presetID="1" presetClass="emph" presetSubtype="2" fill="hold" nodeType="withEffect">
                                  <p:stCondLst>
                                    <p:cond delay="0"/>
                                  </p:stCondLst>
                                  <p:childTnLst>
                                    <p:animClr clrSpc="rgb" dir="cw">
                                      <p:cBhvr>
                                        <p:cTn id="100" dur="2000" fill="hold"/>
                                        <p:tgtEl>
                                          <p:spTgt spid="16"/>
                                        </p:tgtEl>
                                        <p:attrNameLst>
                                          <p:attrName>fillcolor</p:attrName>
                                        </p:attrNameLst>
                                      </p:cBhvr>
                                      <p:to>
                                        <a:srgbClr val="000000"/>
                                      </p:to>
                                    </p:animClr>
                                    <p:set>
                                      <p:cBhvr>
                                        <p:cTn id="101" dur="2000" fill="hold"/>
                                        <p:tgtEl>
                                          <p:spTgt spid="16"/>
                                        </p:tgtEl>
                                        <p:attrNameLst>
                                          <p:attrName>fill.type</p:attrName>
                                        </p:attrNameLst>
                                      </p:cBhvr>
                                      <p:to>
                                        <p:strVal val="solid"/>
                                      </p:to>
                                    </p:set>
                                    <p:set>
                                      <p:cBhvr>
                                        <p:cTn id="102" dur="2000" fill="hold"/>
                                        <p:tgtEl>
                                          <p:spTgt spid="16"/>
                                        </p:tgtEl>
                                        <p:attrNameLst>
                                          <p:attrName>fill.on</p:attrName>
                                        </p:attrNameLst>
                                      </p:cBhvr>
                                      <p:to>
                                        <p:strVal val="true"/>
                                      </p:to>
                                    </p:set>
                                  </p:childTnLst>
                                </p:cTn>
                              </p:par>
                              <p:par>
                                <p:cTn id="103" presetID="1" presetClass="emph" presetSubtype="2" fill="hold" nodeType="withEffect">
                                  <p:stCondLst>
                                    <p:cond delay="0"/>
                                  </p:stCondLst>
                                  <p:childTnLst>
                                    <p:animClr clrSpc="rgb" dir="cw">
                                      <p:cBhvr>
                                        <p:cTn id="104" dur="2000" fill="hold"/>
                                        <p:tgtEl>
                                          <p:spTgt spid="24"/>
                                        </p:tgtEl>
                                        <p:attrNameLst>
                                          <p:attrName>fillcolor</p:attrName>
                                        </p:attrNameLst>
                                      </p:cBhvr>
                                      <p:to>
                                        <a:srgbClr val="000000"/>
                                      </p:to>
                                    </p:animClr>
                                    <p:set>
                                      <p:cBhvr>
                                        <p:cTn id="105" dur="2000" fill="hold"/>
                                        <p:tgtEl>
                                          <p:spTgt spid="24"/>
                                        </p:tgtEl>
                                        <p:attrNameLst>
                                          <p:attrName>fill.type</p:attrName>
                                        </p:attrNameLst>
                                      </p:cBhvr>
                                      <p:to>
                                        <p:strVal val="solid"/>
                                      </p:to>
                                    </p:set>
                                    <p:set>
                                      <p:cBhvr>
                                        <p:cTn id="106" dur="2000" fill="hold"/>
                                        <p:tgtEl>
                                          <p:spTgt spid="24"/>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107" restart="whenNotActive" fill="hold" evtFilter="cancelBubble" nodeType="interactiveSeq">
                <p:stCondLst>
                  <p:cond evt="onClick" delay="0">
                    <p:tgtEl>
                      <p:spTgt spid="17"/>
                    </p:tgtEl>
                  </p:cond>
                </p:stCondLst>
                <p:endSync evt="end" delay="0">
                  <p:rtn val="all"/>
                </p:endSync>
                <p:childTnLst>
                  <p:par>
                    <p:cTn id="108" fill="hold">
                      <p:stCondLst>
                        <p:cond delay="0"/>
                      </p:stCondLst>
                      <p:childTnLst>
                        <p:par>
                          <p:cTn id="109" fill="hold">
                            <p:stCondLst>
                              <p:cond delay="0"/>
                            </p:stCondLst>
                            <p:childTnLst>
                              <p:par>
                                <p:cTn id="110" presetID="16" presetClass="exit" presetSubtype="21" fill="hold" nodeType="withEffect">
                                  <p:stCondLst>
                                    <p:cond delay="0"/>
                                  </p:stCondLst>
                                  <p:childTnLst>
                                    <p:animEffect transition="out" filter="barn(inVertical)">
                                      <p:cBhvr>
                                        <p:cTn id="111" dur="500"/>
                                        <p:tgtEl>
                                          <p:spTgt spid="7"/>
                                        </p:tgtEl>
                                      </p:cBhvr>
                                    </p:animEffect>
                                    <p:set>
                                      <p:cBhvr>
                                        <p:cTn id="112" dur="1" fill="hold">
                                          <p:stCondLst>
                                            <p:cond delay="499"/>
                                          </p:stCondLst>
                                        </p:cTn>
                                        <p:tgtEl>
                                          <p:spTgt spid="7"/>
                                        </p:tgtEl>
                                        <p:attrNameLst>
                                          <p:attrName>style.visibility</p:attrName>
                                        </p:attrNameLst>
                                      </p:cBhvr>
                                      <p:to>
                                        <p:strVal val="hidden"/>
                                      </p:to>
                                    </p:set>
                                  </p:childTnLst>
                                </p:cTn>
                              </p:par>
                              <p:par>
                                <p:cTn id="113" presetID="1" presetClass="emph" presetSubtype="2" fill="hold" nodeType="withEffect">
                                  <p:stCondLst>
                                    <p:cond delay="0"/>
                                  </p:stCondLst>
                                  <p:childTnLst>
                                    <p:animClr clrSpc="rgb" dir="cw">
                                      <p:cBhvr>
                                        <p:cTn id="114" dur="2000" fill="hold"/>
                                        <p:tgtEl>
                                          <p:spTgt spid="17"/>
                                        </p:tgtEl>
                                        <p:attrNameLst>
                                          <p:attrName>fillcolor</p:attrName>
                                        </p:attrNameLst>
                                      </p:cBhvr>
                                      <p:to>
                                        <a:srgbClr val="000000"/>
                                      </p:to>
                                    </p:animClr>
                                    <p:set>
                                      <p:cBhvr>
                                        <p:cTn id="115" dur="2000" fill="hold"/>
                                        <p:tgtEl>
                                          <p:spTgt spid="17"/>
                                        </p:tgtEl>
                                        <p:attrNameLst>
                                          <p:attrName>fill.type</p:attrName>
                                        </p:attrNameLst>
                                      </p:cBhvr>
                                      <p:to>
                                        <p:strVal val="solid"/>
                                      </p:to>
                                    </p:set>
                                    <p:set>
                                      <p:cBhvr>
                                        <p:cTn id="116" dur="2000" fill="hold"/>
                                        <p:tgtEl>
                                          <p:spTgt spid="17"/>
                                        </p:tgtEl>
                                        <p:attrNameLst>
                                          <p:attrName>fill.on</p:attrName>
                                        </p:attrNameLst>
                                      </p:cBhvr>
                                      <p:to>
                                        <p:strVal val="true"/>
                                      </p:to>
                                    </p:set>
                                  </p:childTnLst>
                                </p:cTn>
                              </p:par>
                              <p:par>
                                <p:cTn id="117" presetID="1" presetClass="emph" presetSubtype="2" fill="hold" nodeType="withEffect">
                                  <p:stCondLst>
                                    <p:cond delay="0"/>
                                  </p:stCondLst>
                                  <p:childTnLst>
                                    <p:animClr clrSpc="rgb" dir="cw">
                                      <p:cBhvr>
                                        <p:cTn id="118" dur="2000" fill="hold"/>
                                        <p:tgtEl>
                                          <p:spTgt spid="25"/>
                                        </p:tgtEl>
                                        <p:attrNameLst>
                                          <p:attrName>fillcolor</p:attrName>
                                        </p:attrNameLst>
                                      </p:cBhvr>
                                      <p:to>
                                        <a:srgbClr val="000000"/>
                                      </p:to>
                                    </p:animClr>
                                    <p:set>
                                      <p:cBhvr>
                                        <p:cTn id="119" dur="2000" fill="hold"/>
                                        <p:tgtEl>
                                          <p:spTgt spid="25"/>
                                        </p:tgtEl>
                                        <p:attrNameLst>
                                          <p:attrName>fill.type</p:attrName>
                                        </p:attrNameLst>
                                      </p:cBhvr>
                                      <p:to>
                                        <p:strVal val="solid"/>
                                      </p:to>
                                    </p:set>
                                    <p:set>
                                      <p:cBhvr>
                                        <p:cTn id="120" dur="2000" fill="hold"/>
                                        <p:tgtEl>
                                          <p:spTgt spid="25"/>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121" restart="whenNotActive" fill="hold" evtFilter="cancelBubble" nodeType="interactiveSeq">
                <p:stCondLst>
                  <p:cond evt="onClick" delay="0">
                    <p:tgtEl>
                      <p:spTgt spid="18"/>
                    </p:tgtEl>
                  </p:cond>
                </p:stCondLst>
                <p:endSync evt="end" delay="0">
                  <p:rtn val="all"/>
                </p:endSync>
                <p:childTnLst>
                  <p:par>
                    <p:cTn id="122" fill="hold">
                      <p:stCondLst>
                        <p:cond delay="0"/>
                      </p:stCondLst>
                      <p:childTnLst>
                        <p:par>
                          <p:cTn id="123" fill="hold">
                            <p:stCondLst>
                              <p:cond delay="0"/>
                            </p:stCondLst>
                            <p:childTnLst>
                              <p:par>
                                <p:cTn id="124" presetID="16" presetClass="exit" presetSubtype="21" fill="hold" nodeType="withEffect">
                                  <p:stCondLst>
                                    <p:cond delay="0"/>
                                  </p:stCondLst>
                                  <p:childTnLst>
                                    <p:animEffect transition="out" filter="barn(inVertical)">
                                      <p:cBhvr>
                                        <p:cTn id="125" dur="500"/>
                                        <p:tgtEl>
                                          <p:spTgt spid="8"/>
                                        </p:tgtEl>
                                      </p:cBhvr>
                                    </p:animEffect>
                                    <p:set>
                                      <p:cBhvr>
                                        <p:cTn id="126" dur="1" fill="hold">
                                          <p:stCondLst>
                                            <p:cond delay="499"/>
                                          </p:stCondLst>
                                        </p:cTn>
                                        <p:tgtEl>
                                          <p:spTgt spid="8"/>
                                        </p:tgtEl>
                                        <p:attrNameLst>
                                          <p:attrName>style.visibility</p:attrName>
                                        </p:attrNameLst>
                                      </p:cBhvr>
                                      <p:to>
                                        <p:strVal val="hidden"/>
                                      </p:to>
                                    </p:set>
                                  </p:childTnLst>
                                </p:cTn>
                              </p:par>
                              <p:par>
                                <p:cTn id="127" presetID="1" presetClass="emph" presetSubtype="2" fill="hold" nodeType="withEffect">
                                  <p:stCondLst>
                                    <p:cond delay="0"/>
                                  </p:stCondLst>
                                  <p:childTnLst>
                                    <p:animClr clrSpc="rgb" dir="cw">
                                      <p:cBhvr>
                                        <p:cTn id="128" dur="2000" fill="hold"/>
                                        <p:tgtEl>
                                          <p:spTgt spid="18"/>
                                        </p:tgtEl>
                                        <p:attrNameLst>
                                          <p:attrName>fillcolor</p:attrName>
                                        </p:attrNameLst>
                                      </p:cBhvr>
                                      <p:to>
                                        <a:srgbClr val="000000"/>
                                      </p:to>
                                    </p:animClr>
                                    <p:set>
                                      <p:cBhvr>
                                        <p:cTn id="129" dur="2000" fill="hold"/>
                                        <p:tgtEl>
                                          <p:spTgt spid="18"/>
                                        </p:tgtEl>
                                        <p:attrNameLst>
                                          <p:attrName>fill.type</p:attrName>
                                        </p:attrNameLst>
                                      </p:cBhvr>
                                      <p:to>
                                        <p:strVal val="solid"/>
                                      </p:to>
                                    </p:set>
                                    <p:set>
                                      <p:cBhvr>
                                        <p:cTn id="130" dur="2000" fill="hold"/>
                                        <p:tgtEl>
                                          <p:spTgt spid="18"/>
                                        </p:tgtEl>
                                        <p:attrNameLst>
                                          <p:attrName>fill.on</p:attrName>
                                        </p:attrNameLst>
                                      </p:cBhvr>
                                      <p:to>
                                        <p:strVal val="true"/>
                                      </p:to>
                                    </p:set>
                                  </p:childTnLst>
                                </p:cTn>
                              </p:par>
                              <p:par>
                                <p:cTn id="131" presetID="1" presetClass="emph" presetSubtype="2" fill="hold" nodeType="withEffect">
                                  <p:stCondLst>
                                    <p:cond delay="0"/>
                                  </p:stCondLst>
                                  <p:childTnLst>
                                    <p:animClr clrSpc="rgb" dir="cw">
                                      <p:cBhvr>
                                        <p:cTn id="132" dur="2000" fill="hold"/>
                                        <p:tgtEl>
                                          <p:spTgt spid="26"/>
                                        </p:tgtEl>
                                        <p:attrNameLst>
                                          <p:attrName>fillcolor</p:attrName>
                                        </p:attrNameLst>
                                      </p:cBhvr>
                                      <p:to>
                                        <a:srgbClr val="000000"/>
                                      </p:to>
                                    </p:animClr>
                                    <p:set>
                                      <p:cBhvr>
                                        <p:cTn id="133" dur="2000" fill="hold"/>
                                        <p:tgtEl>
                                          <p:spTgt spid="26"/>
                                        </p:tgtEl>
                                        <p:attrNameLst>
                                          <p:attrName>fill.type</p:attrName>
                                        </p:attrNameLst>
                                      </p:cBhvr>
                                      <p:to>
                                        <p:strVal val="solid"/>
                                      </p:to>
                                    </p:set>
                                    <p:set>
                                      <p:cBhvr>
                                        <p:cTn id="134" dur="2000" fill="hold"/>
                                        <p:tgtEl>
                                          <p:spTgt spid="26"/>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35" restart="whenNotActive" fill="hold" evtFilter="cancelBubble" nodeType="interactiveSeq">
                <p:stCondLst>
                  <p:cond evt="onClick" delay="0">
                    <p:tgtEl>
                      <p:spTgt spid="20"/>
                    </p:tgtEl>
                  </p:cond>
                </p:stCondLst>
                <p:endSync evt="end" delay="0">
                  <p:rtn val="all"/>
                </p:endSync>
                <p:childTnLst>
                  <p:par>
                    <p:cTn id="136" fill="hold">
                      <p:stCondLst>
                        <p:cond delay="0"/>
                      </p:stCondLst>
                      <p:childTnLst>
                        <p:par>
                          <p:cTn id="137" fill="hold">
                            <p:stCondLst>
                              <p:cond delay="0"/>
                            </p:stCondLst>
                            <p:childTnLst>
                              <p:par>
                                <p:cTn id="138" presetID="16" presetClass="exit" presetSubtype="21" fill="hold" nodeType="withEffect">
                                  <p:stCondLst>
                                    <p:cond delay="0"/>
                                  </p:stCondLst>
                                  <p:childTnLst>
                                    <p:animEffect transition="out" filter="barn(inVertical)">
                                      <p:cBhvr>
                                        <p:cTn id="139" dur="500"/>
                                        <p:tgtEl>
                                          <p:spTgt spid="10"/>
                                        </p:tgtEl>
                                      </p:cBhvr>
                                    </p:animEffect>
                                    <p:set>
                                      <p:cBhvr>
                                        <p:cTn id="140" dur="1" fill="hold">
                                          <p:stCondLst>
                                            <p:cond delay="499"/>
                                          </p:stCondLst>
                                        </p:cTn>
                                        <p:tgtEl>
                                          <p:spTgt spid="10"/>
                                        </p:tgtEl>
                                        <p:attrNameLst>
                                          <p:attrName>style.visibility</p:attrName>
                                        </p:attrNameLst>
                                      </p:cBhvr>
                                      <p:to>
                                        <p:strVal val="hidden"/>
                                      </p:to>
                                    </p:set>
                                  </p:childTnLst>
                                </p:cTn>
                              </p:par>
                              <p:par>
                                <p:cTn id="141" presetID="1" presetClass="emph" presetSubtype="2" fill="hold" nodeType="withEffect">
                                  <p:stCondLst>
                                    <p:cond delay="0"/>
                                  </p:stCondLst>
                                  <p:childTnLst>
                                    <p:animClr clrSpc="rgb" dir="cw">
                                      <p:cBhvr>
                                        <p:cTn id="142" dur="2000" fill="hold"/>
                                        <p:tgtEl>
                                          <p:spTgt spid="20"/>
                                        </p:tgtEl>
                                        <p:attrNameLst>
                                          <p:attrName>fillcolor</p:attrName>
                                        </p:attrNameLst>
                                      </p:cBhvr>
                                      <p:to>
                                        <a:srgbClr val="000000"/>
                                      </p:to>
                                    </p:animClr>
                                    <p:set>
                                      <p:cBhvr>
                                        <p:cTn id="143" dur="2000" fill="hold"/>
                                        <p:tgtEl>
                                          <p:spTgt spid="20"/>
                                        </p:tgtEl>
                                        <p:attrNameLst>
                                          <p:attrName>fill.type</p:attrName>
                                        </p:attrNameLst>
                                      </p:cBhvr>
                                      <p:to>
                                        <p:strVal val="solid"/>
                                      </p:to>
                                    </p:set>
                                    <p:set>
                                      <p:cBhvr>
                                        <p:cTn id="144" dur="2000" fill="hold"/>
                                        <p:tgtEl>
                                          <p:spTgt spid="20"/>
                                        </p:tgtEl>
                                        <p:attrNameLst>
                                          <p:attrName>fill.on</p:attrName>
                                        </p:attrNameLst>
                                      </p:cBhvr>
                                      <p:to>
                                        <p:strVal val="true"/>
                                      </p:to>
                                    </p:set>
                                  </p:childTnLst>
                                </p:cTn>
                              </p:par>
                              <p:par>
                                <p:cTn id="145" presetID="1" presetClass="emph" presetSubtype="2" fill="hold" nodeType="withEffect">
                                  <p:stCondLst>
                                    <p:cond delay="0"/>
                                  </p:stCondLst>
                                  <p:childTnLst>
                                    <p:animClr clrSpc="rgb" dir="cw">
                                      <p:cBhvr>
                                        <p:cTn id="146" dur="2000" fill="hold"/>
                                        <p:tgtEl>
                                          <p:spTgt spid="28"/>
                                        </p:tgtEl>
                                        <p:attrNameLst>
                                          <p:attrName>fillcolor</p:attrName>
                                        </p:attrNameLst>
                                      </p:cBhvr>
                                      <p:to>
                                        <a:srgbClr val="000000"/>
                                      </p:to>
                                    </p:animClr>
                                    <p:set>
                                      <p:cBhvr>
                                        <p:cTn id="147" dur="2000" fill="hold"/>
                                        <p:tgtEl>
                                          <p:spTgt spid="28"/>
                                        </p:tgtEl>
                                        <p:attrNameLst>
                                          <p:attrName>fill.type</p:attrName>
                                        </p:attrNameLst>
                                      </p:cBhvr>
                                      <p:to>
                                        <p:strVal val="solid"/>
                                      </p:to>
                                    </p:set>
                                    <p:set>
                                      <p:cBhvr>
                                        <p:cTn id="148" dur="2000" fill="hold"/>
                                        <p:tgtEl>
                                          <p:spTgt spid="28"/>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149" restart="whenNotActive" fill="hold" evtFilter="cancelBubble" nodeType="interactiveSeq">
                <p:stCondLst>
                  <p:cond evt="onClick" delay="0">
                    <p:tgtEl>
                      <p:spTgt spid="19"/>
                    </p:tgtEl>
                  </p:cond>
                </p:stCondLst>
                <p:endSync evt="end" delay="0">
                  <p:rtn val="all"/>
                </p:endSync>
                <p:childTnLst>
                  <p:par>
                    <p:cTn id="150" fill="hold">
                      <p:stCondLst>
                        <p:cond delay="0"/>
                      </p:stCondLst>
                      <p:childTnLst>
                        <p:par>
                          <p:cTn id="151" fill="hold">
                            <p:stCondLst>
                              <p:cond delay="0"/>
                            </p:stCondLst>
                            <p:childTnLst>
                              <p:par>
                                <p:cTn id="152" presetID="16" presetClass="exit" presetSubtype="21" fill="hold" nodeType="withEffect">
                                  <p:stCondLst>
                                    <p:cond delay="0"/>
                                  </p:stCondLst>
                                  <p:childTnLst>
                                    <p:animEffect transition="out" filter="barn(inVertical)">
                                      <p:cBhvr>
                                        <p:cTn id="153" dur="500"/>
                                        <p:tgtEl>
                                          <p:spTgt spid="9"/>
                                        </p:tgtEl>
                                      </p:cBhvr>
                                    </p:animEffect>
                                    <p:set>
                                      <p:cBhvr>
                                        <p:cTn id="154" dur="1" fill="hold">
                                          <p:stCondLst>
                                            <p:cond delay="499"/>
                                          </p:stCondLst>
                                        </p:cTn>
                                        <p:tgtEl>
                                          <p:spTgt spid="9"/>
                                        </p:tgtEl>
                                        <p:attrNameLst>
                                          <p:attrName>style.visibility</p:attrName>
                                        </p:attrNameLst>
                                      </p:cBhvr>
                                      <p:to>
                                        <p:strVal val="hidden"/>
                                      </p:to>
                                    </p:set>
                                  </p:childTnLst>
                                </p:cTn>
                              </p:par>
                              <p:par>
                                <p:cTn id="155" presetID="1" presetClass="emph" presetSubtype="2" fill="hold" nodeType="withEffect">
                                  <p:stCondLst>
                                    <p:cond delay="0"/>
                                  </p:stCondLst>
                                  <p:childTnLst>
                                    <p:animClr clrSpc="rgb" dir="cw">
                                      <p:cBhvr>
                                        <p:cTn id="156" dur="2000" fill="hold"/>
                                        <p:tgtEl>
                                          <p:spTgt spid="19"/>
                                        </p:tgtEl>
                                        <p:attrNameLst>
                                          <p:attrName>fillcolor</p:attrName>
                                        </p:attrNameLst>
                                      </p:cBhvr>
                                      <p:to>
                                        <a:srgbClr val="000000"/>
                                      </p:to>
                                    </p:animClr>
                                    <p:set>
                                      <p:cBhvr>
                                        <p:cTn id="157" dur="2000" fill="hold"/>
                                        <p:tgtEl>
                                          <p:spTgt spid="19"/>
                                        </p:tgtEl>
                                        <p:attrNameLst>
                                          <p:attrName>fill.type</p:attrName>
                                        </p:attrNameLst>
                                      </p:cBhvr>
                                      <p:to>
                                        <p:strVal val="solid"/>
                                      </p:to>
                                    </p:set>
                                    <p:set>
                                      <p:cBhvr>
                                        <p:cTn id="158" dur="2000" fill="hold"/>
                                        <p:tgtEl>
                                          <p:spTgt spid="19"/>
                                        </p:tgtEl>
                                        <p:attrNameLst>
                                          <p:attrName>fill.on</p:attrName>
                                        </p:attrNameLst>
                                      </p:cBhvr>
                                      <p:to>
                                        <p:strVal val="true"/>
                                      </p:to>
                                    </p:set>
                                  </p:childTnLst>
                                </p:cTn>
                              </p:par>
                              <p:par>
                                <p:cTn id="159" presetID="1" presetClass="emph" presetSubtype="2" fill="hold" nodeType="withEffect">
                                  <p:stCondLst>
                                    <p:cond delay="0"/>
                                  </p:stCondLst>
                                  <p:childTnLst>
                                    <p:animClr clrSpc="rgb" dir="cw">
                                      <p:cBhvr>
                                        <p:cTn id="160" dur="2000" fill="hold"/>
                                        <p:tgtEl>
                                          <p:spTgt spid="27"/>
                                        </p:tgtEl>
                                        <p:attrNameLst>
                                          <p:attrName>fillcolor</p:attrName>
                                        </p:attrNameLst>
                                      </p:cBhvr>
                                      <p:to>
                                        <a:srgbClr val="000000"/>
                                      </p:to>
                                    </p:animClr>
                                    <p:set>
                                      <p:cBhvr>
                                        <p:cTn id="161" dur="2000" fill="hold"/>
                                        <p:tgtEl>
                                          <p:spTgt spid="27"/>
                                        </p:tgtEl>
                                        <p:attrNameLst>
                                          <p:attrName>fill.type</p:attrName>
                                        </p:attrNameLst>
                                      </p:cBhvr>
                                      <p:to>
                                        <p:strVal val="solid"/>
                                      </p:to>
                                    </p:set>
                                    <p:set>
                                      <p:cBhvr>
                                        <p:cTn id="162" dur="2000" fill="hold"/>
                                        <p:tgtEl>
                                          <p:spTgt spid="27"/>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163" restart="whenNotActive" fill="hold" evtFilter="cancelBubble" nodeType="interactiveSeq">
                <p:stCondLst>
                  <p:cond evt="onClick" delay="0">
                    <p:tgtEl>
                      <p:spTgt spid="21"/>
                    </p:tgtEl>
                  </p:cond>
                </p:stCondLst>
                <p:endSync evt="end" delay="0">
                  <p:rtn val="all"/>
                </p:endSync>
                <p:childTnLst>
                  <p:par>
                    <p:cTn id="164" fill="hold">
                      <p:stCondLst>
                        <p:cond delay="0"/>
                      </p:stCondLst>
                      <p:childTnLst>
                        <p:par>
                          <p:cTn id="165" fill="hold">
                            <p:stCondLst>
                              <p:cond delay="0"/>
                            </p:stCondLst>
                            <p:childTnLst>
                              <p:par>
                                <p:cTn id="166" presetID="16" presetClass="exit" presetSubtype="21" fill="hold" nodeType="withEffect">
                                  <p:stCondLst>
                                    <p:cond delay="0"/>
                                  </p:stCondLst>
                                  <p:childTnLst>
                                    <p:animEffect transition="out" filter="barn(inVertical)">
                                      <p:cBhvr>
                                        <p:cTn id="167" dur="500"/>
                                        <p:tgtEl>
                                          <p:spTgt spid="11"/>
                                        </p:tgtEl>
                                      </p:cBhvr>
                                    </p:animEffect>
                                    <p:set>
                                      <p:cBhvr>
                                        <p:cTn id="168" dur="1" fill="hold">
                                          <p:stCondLst>
                                            <p:cond delay="499"/>
                                          </p:stCondLst>
                                        </p:cTn>
                                        <p:tgtEl>
                                          <p:spTgt spid="11"/>
                                        </p:tgtEl>
                                        <p:attrNameLst>
                                          <p:attrName>style.visibility</p:attrName>
                                        </p:attrNameLst>
                                      </p:cBhvr>
                                      <p:to>
                                        <p:strVal val="hidden"/>
                                      </p:to>
                                    </p:set>
                                  </p:childTnLst>
                                </p:cTn>
                              </p:par>
                              <p:par>
                                <p:cTn id="169" presetID="1" presetClass="emph" presetSubtype="2" fill="hold" nodeType="withEffect">
                                  <p:stCondLst>
                                    <p:cond delay="0"/>
                                  </p:stCondLst>
                                  <p:childTnLst>
                                    <p:animClr clrSpc="rgb" dir="cw">
                                      <p:cBhvr>
                                        <p:cTn id="170" dur="2000" fill="hold"/>
                                        <p:tgtEl>
                                          <p:spTgt spid="21"/>
                                        </p:tgtEl>
                                        <p:attrNameLst>
                                          <p:attrName>fillcolor</p:attrName>
                                        </p:attrNameLst>
                                      </p:cBhvr>
                                      <p:to>
                                        <a:srgbClr val="000000"/>
                                      </p:to>
                                    </p:animClr>
                                    <p:set>
                                      <p:cBhvr>
                                        <p:cTn id="171" dur="2000" fill="hold"/>
                                        <p:tgtEl>
                                          <p:spTgt spid="21"/>
                                        </p:tgtEl>
                                        <p:attrNameLst>
                                          <p:attrName>fill.type</p:attrName>
                                        </p:attrNameLst>
                                      </p:cBhvr>
                                      <p:to>
                                        <p:strVal val="solid"/>
                                      </p:to>
                                    </p:set>
                                    <p:set>
                                      <p:cBhvr>
                                        <p:cTn id="172" dur="2000" fill="hold"/>
                                        <p:tgtEl>
                                          <p:spTgt spid="21"/>
                                        </p:tgtEl>
                                        <p:attrNameLst>
                                          <p:attrName>fill.on</p:attrName>
                                        </p:attrNameLst>
                                      </p:cBhvr>
                                      <p:to>
                                        <p:strVal val="true"/>
                                      </p:to>
                                    </p:set>
                                  </p:childTnLst>
                                </p:cTn>
                              </p:par>
                              <p:par>
                                <p:cTn id="173" presetID="1" presetClass="emph" presetSubtype="2" fill="hold" nodeType="withEffect">
                                  <p:stCondLst>
                                    <p:cond delay="0"/>
                                  </p:stCondLst>
                                  <p:childTnLst>
                                    <p:animClr clrSpc="rgb" dir="cw">
                                      <p:cBhvr>
                                        <p:cTn id="174" dur="2000" fill="hold"/>
                                        <p:tgtEl>
                                          <p:spTgt spid="29"/>
                                        </p:tgtEl>
                                        <p:attrNameLst>
                                          <p:attrName>fillcolor</p:attrName>
                                        </p:attrNameLst>
                                      </p:cBhvr>
                                      <p:to>
                                        <a:srgbClr val="000000"/>
                                      </p:to>
                                    </p:animClr>
                                    <p:set>
                                      <p:cBhvr>
                                        <p:cTn id="175" dur="2000" fill="hold"/>
                                        <p:tgtEl>
                                          <p:spTgt spid="29"/>
                                        </p:tgtEl>
                                        <p:attrNameLst>
                                          <p:attrName>fill.type</p:attrName>
                                        </p:attrNameLst>
                                      </p:cBhvr>
                                      <p:to>
                                        <p:strVal val="solid"/>
                                      </p:to>
                                    </p:set>
                                    <p:set>
                                      <p:cBhvr>
                                        <p:cTn id="176" dur="2000" fill="hold"/>
                                        <p:tgtEl>
                                          <p:spTgt spid="29"/>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177" restart="whenNotActive" fill="hold" evtFilter="cancelBubble" nodeType="interactiveSeq">
                <p:stCondLst>
                  <p:cond evt="onClick" delay="0">
                    <p:tgtEl>
                      <p:spTgt spid="22"/>
                    </p:tgtEl>
                  </p:cond>
                </p:stCondLst>
                <p:endSync evt="end" delay="0">
                  <p:rtn val="all"/>
                </p:endSync>
                <p:childTnLst>
                  <p:par>
                    <p:cTn id="178" fill="hold">
                      <p:stCondLst>
                        <p:cond delay="0"/>
                      </p:stCondLst>
                      <p:childTnLst>
                        <p:par>
                          <p:cTn id="179" fill="hold">
                            <p:stCondLst>
                              <p:cond delay="0"/>
                            </p:stCondLst>
                            <p:childTnLst>
                              <p:par>
                                <p:cTn id="180" presetID="16" presetClass="exit" presetSubtype="21" fill="hold" nodeType="withEffect">
                                  <p:stCondLst>
                                    <p:cond delay="0"/>
                                  </p:stCondLst>
                                  <p:childTnLst>
                                    <p:animEffect transition="out" filter="barn(inVertical)">
                                      <p:cBhvr>
                                        <p:cTn id="181" dur="500"/>
                                        <p:tgtEl>
                                          <p:spTgt spid="12"/>
                                        </p:tgtEl>
                                      </p:cBhvr>
                                    </p:animEffect>
                                    <p:set>
                                      <p:cBhvr>
                                        <p:cTn id="182" dur="1" fill="hold">
                                          <p:stCondLst>
                                            <p:cond delay="499"/>
                                          </p:stCondLst>
                                        </p:cTn>
                                        <p:tgtEl>
                                          <p:spTgt spid="12"/>
                                        </p:tgtEl>
                                        <p:attrNameLst>
                                          <p:attrName>style.visibility</p:attrName>
                                        </p:attrNameLst>
                                      </p:cBhvr>
                                      <p:to>
                                        <p:strVal val="hidden"/>
                                      </p:to>
                                    </p:set>
                                  </p:childTnLst>
                                </p:cTn>
                              </p:par>
                              <p:par>
                                <p:cTn id="183" presetID="1" presetClass="emph" presetSubtype="2" fill="hold" nodeType="withEffect">
                                  <p:stCondLst>
                                    <p:cond delay="0"/>
                                  </p:stCondLst>
                                  <p:childTnLst>
                                    <p:animClr clrSpc="rgb" dir="cw">
                                      <p:cBhvr>
                                        <p:cTn id="184" dur="2000" fill="hold"/>
                                        <p:tgtEl>
                                          <p:spTgt spid="22"/>
                                        </p:tgtEl>
                                        <p:attrNameLst>
                                          <p:attrName>fillcolor</p:attrName>
                                        </p:attrNameLst>
                                      </p:cBhvr>
                                      <p:to>
                                        <a:srgbClr val="000000"/>
                                      </p:to>
                                    </p:animClr>
                                    <p:set>
                                      <p:cBhvr>
                                        <p:cTn id="185" dur="2000" fill="hold"/>
                                        <p:tgtEl>
                                          <p:spTgt spid="22"/>
                                        </p:tgtEl>
                                        <p:attrNameLst>
                                          <p:attrName>fill.type</p:attrName>
                                        </p:attrNameLst>
                                      </p:cBhvr>
                                      <p:to>
                                        <p:strVal val="solid"/>
                                      </p:to>
                                    </p:set>
                                    <p:set>
                                      <p:cBhvr>
                                        <p:cTn id="186" dur="2000" fill="hold"/>
                                        <p:tgtEl>
                                          <p:spTgt spid="22"/>
                                        </p:tgtEl>
                                        <p:attrNameLst>
                                          <p:attrName>fill.on</p:attrName>
                                        </p:attrNameLst>
                                      </p:cBhvr>
                                      <p:to>
                                        <p:strVal val="true"/>
                                      </p:to>
                                    </p:set>
                                  </p:childTnLst>
                                </p:cTn>
                              </p:par>
                              <p:par>
                                <p:cTn id="187" presetID="1" presetClass="emph" presetSubtype="2" fill="hold" nodeType="withEffect">
                                  <p:stCondLst>
                                    <p:cond delay="0"/>
                                  </p:stCondLst>
                                  <p:childTnLst>
                                    <p:animClr clrSpc="rgb" dir="cw">
                                      <p:cBhvr>
                                        <p:cTn id="188" dur="2000" fill="hold"/>
                                        <p:tgtEl>
                                          <p:spTgt spid="30"/>
                                        </p:tgtEl>
                                        <p:attrNameLst>
                                          <p:attrName>fillcolor</p:attrName>
                                        </p:attrNameLst>
                                      </p:cBhvr>
                                      <p:to>
                                        <a:srgbClr val="000000"/>
                                      </p:to>
                                    </p:animClr>
                                    <p:set>
                                      <p:cBhvr>
                                        <p:cTn id="189" dur="2000" fill="hold"/>
                                        <p:tgtEl>
                                          <p:spTgt spid="30"/>
                                        </p:tgtEl>
                                        <p:attrNameLst>
                                          <p:attrName>fill.type</p:attrName>
                                        </p:attrNameLst>
                                      </p:cBhvr>
                                      <p:to>
                                        <p:strVal val="solid"/>
                                      </p:to>
                                    </p:set>
                                    <p:set>
                                      <p:cBhvr>
                                        <p:cTn id="190" dur="2000" fill="hold"/>
                                        <p:tgtEl>
                                          <p:spTgt spid="30"/>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191" restart="whenNotActive" fill="hold" evtFilter="cancelBubble" nodeType="interactiveSeq">
                <p:stCondLst>
                  <p:cond evt="onClick" delay="0">
                    <p:tgtEl>
                      <p:spTgt spid="23"/>
                    </p:tgtEl>
                  </p:cond>
                </p:stCondLst>
                <p:endSync evt="end" delay="0">
                  <p:rtn val="all"/>
                </p:endSync>
                <p:childTnLst>
                  <p:par>
                    <p:cTn id="192" fill="hold">
                      <p:stCondLst>
                        <p:cond delay="0"/>
                      </p:stCondLst>
                      <p:childTnLst>
                        <p:par>
                          <p:cTn id="193" fill="hold">
                            <p:stCondLst>
                              <p:cond delay="0"/>
                            </p:stCondLst>
                            <p:childTnLst>
                              <p:par>
                                <p:cTn id="194" presetID="1" presetClass="emph" presetSubtype="2" fill="hold" nodeType="withEffect">
                                  <p:stCondLst>
                                    <p:cond delay="0"/>
                                  </p:stCondLst>
                                  <p:childTnLst>
                                    <p:animClr clrSpc="rgb" dir="cw">
                                      <p:cBhvr>
                                        <p:cTn id="195" dur="2000" fill="hold"/>
                                        <p:tgtEl>
                                          <p:spTgt spid="13"/>
                                        </p:tgtEl>
                                        <p:attrNameLst>
                                          <p:attrName>fillcolor</p:attrName>
                                        </p:attrNameLst>
                                      </p:cBhvr>
                                      <p:to>
                                        <a:srgbClr val="000000"/>
                                      </p:to>
                                    </p:animClr>
                                    <p:set>
                                      <p:cBhvr>
                                        <p:cTn id="196" dur="2000" fill="hold"/>
                                        <p:tgtEl>
                                          <p:spTgt spid="13"/>
                                        </p:tgtEl>
                                        <p:attrNameLst>
                                          <p:attrName>fill.type</p:attrName>
                                        </p:attrNameLst>
                                      </p:cBhvr>
                                      <p:to>
                                        <p:strVal val="solid"/>
                                      </p:to>
                                    </p:set>
                                    <p:set>
                                      <p:cBhvr>
                                        <p:cTn id="197" dur="2000" fill="hold"/>
                                        <p:tgtEl>
                                          <p:spTgt spid="13"/>
                                        </p:tgtEl>
                                        <p:attrNameLst>
                                          <p:attrName>fill.on</p:attrName>
                                        </p:attrNameLst>
                                      </p:cBhvr>
                                      <p:to>
                                        <p:strVal val="true"/>
                                      </p:to>
                                    </p:set>
                                  </p:childTnLst>
                                </p:cTn>
                              </p:par>
                              <p:par>
                                <p:cTn id="198" presetID="1" presetClass="emph" presetSubtype="2" fill="hold" nodeType="withEffect">
                                  <p:stCondLst>
                                    <p:cond delay="0"/>
                                  </p:stCondLst>
                                  <p:childTnLst>
                                    <p:animClr clrSpc="rgb" dir="cw">
                                      <p:cBhvr>
                                        <p:cTn id="199" dur="2000" fill="hold"/>
                                        <p:tgtEl>
                                          <p:spTgt spid="23"/>
                                        </p:tgtEl>
                                        <p:attrNameLst>
                                          <p:attrName>fillcolor</p:attrName>
                                        </p:attrNameLst>
                                      </p:cBhvr>
                                      <p:to>
                                        <a:srgbClr val="000000"/>
                                      </p:to>
                                    </p:animClr>
                                    <p:set>
                                      <p:cBhvr>
                                        <p:cTn id="200" dur="2000" fill="hold"/>
                                        <p:tgtEl>
                                          <p:spTgt spid="23"/>
                                        </p:tgtEl>
                                        <p:attrNameLst>
                                          <p:attrName>fill.type</p:attrName>
                                        </p:attrNameLst>
                                      </p:cBhvr>
                                      <p:to>
                                        <p:strVal val="solid"/>
                                      </p:to>
                                    </p:set>
                                    <p:set>
                                      <p:cBhvr>
                                        <p:cTn id="201" dur="2000" fill="hold"/>
                                        <p:tgtEl>
                                          <p:spTgt spid="23"/>
                                        </p:tgtEl>
                                        <p:attrNameLst>
                                          <p:attrName>fill.on</p:attrName>
                                        </p:attrNameLst>
                                      </p:cBhvr>
                                      <p:to>
                                        <p:strVal val="true"/>
                                      </p:to>
                                    </p:set>
                                  </p:childTnLst>
                                </p:cTn>
                              </p:par>
                              <p:par>
                                <p:cTn id="202" presetID="1" presetClass="emph" presetSubtype="2" fill="hold" nodeType="withEffect">
                                  <p:stCondLst>
                                    <p:cond delay="0"/>
                                  </p:stCondLst>
                                  <p:childTnLst>
                                    <p:animClr clrSpc="rgb" dir="cw">
                                      <p:cBhvr>
                                        <p:cTn id="203" dur="2000" fill="hold"/>
                                        <p:tgtEl>
                                          <p:spTgt spid="31"/>
                                        </p:tgtEl>
                                        <p:attrNameLst>
                                          <p:attrName>fillcolor</p:attrName>
                                        </p:attrNameLst>
                                      </p:cBhvr>
                                      <p:to>
                                        <a:srgbClr val="000000"/>
                                      </p:to>
                                    </p:animClr>
                                    <p:set>
                                      <p:cBhvr>
                                        <p:cTn id="204" dur="2000" fill="hold"/>
                                        <p:tgtEl>
                                          <p:spTgt spid="31"/>
                                        </p:tgtEl>
                                        <p:attrNameLst>
                                          <p:attrName>fill.type</p:attrName>
                                        </p:attrNameLst>
                                      </p:cBhvr>
                                      <p:to>
                                        <p:strVal val="solid"/>
                                      </p:to>
                                    </p:set>
                                    <p:set>
                                      <p:cBhvr>
                                        <p:cTn id="205" dur="2000" fill="hold"/>
                                        <p:tgtEl>
                                          <p:spTgt spid="31"/>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206" restart="whenNotActive" fill="hold" evtFilter="cancelBubble" nodeType="interactiveSeq">
                <p:stCondLst>
                  <p:cond evt="onClick" delay="0">
                    <p:tgtEl>
                      <p:spTgt spid="24"/>
                    </p:tgtEl>
                  </p:cond>
                </p:stCondLst>
                <p:endSync evt="end" delay="0">
                  <p:rtn val="all"/>
                </p:endSync>
                <p:childTnLst>
                  <p:par>
                    <p:cTn id="207" fill="hold">
                      <p:stCondLst>
                        <p:cond delay="0"/>
                      </p:stCondLst>
                      <p:childTnLst>
                        <p:par>
                          <p:cTn id="208" fill="hold">
                            <p:stCondLst>
                              <p:cond delay="0"/>
                            </p:stCondLst>
                            <p:childTnLst>
                              <p:par>
                                <p:cTn id="209" presetID="1" presetClass="emph" presetSubtype="2" fill="hold" nodeType="withEffect">
                                  <p:stCondLst>
                                    <p:cond delay="0"/>
                                  </p:stCondLst>
                                  <p:childTnLst>
                                    <p:animClr clrSpc="rgb" dir="cw">
                                      <p:cBhvr>
                                        <p:cTn id="210" dur="2000" fill="hold"/>
                                        <p:tgtEl>
                                          <p:spTgt spid="6"/>
                                        </p:tgtEl>
                                        <p:attrNameLst>
                                          <p:attrName>fillcolor</p:attrName>
                                        </p:attrNameLst>
                                      </p:cBhvr>
                                      <p:to>
                                        <a:srgbClr val="000000"/>
                                      </p:to>
                                    </p:animClr>
                                    <p:set>
                                      <p:cBhvr>
                                        <p:cTn id="211" dur="2000" fill="hold"/>
                                        <p:tgtEl>
                                          <p:spTgt spid="6"/>
                                        </p:tgtEl>
                                        <p:attrNameLst>
                                          <p:attrName>fill.type</p:attrName>
                                        </p:attrNameLst>
                                      </p:cBhvr>
                                      <p:to>
                                        <p:strVal val="solid"/>
                                      </p:to>
                                    </p:set>
                                    <p:set>
                                      <p:cBhvr>
                                        <p:cTn id="212" dur="2000" fill="hold"/>
                                        <p:tgtEl>
                                          <p:spTgt spid="6"/>
                                        </p:tgtEl>
                                        <p:attrNameLst>
                                          <p:attrName>fill.on</p:attrName>
                                        </p:attrNameLst>
                                      </p:cBhvr>
                                      <p:to>
                                        <p:strVal val="true"/>
                                      </p:to>
                                    </p:set>
                                  </p:childTnLst>
                                </p:cTn>
                              </p:par>
                              <p:par>
                                <p:cTn id="213" presetID="1" presetClass="emph" presetSubtype="2" fill="hold" nodeType="withEffect">
                                  <p:stCondLst>
                                    <p:cond delay="0"/>
                                  </p:stCondLst>
                                  <p:childTnLst>
                                    <p:animClr clrSpc="rgb" dir="cw">
                                      <p:cBhvr>
                                        <p:cTn id="214" dur="2000" fill="hold"/>
                                        <p:tgtEl>
                                          <p:spTgt spid="16"/>
                                        </p:tgtEl>
                                        <p:attrNameLst>
                                          <p:attrName>fillcolor</p:attrName>
                                        </p:attrNameLst>
                                      </p:cBhvr>
                                      <p:to>
                                        <a:srgbClr val="000000"/>
                                      </p:to>
                                    </p:animClr>
                                    <p:set>
                                      <p:cBhvr>
                                        <p:cTn id="215" dur="2000" fill="hold"/>
                                        <p:tgtEl>
                                          <p:spTgt spid="16"/>
                                        </p:tgtEl>
                                        <p:attrNameLst>
                                          <p:attrName>fill.type</p:attrName>
                                        </p:attrNameLst>
                                      </p:cBhvr>
                                      <p:to>
                                        <p:strVal val="solid"/>
                                      </p:to>
                                    </p:set>
                                    <p:set>
                                      <p:cBhvr>
                                        <p:cTn id="216" dur="2000" fill="hold"/>
                                        <p:tgtEl>
                                          <p:spTgt spid="16"/>
                                        </p:tgtEl>
                                        <p:attrNameLst>
                                          <p:attrName>fill.on</p:attrName>
                                        </p:attrNameLst>
                                      </p:cBhvr>
                                      <p:to>
                                        <p:strVal val="true"/>
                                      </p:to>
                                    </p:set>
                                  </p:childTnLst>
                                </p:cTn>
                              </p:par>
                              <p:par>
                                <p:cTn id="217" presetID="1" presetClass="emph" presetSubtype="2" fill="hold" nodeType="withEffect">
                                  <p:stCondLst>
                                    <p:cond delay="0"/>
                                  </p:stCondLst>
                                  <p:childTnLst>
                                    <p:animClr clrSpc="rgb" dir="cw">
                                      <p:cBhvr>
                                        <p:cTn id="218" dur="2000" fill="hold"/>
                                        <p:tgtEl>
                                          <p:spTgt spid="24"/>
                                        </p:tgtEl>
                                        <p:attrNameLst>
                                          <p:attrName>fillcolor</p:attrName>
                                        </p:attrNameLst>
                                      </p:cBhvr>
                                      <p:to>
                                        <a:srgbClr val="000000"/>
                                      </p:to>
                                    </p:animClr>
                                    <p:set>
                                      <p:cBhvr>
                                        <p:cTn id="219" dur="2000" fill="hold"/>
                                        <p:tgtEl>
                                          <p:spTgt spid="24"/>
                                        </p:tgtEl>
                                        <p:attrNameLst>
                                          <p:attrName>fill.type</p:attrName>
                                        </p:attrNameLst>
                                      </p:cBhvr>
                                      <p:to>
                                        <p:strVal val="solid"/>
                                      </p:to>
                                    </p:set>
                                    <p:set>
                                      <p:cBhvr>
                                        <p:cTn id="220" dur="200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221" restart="whenNotActive" fill="hold" evtFilter="cancelBubble" nodeType="interactiveSeq">
                <p:stCondLst>
                  <p:cond evt="onClick" delay="0">
                    <p:tgtEl>
                      <p:spTgt spid="25"/>
                    </p:tgtEl>
                  </p:cond>
                </p:stCondLst>
                <p:endSync evt="end" delay="0">
                  <p:rtn val="all"/>
                </p:endSync>
                <p:childTnLst>
                  <p:par>
                    <p:cTn id="222" fill="hold">
                      <p:stCondLst>
                        <p:cond delay="0"/>
                      </p:stCondLst>
                      <p:childTnLst>
                        <p:par>
                          <p:cTn id="223" fill="hold">
                            <p:stCondLst>
                              <p:cond delay="0"/>
                            </p:stCondLst>
                            <p:childTnLst>
                              <p:par>
                                <p:cTn id="224" presetID="1" presetClass="emph" presetSubtype="2" fill="hold" nodeType="withEffect">
                                  <p:stCondLst>
                                    <p:cond delay="0"/>
                                  </p:stCondLst>
                                  <p:childTnLst>
                                    <p:animClr clrSpc="rgb" dir="cw">
                                      <p:cBhvr>
                                        <p:cTn id="225" dur="2000" fill="hold"/>
                                        <p:tgtEl>
                                          <p:spTgt spid="7"/>
                                        </p:tgtEl>
                                        <p:attrNameLst>
                                          <p:attrName>fillcolor</p:attrName>
                                        </p:attrNameLst>
                                      </p:cBhvr>
                                      <p:to>
                                        <a:srgbClr val="000000"/>
                                      </p:to>
                                    </p:animClr>
                                    <p:set>
                                      <p:cBhvr>
                                        <p:cTn id="226" dur="2000" fill="hold"/>
                                        <p:tgtEl>
                                          <p:spTgt spid="7"/>
                                        </p:tgtEl>
                                        <p:attrNameLst>
                                          <p:attrName>fill.type</p:attrName>
                                        </p:attrNameLst>
                                      </p:cBhvr>
                                      <p:to>
                                        <p:strVal val="solid"/>
                                      </p:to>
                                    </p:set>
                                    <p:set>
                                      <p:cBhvr>
                                        <p:cTn id="227" dur="2000" fill="hold"/>
                                        <p:tgtEl>
                                          <p:spTgt spid="7"/>
                                        </p:tgtEl>
                                        <p:attrNameLst>
                                          <p:attrName>fill.on</p:attrName>
                                        </p:attrNameLst>
                                      </p:cBhvr>
                                      <p:to>
                                        <p:strVal val="true"/>
                                      </p:to>
                                    </p:set>
                                  </p:childTnLst>
                                </p:cTn>
                              </p:par>
                              <p:par>
                                <p:cTn id="228" presetID="1" presetClass="emph" presetSubtype="2" fill="hold" nodeType="withEffect">
                                  <p:stCondLst>
                                    <p:cond delay="0"/>
                                  </p:stCondLst>
                                  <p:childTnLst>
                                    <p:animClr clrSpc="rgb" dir="cw">
                                      <p:cBhvr>
                                        <p:cTn id="229" dur="2000" fill="hold"/>
                                        <p:tgtEl>
                                          <p:spTgt spid="17"/>
                                        </p:tgtEl>
                                        <p:attrNameLst>
                                          <p:attrName>fillcolor</p:attrName>
                                        </p:attrNameLst>
                                      </p:cBhvr>
                                      <p:to>
                                        <a:srgbClr val="000000"/>
                                      </p:to>
                                    </p:animClr>
                                    <p:set>
                                      <p:cBhvr>
                                        <p:cTn id="230" dur="2000" fill="hold"/>
                                        <p:tgtEl>
                                          <p:spTgt spid="17"/>
                                        </p:tgtEl>
                                        <p:attrNameLst>
                                          <p:attrName>fill.type</p:attrName>
                                        </p:attrNameLst>
                                      </p:cBhvr>
                                      <p:to>
                                        <p:strVal val="solid"/>
                                      </p:to>
                                    </p:set>
                                    <p:set>
                                      <p:cBhvr>
                                        <p:cTn id="231" dur="2000" fill="hold"/>
                                        <p:tgtEl>
                                          <p:spTgt spid="17"/>
                                        </p:tgtEl>
                                        <p:attrNameLst>
                                          <p:attrName>fill.on</p:attrName>
                                        </p:attrNameLst>
                                      </p:cBhvr>
                                      <p:to>
                                        <p:strVal val="true"/>
                                      </p:to>
                                    </p:set>
                                  </p:childTnLst>
                                </p:cTn>
                              </p:par>
                              <p:par>
                                <p:cTn id="232" presetID="1" presetClass="emph" presetSubtype="2" fill="hold" nodeType="withEffect">
                                  <p:stCondLst>
                                    <p:cond delay="0"/>
                                  </p:stCondLst>
                                  <p:childTnLst>
                                    <p:animClr clrSpc="rgb" dir="cw">
                                      <p:cBhvr>
                                        <p:cTn id="233" dur="2000" fill="hold"/>
                                        <p:tgtEl>
                                          <p:spTgt spid="25"/>
                                        </p:tgtEl>
                                        <p:attrNameLst>
                                          <p:attrName>fillcolor</p:attrName>
                                        </p:attrNameLst>
                                      </p:cBhvr>
                                      <p:to>
                                        <a:srgbClr val="000000"/>
                                      </p:to>
                                    </p:animClr>
                                    <p:set>
                                      <p:cBhvr>
                                        <p:cTn id="234" dur="2000" fill="hold"/>
                                        <p:tgtEl>
                                          <p:spTgt spid="25"/>
                                        </p:tgtEl>
                                        <p:attrNameLst>
                                          <p:attrName>fill.type</p:attrName>
                                        </p:attrNameLst>
                                      </p:cBhvr>
                                      <p:to>
                                        <p:strVal val="solid"/>
                                      </p:to>
                                    </p:set>
                                    <p:set>
                                      <p:cBhvr>
                                        <p:cTn id="235" dur="200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236" restart="whenNotActive" fill="hold" evtFilter="cancelBubble" nodeType="interactiveSeq">
                <p:stCondLst>
                  <p:cond evt="onClick" delay="0">
                    <p:tgtEl>
                      <p:spTgt spid="26"/>
                    </p:tgtEl>
                  </p:cond>
                </p:stCondLst>
                <p:endSync evt="end" delay="0">
                  <p:rtn val="all"/>
                </p:endSync>
                <p:childTnLst>
                  <p:par>
                    <p:cTn id="237" fill="hold">
                      <p:stCondLst>
                        <p:cond delay="0"/>
                      </p:stCondLst>
                      <p:childTnLst>
                        <p:par>
                          <p:cTn id="238" fill="hold">
                            <p:stCondLst>
                              <p:cond delay="0"/>
                            </p:stCondLst>
                            <p:childTnLst>
                              <p:par>
                                <p:cTn id="239" presetID="1" presetClass="emph" presetSubtype="2" fill="hold" nodeType="withEffect">
                                  <p:stCondLst>
                                    <p:cond delay="0"/>
                                  </p:stCondLst>
                                  <p:childTnLst>
                                    <p:animClr clrSpc="rgb" dir="cw">
                                      <p:cBhvr>
                                        <p:cTn id="240" dur="2000" fill="hold"/>
                                        <p:tgtEl>
                                          <p:spTgt spid="8"/>
                                        </p:tgtEl>
                                        <p:attrNameLst>
                                          <p:attrName>fillcolor</p:attrName>
                                        </p:attrNameLst>
                                      </p:cBhvr>
                                      <p:to>
                                        <a:srgbClr val="000000"/>
                                      </p:to>
                                    </p:animClr>
                                    <p:set>
                                      <p:cBhvr>
                                        <p:cTn id="241" dur="2000" fill="hold"/>
                                        <p:tgtEl>
                                          <p:spTgt spid="8"/>
                                        </p:tgtEl>
                                        <p:attrNameLst>
                                          <p:attrName>fill.type</p:attrName>
                                        </p:attrNameLst>
                                      </p:cBhvr>
                                      <p:to>
                                        <p:strVal val="solid"/>
                                      </p:to>
                                    </p:set>
                                    <p:set>
                                      <p:cBhvr>
                                        <p:cTn id="242" dur="2000" fill="hold"/>
                                        <p:tgtEl>
                                          <p:spTgt spid="8"/>
                                        </p:tgtEl>
                                        <p:attrNameLst>
                                          <p:attrName>fill.on</p:attrName>
                                        </p:attrNameLst>
                                      </p:cBhvr>
                                      <p:to>
                                        <p:strVal val="true"/>
                                      </p:to>
                                    </p:set>
                                  </p:childTnLst>
                                </p:cTn>
                              </p:par>
                              <p:par>
                                <p:cTn id="243" presetID="1" presetClass="emph" presetSubtype="2" fill="hold" nodeType="withEffect">
                                  <p:stCondLst>
                                    <p:cond delay="0"/>
                                  </p:stCondLst>
                                  <p:childTnLst>
                                    <p:animClr clrSpc="rgb" dir="cw">
                                      <p:cBhvr>
                                        <p:cTn id="244" dur="2000" fill="hold"/>
                                        <p:tgtEl>
                                          <p:spTgt spid="18"/>
                                        </p:tgtEl>
                                        <p:attrNameLst>
                                          <p:attrName>fillcolor</p:attrName>
                                        </p:attrNameLst>
                                      </p:cBhvr>
                                      <p:to>
                                        <a:srgbClr val="000000"/>
                                      </p:to>
                                    </p:animClr>
                                    <p:set>
                                      <p:cBhvr>
                                        <p:cTn id="245" dur="2000" fill="hold"/>
                                        <p:tgtEl>
                                          <p:spTgt spid="18"/>
                                        </p:tgtEl>
                                        <p:attrNameLst>
                                          <p:attrName>fill.type</p:attrName>
                                        </p:attrNameLst>
                                      </p:cBhvr>
                                      <p:to>
                                        <p:strVal val="solid"/>
                                      </p:to>
                                    </p:set>
                                    <p:set>
                                      <p:cBhvr>
                                        <p:cTn id="246" dur="2000" fill="hold"/>
                                        <p:tgtEl>
                                          <p:spTgt spid="18"/>
                                        </p:tgtEl>
                                        <p:attrNameLst>
                                          <p:attrName>fill.on</p:attrName>
                                        </p:attrNameLst>
                                      </p:cBhvr>
                                      <p:to>
                                        <p:strVal val="true"/>
                                      </p:to>
                                    </p:set>
                                  </p:childTnLst>
                                </p:cTn>
                              </p:par>
                              <p:par>
                                <p:cTn id="247" presetID="1" presetClass="emph" presetSubtype="2" fill="hold" nodeType="withEffect">
                                  <p:stCondLst>
                                    <p:cond delay="0"/>
                                  </p:stCondLst>
                                  <p:childTnLst>
                                    <p:animClr clrSpc="rgb" dir="cw">
                                      <p:cBhvr>
                                        <p:cTn id="248" dur="2000" fill="hold"/>
                                        <p:tgtEl>
                                          <p:spTgt spid="26"/>
                                        </p:tgtEl>
                                        <p:attrNameLst>
                                          <p:attrName>fillcolor</p:attrName>
                                        </p:attrNameLst>
                                      </p:cBhvr>
                                      <p:to>
                                        <a:srgbClr val="000000"/>
                                      </p:to>
                                    </p:animClr>
                                    <p:set>
                                      <p:cBhvr>
                                        <p:cTn id="249" dur="2000" fill="hold"/>
                                        <p:tgtEl>
                                          <p:spTgt spid="26"/>
                                        </p:tgtEl>
                                        <p:attrNameLst>
                                          <p:attrName>fill.type</p:attrName>
                                        </p:attrNameLst>
                                      </p:cBhvr>
                                      <p:to>
                                        <p:strVal val="solid"/>
                                      </p:to>
                                    </p:set>
                                    <p:set>
                                      <p:cBhvr>
                                        <p:cTn id="250" dur="20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251" restart="whenNotActive" fill="hold" evtFilter="cancelBubble" nodeType="interactiveSeq">
                <p:stCondLst>
                  <p:cond evt="onClick" delay="0">
                    <p:tgtEl>
                      <p:spTgt spid="28"/>
                    </p:tgtEl>
                  </p:cond>
                </p:stCondLst>
                <p:endSync evt="end" delay="0">
                  <p:rtn val="all"/>
                </p:endSync>
                <p:childTnLst>
                  <p:par>
                    <p:cTn id="252" fill="hold">
                      <p:stCondLst>
                        <p:cond delay="0"/>
                      </p:stCondLst>
                      <p:childTnLst>
                        <p:par>
                          <p:cTn id="253" fill="hold">
                            <p:stCondLst>
                              <p:cond delay="0"/>
                            </p:stCondLst>
                            <p:childTnLst>
                              <p:par>
                                <p:cTn id="254" presetID="1" presetClass="emph" presetSubtype="2" fill="hold" nodeType="withEffect">
                                  <p:stCondLst>
                                    <p:cond delay="0"/>
                                  </p:stCondLst>
                                  <p:childTnLst>
                                    <p:animClr clrSpc="rgb" dir="cw">
                                      <p:cBhvr>
                                        <p:cTn id="255" dur="2000" fill="hold"/>
                                        <p:tgtEl>
                                          <p:spTgt spid="10"/>
                                        </p:tgtEl>
                                        <p:attrNameLst>
                                          <p:attrName>fillcolor</p:attrName>
                                        </p:attrNameLst>
                                      </p:cBhvr>
                                      <p:to>
                                        <a:srgbClr val="000000"/>
                                      </p:to>
                                    </p:animClr>
                                    <p:set>
                                      <p:cBhvr>
                                        <p:cTn id="256" dur="2000" fill="hold"/>
                                        <p:tgtEl>
                                          <p:spTgt spid="10"/>
                                        </p:tgtEl>
                                        <p:attrNameLst>
                                          <p:attrName>fill.type</p:attrName>
                                        </p:attrNameLst>
                                      </p:cBhvr>
                                      <p:to>
                                        <p:strVal val="solid"/>
                                      </p:to>
                                    </p:set>
                                    <p:set>
                                      <p:cBhvr>
                                        <p:cTn id="257" dur="2000" fill="hold"/>
                                        <p:tgtEl>
                                          <p:spTgt spid="10"/>
                                        </p:tgtEl>
                                        <p:attrNameLst>
                                          <p:attrName>fill.on</p:attrName>
                                        </p:attrNameLst>
                                      </p:cBhvr>
                                      <p:to>
                                        <p:strVal val="true"/>
                                      </p:to>
                                    </p:set>
                                  </p:childTnLst>
                                </p:cTn>
                              </p:par>
                              <p:par>
                                <p:cTn id="258" presetID="1" presetClass="emph" presetSubtype="2" fill="hold" nodeType="withEffect">
                                  <p:stCondLst>
                                    <p:cond delay="0"/>
                                  </p:stCondLst>
                                  <p:childTnLst>
                                    <p:animClr clrSpc="rgb" dir="cw">
                                      <p:cBhvr>
                                        <p:cTn id="259" dur="2000" fill="hold"/>
                                        <p:tgtEl>
                                          <p:spTgt spid="20"/>
                                        </p:tgtEl>
                                        <p:attrNameLst>
                                          <p:attrName>fillcolor</p:attrName>
                                        </p:attrNameLst>
                                      </p:cBhvr>
                                      <p:to>
                                        <a:srgbClr val="000000"/>
                                      </p:to>
                                    </p:animClr>
                                    <p:set>
                                      <p:cBhvr>
                                        <p:cTn id="260" dur="2000" fill="hold"/>
                                        <p:tgtEl>
                                          <p:spTgt spid="20"/>
                                        </p:tgtEl>
                                        <p:attrNameLst>
                                          <p:attrName>fill.type</p:attrName>
                                        </p:attrNameLst>
                                      </p:cBhvr>
                                      <p:to>
                                        <p:strVal val="solid"/>
                                      </p:to>
                                    </p:set>
                                    <p:set>
                                      <p:cBhvr>
                                        <p:cTn id="261" dur="2000" fill="hold"/>
                                        <p:tgtEl>
                                          <p:spTgt spid="20"/>
                                        </p:tgtEl>
                                        <p:attrNameLst>
                                          <p:attrName>fill.on</p:attrName>
                                        </p:attrNameLst>
                                      </p:cBhvr>
                                      <p:to>
                                        <p:strVal val="true"/>
                                      </p:to>
                                    </p:set>
                                  </p:childTnLst>
                                </p:cTn>
                              </p:par>
                              <p:par>
                                <p:cTn id="262" presetID="1" presetClass="emph" presetSubtype="2" fill="hold" nodeType="withEffect">
                                  <p:stCondLst>
                                    <p:cond delay="0"/>
                                  </p:stCondLst>
                                  <p:childTnLst>
                                    <p:animClr clrSpc="rgb" dir="cw">
                                      <p:cBhvr>
                                        <p:cTn id="263" dur="2000" fill="hold"/>
                                        <p:tgtEl>
                                          <p:spTgt spid="28"/>
                                        </p:tgtEl>
                                        <p:attrNameLst>
                                          <p:attrName>fillcolor</p:attrName>
                                        </p:attrNameLst>
                                      </p:cBhvr>
                                      <p:to>
                                        <a:srgbClr val="000000"/>
                                      </p:to>
                                    </p:animClr>
                                    <p:set>
                                      <p:cBhvr>
                                        <p:cTn id="264" dur="2000" fill="hold"/>
                                        <p:tgtEl>
                                          <p:spTgt spid="28"/>
                                        </p:tgtEl>
                                        <p:attrNameLst>
                                          <p:attrName>fill.type</p:attrName>
                                        </p:attrNameLst>
                                      </p:cBhvr>
                                      <p:to>
                                        <p:strVal val="solid"/>
                                      </p:to>
                                    </p:set>
                                    <p:set>
                                      <p:cBhvr>
                                        <p:cTn id="265" dur="20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266" restart="whenNotActive" fill="hold" evtFilter="cancelBubble" nodeType="interactiveSeq">
                <p:stCondLst>
                  <p:cond evt="onClick" delay="0">
                    <p:tgtEl>
                      <p:spTgt spid="29"/>
                    </p:tgtEl>
                  </p:cond>
                </p:stCondLst>
                <p:endSync evt="end" delay="0">
                  <p:rtn val="all"/>
                </p:endSync>
                <p:childTnLst>
                  <p:par>
                    <p:cTn id="267" fill="hold">
                      <p:stCondLst>
                        <p:cond delay="0"/>
                      </p:stCondLst>
                      <p:childTnLst>
                        <p:par>
                          <p:cTn id="268" fill="hold">
                            <p:stCondLst>
                              <p:cond delay="0"/>
                            </p:stCondLst>
                            <p:childTnLst>
                              <p:par>
                                <p:cTn id="269" presetID="1" presetClass="emph" presetSubtype="2" fill="hold" nodeType="withEffect">
                                  <p:stCondLst>
                                    <p:cond delay="0"/>
                                  </p:stCondLst>
                                  <p:childTnLst>
                                    <p:animClr clrSpc="rgb" dir="cw">
                                      <p:cBhvr>
                                        <p:cTn id="270" dur="2000" fill="hold"/>
                                        <p:tgtEl>
                                          <p:spTgt spid="11"/>
                                        </p:tgtEl>
                                        <p:attrNameLst>
                                          <p:attrName>fillcolor</p:attrName>
                                        </p:attrNameLst>
                                      </p:cBhvr>
                                      <p:to>
                                        <a:srgbClr val="000000"/>
                                      </p:to>
                                    </p:animClr>
                                    <p:set>
                                      <p:cBhvr>
                                        <p:cTn id="271" dur="2000" fill="hold"/>
                                        <p:tgtEl>
                                          <p:spTgt spid="11"/>
                                        </p:tgtEl>
                                        <p:attrNameLst>
                                          <p:attrName>fill.type</p:attrName>
                                        </p:attrNameLst>
                                      </p:cBhvr>
                                      <p:to>
                                        <p:strVal val="solid"/>
                                      </p:to>
                                    </p:set>
                                    <p:set>
                                      <p:cBhvr>
                                        <p:cTn id="272" dur="2000" fill="hold"/>
                                        <p:tgtEl>
                                          <p:spTgt spid="11"/>
                                        </p:tgtEl>
                                        <p:attrNameLst>
                                          <p:attrName>fill.on</p:attrName>
                                        </p:attrNameLst>
                                      </p:cBhvr>
                                      <p:to>
                                        <p:strVal val="true"/>
                                      </p:to>
                                    </p:set>
                                  </p:childTnLst>
                                </p:cTn>
                              </p:par>
                              <p:par>
                                <p:cTn id="273" presetID="1" presetClass="emph" presetSubtype="2" fill="hold" nodeType="withEffect">
                                  <p:stCondLst>
                                    <p:cond delay="0"/>
                                  </p:stCondLst>
                                  <p:childTnLst>
                                    <p:animClr clrSpc="rgb" dir="cw">
                                      <p:cBhvr>
                                        <p:cTn id="274" dur="2000" fill="hold"/>
                                        <p:tgtEl>
                                          <p:spTgt spid="21"/>
                                        </p:tgtEl>
                                        <p:attrNameLst>
                                          <p:attrName>fillcolor</p:attrName>
                                        </p:attrNameLst>
                                      </p:cBhvr>
                                      <p:to>
                                        <a:srgbClr val="000000"/>
                                      </p:to>
                                    </p:animClr>
                                    <p:set>
                                      <p:cBhvr>
                                        <p:cTn id="275" dur="2000" fill="hold"/>
                                        <p:tgtEl>
                                          <p:spTgt spid="21"/>
                                        </p:tgtEl>
                                        <p:attrNameLst>
                                          <p:attrName>fill.type</p:attrName>
                                        </p:attrNameLst>
                                      </p:cBhvr>
                                      <p:to>
                                        <p:strVal val="solid"/>
                                      </p:to>
                                    </p:set>
                                    <p:set>
                                      <p:cBhvr>
                                        <p:cTn id="276" dur="2000" fill="hold"/>
                                        <p:tgtEl>
                                          <p:spTgt spid="21"/>
                                        </p:tgtEl>
                                        <p:attrNameLst>
                                          <p:attrName>fill.on</p:attrName>
                                        </p:attrNameLst>
                                      </p:cBhvr>
                                      <p:to>
                                        <p:strVal val="true"/>
                                      </p:to>
                                    </p:set>
                                  </p:childTnLst>
                                </p:cTn>
                              </p:par>
                              <p:par>
                                <p:cTn id="277" presetID="1" presetClass="emph" presetSubtype="2" fill="hold" nodeType="withEffect">
                                  <p:stCondLst>
                                    <p:cond delay="0"/>
                                  </p:stCondLst>
                                  <p:childTnLst>
                                    <p:animClr clrSpc="rgb" dir="cw">
                                      <p:cBhvr>
                                        <p:cTn id="278" dur="2000" fill="hold"/>
                                        <p:tgtEl>
                                          <p:spTgt spid="29"/>
                                        </p:tgtEl>
                                        <p:attrNameLst>
                                          <p:attrName>fillcolor</p:attrName>
                                        </p:attrNameLst>
                                      </p:cBhvr>
                                      <p:to>
                                        <a:srgbClr val="000000"/>
                                      </p:to>
                                    </p:animClr>
                                    <p:set>
                                      <p:cBhvr>
                                        <p:cTn id="279" dur="2000" fill="hold"/>
                                        <p:tgtEl>
                                          <p:spTgt spid="29"/>
                                        </p:tgtEl>
                                        <p:attrNameLst>
                                          <p:attrName>fill.type</p:attrName>
                                        </p:attrNameLst>
                                      </p:cBhvr>
                                      <p:to>
                                        <p:strVal val="solid"/>
                                      </p:to>
                                    </p:set>
                                    <p:set>
                                      <p:cBhvr>
                                        <p:cTn id="280" dur="20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281" restart="whenNotActive" fill="hold" evtFilter="cancelBubble" nodeType="interactiveSeq">
                <p:stCondLst>
                  <p:cond evt="onClick" delay="0">
                    <p:tgtEl>
                      <p:spTgt spid="30"/>
                    </p:tgtEl>
                  </p:cond>
                </p:stCondLst>
                <p:endSync evt="end" delay="0">
                  <p:rtn val="all"/>
                </p:endSync>
                <p:childTnLst>
                  <p:par>
                    <p:cTn id="282" fill="hold">
                      <p:stCondLst>
                        <p:cond delay="0"/>
                      </p:stCondLst>
                      <p:childTnLst>
                        <p:par>
                          <p:cTn id="283" fill="hold">
                            <p:stCondLst>
                              <p:cond delay="0"/>
                            </p:stCondLst>
                            <p:childTnLst>
                              <p:par>
                                <p:cTn id="284" presetID="1" presetClass="emph" presetSubtype="2" fill="hold" nodeType="withEffect">
                                  <p:stCondLst>
                                    <p:cond delay="0"/>
                                  </p:stCondLst>
                                  <p:childTnLst>
                                    <p:animClr clrSpc="rgb" dir="cw">
                                      <p:cBhvr>
                                        <p:cTn id="285" dur="2000" fill="hold"/>
                                        <p:tgtEl>
                                          <p:spTgt spid="12"/>
                                        </p:tgtEl>
                                        <p:attrNameLst>
                                          <p:attrName>fillcolor</p:attrName>
                                        </p:attrNameLst>
                                      </p:cBhvr>
                                      <p:to>
                                        <a:srgbClr val="000000"/>
                                      </p:to>
                                    </p:animClr>
                                    <p:set>
                                      <p:cBhvr>
                                        <p:cTn id="286" dur="2000" fill="hold"/>
                                        <p:tgtEl>
                                          <p:spTgt spid="12"/>
                                        </p:tgtEl>
                                        <p:attrNameLst>
                                          <p:attrName>fill.type</p:attrName>
                                        </p:attrNameLst>
                                      </p:cBhvr>
                                      <p:to>
                                        <p:strVal val="solid"/>
                                      </p:to>
                                    </p:set>
                                    <p:set>
                                      <p:cBhvr>
                                        <p:cTn id="287" dur="2000" fill="hold"/>
                                        <p:tgtEl>
                                          <p:spTgt spid="12"/>
                                        </p:tgtEl>
                                        <p:attrNameLst>
                                          <p:attrName>fill.on</p:attrName>
                                        </p:attrNameLst>
                                      </p:cBhvr>
                                      <p:to>
                                        <p:strVal val="true"/>
                                      </p:to>
                                    </p:set>
                                  </p:childTnLst>
                                </p:cTn>
                              </p:par>
                              <p:par>
                                <p:cTn id="288" presetID="1" presetClass="emph" presetSubtype="2" fill="hold" nodeType="withEffect">
                                  <p:stCondLst>
                                    <p:cond delay="0"/>
                                  </p:stCondLst>
                                  <p:childTnLst>
                                    <p:animClr clrSpc="rgb" dir="cw">
                                      <p:cBhvr>
                                        <p:cTn id="289" dur="2000" fill="hold"/>
                                        <p:tgtEl>
                                          <p:spTgt spid="22"/>
                                        </p:tgtEl>
                                        <p:attrNameLst>
                                          <p:attrName>fillcolor</p:attrName>
                                        </p:attrNameLst>
                                      </p:cBhvr>
                                      <p:to>
                                        <a:srgbClr val="000000"/>
                                      </p:to>
                                    </p:animClr>
                                    <p:set>
                                      <p:cBhvr>
                                        <p:cTn id="290" dur="2000" fill="hold"/>
                                        <p:tgtEl>
                                          <p:spTgt spid="22"/>
                                        </p:tgtEl>
                                        <p:attrNameLst>
                                          <p:attrName>fill.type</p:attrName>
                                        </p:attrNameLst>
                                      </p:cBhvr>
                                      <p:to>
                                        <p:strVal val="solid"/>
                                      </p:to>
                                    </p:set>
                                    <p:set>
                                      <p:cBhvr>
                                        <p:cTn id="291" dur="2000" fill="hold"/>
                                        <p:tgtEl>
                                          <p:spTgt spid="22"/>
                                        </p:tgtEl>
                                        <p:attrNameLst>
                                          <p:attrName>fill.on</p:attrName>
                                        </p:attrNameLst>
                                      </p:cBhvr>
                                      <p:to>
                                        <p:strVal val="true"/>
                                      </p:to>
                                    </p:set>
                                  </p:childTnLst>
                                </p:cTn>
                              </p:par>
                              <p:par>
                                <p:cTn id="292" presetID="1" presetClass="emph" presetSubtype="2" fill="hold" nodeType="withEffect">
                                  <p:stCondLst>
                                    <p:cond delay="0"/>
                                  </p:stCondLst>
                                  <p:childTnLst>
                                    <p:animClr clrSpc="rgb" dir="cw">
                                      <p:cBhvr>
                                        <p:cTn id="293" dur="2000" fill="hold"/>
                                        <p:tgtEl>
                                          <p:spTgt spid="30"/>
                                        </p:tgtEl>
                                        <p:attrNameLst>
                                          <p:attrName>fillcolor</p:attrName>
                                        </p:attrNameLst>
                                      </p:cBhvr>
                                      <p:to>
                                        <a:srgbClr val="000000"/>
                                      </p:to>
                                    </p:animClr>
                                    <p:set>
                                      <p:cBhvr>
                                        <p:cTn id="294" dur="2000" fill="hold"/>
                                        <p:tgtEl>
                                          <p:spTgt spid="30"/>
                                        </p:tgtEl>
                                        <p:attrNameLst>
                                          <p:attrName>fill.type</p:attrName>
                                        </p:attrNameLst>
                                      </p:cBhvr>
                                      <p:to>
                                        <p:strVal val="solid"/>
                                      </p:to>
                                    </p:set>
                                    <p:set>
                                      <p:cBhvr>
                                        <p:cTn id="295" dur="2000"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296" restart="whenNotActive" fill="hold" evtFilter="cancelBubble" nodeType="interactiveSeq">
                <p:stCondLst>
                  <p:cond evt="onClick" delay="0">
                    <p:tgtEl>
                      <p:spTgt spid="31"/>
                    </p:tgtEl>
                  </p:cond>
                </p:stCondLst>
                <p:endSync evt="end" delay="0">
                  <p:rtn val="all"/>
                </p:endSync>
                <p:childTnLst>
                  <p:par>
                    <p:cTn id="297" fill="hold">
                      <p:stCondLst>
                        <p:cond delay="0"/>
                      </p:stCondLst>
                      <p:childTnLst>
                        <p:par>
                          <p:cTn id="298" fill="hold">
                            <p:stCondLst>
                              <p:cond delay="0"/>
                            </p:stCondLst>
                            <p:childTnLst>
                              <p:par>
                                <p:cTn id="299" presetID="1" presetClass="emph" presetSubtype="2" fill="hold" nodeType="withEffect">
                                  <p:stCondLst>
                                    <p:cond delay="0"/>
                                  </p:stCondLst>
                                  <p:childTnLst>
                                    <p:animClr clrSpc="rgb" dir="cw">
                                      <p:cBhvr>
                                        <p:cTn id="300" dur="2000" fill="hold"/>
                                        <p:tgtEl>
                                          <p:spTgt spid="13"/>
                                        </p:tgtEl>
                                        <p:attrNameLst>
                                          <p:attrName>fillcolor</p:attrName>
                                        </p:attrNameLst>
                                      </p:cBhvr>
                                      <p:to>
                                        <a:srgbClr val="000000"/>
                                      </p:to>
                                    </p:animClr>
                                    <p:set>
                                      <p:cBhvr>
                                        <p:cTn id="301" dur="2000" fill="hold"/>
                                        <p:tgtEl>
                                          <p:spTgt spid="13"/>
                                        </p:tgtEl>
                                        <p:attrNameLst>
                                          <p:attrName>fill.type</p:attrName>
                                        </p:attrNameLst>
                                      </p:cBhvr>
                                      <p:to>
                                        <p:strVal val="solid"/>
                                      </p:to>
                                    </p:set>
                                    <p:set>
                                      <p:cBhvr>
                                        <p:cTn id="302" dur="2000" fill="hold"/>
                                        <p:tgtEl>
                                          <p:spTgt spid="13"/>
                                        </p:tgtEl>
                                        <p:attrNameLst>
                                          <p:attrName>fill.on</p:attrName>
                                        </p:attrNameLst>
                                      </p:cBhvr>
                                      <p:to>
                                        <p:strVal val="true"/>
                                      </p:to>
                                    </p:set>
                                  </p:childTnLst>
                                </p:cTn>
                              </p:par>
                              <p:par>
                                <p:cTn id="303" presetID="1" presetClass="emph" presetSubtype="2" fill="hold" nodeType="withEffect">
                                  <p:stCondLst>
                                    <p:cond delay="0"/>
                                  </p:stCondLst>
                                  <p:childTnLst>
                                    <p:animClr clrSpc="rgb" dir="cw">
                                      <p:cBhvr>
                                        <p:cTn id="304" dur="2000" fill="hold"/>
                                        <p:tgtEl>
                                          <p:spTgt spid="23"/>
                                        </p:tgtEl>
                                        <p:attrNameLst>
                                          <p:attrName>fillcolor</p:attrName>
                                        </p:attrNameLst>
                                      </p:cBhvr>
                                      <p:to>
                                        <a:srgbClr val="000000"/>
                                      </p:to>
                                    </p:animClr>
                                    <p:set>
                                      <p:cBhvr>
                                        <p:cTn id="305" dur="2000" fill="hold"/>
                                        <p:tgtEl>
                                          <p:spTgt spid="23"/>
                                        </p:tgtEl>
                                        <p:attrNameLst>
                                          <p:attrName>fill.type</p:attrName>
                                        </p:attrNameLst>
                                      </p:cBhvr>
                                      <p:to>
                                        <p:strVal val="solid"/>
                                      </p:to>
                                    </p:set>
                                    <p:set>
                                      <p:cBhvr>
                                        <p:cTn id="306" dur="2000" fill="hold"/>
                                        <p:tgtEl>
                                          <p:spTgt spid="23"/>
                                        </p:tgtEl>
                                        <p:attrNameLst>
                                          <p:attrName>fill.on</p:attrName>
                                        </p:attrNameLst>
                                      </p:cBhvr>
                                      <p:to>
                                        <p:strVal val="true"/>
                                      </p:to>
                                    </p:set>
                                  </p:childTnLst>
                                </p:cTn>
                              </p:par>
                              <p:par>
                                <p:cTn id="307" presetID="1" presetClass="emph" presetSubtype="2" fill="hold" nodeType="withEffect">
                                  <p:stCondLst>
                                    <p:cond delay="0"/>
                                  </p:stCondLst>
                                  <p:childTnLst>
                                    <p:animClr clrSpc="rgb" dir="cw">
                                      <p:cBhvr>
                                        <p:cTn id="308" dur="2000" fill="hold"/>
                                        <p:tgtEl>
                                          <p:spTgt spid="31"/>
                                        </p:tgtEl>
                                        <p:attrNameLst>
                                          <p:attrName>fillcolor</p:attrName>
                                        </p:attrNameLst>
                                      </p:cBhvr>
                                      <p:to>
                                        <a:srgbClr val="000000"/>
                                      </p:to>
                                    </p:animClr>
                                    <p:set>
                                      <p:cBhvr>
                                        <p:cTn id="309" dur="2000" fill="hold"/>
                                        <p:tgtEl>
                                          <p:spTgt spid="31"/>
                                        </p:tgtEl>
                                        <p:attrNameLst>
                                          <p:attrName>fill.type</p:attrName>
                                        </p:attrNameLst>
                                      </p:cBhvr>
                                      <p:to>
                                        <p:strVal val="solid"/>
                                      </p:to>
                                    </p:set>
                                    <p:set>
                                      <p:cBhvr>
                                        <p:cTn id="310" dur="2000" fill="hold"/>
                                        <p:tgtEl>
                                          <p:spTgt spid="31"/>
                                        </p:tgtEl>
                                        <p:attrNameLst>
                                          <p:attrName>fill.on</p:attrName>
                                        </p:attrNameLst>
                                      </p:cBhvr>
                                      <p:to>
                                        <p:strVal val="true"/>
                                      </p:to>
                                    </p:set>
                                  </p:childTnLst>
                                </p:cTn>
                              </p:par>
                            </p:childTnLst>
                          </p:cTn>
                        </p:par>
                      </p:childTnLst>
                    </p:cTn>
                  </p:par>
                </p:childTnLst>
              </p:cTn>
              <p:nextCondLst>
                <p:cond evt="onClick" delay="0">
                  <p:tgtEl>
                    <p:spTgt spid="31"/>
                  </p:tgtEl>
                </p:cond>
              </p:nextCondLst>
            </p:seq>
            <p:seq concurrent="1" nextAc="seek">
              <p:cTn id="311" restart="whenNotActive" fill="hold" evtFilter="cancelBubble" nodeType="interactiveSeq">
                <p:stCondLst>
                  <p:cond evt="onClick" delay="0">
                    <p:tgtEl>
                      <p:spTgt spid="27"/>
                    </p:tgtEl>
                  </p:cond>
                </p:stCondLst>
                <p:endSync evt="end" delay="0">
                  <p:rtn val="all"/>
                </p:endSync>
                <p:childTnLst>
                  <p:par>
                    <p:cTn id="312" fill="hold">
                      <p:stCondLst>
                        <p:cond delay="0"/>
                      </p:stCondLst>
                      <p:childTnLst>
                        <p:par>
                          <p:cTn id="313" fill="hold">
                            <p:stCondLst>
                              <p:cond delay="0"/>
                            </p:stCondLst>
                            <p:childTnLst>
                              <p:par>
                                <p:cTn id="314" presetID="1" presetClass="emph" presetSubtype="2" fill="hold" nodeType="withEffect">
                                  <p:stCondLst>
                                    <p:cond delay="0"/>
                                  </p:stCondLst>
                                  <p:childTnLst>
                                    <p:animClr clrSpc="rgb" dir="cw">
                                      <p:cBhvr>
                                        <p:cTn id="315" dur="2000" fill="hold"/>
                                        <p:tgtEl>
                                          <p:spTgt spid="9"/>
                                        </p:tgtEl>
                                        <p:attrNameLst>
                                          <p:attrName>fillcolor</p:attrName>
                                        </p:attrNameLst>
                                      </p:cBhvr>
                                      <p:to>
                                        <a:srgbClr val="000000"/>
                                      </p:to>
                                    </p:animClr>
                                    <p:set>
                                      <p:cBhvr>
                                        <p:cTn id="316" dur="2000" fill="hold"/>
                                        <p:tgtEl>
                                          <p:spTgt spid="9"/>
                                        </p:tgtEl>
                                        <p:attrNameLst>
                                          <p:attrName>fill.type</p:attrName>
                                        </p:attrNameLst>
                                      </p:cBhvr>
                                      <p:to>
                                        <p:strVal val="solid"/>
                                      </p:to>
                                    </p:set>
                                    <p:set>
                                      <p:cBhvr>
                                        <p:cTn id="317" dur="2000" fill="hold"/>
                                        <p:tgtEl>
                                          <p:spTgt spid="9"/>
                                        </p:tgtEl>
                                        <p:attrNameLst>
                                          <p:attrName>fill.on</p:attrName>
                                        </p:attrNameLst>
                                      </p:cBhvr>
                                      <p:to>
                                        <p:strVal val="true"/>
                                      </p:to>
                                    </p:set>
                                  </p:childTnLst>
                                </p:cTn>
                              </p:par>
                              <p:par>
                                <p:cTn id="318" presetID="1" presetClass="emph" presetSubtype="2" fill="hold" nodeType="withEffect">
                                  <p:stCondLst>
                                    <p:cond delay="0"/>
                                  </p:stCondLst>
                                  <p:childTnLst>
                                    <p:animClr clrSpc="rgb" dir="cw">
                                      <p:cBhvr>
                                        <p:cTn id="319" dur="2000" fill="hold"/>
                                        <p:tgtEl>
                                          <p:spTgt spid="19"/>
                                        </p:tgtEl>
                                        <p:attrNameLst>
                                          <p:attrName>fillcolor</p:attrName>
                                        </p:attrNameLst>
                                      </p:cBhvr>
                                      <p:to>
                                        <a:srgbClr val="000000"/>
                                      </p:to>
                                    </p:animClr>
                                    <p:set>
                                      <p:cBhvr>
                                        <p:cTn id="320" dur="2000" fill="hold"/>
                                        <p:tgtEl>
                                          <p:spTgt spid="19"/>
                                        </p:tgtEl>
                                        <p:attrNameLst>
                                          <p:attrName>fill.type</p:attrName>
                                        </p:attrNameLst>
                                      </p:cBhvr>
                                      <p:to>
                                        <p:strVal val="solid"/>
                                      </p:to>
                                    </p:set>
                                    <p:set>
                                      <p:cBhvr>
                                        <p:cTn id="321" dur="2000" fill="hold"/>
                                        <p:tgtEl>
                                          <p:spTgt spid="19"/>
                                        </p:tgtEl>
                                        <p:attrNameLst>
                                          <p:attrName>fill.on</p:attrName>
                                        </p:attrNameLst>
                                      </p:cBhvr>
                                      <p:to>
                                        <p:strVal val="true"/>
                                      </p:to>
                                    </p:set>
                                  </p:childTnLst>
                                </p:cTn>
                              </p:par>
                              <p:par>
                                <p:cTn id="322" presetID="1" presetClass="emph" presetSubtype="2" fill="hold" nodeType="withEffect">
                                  <p:stCondLst>
                                    <p:cond delay="0"/>
                                  </p:stCondLst>
                                  <p:childTnLst>
                                    <p:animClr clrSpc="rgb" dir="cw">
                                      <p:cBhvr>
                                        <p:cTn id="323" dur="2000" fill="hold"/>
                                        <p:tgtEl>
                                          <p:spTgt spid="27"/>
                                        </p:tgtEl>
                                        <p:attrNameLst>
                                          <p:attrName>fillcolor</p:attrName>
                                        </p:attrNameLst>
                                      </p:cBhvr>
                                      <p:to>
                                        <a:srgbClr val="000000"/>
                                      </p:to>
                                    </p:animClr>
                                    <p:set>
                                      <p:cBhvr>
                                        <p:cTn id="324" dur="2000" fill="hold"/>
                                        <p:tgtEl>
                                          <p:spTgt spid="27"/>
                                        </p:tgtEl>
                                        <p:attrNameLst>
                                          <p:attrName>fill.type</p:attrName>
                                        </p:attrNameLst>
                                      </p:cBhvr>
                                      <p:to>
                                        <p:strVal val="solid"/>
                                      </p:to>
                                    </p:set>
                                    <p:set>
                                      <p:cBhvr>
                                        <p:cTn id="325" dur="20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6" grpId="0" animBg="1"/>
      <p:bldP spid="6" grpId="1" animBg="1"/>
      <p:bldP spid="7" grpId="0" animBg="1"/>
      <p:bldP spid="8" grpId="0" animBg="1"/>
      <p:bldP spid="9" grpId="0" animBg="1"/>
      <p:bldP spid="10" grpId="0" animBg="1"/>
      <p:bldP spid="11"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22417" y="339551"/>
            <a:ext cx="10550276" cy="646331"/>
          </a:xfrm>
          <a:prstGeom prst="rect">
            <a:avLst/>
          </a:prstGeom>
          <a:solidFill>
            <a:schemeClr val="bg1"/>
          </a:solidFill>
          <a:ln>
            <a:solidFill>
              <a:schemeClr val="accent1"/>
            </a:solidFill>
          </a:ln>
        </p:spPr>
        <p:txBody>
          <a:bodyPr wrap="square" rtlCol="0">
            <a:spAutoFit/>
          </a:bodyPr>
          <a:lstStyle/>
          <a:p>
            <a:pPr algn="ctr" defTabSz="1371600"/>
            <a:r>
              <a:rPr lang="en-US" sz="3600">
                <a:solidFill>
                  <a:srgbClr val="F14124">
                    <a:lumMod val="50000"/>
                  </a:srgbClr>
                </a:solidFill>
                <a:latin typeface="Times New Roman" pitchFamily="18" charset="0"/>
                <a:cs typeface="Times New Roman" pitchFamily="18" charset="0"/>
              </a:rPr>
              <a:t>TRÒ CHƠI: VƯỢT CHƯỚNG NGẠI VẬT (</a:t>
            </a:r>
            <a:r>
              <a:rPr lang="en-US" sz="3600" i="1">
                <a:solidFill>
                  <a:srgbClr val="F14124">
                    <a:lumMod val="50000"/>
                  </a:srgbClr>
                </a:solidFill>
                <a:latin typeface="Times New Roman" pitchFamily="18" charset="0"/>
                <a:cs typeface="Times New Roman" pitchFamily="18" charset="0"/>
              </a:rPr>
              <a:t>Lật hình</a:t>
            </a:r>
            <a:r>
              <a:rPr lang="en-US" sz="3600">
                <a:solidFill>
                  <a:srgbClr val="F14124">
                    <a:lumMod val="50000"/>
                  </a:srgbClr>
                </a:solidFill>
                <a:latin typeface="Times New Roman" pitchFamily="18" charset="0"/>
                <a:cs typeface="Times New Roman" pitchFamily="18" charset="0"/>
              </a:rPr>
              <a:t>)</a:t>
            </a:r>
          </a:p>
        </p:txBody>
      </p:sp>
      <p:sp>
        <p:nvSpPr>
          <p:cNvPr id="15" name="Rounded Rectangle 14">
            <a:hlinkClick r:id="rId2" action="ppaction://hlinksldjump"/>
          </p:cNvPr>
          <p:cNvSpPr/>
          <p:nvPr/>
        </p:nvSpPr>
        <p:spPr>
          <a:xfrm>
            <a:off x="2722416" y="8532925"/>
            <a:ext cx="3906984" cy="62545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1371600"/>
            <a:r>
              <a:rPr lang="en-US" sz="3000">
                <a:solidFill>
                  <a:prstClr val="white"/>
                </a:solidFill>
                <a:latin typeface="Times New Roman" pitchFamily="18" charset="0"/>
                <a:cs typeface="Times New Roman" pitchFamily="18" charset="0"/>
              </a:rPr>
              <a:t>QUAY LẠI</a:t>
            </a:r>
          </a:p>
        </p:txBody>
      </p:sp>
      <p:sp>
        <p:nvSpPr>
          <p:cNvPr id="6" name="Rectangle 5"/>
          <p:cNvSpPr/>
          <p:nvPr/>
        </p:nvSpPr>
        <p:spPr>
          <a:xfrm>
            <a:off x="2722416" y="1931418"/>
            <a:ext cx="3906984" cy="6412482"/>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1371600"/>
            <a:r>
              <a:rPr lang="en-US" sz="35850">
                <a:solidFill>
                  <a:prstClr val="white"/>
                </a:solidFill>
                <a:latin typeface="Times New Roman" pitchFamily="18" charset="0"/>
                <a:cs typeface="Times New Roman" pitchFamily="18" charset="0"/>
              </a:rPr>
              <a:t>1</a:t>
            </a:r>
          </a:p>
        </p:txBody>
      </p:sp>
      <p:sp>
        <p:nvSpPr>
          <p:cNvPr id="2" name="Rectangle 1"/>
          <p:cNvSpPr/>
          <p:nvPr/>
        </p:nvSpPr>
        <p:spPr>
          <a:xfrm>
            <a:off x="7086600" y="1931419"/>
            <a:ext cx="8343900" cy="722696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t" anchorCtr="0"/>
          <a:lstStyle/>
          <a:p>
            <a:pPr defTabSz="1371600"/>
            <a:r>
              <a:rPr lang="en-US" sz="2700">
                <a:solidFill>
                  <a:prstClr val="white"/>
                </a:solidFill>
                <a:latin typeface="Times New Roman" pitchFamily="18" charset="0"/>
                <a:cs typeface="Times New Roman" pitchFamily="18" charset="0"/>
              </a:rPr>
              <a:t>Câu hỏi: </a:t>
            </a:r>
          </a:p>
        </p:txBody>
      </p:sp>
      <p:sp>
        <p:nvSpPr>
          <p:cNvPr id="5" name="TextBox 4"/>
          <p:cNvSpPr txBox="1"/>
          <p:nvPr/>
        </p:nvSpPr>
        <p:spPr>
          <a:xfrm>
            <a:off x="7429500" y="2857501"/>
            <a:ext cx="7658100" cy="193899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lvl="0" algn="just">
              <a:defRPr/>
            </a:pPr>
            <a:r>
              <a:rPr lang="en-US" sz="4000" b="1" dirty="0" err="1">
                <a:solidFill>
                  <a:prstClr val="black"/>
                </a:solidFill>
                <a:latin typeface="Times New Roman" pitchFamily="18" charset="0"/>
                <a:cs typeface="Times New Roman" pitchFamily="18" charset="0"/>
              </a:rPr>
              <a:t>Văn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bản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trên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kể</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về</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sự</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việc</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gì</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trong</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cuộc</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đời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của</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nhân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vật</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anh</a:t>
            </a:r>
            <a:r>
              <a:rPr lang="en-US" sz="4000" b="1" dirty="0">
                <a:solidFill>
                  <a:prstClr val="black"/>
                </a:solidFill>
                <a:latin typeface="Times New Roman" pitchFamily="18" charset="0"/>
                <a:cs typeface="Times New Roman" pitchFamily="18" charset="0"/>
              </a:rPr>
              <a:t> Ba”? </a:t>
            </a:r>
            <a:endParaRPr lang="en-US" sz="4000" dirty="0"/>
          </a:p>
        </p:txBody>
      </p:sp>
      <p:sp>
        <p:nvSpPr>
          <p:cNvPr id="7" name="TextBox 6"/>
          <p:cNvSpPr txBox="1"/>
          <p:nvPr/>
        </p:nvSpPr>
        <p:spPr>
          <a:xfrm>
            <a:off x="7429500" y="6057900"/>
            <a:ext cx="7658100" cy="2308324"/>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just">
              <a:lnSpc>
                <a:spcPct val="90000"/>
              </a:lnSpc>
              <a:spcBef>
                <a:spcPct val="0"/>
              </a:spcBef>
              <a:spcAft>
                <a:spcPts val="600"/>
              </a:spcAft>
            </a:pP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Văn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bản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kể</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về</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sự</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việc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nhân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vật</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anh</a:t>
            </a:r>
            <a:r>
              <a:rPr lang="en-US" sz="4000" dirty="0">
                <a:solidFill>
                  <a:schemeClr val="bg1"/>
                </a:solidFill>
                <a:latin typeface="Times New Roman" panose="02020603050405020304" pitchFamily="18" charset="0"/>
                <a:cs typeface="Times New Roman" panose="02020603050405020304" pitchFamily="18" charset="0"/>
              </a:rPr>
              <a:t> Ba” </a:t>
            </a:r>
            <a:r>
              <a:rPr lang="en-US" sz="4000" dirty="0" err="1">
                <a:solidFill>
                  <a:schemeClr val="bg1"/>
                </a:solidFill>
                <a:latin typeface="Times New Roman" panose="02020603050405020304" pitchFamily="18" charset="0"/>
                <a:cs typeface="Times New Roman" panose="02020603050405020304" pitchFamily="18" charset="0"/>
              </a:rPr>
              <a:t>rời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bến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cảng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nhà</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Rồng</a:t>
            </a:r>
            <a:r>
              <a:rPr lang="en-US" sz="4000" dirty="0">
                <a:solidFill>
                  <a:schemeClr val="bg1"/>
                </a:solidFill>
                <a:latin typeface="Times New Roman" panose="02020603050405020304" pitchFamily="18" charset="0"/>
                <a:cs typeface="Times New Roman" panose="02020603050405020304" pitchFamily="18" charset="0"/>
              </a:rPr>
              <a:t> sang </a:t>
            </a:r>
            <a:r>
              <a:rPr lang="en-US" sz="4000" dirty="0" err="1">
                <a:solidFill>
                  <a:schemeClr val="bg1"/>
                </a:solidFill>
                <a:latin typeface="Times New Roman" panose="02020603050405020304" pitchFamily="18" charset="0"/>
                <a:cs typeface="Times New Roman" panose="02020603050405020304" pitchFamily="18" charset="0"/>
              </a:rPr>
              <a:t>phương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Tây</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tìm</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đường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cứu</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nước</a:t>
            </a:r>
            <a:r>
              <a:rPr lang="en-US" sz="40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2231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22417" y="339551"/>
            <a:ext cx="10550276" cy="646331"/>
          </a:xfrm>
          <a:prstGeom prst="rect">
            <a:avLst/>
          </a:prstGeom>
          <a:solidFill>
            <a:schemeClr val="bg1"/>
          </a:solidFill>
          <a:ln>
            <a:solidFill>
              <a:schemeClr val="accent1"/>
            </a:solidFill>
          </a:ln>
        </p:spPr>
        <p:txBody>
          <a:bodyPr wrap="square" rtlCol="0">
            <a:spAutoFit/>
          </a:bodyPr>
          <a:lstStyle/>
          <a:p>
            <a:pPr algn="ctr" defTabSz="1371600"/>
            <a:r>
              <a:rPr lang="en-US" sz="3600">
                <a:solidFill>
                  <a:srgbClr val="F14124">
                    <a:lumMod val="50000"/>
                  </a:srgbClr>
                </a:solidFill>
                <a:latin typeface="Times New Roman" pitchFamily="18" charset="0"/>
                <a:cs typeface="Times New Roman" pitchFamily="18" charset="0"/>
              </a:rPr>
              <a:t>TRÒ CHƠI: VƯỢT CHƯỚNG NGẠI VẬT (</a:t>
            </a:r>
            <a:r>
              <a:rPr lang="en-US" sz="3600" i="1">
                <a:solidFill>
                  <a:srgbClr val="F14124">
                    <a:lumMod val="50000"/>
                  </a:srgbClr>
                </a:solidFill>
                <a:latin typeface="Times New Roman" pitchFamily="18" charset="0"/>
                <a:cs typeface="Times New Roman" pitchFamily="18" charset="0"/>
              </a:rPr>
              <a:t>Lật hình</a:t>
            </a:r>
            <a:r>
              <a:rPr lang="en-US" sz="3600">
                <a:solidFill>
                  <a:srgbClr val="F14124">
                    <a:lumMod val="50000"/>
                  </a:srgbClr>
                </a:solidFill>
                <a:latin typeface="Times New Roman" pitchFamily="18" charset="0"/>
                <a:cs typeface="Times New Roman" pitchFamily="18" charset="0"/>
              </a:rPr>
              <a:t>)</a:t>
            </a:r>
          </a:p>
        </p:txBody>
      </p:sp>
      <p:sp>
        <p:nvSpPr>
          <p:cNvPr id="6" name="Rectangle 5"/>
          <p:cNvSpPr/>
          <p:nvPr/>
        </p:nvSpPr>
        <p:spPr>
          <a:xfrm>
            <a:off x="2722416" y="1931418"/>
            <a:ext cx="3906984" cy="641248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371600"/>
            <a:r>
              <a:rPr lang="en-US" sz="35850">
                <a:solidFill>
                  <a:prstClr val="white"/>
                </a:solidFill>
                <a:latin typeface="Times New Roman" pitchFamily="18" charset="0"/>
                <a:cs typeface="Times New Roman" pitchFamily="18" charset="0"/>
              </a:rPr>
              <a:t>2</a:t>
            </a:r>
          </a:p>
        </p:txBody>
      </p:sp>
      <p:sp>
        <p:nvSpPr>
          <p:cNvPr id="2" name="Rectangle 1"/>
          <p:cNvSpPr/>
          <p:nvPr/>
        </p:nvSpPr>
        <p:spPr>
          <a:xfrm>
            <a:off x="7086600" y="1931419"/>
            <a:ext cx="8343900" cy="722696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t" anchorCtr="0"/>
          <a:lstStyle/>
          <a:p>
            <a:pPr defTabSz="1371600"/>
            <a:r>
              <a:rPr lang="en-US" sz="2700">
                <a:solidFill>
                  <a:prstClr val="white"/>
                </a:solidFill>
                <a:latin typeface="Times New Roman" pitchFamily="18" charset="0"/>
                <a:cs typeface="Times New Roman" pitchFamily="18" charset="0"/>
              </a:rPr>
              <a:t>Câu Hỏi</a:t>
            </a:r>
          </a:p>
        </p:txBody>
      </p:sp>
      <p:sp>
        <p:nvSpPr>
          <p:cNvPr id="3" name="TextBox 2"/>
          <p:cNvSpPr txBox="1"/>
          <p:nvPr/>
        </p:nvSpPr>
        <p:spPr>
          <a:xfrm>
            <a:off x="7315200" y="2857500"/>
            <a:ext cx="7772400"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defTabSz="1371600"/>
            <a:r>
              <a:rPr lang="en-US" sz="3600" b="1" dirty="0" err="1">
                <a:solidFill>
                  <a:prstClr val="black"/>
                </a:solidFill>
                <a:latin typeface="Times New Roman" pitchFamily="18" charset="0"/>
                <a:cs typeface="Times New Roman" pitchFamily="18" charset="0"/>
              </a:rPr>
              <a:t>Em</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hãy</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kể</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những</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gọi</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khác</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của</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Bác</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mà</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em</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biết</a:t>
            </a:r>
            <a:r>
              <a:rPr lang="en-US" sz="3600" b="1" dirty="0">
                <a:solidFill>
                  <a:prstClr val="black"/>
                </a:solidFill>
                <a:latin typeface="Times New Roman" pitchFamily="18" charset="0"/>
                <a:cs typeface="Times New Roman" pitchFamily="18" charset="0"/>
              </a:rPr>
              <a:t>.</a:t>
            </a:r>
          </a:p>
        </p:txBody>
      </p:sp>
      <p:sp>
        <p:nvSpPr>
          <p:cNvPr id="5" name="TextBox 4"/>
          <p:cNvSpPr txBox="1"/>
          <p:nvPr/>
        </p:nvSpPr>
        <p:spPr>
          <a:xfrm>
            <a:off x="7315200" y="4687204"/>
            <a:ext cx="7772400" cy="2123658"/>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just" defTabSz="1371600"/>
            <a:r>
              <a:rPr lang="en-US" sz="4400" dirty="0" err="1">
                <a:solidFill>
                  <a:prstClr val="white"/>
                </a:solidFill>
                <a:latin typeface="Times New Roman" pitchFamily="18" charset="0"/>
                <a:cs typeface="Times New Roman" pitchFamily="18" charset="0"/>
              </a:rPr>
              <a:t>Nguyễn</a:t>
            </a:r>
            <a:r>
              <a:rPr lang="en-US" sz="4400" dirty="0">
                <a:solidFill>
                  <a:prstClr val="white"/>
                </a:solidFill>
                <a:latin typeface="Times New Roman" pitchFamily="18" charset="0"/>
                <a:cs typeface="Times New Roman" pitchFamily="18" charset="0"/>
              </a:rPr>
              <a:t> </a:t>
            </a:r>
            <a:r>
              <a:rPr lang="en-US" sz="4400" dirty="0" err="1">
                <a:solidFill>
                  <a:prstClr val="white"/>
                </a:solidFill>
                <a:latin typeface="Times New Roman" pitchFamily="18" charset="0"/>
                <a:cs typeface="Times New Roman" pitchFamily="18" charset="0"/>
              </a:rPr>
              <a:t>Sinh</a:t>
            </a:r>
            <a:r>
              <a:rPr lang="en-US" sz="4400" dirty="0">
                <a:solidFill>
                  <a:prstClr val="white"/>
                </a:solidFill>
                <a:latin typeface="Times New Roman" pitchFamily="18" charset="0"/>
                <a:cs typeface="Times New Roman" pitchFamily="18" charset="0"/>
              </a:rPr>
              <a:t> </a:t>
            </a:r>
            <a:r>
              <a:rPr lang="en-US" sz="4400" dirty="0" err="1">
                <a:solidFill>
                  <a:prstClr val="white"/>
                </a:solidFill>
                <a:latin typeface="Times New Roman" pitchFamily="18" charset="0"/>
                <a:cs typeface="Times New Roman" pitchFamily="18" charset="0"/>
              </a:rPr>
              <a:t>Cung</a:t>
            </a:r>
            <a:r>
              <a:rPr lang="en-US" sz="4400" dirty="0">
                <a:solidFill>
                  <a:prstClr val="white"/>
                </a:solidFill>
                <a:latin typeface="Times New Roman" pitchFamily="18" charset="0"/>
                <a:cs typeface="Times New Roman" pitchFamily="18" charset="0"/>
              </a:rPr>
              <a:t>, </a:t>
            </a:r>
            <a:r>
              <a:rPr lang="en-US" sz="4400" dirty="0" err="1">
                <a:solidFill>
                  <a:prstClr val="white"/>
                </a:solidFill>
                <a:latin typeface="Times New Roman" pitchFamily="18" charset="0"/>
                <a:cs typeface="Times New Roman" pitchFamily="18" charset="0"/>
              </a:rPr>
              <a:t>Nguyễn</a:t>
            </a:r>
            <a:r>
              <a:rPr lang="en-US" sz="4400" dirty="0">
                <a:solidFill>
                  <a:prstClr val="white"/>
                </a:solidFill>
                <a:latin typeface="Times New Roman" pitchFamily="18" charset="0"/>
                <a:cs typeface="Times New Roman" pitchFamily="18" charset="0"/>
              </a:rPr>
              <a:t> </a:t>
            </a:r>
            <a:r>
              <a:rPr lang="en-US" sz="4400" dirty="0" err="1">
                <a:solidFill>
                  <a:prstClr val="white"/>
                </a:solidFill>
                <a:latin typeface="Times New Roman" pitchFamily="18" charset="0"/>
                <a:cs typeface="Times New Roman" pitchFamily="18" charset="0"/>
              </a:rPr>
              <a:t>Tất</a:t>
            </a:r>
            <a:r>
              <a:rPr lang="en-US" sz="4400" dirty="0">
                <a:solidFill>
                  <a:prstClr val="white"/>
                </a:solidFill>
                <a:latin typeface="Times New Roman" pitchFamily="18" charset="0"/>
                <a:cs typeface="Times New Roman" pitchFamily="18" charset="0"/>
              </a:rPr>
              <a:t> </a:t>
            </a:r>
            <a:r>
              <a:rPr lang="en-US" sz="4400" dirty="0" err="1">
                <a:solidFill>
                  <a:prstClr val="white"/>
                </a:solidFill>
                <a:latin typeface="Times New Roman" pitchFamily="18" charset="0"/>
                <a:cs typeface="Times New Roman" pitchFamily="18" charset="0"/>
              </a:rPr>
              <a:t>Thành</a:t>
            </a:r>
            <a:r>
              <a:rPr lang="en-US" sz="4400" dirty="0">
                <a:solidFill>
                  <a:prstClr val="white"/>
                </a:solidFill>
                <a:latin typeface="Times New Roman" pitchFamily="18" charset="0"/>
                <a:cs typeface="Times New Roman" pitchFamily="18" charset="0"/>
              </a:rPr>
              <a:t>, </a:t>
            </a:r>
            <a:r>
              <a:rPr lang="en-US" sz="4400" dirty="0" err="1">
                <a:solidFill>
                  <a:prstClr val="white"/>
                </a:solidFill>
                <a:latin typeface="Times New Roman" pitchFamily="18" charset="0"/>
                <a:cs typeface="Times New Roman" pitchFamily="18" charset="0"/>
              </a:rPr>
              <a:t>Nguyễn</a:t>
            </a:r>
            <a:r>
              <a:rPr lang="en-US" sz="4400" dirty="0">
                <a:solidFill>
                  <a:prstClr val="white"/>
                </a:solidFill>
                <a:latin typeface="Times New Roman" pitchFamily="18" charset="0"/>
                <a:cs typeface="Times New Roman" pitchFamily="18" charset="0"/>
              </a:rPr>
              <a:t> </a:t>
            </a:r>
            <a:r>
              <a:rPr lang="en-US" sz="4400" dirty="0" err="1">
                <a:solidFill>
                  <a:prstClr val="white"/>
                </a:solidFill>
                <a:latin typeface="Times New Roman" pitchFamily="18" charset="0"/>
                <a:cs typeface="Times New Roman" pitchFamily="18" charset="0"/>
              </a:rPr>
              <a:t>Ái</a:t>
            </a:r>
            <a:r>
              <a:rPr lang="en-US" sz="4400" dirty="0">
                <a:solidFill>
                  <a:prstClr val="white"/>
                </a:solidFill>
                <a:latin typeface="Times New Roman" pitchFamily="18" charset="0"/>
                <a:cs typeface="Times New Roman" pitchFamily="18" charset="0"/>
              </a:rPr>
              <a:t> </a:t>
            </a:r>
            <a:r>
              <a:rPr lang="en-US" sz="4400" dirty="0" err="1">
                <a:solidFill>
                  <a:prstClr val="white"/>
                </a:solidFill>
                <a:latin typeface="Times New Roman" pitchFamily="18" charset="0"/>
                <a:cs typeface="Times New Roman" pitchFamily="18" charset="0"/>
              </a:rPr>
              <a:t>Quốc</a:t>
            </a:r>
            <a:r>
              <a:rPr lang="en-US" sz="4400" dirty="0">
                <a:solidFill>
                  <a:prstClr val="white"/>
                </a:solidFill>
                <a:latin typeface="Times New Roman" pitchFamily="18" charset="0"/>
                <a:cs typeface="Times New Roman" pitchFamily="18" charset="0"/>
              </a:rPr>
              <a:t>, </a:t>
            </a:r>
            <a:r>
              <a:rPr lang="en-US" sz="4400" dirty="0" err="1">
                <a:solidFill>
                  <a:prstClr val="white"/>
                </a:solidFill>
                <a:latin typeface="Times New Roman" pitchFamily="18" charset="0"/>
                <a:cs typeface="Times New Roman" pitchFamily="18" charset="0"/>
              </a:rPr>
              <a:t>Hồ</a:t>
            </a:r>
            <a:r>
              <a:rPr lang="en-US" sz="4400" dirty="0">
                <a:solidFill>
                  <a:prstClr val="white"/>
                </a:solidFill>
                <a:latin typeface="Times New Roman" pitchFamily="18" charset="0"/>
                <a:cs typeface="Times New Roman" pitchFamily="18" charset="0"/>
              </a:rPr>
              <a:t> </a:t>
            </a:r>
            <a:r>
              <a:rPr lang="en-US" sz="4400" dirty="0" err="1">
                <a:solidFill>
                  <a:prstClr val="white"/>
                </a:solidFill>
                <a:latin typeface="Times New Roman" pitchFamily="18" charset="0"/>
                <a:cs typeface="Times New Roman" pitchFamily="18" charset="0"/>
              </a:rPr>
              <a:t>Chí</a:t>
            </a:r>
            <a:r>
              <a:rPr lang="en-US" sz="4400" dirty="0">
                <a:solidFill>
                  <a:prstClr val="white"/>
                </a:solidFill>
                <a:latin typeface="Times New Roman" pitchFamily="18" charset="0"/>
                <a:cs typeface="Times New Roman" pitchFamily="18" charset="0"/>
              </a:rPr>
              <a:t> Minh….</a:t>
            </a:r>
          </a:p>
        </p:txBody>
      </p:sp>
      <p:sp>
        <p:nvSpPr>
          <p:cNvPr id="8" name="Rounded Rectangle 7">
            <a:hlinkClick r:id="rId2" action="ppaction://hlinksldjump"/>
          </p:cNvPr>
          <p:cNvSpPr/>
          <p:nvPr/>
        </p:nvSpPr>
        <p:spPr>
          <a:xfrm>
            <a:off x="2722416" y="8532925"/>
            <a:ext cx="3906984" cy="62545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1371600"/>
            <a:r>
              <a:rPr lang="en-US" sz="3000">
                <a:solidFill>
                  <a:prstClr val="white"/>
                </a:solidFill>
                <a:latin typeface="Times New Roman" pitchFamily="18" charset="0"/>
                <a:cs typeface="Times New Roman" pitchFamily="18" charset="0"/>
              </a:rPr>
              <a:t>QUAY LẠI</a:t>
            </a:r>
          </a:p>
        </p:txBody>
      </p:sp>
    </p:spTree>
    <p:extLst>
      <p:ext uri="{BB962C8B-B14F-4D97-AF65-F5344CB8AC3E}">
        <p14:creationId xmlns:p14="http://schemas.microsoft.com/office/powerpoint/2010/main" val="340462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22417" y="339551"/>
            <a:ext cx="10550276" cy="646331"/>
          </a:xfrm>
          <a:prstGeom prst="rect">
            <a:avLst/>
          </a:prstGeom>
          <a:solidFill>
            <a:schemeClr val="bg1"/>
          </a:solidFill>
          <a:ln>
            <a:solidFill>
              <a:schemeClr val="accent1"/>
            </a:solidFill>
          </a:ln>
        </p:spPr>
        <p:txBody>
          <a:bodyPr wrap="square" rtlCol="0">
            <a:spAutoFit/>
          </a:bodyPr>
          <a:lstStyle/>
          <a:p>
            <a:pPr algn="ctr" defTabSz="1371600"/>
            <a:r>
              <a:rPr lang="en-US" sz="3600">
                <a:solidFill>
                  <a:srgbClr val="F14124">
                    <a:lumMod val="50000"/>
                  </a:srgbClr>
                </a:solidFill>
                <a:latin typeface="Times New Roman" pitchFamily="18" charset="0"/>
                <a:cs typeface="Times New Roman" pitchFamily="18" charset="0"/>
              </a:rPr>
              <a:t>TRÒ CHƠI: VƯỢT CHƯỚNG NGẠI VẬT (</a:t>
            </a:r>
            <a:r>
              <a:rPr lang="en-US" sz="3600" i="1">
                <a:solidFill>
                  <a:srgbClr val="F14124">
                    <a:lumMod val="50000"/>
                  </a:srgbClr>
                </a:solidFill>
                <a:latin typeface="Times New Roman" pitchFamily="18" charset="0"/>
                <a:cs typeface="Times New Roman" pitchFamily="18" charset="0"/>
              </a:rPr>
              <a:t>Lật hình</a:t>
            </a:r>
            <a:r>
              <a:rPr lang="en-US" sz="3600">
                <a:solidFill>
                  <a:srgbClr val="F14124">
                    <a:lumMod val="50000"/>
                  </a:srgbClr>
                </a:solidFill>
                <a:latin typeface="Times New Roman" pitchFamily="18" charset="0"/>
                <a:cs typeface="Times New Roman" pitchFamily="18" charset="0"/>
              </a:rPr>
              <a:t>)</a:t>
            </a:r>
          </a:p>
        </p:txBody>
      </p:sp>
      <p:sp>
        <p:nvSpPr>
          <p:cNvPr id="6" name="Rectangle 5"/>
          <p:cNvSpPr/>
          <p:nvPr/>
        </p:nvSpPr>
        <p:spPr>
          <a:xfrm>
            <a:off x="2722416" y="1931418"/>
            <a:ext cx="3906984" cy="64124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371600"/>
            <a:r>
              <a:rPr lang="en-US" sz="35850">
                <a:solidFill>
                  <a:prstClr val="white"/>
                </a:solidFill>
                <a:latin typeface="Times New Roman" pitchFamily="18" charset="0"/>
                <a:cs typeface="Times New Roman" pitchFamily="18" charset="0"/>
              </a:rPr>
              <a:t>3</a:t>
            </a:r>
          </a:p>
        </p:txBody>
      </p:sp>
      <p:sp>
        <p:nvSpPr>
          <p:cNvPr id="2" name="Rectangle 1"/>
          <p:cNvSpPr/>
          <p:nvPr/>
        </p:nvSpPr>
        <p:spPr>
          <a:xfrm>
            <a:off x="7055427" y="1931419"/>
            <a:ext cx="8343900" cy="722696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t" anchorCtr="0"/>
          <a:lstStyle/>
          <a:p>
            <a:pPr defTabSz="1371600"/>
            <a:r>
              <a:rPr lang="en-US" sz="2700">
                <a:solidFill>
                  <a:prstClr val="white"/>
                </a:solidFill>
                <a:latin typeface="Times New Roman" pitchFamily="18" charset="0"/>
                <a:cs typeface="Times New Roman" pitchFamily="18" charset="0"/>
              </a:rPr>
              <a:t>Câu Hỏi: </a:t>
            </a:r>
          </a:p>
        </p:txBody>
      </p:sp>
      <p:sp>
        <p:nvSpPr>
          <p:cNvPr id="8" name="TextBox 7"/>
          <p:cNvSpPr txBox="1"/>
          <p:nvPr/>
        </p:nvSpPr>
        <p:spPr>
          <a:xfrm>
            <a:off x="7429500" y="2857501"/>
            <a:ext cx="7658100" cy="255454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lvl="0" algn="just">
              <a:defRPr/>
            </a:pPr>
            <a:r>
              <a:rPr lang="en-US" sz="4000" b="1" dirty="0" err="1">
                <a:solidFill>
                  <a:prstClr val="black"/>
                </a:solidFill>
                <a:latin typeface="Times New Roman" pitchFamily="18" charset="0"/>
                <a:cs typeface="Times New Roman" pitchFamily="18" charset="0"/>
              </a:rPr>
              <a:t>Điền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từ</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vào</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chỗ</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chấm</a:t>
            </a:r>
            <a:r>
              <a:rPr lang="en-US" sz="4000" b="1" dirty="0">
                <a:solidFill>
                  <a:prstClr val="black"/>
                </a:solidFill>
                <a:latin typeface="Times New Roman" pitchFamily="18" charset="0"/>
                <a:cs typeface="Times New Roman" pitchFamily="18" charset="0"/>
              </a:rPr>
              <a:t>:</a:t>
            </a:r>
          </a:p>
          <a:p>
            <a:pPr lvl="0" algn="just">
              <a:defRPr/>
            </a:pPr>
            <a:r>
              <a:rPr lang="en-US" sz="4000" b="1" i="1" dirty="0" err="1">
                <a:solidFill>
                  <a:prstClr val="black"/>
                </a:solidFill>
                <a:latin typeface="Times New Roman" pitchFamily="18" charset="0"/>
                <a:cs typeface="Times New Roman" pitchFamily="18" charset="0"/>
              </a:rPr>
              <a:t>Ngày</a:t>
            </a:r>
            <a:r>
              <a:rPr lang="en-US" sz="4000" b="1" i="1" dirty="0">
                <a:solidFill>
                  <a:prstClr val="black"/>
                </a:solidFill>
                <a:latin typeface="Times New Roman" pitchFamily="18" charset="0"/>
                <a:cs typeface="Times New Roman" pitchFamily="18" charset="0"/>
              </a:rPr>
              <a:t>……. </a:t>
            </a:r>
            <a:r>
              <a:rPr lang="en-US" sz="4000" b="1" i="1" dirty="0" err="1">
                <a:solidFill>
                  <a:prstClr val="black"/>
                </a:solidFill>
                <a:latin typeface="Times New Roman" pitchFamily="18" charset="0"/>
                <a:cs typeface="Times New Roman" pitchFamily="18" charset="0"/>
              </a:rPr>
              <a:t>Nguyễn</a:t>
            </a:r>
            <a:r>
              <a:rPr lang="en-US" sz="4000" b="1" i="1" dirty="0">
                <a:solidFill>
                  <a:prstClr val="black"/>
                </a:solidFill>
                <a:latin typeface="Times New Roman" pitchFamily="18" charset="0"/>
                <a:cs typeface="Times New Roman" pitchFamily="18" charset="0"/>
              </a:rPr>
              <a:t> </a:t>
            </a:r>
            <a:r>
              <a:rPr lang="en-US" sz="4000" b="1" i="1" dirty="0" err="1">
                <a:solidFill>
                  <a:prstClr val="black"/>
                </a:solidFill>
                <a:latin typeface="Times New Roman" pitchFamily="18" charset="0"/>
                <a:cs typeface="Times New Roman" pitchFamily="18" charset="0"/>
              </a:rPr>
              <a:t>Tất</a:t>
            </a:r>
            <a:r>
              <a:rPr lang="en-US" sz="4000" b="1" i="1" dirty="0">
                <a:solidFill>
                  <a:prstClr val="black"/>
                </a:solidFill>
                <a:latin typeface="Times New Roman" pitchFamily="18" charset="0"/>
                <a:cs typeface="Times New Roman" pitchFamily="18" charset="0"/>
              </a:rPr>
              <a:t> </a:t>
            </a:r>
            <a:r>
              <a:rPr lang="en-US" sz="4000" b="1" i="1" dirty="0" err="1">
                <a:solidFill>
                  <a:prstClr val="black"/>
                </a:solidFill>
                <a:latin typeface="Times New Roman" pitchFamily="18" charset="0"/>
                <a:cs typeface="Times New Roman" pitchFamily="18" charset="0"/>
              </a:rPr>
              <a:t>Thành</a:t>
            </a:r>
            <a:r>
              <a:rPr lang="en-US" sz="4000" b="1" i="1" dirty="0">
                <a:solidFill>
                  <a:prstClr val="black"/>
                </a:solidFill>
                <a:latin typeface="Times New Roman" pitchFamily="18" charset="0"/>
                <a:cs typeface="Times New Roman" pitchFamily="18" charset="0"/>
              </a:rPr>
              <a:t> </a:t>
            </a:r>
            <a:r>
              <a:rPr lang="en-US" sz="4000" b="1" i="1" dirty="0" err="1">
                <a:solidFill>
                  <a:prstClr val="black"/>
                </a:solidFill>
                <a:latin typeface="Times New Roman" pitchFamily="18" charset="0"/>
                <a:cs typeface="Times New Roman" pitchFamily="18" charset="0"/>
              </a:rPr>
              <a:t>rời</a:t>
            </a:r>
            <a:r>
              <a:rPr lang="en-US" sz="4000" b="1" i="1" dirty="0">
                <a:solidFill>
                  <a:prstClr val="black"/>
                </a:solidFill>
                <a:latin typeface="Times New Roman" pitchFamily="18" charset="0"/>
                <a:cs typeface="Times New Roman" pitchFamily="18" charset="0"/>
              </a:rPr>
              <a:t> </a:t>
            </a:r>
            <a:r>
              <a:rPr lang="en-US" sz="4000" b="1" i="1" dirty="0" err="1">
                <a:solidFill>
                  <a:prstClr val="black"/>
                </a:solidFill>
                <a:latin typeface="Times New Roman" pitchFamily="18" charset="0"/>
                <a:cs typeface="Times New Roman" pitchFamily="18" charset="0"/>
              </a:rPr>
              <a:t>Tổ</a:t>
            </a:r>
            <a:r>
              <a:rPr lang="en-US" sz="4000" b="1" i="1" dirty="0">
                <a:solidFill>
                  <a:prstClr val="black"/>
                </a:solidFill>
                <a:latin typeface="Times New Roman" pitchFamily="18" charset="0"/>
                <a:cs typeface="Times New Roman" pitchFamily="18" charset="0"/>
              </a:rPr>
              <a:t> </a:t>
            </a:r>
            <a:r>
              <a:rPr lang="en-US" sz="4000" b="1" i="1" dirty="0" err="1">
                <a:solidFill>
                  <a:prstClr val="black"/>
                </a:solidFill>
                <a:latin typeface="Times New Roman" pitchFamily="18" charset="0"/>
                <a:cs typeface="Times New Roman" pitchFamily="18" charset="0"/>
              </a:rPr>
              <a:t>quốc</a:t>
            </a:r>
            <a:r>
              <a:rPr lang="en-US" sz="4000" b="1" i="1" dirty="0">
                <a:solidFill>
                  <a:prstClr val="black"/>
                </a:solidFill>
                <a:latin typeface="Times New Roman" pitchFamily="18" charset="0"/>
                <a:cs typeface="Times New Roman" pitchFamily="18" charset="0"/>
              </a:rPr>
              <a:t> </a:t>
            </a:r>
            <a:r>
              <a:rPr lang="en-US" sz="4000" b="1" i="1" dirty="0" err="1">
                <a:solidFill>
                  <a:prstClr val="black"/>
                </a:solidFill>
                <a:latin typeface="Times New Roman" pitchFamily="18" charset="0"/>
                <a:cs typeface="Times New Roman" pitchFamily="18" charset="0"/>
              </a:rPr>
              <a:t>ra</a:t>
            </a:r>
            <a:r>
              <a:rPr lang="en-US" sz="4000" b="1" i="1" dirty="0">
                <a:solidFill>
                  <a:prstClr val="black"/>
                </a:solidFill>
                <a:latin typeface="Times New Roman" pitchFamily="18" charset="0"/>
                <a:cs typeface="Times New Roman" pitchFamily="18" charset="0"/>
              </a:rPr>
              <a:t> </a:t>
            </a:r>
            <a:r>
              <a:rPr lang="en-US" sz="4000" b="1" i="1" dirty="0" err="1">
                <a:solidFill>
                  <a:prstClr val="black"/>
                </a:solidFill>
                <a:latin typeface="Times New Roman" pitchFamily="18" charset="0"/>
                <a:cs typeface="Times New Roman" pitchFamily="18" charset="0"/>
              </a:rPr>
              <a:t>đi</a:t>
            </a:r>
            <a:r>
              <a:rPr lang="en-US" sz="4000" b="1" i="1" dirty="0">
                <a:solidFill>
                  <a:prstClr val="black"/>
                </a:solidFill>
                <a:latin typeface="Times New Roman" pitchFamily="18" charset="0"/>
                <a:cs typeface="Times New Roman" pitchFamily="18" charset="0"/>
              </a:rPr>
              <a:t>, </a:t>
            </a:r>
            <a:r>
              <a:rPr lang="en-US" sz="4000" b="1" i="1" dirty="0" err="1">
                <a:solidFill>
                  <a:prstClr val="black"/>
                </a:solidFill>
                <a:latin typeface="Times New Roman" pitchFamily="18" charset="0"/>
                <a:cs typeface="Times New Roman" pitchFamily="18" charset="0"/>
              </a:rPr>
              <a:t>bắt</a:t>
            </a:r>
            <a:r>
              <a:rPr lang="en-US" sz="4000" b="1" i="1" dirty="0">
                <a:solidFill>
                  <a:prstClr val="black"/>
                </a:solidFill>
                <a:latin typeface="Times New Roman" pitchFamily="18" charset="0"/>
                <a:cs typeface="Times New Roman" pitchFamily="18" charset="0"/>
              </a:rPr>
              <a:t> </a:t>
            </a:r>
            <a:r>
              <a:rPr lang="en-US" sz="4000" b="1" i="1" dirty="0" err="1">
                <a:solidFill>
                  <a:prstClr val="black"/>
                </a:solidFill>
                <a:latin typeface="Times New Roman" pitchFamily="18" charset="0"/>
                <a:cs typeface="Times New Roman" pitchFamily="18" charset="0"/>
              </a:rPr>
              <a:t>đầu</a:t>
            </a:r>
            <a:r>
              <a:rPr lang="en-US" sz="4000" b="1" i="1" dirty="0">
                <a:solidFill>
                  <a:prstClr val="black"/>
                </a:solidFill>
                <a:latin typeface="Times New Roman" pitchFamily="18" charset="0"/>
                <a:cs typeface="Times New Roman" pitchFamily="18" charset="0"/>
              </a:rPr>
              <a:t> </a:t>
            </a:r>
            <a:r>
              <a:rPr lang="en-US" sz="4000" b="1" i="1" dirty="0" err="1">
                <a:solidFill>
                  <a:prstClr val="black"/>
                </a:solidFill>
                <a:latin typeface="Times New Roman" pitchFamily="18" charset="0"/>
                <a:cs typeface="Times New Roman" pitchFamily="18" charset="0"/>
              </a:rPr>
              <a:t>cuộc</a:t>
            </a:r>
            <a:r>
              <a:rPr lang="en-US" sz="4000" b="1" i="1" dirty="0">
                <a:solidFill>
                  <a:prstClr val="black"/>
                </a:solidFill>
                <a:latin typeface="Times New Roman" pitchFamily="18" charset="0"/>
                <a:cs typeface="Times New Roman" pitchFamily="18" charset="0"/>
              </a:rPr>
              <a:t> </a:t>
            </a:r>
            <a:r>
              <a:rPr lang="en-US" sz="4000" b="1" i="1" dirty="0" err="1">
                <a:solidFill>
                  <a:prstClr val="black"/>
                </a:solidFill>
                <a:latin typeface="Times New Roman" pitchFamily="18" charset="0"/>
                <a:cs typeface="Times New Roman" pitchFamily="18" charset="0"/>
              </a:rPr>
              <a:t>hành</a:t>
            </a:r>
            <a:r>
              <a:rPr lang="en-US" sz="4000" b="1" i="1" dirty="0">
                <a:solidFill>
                  <a:prstClr val="black"/>
                </a:solidFill>
                <a:latin typeface="Times New Roman" pitchFamily="18" charset="0"/>
                <a:cs typeface="Times New Roman" pitchFamily="18" charset="0"/>
              </a:rPr>
              <a:t> </a:t>
            </a:r>
            <a:r>
              <a:rPr lang="en-US" sz="4000" b="1" i="1" dirty="0" err="1">
                <a:solidFill>
                  <a:prstClr val="black"/>
                </a:solidFill>
                <a:latin typeface="Times New Roman" pitchFamily="18" charset="0"/>
                <a:cs typeface="Times New Roman" pitchFamily="18" charset="0"/>
              </a:rPr>
              <a:t>trình</a:t>
            </a:r>
            <a:r>
              <a:rPr lang="en-US" sz="4000" b="1" i="1" dirty="0">
                <a:solidFill>
                  <a:prstClr val="black"/>
                </a:solidFill>
                <a:latin typeface="Times New Roman" pitchFamily="18" charset="0"/>
                <a:cs typeface="Times New Roman" pitchFamily="18" charset="0"/>
              </a:rPr>
              <a:t> </a:t>
            </a:r>
            <a:r>
              <a:rPr lang="en-US" sz="4000" b="1" i="1" dirty="0" err="1">
                <a:solidFill>
                  <a:prstClr val="black"/>
                </a:solidFill>
                <a:latin typeface="Times New Roman" pitchFamily="18" charset="0"/>
                <a:cs typeface="Times New Roman" pitchFamily="18" charset="0"/>
              </a:rPr>
              <a:t>cứu</a:t>
            </a:r>
            <a:r>
              <a:rPr lang="en-US" sz="4000" b="1" i="1" dirty="0">
                <a:solidFill>
                  <a:prstClr val="black"/>
                </a:solidFill>
                <a:latin typeface="Times New Roman" pitchFamily="18" charset="0"/>
                <a:cs typeface="Times New Roman" pitchFamily="18" charset="0"/>
              </a:rPr>
              <a:t> </a:t>
            </a:r>
            <a:r>
              <a:rPr lang="en-US" sz="4000" b="1" i="1" dirty="0" err="1">
                <a:solidFill>
                  <a:prstClr val="black"/>
                </a:solidFill>
                <a:latin typeface="Times New Roman" pitchFamily="18" charset="0"/>
                <a:cs typeface="Times New Roman" pitchFamily="18" charset="0"/>
              </a:rPr>
              <a:t>nước</a:t>
            </a:r>
            <a:r>
              <a:rPr lang="en-US" sz="4000" b="1" i="1" dirty="0">
                <a:solidFill>
                  <a:prstClr val="black"/>
                </a:solidFill>
                <a:latin typeface="Times New Roman" pitchFamily="18" charset="0"/>
                <a:cs typeface="Times New Roman" pitchFamily="18" charset="0"/>
              </a:rPr>
              <a:t>.</a:t>
            </a:r>
            <a:endParaRPr lang="en-US" sz="4000" dirty="0"/>
          </a:p>
        </p:txBody>
      </p:sp>
      <p:sp>
        <p:nvSpPr>
          <p:cNvPr id="9" name="TextBox 8"/>
          <p:cNvSpPr txBox="1"/>
          <p:nvPr/>
        </p:nvSpPr>
        <p:spPr>
          <a:xfrm>
            <a:off x="7429500" y="6057900"/>
            <a:ext cx="7658100" cy="84023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90000"/>
              </a:lnSpc>
              <a:spcBef>
                <a:spcPct val="0"/>
              </a:spcBef>
              <a:spcAft>
                <a:spcPts val="600"/>
              </a:spcAft>
            </a:pPr>
            <a:r>
              <a:rPr lang="en-US" sz="5400" b="1" i="1" dirty="0">
                <a:solidFill>
                  <a:schemeClr val="bg1"/>
                </a:solidFill>
                <a:latin typeface="Times New Roman" pitchFamily="18" charset="0"/>
                <a:cs typeface="Times New Roman" pitchFamily="18" charset="0"/>
              </a:rPr>
              <a:t>5/6/1911</a:t>
            </a:r>
            <a:endParaRPr lang="en-US" sz="5400" dirty="0">
              <a:solidFill>
                <a:schemeClr val="bg1"/>
              </a:solidFill>
              <a:latin typeface="Times New Roman" panose="02020603050405020304" pitchFamily="18" charset="0"/>
              <a:cs typeface="Times New Roman" panose="02020603050405020304" pitchFamily="18" charset="0"/>
            </a:endParaRPr>
          </a:p>
        </p:txBody>
      </p:sp>
      <p:sp>
        <p:nvSpPr>
          <p:cNvPr id="10" name="Rounded Rectangle 9">
            <a:hlinkClick r:id="rId2" action="ppaction://hlinksldjump"/>
          </p:cNvPr>
          <p:cNvSpPr/>
          <p:nvPr/>
        </p:nvSpPr>
        <p:spPr>
          <a:xfrm>
            <a:off x="2722416" y="8532925"/>
            <a:ext cx="3906984" cy="62545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1371600"/>
            <a:r>
              <a:rPr lang="en-US" sz="3000">
                <a:solidFill>
                  <a:prstClr val="white"/>
                </a:solidFill>
                <a:latin typeface="Times New Roman" pitchFamily="18" charset="0"/>
                <a:cs typeface="Times New Roman" pitchFamily="18" charset="0"/>
              </a:rPr>
              <a:t>QUAY LẠI</a:t>
            </a:r>
          </a:p>
        </p:txBody>
      </p:sp>
    </p:spTree>
    <p:extLst>
      <p:ext uri="{BB962C8B-B14F-4D97-AF65-F5344CB8AC3E}">
        <p14:creationId xmlns:p14="http://schemas.microsoft.com/office/powerpoint/2010/main" val="247467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22417" y="339551"/>
            <a:ext cx="10550276" cy="646331"/>
          </a:xfrm>
          <a:prstGeom prst="rect">
            <a:avLst/>
          </a:prstGeom>
          <a:solidFill>
            <a:schemeClr val="bg1"/>
          </a:solidFill>
          <a:ln>
            <a:solidFill>
              <a:schemeClr val="accent1"/>
            </a:solidFill>
          </a:ln>
        </p:spPr>
        <p:txBody>
          <a:bodyPr wrap="square" rtlCol="0">
            <a:spAutoFit/>
          </a:bodyPr>
          <a:lstStyle/>
          <a:p>
            <a:pPr algn="ctr" defTabSz="1371600"/>
            <a:r>
              <a:rPr lang="en-US" sz="3600">
                <a:solidFill>
                  <a:srgbClr val="F14124">
                    <a:lumMod val="50000"/>
                  </a:srgbClr>
                </a:solidFill>
                <a:latin typeface="Times New Roman" pitchFamily="18" charset="0"/>
                <a:cs typeface="Times New Roman" pitchFamily="18" charset="0"/>
              </a:rPr>
              <a:t>TRÒ CHƠI: VƯỢT CHƯỚNG NGẠI VẬT (</a:t>
            </a:r>
            <a:r>
              <a:rPr lang="en-US" sz="3600" i="1">
                <a:solidFill>
                  <a:srgbClr val="F14124">
                    <a:lumMod val="50000"/>
                  </a:srgbClr>
                </a:solidFill>
                <a:latin typeface="Times New Roman" pitchFamily="18" charset="0"/>
                <a:cs typeface="Times New Roman" pitchFamily="18" charset="0"/>
              </a:rPr>
              <a:t>Lật hình</a:t>
            </a:r>
            <a:r>
              <a:rPr lang="en-US" sz="3600">
                <a:solidFill>
                  <a:srgbClr val="F14124">
                    <a:lumMod val="50000"/>
                  </a:srgbClr>
                </a:solidFill>
                <a:latin typeface="Times New Roman" pitchFamily="18" charset="0"/>
                <a:cs typeface="Times New Roman" pitchFamily="18" charset="0"/>
              </a:rPr>
              <a:t>)</a:t>
            </a:r>
          </a:p>
        </p:txBody>
      </p:sp>
      <p:sp>
        <p:nvSpPr>
          <p:cNvPr id="6" name="Rectangle 5"/>
          <p:cNvSpPr/>
          <p:nvPr/>
        </p:nvSpPr>
        <p:spPr>
          <a:xfrm>
            <a:off x="2722416" y="1931418"/>
            <a:ext cx="3906984" cy="641248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371600"/>
            <a:r>
              <a:rPr lang="en-US" sz="35850">
                <a:solidFill>
                  <a:prstClr val="white"/>
                </a:solidFill>
                <a:latin typeface="Times New Roman" pitchFamily="18" charset="0"/>
                <a:cs typeface="Times New Roman" pitchFamily="18" charset="0"/>
              </a:rPr>
              <a:t>4</a:t>
            </a:r>
          </a:p>
        </p:txBody>
      </p:sp>
      <p:sp>
        <p:nvSpPr>
          <p:cNvPr id="2" name="Rectangle 1"/>
          <p:cNvSpPr/>
          <p:nvPr/>
        </p:nvSpPr>
        <p:spPr>
          <a:xfrm>
            <a:off x="7086600" y="1931419"/>
            <a:ext cx="8343900" cy="72269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nchorCtr="0"/>
          <a:lstStyle/>
          <a:p>
            <a:pPr algn="ctr" defTabSz="1371600"/>
            <a:endParaRPr lang="en-US" sz="2700">
              <a:solidFill>
                <a:prstClr val="white"/>
              </a:solidFill>
              <a:latin typeface="Trebuchet MS"/>
            </a:endParaRPr>
          </a:p>
        </p:txBody>
      </p:sp>
      <p:sp>
        <p:nvSpPr>
          <p:cNvPr id="3" name="TextBox 2"/>
          <p:cNvSpPr txBox="1"/>
          <p:nvPr/>
        </p:nvSpPr>
        <p:spPr>
          <a:xfrm>
            <a:off x="7429500" y="2541233"/>
            <a:ext cx="7658100" cy="2123658"/>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just" defTabSz="1371600"/>
            <a:r>
              <a:rPr lang="en-US" sz="4400" b="1" dirty="0">
                <a:solidFill>
                  <a:prstClr val="white"/>
                </a:solidFill>
                <a:latin typeface="Times New Roman" pitchFamily="18" charset="0"/>
                <a:cs typeface="Times New Roman" pitchFamily="18" charset="0"/>
              </a:rPr>
              <a:t>H</a:t>
            </a:r>
            <a:r>
              <a:rPr lang="vi-VN" sz="4400" b="1" dirty="0">
                <a:solidFill>
                  <a:prstClr val="white"/>
                </a:solidFill>
                <a:latin typeface="Times New Roman" pitchFamily="18" charset="0"/>
                <a:cs typeface="Times New Roman" pitchFamily="18" charset="0"/>
              </a:rPr>
              <a:t>ãy cho biết Bác Hồ sinh ngày tháng năm nào? Tại đâu? Tên khai sinh của Bác?</a:t>
            </a:r>
            <a:endParaRPr lang="en-US" sz="4400" b="1" dirty="0">
              <a:solidFill>
                <a:prstClr val="white"/>
              </a:solidFill>
              <a:latin typeface="Times New Roman" pitchFamily="18" charset="0"/>
              <a:cs typeface="Times New Roman" pitchFamily="18" charset="0"/>
            </a:endParaRPr>
          </a:p>
        </p:txBody>
      </p:sp>
      <p:sp>
        <p:nvSpPr>
          <p:cNvPr id="5" name="TextBox 4"/>
          <p:cNvSpPr txBox="1"/>
          <p:nvPr/>
        </p:nvSpPr>
        <p:spPr>
          <a:xfrm>
            <a:off x="7429500" y="5137659"/>
            <a:ext cx="7658100" cy="297773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defTabSz="1371600"/>
            <a:r>
              <a:rPr lang="en-US" sz="3750" dirty="0" err="1">
                <a:solidFill>
                  <a:prstClr val="black"/>
                </a:solidFill>
                <a:latin typeface="Times New Roman" pitchFamily="18" charset="0"/>
                <a:cs typeface="Times New Roman" pitchFamily="18" charset="0"/>
              </a:rPr>
              <a:t>Bác</a:t>
            </a:r>
            <a:r>
              <a:rPr lang="en-US" sz="3750" dirty="0">
                <a:solidFill>
                  <a:prstClr val="black"/>
                </a:solidFill>
                <a:latin typeface="Times New Roman" pitchFamily="18" charset="0"/>
                <a:cs typeface="Times New Roman" pitchFamily="18" charset="0"/>
              </a:rPr>
              <a:t> </a:t>
            </a:r>
            <a:r>
              <a:rPr lang="en-US" sz="3750" dirty="0" err="1">
                <a:solidFill>
                  <a:prstClr val="black"/>
                </a:solidFill>
                <a:latin typeface="Times New Roman" pitchFamily="18" charset="0"/>
                <a:cs typeface="Times New Roman" pitchFamily="18" charset="0"/>
              </a:rPr>
              <a:t>Hồ</a:t>
            </a:r>
            <a:r>
              <a:rPr lang="en-US" sz="3750" dirty="0">
                <a:solidFill>
                  <a:prstClr val="black"/>
                </a:solidFill>
                <a:latin typeface="Times New Roman" pitchFamily="18" charset="0"/>
                <a:cs typeface="Times New Roman" pitchFamily="18" charset="0"/>
              </a:rPr>
              <a:t> </a:t>
            </a:r>
            <a:r>
              <a:rPr lang="en-US" sz="3750" dirty="0" err="1">
                <a:solidFill>
                  <a:prstClr val="black"/>
                </a:solidFill>
                <a:latin typeface="Times New Roman" pitchFamily="18" charset="0"/>
                <a:cs typeface="Times New Roman" pitchFamily="18" charset="0"/>
              </a:rPr>
              <a:t>sinh</a:t>
            </a:r>
            <a:r>
              <a:rPr lang="en-US" sz="3750" dirty="0">
                <a:solidFill>
                  <a:prstClr val="black"/>
                </a:solidFill>
                <a:latin typeface="Times New Roman" pitchFamily="18" charset="0"/>
                <a:cs typeface="Times New Roman" pitchFamily="18" charset="0"/>
              </a:rPr>
              <a:t> </a:t>
            </a:r>
            <a:r>
              <a:rPr lang="en-US" sz="3750" dirty="0" err="1">
                <a:solidFill>
                  <a:prstClr val="black"/>
                </a:solidFill>
                <a:latin typeface="Times New Roman" pitchFamily="18" charset="0"/>
                <a:cs typeface="Times New Roman" pitchFamily="18" charset="0"/>
              </a:rPr>
              <a:t>ngày</a:t>
            </a:r>
            <a:r>
              <a:rPr lang="en-US" sz="3750" dirty="0">
                <a:solidFill>
                  <a:prstClr val="black"/>
                </a:solidFill>
                <a:latin typeface="Times New Roman" pitchFamily="18" charset="0"/>
                <a:cs typeface="Times New Roman" pitchFamily="18" charset="0"/>
              </a:rPr>
              <a:t> 19/5/1890 </a:t>
            </a:r>
            <a:r>
              <a:rPr lang="en-US" sz="3750" dirty="0" err="1">
                <a:solidFill>
                  <a:prstClr val="black"/>
                </a:solidFill>
                <a:latin typeface="Times New Roman" pitchFamily="18" charset="0"/>
                <a:cs typeface="Times New Roman" pitchFamily="18" charset="0"/>
              </a:rPr>
              <a:t>tại</a:t>
            </a:r>
            <a:r>
              <a:rPr lang="en-US" sz="3750" dirty="0">
                <a:solidFill>
                  <a:prstClr val="black"/>
                </a:solidFill>
                <a:latin typeface="Times New Roman" pitchFamily="18" charset="0"/>
                <a:cs typeface="Times New Roman" pitchFamily="18" charset="0"/>
              </a:rPr>
              <a:t> </a:t>
            </a:r>
            <a:r>
              <a:rPr lang="en-US" sz="3750" dirty="0" err="1">
                <a:solidFill>
                  <a:prstClr val="black"/>
                </a:solidFill>
                <a:latin typeface="Times New Roman" pitchFamily="18" charset="0"/>
                <a:cs typeface="Times New Roman" pitchFamily="18" charset="0"/>
              </a:rPr>
              <a:t>quê</a:t>
            </a:r>
            <a:r>
              <a:rPr lang="en-US" sz="3750" dirty="0">
                <a:solidFill>
                  <a:prstClr val="black"/>
                </a:solidFill>
                <a:latin typeface="Times New Roman" pitchFamily="18" charset="0"/>
                <a:cs typeface="Times New Roman" pitchFamily="18" charset="0"/>
              </a:rPr>
              <a:t> </a:t>
            </a:r>
            <a:r>
              <a:rPr lang="en-US" sz="3750" dirty="0" err="1">
                <a:solidFill>
                  <a:prstClr val="black"/>
                </a:solidFill>
                <a:latin typeface="Times New Roman" pitchFamily="18" charset="0"/>
                <a:cs typeface="Times New Roman" pitchFamily="18" charset="0"/>
              </a:rPr>
              <a:t>ngoại</a:t>
            </a:r>
            <a:r>
              <a:rPr lang="en-US" sz="3750" dirty="0">
                <a:solidFill>
                  <a:prstClr val="black"/>
                </a:solidFill>
                <a:latin typeface="Times New Roman" pitchFamily="18" charset="0"/>
                <a:cs typeface="Times New Roman" pitchFamily="18" charset="0"/>
              </a:rPr>
              <a:t> </a:t>
            </a:r>
            <a:r>
              <a:rPr lang="en-US" sz="3750" dirty="0" err="1">
                <a:solidFill>
                  <a:prstClr val="black"/>
                </a:solidFill>
                <a:latin typeface="Times New Roman" pitchFamily="18" charset="0"/>
                <a:cs typeface="Times New Roman" pitchFamily="18" charset="0"/>
              </a:rPr>
              <a:t>của</a:t>
            </a:r>
            <a:r>
              <a:rPr lang="en-US" sz="3750" dirty="0">
                <a:solidFill>
                  <a:prstClr val="black"/>
                </a:solidFill>
                <a:latin typeface="Times New Roman" pitchFamily="18" charset="0"/>
                <a:cs typeface="Times New Roman" pitchFamily="18" charset="0"/>
              </a:rPr>
              <a:t> </a:t>
            </a:r>
            <a:r>
              <a:rPr lang="en-US" sz="3750" dirty="0" err="1">
                <a:solidFill>
                  <a:prstClr val="black"/>
                </a:solidFill>
                <a:latin typeface="Times New Roman" pitchFamily="18" charset="0"/>
                <a:cs typeface="Times New Roman" pitchFamily="18" charset="0"/>
              </a:rPr>
              <a:t>Bác</a:t>
            </a:r>
            <a:r>
              <a:rPr lang="en-US" sz="3750" dirty="0">
                <a:solidFill>
                  <a:prstClr val="black"/>
                </a:solidFill>
                <a:latin typeface="Times New Roman" pitchFamily="18" charset="0"/>
                <a:cs typeface="Times New Roman" pitchFamily="18" charset="0"/>
              </a:rPr>
              <a:t> (</a:t>
            </a:r>
            <a:r>
              <a:rPr lang="en-US" sz="3750" dirty="0" err="1">
                <a:solidFill>
                  <a:prstClr val="black"/>
                </a:solidFill>
                <a:latin typeface="Times New Roman" pitchFamily="18" charset="0"/>
                <a:cs typeface="Times New Roman" pitchFamily="18" charset="0"/>
              </a:rPr>
              <a:t>làng</a:t>
            </a:r>
            <a:r>
              <a:rPr lang="en-US" sz="3750" dirty="0">
                <a:solidFill>
                  <a:prstClr val="black"/>
                </a:solidFill>
                <a:latin typeface="Times New Roman" pitchFamily="18" charset="0"/>
                <a:cs typeface="Times New Roman" pitchFamily="18" charset="0"/>
              </a:rPr>
              <a:t> </a:t>
            </a:r>
            <a:r>
              <a:rPr lang="en-US" sz="3750" dirty="0" err="1">
                <a:solidFill>
                  <a:prstClr val="black"/>
                </a:solidFill>
                <a:latin typeface="Times New Roman" pitchFamily="18" charset="0"/>
                <a:cs typeface="Times New Roman" pitchFamily="18" charset="0"/>
              </a:rPr>
              <a:t>Hoàng</a:t>
            </a:r>
            <a:r>
              <a:rPr lang="en-US" sz="3750" dirty="0">
                <a:solidFill>
                  <a:prstClr val="black"/>
                </a:solidFill>
                <a:latin typeface="Times New Roman" pitchFamily="18" charset="0"/>
                <a:cs typeface="Times New Roman" pitchFamily="18" charset="0"/>
              </a:rPr>
              <a:t> </a:t>
            </a:r>
            <a:r>
              <a:rPr lang="en-US" sz="3750" dirty="0" err="1">
                <a:solidFill>
                  <a:prstClr val="black"/>
                </a:solidFill>
                <a:latin typeface="Times New Roman" pitchFamily="18" charset="0"/>
                <a:cs typeface="Times New Roman" pitchFamily="18" charset="0"/>
              </a:rPr>
              <a:t>Trù</a:t>
            </a:r>
            <a:r>
              <a:rPr lang="en-US" sz="3750" dirty="0">
                <a:solidFill>
                  <a:prstClr val="black"/>
                </a:solidFill>
                <a:latin typeface="Times New Roman" pitchFamily="18" charset="0"/>
                <a:cs typeface="Times New Roman" pitchFamily="18" charset="0"/>
              </a:rPr>
              <a:t>, </a:t>
            </a:r>
            <a:r>
              <a:rPr lang="en-US" sz="3750" dirty="0" err="1">
                <a:solidFill>
                  <a:prstClr val="black"/>
                </a:solidFill>
                <a:latin typeface="Times New Roman" pitchFamily="18" charset="0"/>
                <a:cs typeface="Times New Roman" pitchFamily="18" charset="0"/>
              </a:rPr>
              <a:t>xã</a:t>
            </a:r>
            <a:r>
              <a:rPr lang="en-US" sz="3750" dirty="0">
                <a:solidFill>
                  <a:prstClr val="black"/>
                </a:solidFill>
                <a:latin typeface="Times New Roman" pitchFamily="18" charset="0"/>
                <a:cs typeface="Times New Roman" pitchFamily="18" charset="0"/>
              </a:rPr>
              <a:t> Kim </a:t>
            </a:r>
            <a:r>
              <a:rPr lang="en-US" sz="3750" dirty="0" err="1">
                <a:solidFill>
                  <a:prstClr val="black"/>
                </a:solidFill>
                <a:latin typeface="Times New Roman" pitchFamily="18" charset="0"/>
                <a:cs typeface="Times New Roman" pitchFamily="18" charset="0"/>
              </a:rPr>
              <a:t>Liên</a:t>
            </a:r>
            <a:r>
              <a:rPr lang="en-US" sz="3750" dirty="0">
                <a:solidFill>
                  <a:prstClr val="black"/>
                </a:solidFill>
                <a:latin typeface="Times New Roman" pitchFamily="18" charset="0"/>
                <a:cs typeface="Times New Roman" pitchFamily="18" charset="0"/>
              </a:rPr>
              <a:t>, </a:t>
            </a:r>
            <a:r>
              <a:rPr lang="en-US" sz="3750" dirty="0" err="1">
                <a:solidFill>
                  <a:prstClr val="black"/>
                </a:solidFill>
                <a:latin typeface="Times New Roman" pitchFamily="18" charset="0"/>
                <a:cs typeface="Times New Roman" pitchFamily="18" charset="0"/>
              </a:rPr>
              <a:t>huyện</a:t>
            </a:r>
            <a:r>
              <a:rPr lang="en-US" sz="3750" dirty="0">
                <a:solidFill>
                  <a:prstClr val="black"/>
                </a:solidFill>
                <a:latin typeface="Times New Roman" pitchFamily="18" charset="0"/>
                <a:cs typeface="Times New Roman" pitchFamily="18" charset="0"/>
              </a:rPr>
              <a:t> Nam </a:t>
            </a:r>
            <a:r>
              <a:rPr lang="en-US" sz="3750" dirty="0" err="1">
                <a:solidFill>
                  <a:prstClr val="black"/>
                </a:solidFill>
                <a:latin typeface="Times New Roman" pitchFamily="18" charset="0"/>
                <a:cs typeface="Times New Roman" pitchFamily="18" charset="0"/>
              </a:rPr>
              <a:t>Đàn</a:t>
            </a:r>
            <a:r>
              <a:rPr lang="en-US" sz="3750" dirty="0">
                <a:solidFill>
                  <a:prstClr val="black"/>
                </a:solidFill>
                <a:latin typeface="Times New Roman" pitchFamily="18" charset="0"/>
                <a:cs typeface="Times New Roman" pitchFamily="18" charset="0"/>
              </a:rPr>
              <a:t>, </a:t>
            </a:r>
            <a:r>
              <a:rPr lang="en-US" sz="3750" dirty="0" err="1">
                <a:solidFill>
                  <a:prstClr val="black"/>
                </a:solidFill>
                <a:latin typeface="Times New Roman" pitchFamily="18" charset="0"/>
                <a:cs typeface="Times New Roman" pitchFamily="18" charset="0"/>
              </a:rPr>
              <a:t>tỉnh</a:t>
            </a:r>
            <a:r>
              <a:rPr lang="en-US" sz="3750" dirty="0">
                <a:solidFill>
                  <a:prstClr val="black"/>
                </a:solidFill>
                <a:latin typeface="Times New Roman" pitchFamily="18" charset="0"/>
                <a:cs typeface="Times New Roman" pitchFamily="18" charset="0"/>
              </a:rPr>
              <a:t> </a:t>
            </a:r>
            <a:r>
              <a:rPr lang="en-US" sz="3750" dirty="0" err="1">
                <a:solidFill>
                  <a:prstClr val="black"/>
                </a:solidFill>
                <a:latin typeface="Times New Roman" pitchFamily="18" charset="0"/>
                <a:cs typeface="Times New Roman" pitchFamily="18" charset="0"/>
              </a:rPr>
              <a:t>Nghệ</a:t>
            </a:r>
            <a:r>
              <a:rPr lang="en-US" sz="3750" dirty="0">
                <a:solidFill>
                  <a:prstClr val="black"/>
                </a:solidFill>
                <a:latin typeface="Times New Roman" pitchFamily="18" charset="0"/>
                <a:cs typeface="Times New Roman" pitchFamily="18" charset="0"/>
              </a:rPr>
              <a:t> An). </a:t>
            </a:r>
            <a:r>
              <a:rPr lang="en-US" sz="3750" dirty="0" err="1">
                <a:solidFill>
                  <a:prstClr val="black"/>
                </a:solidFill>
                <a:latin typeface="Times New Roman" pitchFamily="18" charset="0"/>
                <a:cs typeface="Times New Roman" pitchFamily="18" charset="0"/>
              </a:rPr>
              <a:t>Tên</a:t>
            </a:r>
            <a:r>
              <a:rPr lang="en-US" sz="3750" dirty="0">
                <a:solidFill>
                  <a:prstClr val="black"/>
                </a:solidFill>
                <a:latin typeface="Times New Roman" pitchFamily="18" charset="0"/>
                <a:cs typeface="Times New Roman" pitchFamily="18" charset="0"/>
              </a:rPr>
              <a:t> </a:t>
            </a:r>
            <a:r>
              <a:rPr lang="en-US" sz="3750" dirty="0" err="1">
                <a:solidFill>
                  <a:prstClr val="black"/>
                </a:solidFill>
                <a:latin typeface="Times New Roman" pitchFamily="18" charset="0"/>
                <a:cs typeface="Times New Roman" pitchFamily="18" charset="0"/>
              </a:rPr>
              <a:t>khai</a:t>
            </a:r>
            <a:r>
              <a:rPr lang="en-US" sz="3750" dirty="0">
                <a:solidFill>
                  <a:prstClr val="black"/>
                </a:solidFill>
                <a:latin typeface="Times New Roman" pitchFamily="18" charset="0"/>
                <a:cs typeface="Times New Roman" pitchFamily="18" charset="0"/>
              </a:rPr>
              <a:t> </a:t>
            </a:r>
            <a:r>
              <a:rPr lang="en-US" sz="3750" dirty="0" err="1">
                <a:solidFill>
                  <a:prstClr val="black"/>
                </a:solidFill>
                <a:latin typeface="Times New Roman" pitchFamily="18" charset="0"/>
                <a:cs typeface="Times New Roman" pitchFamily="18" charset="0"/>
              </a:rPr>
              <a:t>sinh</a:t>
            </a:r>
            <a:r>
              <a:rPr lang="en-US" sz="3750" dirty="0">
                <a:solidFill>
                  <a:prstClr val="black"/>
                </a:solidFill>
                <a:latin typeface="Times New Roman" pitchFamily="18" charset="0"/>
                <a:cs typeface="Times New Roman" pitchFamily="18" charset="0"/>
              </a:rPr>
              <a:t> </a:t>
            </a:r>
            <a:r>
              <a:rPr lang="en-US" sz="3750" dirty="0" err="1">
                <a:solidFill>
                  <a:prstClr val="black"/>
                </a:solidFill>
                <a:latin typeface="Times New Roman" pitchFamily="18" charset="0"/>
                <a:cs typeface="Times New Roman" pitchFamily="18" charset="0"/>
              </a:rPr>
              <a:t>của</a:t>
            </a:r>
            <a:r>
              <a:rPr lang="en-US" sz="3750" dirty="0">
                <a:solidFill>
                  <a:prstClr val="black"/>
                </a:solidFill>
                <a:latin typeface="Times New Roman" pitchFamily="18" charset="0"/>
                <a:cs typeface="Times New Roman" pitchFamily="18" charset="0"/>
              </a:rPr>
              <a:t> </a:t>
            </a:r>
            <a:r>
              <a:rPr lang="en-US" sz="3750" dirty="0" err="1">
                <a:solidFill>
                  <a:prstClr val="black"/>
                </a:solidFill>
                <a:latin typeface="Times New Roman" pitchFamily="18" charset="0"/>
                <a:cs typeface="Times New Roman" pitchFamily="18" charset="0"/>
              </a:rPr>
              <a:t>Bác</a:t>
            </a:r>
            <a:r>
              <a:rPr lang="en-US" sz="3750" dirty="0">
                <a:solidFill>
                  <a:prstClr val="black"/>
                </a:solidFill>
                <a:latin typeface="Times New Roman" pitchFamily="18" charset="0"/>
                <a:cs typeface="Times New Roman" pitchFamily="18" charset="0"/>
              </a:rPr>
              <a:t> </a:t>
            </a:r>
            <a:r>
              <a:rPr lang="en-US" sz="3750" dirty="0" err="1">
                <a:solidFill>
                  <a:prstClr val="black"/>
                </a:solidFill>
                <a:latin typeface="Times New Roman" pitchFamily="18" charset="0"/>
                <a:cs typeface="Times New Roman" pitchFamily="18" charset="0"/>
              </a:rPr>
              <a:t>Hồ</a:t>
            </a:r>
            <a:r>
              <a:rPr lang="en-US" sz="3750" dirty="0">
                <a:solidFill>
                  <a:prstClr val="black"/>
                </a:solidFill>
                <a:latin typeface="Times New Roman" pitchFamily="18" charset="0"/>
                <a:cs typeface="Times New Roman" pitchFamily="18" charset="0"/>
              </a:rPr>
              <a:t> </a:t>
            </a:r>
            <a:r>
              <a:rPr lang="en-US" sz="3750" dirty="0" err="1">
                <a:solidFill>
                  <a:prstClr val="black"/>
                </a:solidFill>
                <a:latin typeface="Times New Roman" pitchFamily="18" charset="0"/>
                <a:cs typeface="Times New Roman" pitchFamily="18" charset="0"/>
              </a:rPr>
              <a:t>là</a:t>
            </a:r>
            <a:r>
              <a:rPr lang="en-US" sz="3750" dirty="0">
                <a:solidFill>
                  <a:prstClr val="black"/>
                </a:solidFill>
                <a:latin typeface="Times New Roman" pitchFamily="18" charset="0"/>
                <a:cs typeface="Times New Roman" pitchFamily="18" charset="0"/>
              </a:rPr>
              <a:t> </a:t>
            </a:r>
            <a:r>
              <a:rPr lang="en-US" sz="3750" dirty="0" err="1">
                <a:solidFill>
                  <a:prstClr val="black"/>
                </a:solidFill>
                <a:latin typeface="Times New Roman" pitchFamily="18" charset="0"/>
                <a:cs typeface="Times New Roman" pitchFamily="18" charset="0"/>
              </a:rPr>
              <a:t>Nguyễn</a:t>
            </a:r>
            <a:r>
              <a:rPr lang="en-US" sz="3750" dirty="0">
                <a:solidFill>
                  <a:prstClr val="black"/>
                </a:solidFill>
                <a:latin typeface="Times New Roman" pitchFamily="18" charset="0"/>
                <a:cs typeface="Times New Roman" pitchFamily="18" charset="0"/>
              </a:rPr>
              <a:t> </a:t>
            </a:r>
            <a:r>
              <a:rPr lang="en-US" sz="3750" dirty="0" err="1">
                <a:solidFill>
                  <a:prstClr val="black"/>
                </a:solidFill>
                <a:latin typeface="Times New Roman" pitchFamily="18" charset="0"/>
                <a:cs typeface="Times New Roman" pitchFamily="18" charset="0"/>
              </a:rPr>
              <a:t>Sinh</a:t>
            </a:r>
            <a:r>
              <a:rPr lang="en-US" sz="3750" dirty="0">
                <a:solidFill>
                  <a:prstClr val="black"/>
                </a:solidFill>
                <a:latin typeface="Times New Roman" pitchFamily="18" charset="0"/>
                <a:cs typeface="Times New Roman" pitchFamily="18" charset="0"/>
              </a:rPr>
              <a:t> </a:t>
            </a:r>
            <a:r>
              <a:rPr lang="en-US" sz="3750" dirty="0" err="1">
                <a:solidFill>
                  <a:prstClr val="black"/>
                </a:solidFill>
                <a:latin typeface="Times New Roman" pitchFamily="18" charset="0"/>
                <a:cs typeface="Times New Roman" pitchFamily="18" charset="0"/>
              </a:rPr>
              <a:t>Cung</a:t>
            </a:r>
            <a:r>
              <a:rPr lang="en-US" sz="3750" dirty="0">
                <a:solidFill>
                  <a:prstClr val="black"/>
                </a:solidFill>
                <a:latin typeface="Times New Roman" pitchFamily="18" charset="0"/>
                <a:cs typeface="Times New Roman" pitchFamily="18" charset="0"/>
              </a:rPr>
              <a:t>.</a:t>
            </a:r>
          </a:p>
        </p:txBody>
      </p:sp>
      <p:sp>
        <p:nvSpPr>
          <p:cNvPr id="8" name="Rounded Rectangle 7">
            <a:hlinkClick r:id="rId2" action="ppaction://hlinksldjump"/>
          </p:cNvPr>
          <p:cNvSpPr/>
          <p:nvPr/>
        </p:nvSpPr>
        <p:spPr>
          <a:xfrm>
            <a:off x="2722416" y="8532925"/>
            <a:ext cx="3906984" cy="62545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1371600"/>
            <a:r>
              <a:rPr lang="en-US" sz="3000">
                <a:solidFill>
                  <a:prstClr val="white"/>
                </a:solidFill>
                <a:latin typeface="Times New Roman" pitchFamily="18" charset="0"/>
                <a:cs typeface="Times New Roman" pitchFamily="18" charset="0"/>
              </a:rPr>
              <a:t>QUAY LẠI</a:t>
            </a:r>
          </a:p>
        </p:txBody>
      </p:sp>
    </p:spTree>
    <p:extLst>
      <p:ext uri="{BB962C8B-B14F-4D97-AF65-F5344CB8AC3E}">
        <p14:creationId xmlns:p14="http://schemas.microsoft.com/office/powerpoint/2010/main" val="26475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22417" y="339551"/>
            <a:ext cx="10550276" cy="646331"/>
          </a:xfrm>
          <a:prstGeom prst="rect">
            <a:avLst/>
          </a:prstGeom>
          <a:solidFill>
            <a:schemeClr val="bg1"/>
          </a:solidFill>
          <a:ln>
            <a:solidFill>
              <a:schemeClr val="accent1"/>
            </a:solidFill>
          </a:ln>
        </p:spPr>
        <p:txBody>
          <a:bodyPr wrap="square" rtlCol="0">
            <a:spAutoFit/>
          </a:bodyPr>
          <a:lstStyle/>
          <a:p>
            <a:pPr algn="ctr" defTabSz="1371600"/>
            <a:r>
              <a:rPr lang="en-US" sz="3600">
                <a:solidFill>
                  <a:srgbClr val="F14124">
                    <a:lumMod val="50000"/>
                  </a:srgbClr>
                </a:solidFill>
                <a:latin typeface="Times New Roman" pitchFamily="18" charset="0"/>
                <a:cs typeface="Times New Roman" pitchFamily="18" charset="0"/>
              </a:rPr>
              <a:t>TRÒ CHƠI: VƯỢT CHƯỚNG NGẠI VẬT (</a:t>
            </a:r>
            <a:r>
              <a:rPr lang="en-US" sz="3600" i="1">
                <a:solidFill>
                  <a:srgbClr val="F14124">
                    <a:lumMod val="50000"/>
                  </a:srgbClr>
                </a:solidFill>
                <a:latin typeface="Times New Roman" pitchFamily="18" charset="0"/>
                <a:cs typeface="Times New Roman" pitchFamily="18" charset="0"/>
              </a:rPr>
              <a:t>Lật hình</a:t>
            </a:r>
            <a:r>
              <a:rPr lang="en-US" sz="3600">
                <a:solidFill>
                  <a:srgbClr val="F14124">
                    <a:lumMod val="50000"/>
                  </a:srgbClr>
                </a:solidFill>
                <a:latin typeface="Times New Roman" pitchFamily="18" charset="0"/>
                <a:cs typeface="Times New Roman" pitchFamily="18" charset="0"/>
              </a:rPr>
              <a:t>)</a:t>
            </a:r>
          </a:p>
        </p:txBody>
      </p:sp>
      <p:sp>
        <p:nvSpPr>
          <p:cNvPr id="6" name="Rectangle 5"/>
          <p:cNvSpPr/>
          <p:nvPr/>
        </p:nvSpPr>
        <p:spPr>
          <a:xfrm>
            <a:off x="2722416" y="1931418"/>
            <a:ext cx="3906984" cy="6412482"/>
          </a:xfrm>
          <a:prstGeom prst="rect">
            <a:avLst/>
          </a:prstGeom>
          <a:solidFill>
            <a:srgbClr val="7030A0"/>
          </a:solidFill>
        </p:spPr>
        <p:style>
          <a:lnRef idx="3">
            <a:schemeClr val="lt1"/>
          </a:lnRef>
          <a:fillRef idx="1">
            <a:schemeClr val="accent5"/>
          </a:fillRef>
          <a:effectRef idx="1">
            <a:schemeClr val="accent5"/>
          </a:effectRef>
          <a:fontRef idx="minor">
            <a:schemeClr val="lt1"/>
          </a:fontRef>
        </p:style>
        <p:txBody>
          <a:bodyPr rtlCol="0" anchor="ctr"/>
          <a:lstStyle/>
          <a:p>
            <a:pPr algn="ctr" defTabSz="1371600"/>
            <a:r>
              <a:rPr lang="en-US" sz="35850">
                <a:solidFill>
                  <a:prstClr val="white"/>
                </a:solidFill>
                <a:latin typeface="Times New Roman" pitchFamily="18" charset="0"/>
                <a:cs typeface="Times New Roman" pitchFamily="18" charset="0"/>
              </a:rPr>
              <a:t>5</a:t>
            </a:r>
          </a:p>
        </p:txBody>
      </p:sp>
      <p:sp>
        <p:nvSpPr>
          <p:cNvPr id="2" name="Rectangle 1"/>
          <p:cNvSpPr/>
          <p:nvPr/>
        </p:nvSpPr>
        <p:spPr>
          <a:xfrm>
            <a:off x="7086600" y="1931419"/>
            <a:ext cx="8343900" cy="7226960"/>
          </a:xfrm>
          <a:prstGeom prst="rect">
            <a:avLst/>
          </a:prstGeom>
          <a:solidFill>
            <a:srgbClr val="7030A0"/>
          </a:solidFill>
        </p:spPr>
        <p:style>
          <a:lnRef idx="3">
            <a:schemeClr val="lt1"/>
          </a:lnRef>
          <a:fillRef idx="1">
            <a:schemeClr val="accent5"/>
          </a:fillRef>
          <a:effectRef idx="1">
            <a:schemeClr val="accent5"/>
          </a:effectRef>
          <a:fontRef idx="minor">
            <a:schemeClr val="lt1"/>
          </a:fontRef>
        </p:style>
        <p:txBody>
          <a:bodyPr rtlCol="0" anchor="t" anchorCtr="0"/>
          <a:lstStyle/>
          <a:p>
            <a:pPr algn="ctr" defTabSz="1371600"/>
            <a:endParaRPr lang="en-US" sz="2700">
              <a:solidFill>
                <a:prstClr val="white"/>
              </a:solidFill>
              <a:latin typeface="Trebuchet MS"/>
            </a:endParaRPr>
          </a:p>
        </p:txBody>
      </p:sp>
      <p:sp>
        <p:nvSpPr>
          <p:cNvPr id="3" name="TextBox 2"/>
          <p:cNvSpPr txBox="1"/>
          <p:nvPr/>
        </p:nvSpPr>
        <p:spPr>
          <a:xfrm>
            <a:off x="7658100" y="2628901"/>
            <a:ext cx="7086600" cy="1685077"/>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just">
              <a:lnSpc>
                <a:spcPct val="150000"/>
              </a:lnSpc>
            </a:pPr>
            <a:r>
              <a:rPr lang="en-US" sz="3600" b="1" dirty="0" err="1">
                <a:latin typeface="#9Slide04 Vollkorn Bold" panose="00000800000000000000" pitchFamily="2" charset="0"/>
                <a:ea typeface="#9Slide04 Vollkorn Bold" panose="00000800000000000000" pitchFamily="2" charset="0"/>
              </a:rPr>
              <a:t>Tác</a:t>
            </a:r>
            <a:r>
              <a:rPr lang="en-US" sz="3600" b="1" dirty="0">
                <a:latin typeface="#9Slide04 Vollkorn Bold" panose="00000800000000000000" pitchFamily="2" charset="0"/>
                <a:ea typeface="#9Slide04 Vollkorn Bold" panose="00000800000000000000" pitchFamily="2" charset="0"/>
              </a:rPr>
              <a:t> </a:t>
            </a:r>
            <a:r>
              <a:rPr lang="en-US" sz="3600" b="1" dirty="0" err="1">
                <a:latin typeface="#9Slide04 Vollkorn Bold" panose="00000800000000000000" pitchFamily="2" charset="0"/>
                <a:ea typeface="#9Slide04 Vollkorn Bold" panose="00000800000000000000" pitchFamily="2" charset="0"/>
              </a:rPr>
              <a:t>giả</a:t>
            </a:r>
            <a:r>
              <a:rPr lang="en-US" sz="3600" b="1" dirty="0">
                <a:latin typeface="#9Slide04 Vollkorn Bold" panose="00000800000000000000" pitchFamily="2" charset="0"/>
                <a:ea typeface="#9Slide04 Vollkorn Bold" panose="00000800000000000000" pitchFamily="2" charset="0"/>
              </a:rPr>
              <a:t> </a:t>
            </a:r>
            <a:r>
              <a:rPr lang="en-US" sz="3600" b="1" dirty="0" err="1">
                <a:latin typeface="#9Slide04 Vollkorn Bold" panose="00000800000000000000" pitchFamily="2" charset="0"/>
                <a:ea typeface="#9Slide04 Vollkorn Bold" panose="00000800000000000000" pitchFamily="2" charset="0"/>
              </a:rPr>
              <a:t>của</a:t>
            </a:r>
            <a:r>
              <a:rPr lang="en-US" sz="3600" b="1" dirty="0">
                <a:latin typeface="#9Slide04 Vollkorn Bold" panose="00000800000000000000" pitchFamily="2" charset="0"/>
                <a:ea typeface="#9Slide04 Vollkorn Bold" panose="00000800000000000000" pitchFamily="2" charset="0"/>
              </a:rPr>
              <a:t> </a:t>
            </a:r>
            <a:r>
              <a:rPr lang="en-US" sz="3600" b="1" dirty="0" err="1">
                <a:latin typeface="#9Slide04 Vollkorn Bold" panose="00000800000000000000" pitchFamily="2" charset="0"/>
                <a:ea typeface="#9Slide04 Vollkorn Bold" panose="00000800000000000000" pitchFamily="2" charset="0"/>
              </a:rPr>
              <a:t>văn</a:t>
            </a:r>
            <a:r>
              <a:rPr lang="en-US" sz="3600" b="1" dirty="0">
                <a:latin typeface="#9Slide04 Vollkorn Bold" panose="00000800000000000000" pitchFamily="2" charset="0"/>
                <a:ea typeface="#9Slide04 Vollkorn Bold" panose="00000800000000000000" pitchFamily="2" charset="0"/>
              </a:rPr>
              <a:t> </a:t>
            </a:r>
            <a:r>
              <a:rPr lang="en-US" sz="3600" b="1" dirty="0" err="1">
                <a:latin typeface="#9Slide04 Vollkorn Bold" panose="00000800000000000000" pitchFamily="2" charset="0"/>
                <a:ea typeface="#9Slide04 Vollkorn Bold" panose="00000800000000000000" pitchFamily="2" charset="0"/>
              </a:rPr>
              <a:t>bản</a:t>
            </a:r>
            <a:r>
              <a:rPr lang="en-US" sz="3600" b="1" dirty="0">
                <a:latin typeface="#9Slide04 Vollkorn Bold" panose="00000800000000000000" pitchFamily="2" charset="0"/>
                <a:ea typeface="#9Slide04 Vollkorn Bold" panose="00000800000000000000" pitchFamily="2" charset="0"/>
              </a:rPr>
              <a:t> “BẾN NHÀ RỒNG NĂM ẤY…” </a:t>
            </a:r>
            <a:r>
              <a:rPr lang="en-US" sz="3600" b="1" dirty="0" err="1">
                <a:latin typeface="#9Slide04 Vollkorn Bold" panose="00000800000000000000" pitchFamily="2" charset="0"/>
                <a:ea typeface="#9Slide04 Vollkorn Bold" panose="00000800000000000000" pitchFamily="2" charset="0"/>
              </a:rPr>
              <a:t>là</a:t>
            </a:r>
            <a:r>
              <a:rPr lang="en-US" sz="3600" b="1" dirty="0">
                <a:latin typeface="#9Slide04 Vollkorn Bold" panose="00000800000000000000" pitchFamily="2" charset="0"/>
                <a:ea typeface="#9Slide04 Vollkorn Bold" panose="00000800000000000000" pitchFamily="2" charset="0"/>
              </a:rPr>
              <a:t> </a:t>
            </a:r>
            <a:r>
              <a:rPr lang="en-US" sz="3600" b="1" dirty="0" err="1">
                <a:latin typeface="#9Slide04 Vollkorn Bold" panose="00000800000000000000" pitchFamily="2" charset="0"/>
                <a:ea typeface="#9Slide04 Vollkorn Bold" panose="00000800000000000000" pitchFamily="2" charset="0"/>
              </a:rPr>
              <a:t>ai</a:t>
            </a:r>
            <a:r>
              <a:rPr lang="en-US" sz="3600" b="1" dirty="0">
                <a:latin typeface="#9Slide04 Vollkorn Bold" panose="00000800000000000000" pitchFamily="2" charset="0"/>
                <a:ea typeface="#9Slide04 Vollkorn Bold" panose="00000800000000000000" pitchFamily="2" charset="0"/>
              </a:rPr>
              <a:t>?</a:t>
            </a:r>
          </a:p>
        </p:txBody>
      </p:sp>
      <p:sp>
        <p:nvSpPr>
          <p:cNvPr id="5" name="TextBox 4"/>
          <p:cNvSpPr txBox="1"/>
          <p:nvPr/>
        </p:nvSpPr>
        <p:spPr>
          <a:xfrm>
            <a:off x="7658100" y="5829300"/>
            <a:ext cx="7086600" cy="92333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defTabSz="1371600"/>
            <a:r>
              <a:rPr lang="en-US" sz="5400" dirty="0" err="1">
                <a:solidFill>
                  <a:prstClr val="black"/>
                </a:solidFill>
                <a:latin typeface="Times New Roman" pitchFamily="18" charset="0"/>
                <a:cs typeface="Times New Roman" pitchFamily="18" charset="0"/>
              </a:rPr>
              <a:t>Sơn</a:t>
            </a:r>
            <a:r>
              <a:rPr lang="en-US" sz="5400" dirty="0">
                <a:solidFill>
                  <a:prstClr val="black"/>
                </a:solidFill>
                <a:latin typeface="Times New Roman" pitchFamily="18" charset="0"/>
                <a:cs typeface="Times New Roman" pitchFamily="18" charset="0"/>
              </a:rPr>
              <a:t> </a:t>
            </a:r>
            <a:r>
              <a:rPr lang="en-US" sz="5400" dirty="0" err="1">
                <a:solidFill>
                  <a:prstClr val="black"/>
                </a:solidFill>
                <a:latin typeface="Times New Roman" pitchFamily="18" charset="0"/>
                <a:cs typeface="Times New Roman" pitchFamily="18" charset="0"/>
              </a:rPr>
              <a:t>Tùng</a:t>
            </a:r>
            <a:endParaRPr lang="en-US" sz="5400" dirty="0">
              <a:solidFill>
                <a:prstClr val="black"/>
              </a:solidFill>
              <a:latin typeface="Times New Roman" pitchFamily="18" charset="0"/>
              <a:cs typeface="Times New Roman" pitchFamily="18" charset="0"/>
            </a:endParaRPr>
          </a:p>
        </p:txBody>
      </p:sp>
      <p:sp>
        <p:nvSpPr>
          <p:cNvPr id="8" name="Rounded Rectangle 7">
            <a:hlinkClick r:id="rId2" action="ppaction://hlinksldjump"/>
          </p:cNvPr>
          <p:cNvSpPr/>
          <p:nvPr/>
        </p:nvSpPr>
        <p:spPr>
          <a:xfrm>
            <a:off x="2722416" y="8532925"/>
            <a:ext cx="3906984" cy="62545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1371600"/>
            <a:r>
              <a:rPr lang="en-US" sz="3000">
                <a:solidFill>
                  <a:prstClr val="white"/>
                </a:solidFill>
                <a:latin typeface="Times New Roman" pitchFamily="18" charset="0"/>
                <a:cs typeface="Times New Roman" pitchFamily="18" charset="0"/>
              </a:rPr>
              <a:t>QUAY LẠI</a:t>
            </a:r>
          </a:p>
        </p:txBody>
      </p:sp>
    </p:spTree>
    <p:extLst>
      <p:ext uri="{BB962C8B-B14F-4D97-AF65-F5344CB8AC3E}">
        <p14:creationId xmlns:p14="http://schemas.microsoft.com/office/powerpoint/2010/main" val="340154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22417" y="339551"/>
            <a:ext cx="10550276" cy="646331"/>
          </a:xfrm>
          <a:prstGeom prst="rect">
            <a:avLst/>
          </a:prstGeom>
          <a:solidFill>
            <a:schemeClr val="bg1"/>
          </a:solidFill>
          <a:ln>
            <a:solidFill>
              <a:schemeClr val="accent1"/>
            </a:solidFill>
          </a:ln>
        </p:spPr>
        <p:txBody>
          <a:bodyPr wrap="square" rtlCol="0">
            <a:spAutoFit/>
          </a:bodyPr>
          <a:lstStyle/>
          <a:p>
            <a:pPr algn="ctr" defTabSz="1371600"/>
            <a:r>
              <a:rPr lang="en-US" sz="3600">
                <a:solidFill>
                  <a:srgbClr val="F14124">
                    <a:lumMod val="50000"/>
                  </a:srgbClr>
                </a:solidFill>
                <a:latin typeface="Times New Roman" pitchFamily="18" charset="0"/>
                <a:cs typeface="Times New Roman" pitchFamily="18" charset="0"/>
              </a:rPr>
              <a:t>TRÒ CHƠI: VƯỢT CHƯỚNG NGẠI VẬT (</a:t>
            </a:r>
            <a:r>
              <a:rPr lang="en-US" sz="3600" i="1">
                <a:solidFill>
                  <a:srgbClr val="F14124">
                    <a:lumMod val="50000"/>
                  </a:srgbClr>
                </a:solidFill>
                <a:latin typeface="Times New Roman" pitchFamily="18" charset="0"/>
                <a:cs typeface="Times New Roman" pitchFamily="18" charset="0"/>
              </a:rPr>
              <a:t>Lật hình</a:t>
            </a:r>
            <a:r>
              <a:rPr lang="en-US" sz="3600">
                <a:solidFill>
                  <a:srgbClr val="F14124">
                    <a:lumMod val="50000"/>
                  </a:srgbClr>
                </a:solidFill>
                <a:latin typeface="Times New Roman" pitchFamily="18" charset="0"/>
                <a:cs typeface="Times New Roman" pitchFamily="18" charset="0"/>
              </a:rPr>
              <a:t>)</a:t>
            </a:r>
          </a:p>
        </p:txBody>
      </p:sp>
      <p:sp>
        <p:nvSpPr>
          <p:cNvPr id="6" name="Rectangle 5"/>
          <p:cNvSpPr/>
          <p:nvPr/>
        </p:nvSpPr>
        <p:spPr>
          <a:xfrm>
            <a:off x="2722416" y="1931418"/>
            <a:ext cx="3906984" cy="6412482"/>
          </a:xfrm>
          <a:prstGeom prst="rect">
            <a:avLst/>
          </a:prstGeom>
          <a:solidFill>
            <a:srgbClr val="FFC000"/>
          </a:solidFill>
        </p:spPr>
        <p:style>
          <a:lnRef idx="3">
            <a:schemeClr val="lt1"/>
          </a:lnRef>
          <a:fillRef idx="1">
            <a:schemeClr val="accent5"/>
          </a:fillRef>
          <a:effectRef idx="1">
            <a:schemeClr val="accent5"/>
          </a:effectRef>
          <a:fontRef idx="minor">
            <a:schemeClr val="lt1"/>
          </a:fontRef>
        </p:style>
        <p:txBody>
          <a:bodyPr rtlCol="0" anchor="ctr"/>
          <a:lstStyle/>
          <a:p>
            <a:pPr algn="ctr" defTabSz="1371600"/>
            <a:r>
              <a:rPr lang="en-US" sz="35850">
                <a:solidFill>
                  <a:prstClr val="white"/>
                </a:solidFill>
                <a:latin typeface="Times New Roman" pitchFamily="18" charset="0"/>
                <a:cs typeface="Times New Roman" pitchFamily="18" charset="0"/>
              </a:rPr>
              <a:t>6</a:t>
            </a:r>
          </a:p>
        </p:txBody>
      </p:sp>
      <p:sp>
        <p:nvSpPr>
          <p:cNvPr id="2" name="Rectangle 1"/>
          <p:cNvSpPr/>
          <p:nvPr/>
        </p:nvSpPr>
        <p:spPr>
          <a:xfrm>
            <a:off x="7086600" y="1931419"/>
            <a:ext cx="8343900" cy="7226960"/>
          </a:xfrm>
          <a:prstGeom prst="rect">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t" anchorCtr="0"/>
          <a:lstStyle/>
          <a:p>
            <a:pPr algn="ctr" defTabSz="1371600"/>
            <a:endParaRPr lang="en-US" sz="2700">
              <a:solidFill>
                <a:prstClr val="white"/>
              </a:solidFill>
              <a:latin typeface="Trebuchet MS"/>
            </a:endParaRPr>
          </a:p>
        </p:txBody>
      </p:sp>
      <p:sp>
        <p:nvSpPr>
          <p:cNvPr id="3" name="TextBox 2"/>
          <p:cNvSpPr txBox="1"/>
          <p:nvPr/>
        </p:nvSpPr>
        <p:spPr>
          <a:xfrm>
            <a:off x="7658100" y="2514600"/>
            <a:ext cx="7200900" cy="144655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just" defTabSz="1371600"/>
            <a:r>
              <a:rPr lang="en-US" sz="4400" b="1" dirty="0" err="1">
                <a:solidFill>
                  <a:prstClr val="white"/>
                </a:solidFill>
                <a:latin typeface="Times New Roman" panose="02020603050405020304" pitchFamily="18" charset="0"/>
                <a:cs typeface="Times New Roman" panose="02020603050405020304" pitchFamily="18" charset="0"/>
              </a:rPr>
              <a:t>Em</a:t>
            </a:r>
            <a:r>
              <a:rPr lang="en-US" sz="4400" b="1" dirty="0">
                <a:solidFill>
                  <a:prstClr val="white"/>
                </a:solidFill>
                <a:latin typeface="Times New Roman" panose="02020603050405020304" pitchFamily="18" charset="0"/>
                <a:cs typeface="Times New Roman" panose="02020603050405020304" pitchFamily="18" charset="0"/>
              </a:rPr>
              <a:t> </a:t>
            </a:r>
            <a:r>
              <a:rPr lang="en-US" sz="4400" b="1" dirty="0" err="1">
                <a:solidFill>
                  <a:prstClr val="white"/>
                </a:solidFill>
                <a:latin typeface="Times New Roman" panose="02020603050405020304" pitchFamily="18" charset="0"/>
                <a:cs typeface="Times New Roman" panose="02020603050405020304" pitchFamily="18" charset="0"/>
              </a:rPr>
              <a:t>hãy</a:t>
            </a:r>
            <a:r>
              <a:rPr lang="en-US" sz="4400" b="1" dirty="0">
                <a:solidFill>
                  <a:prstClr val="white"/>
                </a:solidFill>
                <a:latin typeface="Times New Roman" panose="02020603050405020304" pitchFamily="18" charset="0"/>
                <a:cs typeface="Times New Roman" panose="02020603050405020304" pitchFamily="18" charset="0"/>
              </a:rPr>
              <a:t> </a:t>
            </a:r>
            <a:r>
              <a:rPr lang="en-US" sz="4400" b="1" dirty="0" err="1">
                <a:solidFill>
                  <a:prstClr val="white"/>
                </a:solidFill>
                <a:latin typeface="Times New Roman" panose="02020603050405020304" pitchFamily="18" charset="0"/>
                <a:cs typeface="Times New Roman" panose="02020603050405020304" pitchFamily="18" charset="0"/>
              </a:rPr>
              <a:t>đọc</a:t>
            </a:r>
            <a:r>
              <a:rPr lang="en-US" sz="4400" b="1" dirty="0">
                <a:solidFill>
                  <a:prstClr val="white"/>
                </a:solidFill>
                <a:latin typeface="Times New Roman" panose="02020603050405020304" pitchFamily="18" charset="0"/>
                <a:cs typeface="Times New Roman" panose="02020603050405020304" pitchFamily="18" charset="0"/>
              </a:rPr>
              <a:t> </a:t>
            </a:r>
            <a:r>
              <a:rPr lang="en-US" sz="4400" b="1" dirty="0" err="1">
                <a:solidFill>
                  <a:prstClr val="white"/>
                </a:solidFill>
                <a:latin typeface="Times New Roman" panose="02020603050405020304" pitchFamily="18" charset="0"/>
                <a:cs typeface="Times New Roman" panose="02020603050405020304" pitchFamily="18" charset="0"/>
              </a:rPr>
              <a:t>thuộc</a:t>
            </a:r>
            <a:r>
              <a:rPr lang="en-US" sz="4400" b="1" dirty="0">
                <a:solidFill>
                  <a:prstClr val="white"/>
                </a:solidFill>
                <a:latin typeface="Times New Roman" panose="02020603050405020304" pitchFamily="18" charset="0"/>
                <a:cs typeface="Times New Roman" panose="02020603050405020304" pitchFamily="18" charset="0"/>
              </a:rPr>
              <a:t> </a:t>
            </a:r>
            <a:r>
              <a:rPr lang="en-US" sz="4400" b="1" dirty="0" err="1">
                <a:solidFill>
                  <a:prstClr val="white"/>
                </a:solidFill>
                <a:latin typeface="Times New Roman" panose="02020603050405020304" pitchFamily="18" charset="0"/>
                <a:cs typeface="Times New Roman" panose="02020603050405020304" pitchFamily="18" charset="0"/>
              </a:rPr>
              <a:t>một</a:t>
            </a:r>
            <a:r>
              <a:rPr lang="en-US" sz="4400" b="1" dirty="0">
                <a:solidFill>
                  <a:prstClr val="white"/>
                </a:solidFill>
                <a:latin typeface="Times New Roman" panose="02020603050405020304" pitchFamily="18" charset="0"/>
                <a:cs typeface="Times New Roman" panose="02020603050405020304" pitchFamily="18" charset="0"/>
              </a:rPr>
              <a:t> </a:t>
            </a:r>
            <a:r>
              <a:rPr lang="en-US" sz="4400" b="1" dirty="0" err="1">
                <a:solidFill>
                  <a:prstClr val="white"/>
                </a:solidFill>
                <a:latin typeface="Times New Roman" panose="02020603050405020304" pitchFamily="18" charset="0"/>
                <a:cs typeface="Times New Roman" panose="02020603050405020304" pitchFamily="18" charset="0"/>
              </a:rPr>
              <a:t>bài</a:t>
            </a:r>
            <a:r>
              <a:rPr lang="en-US" sz="4400" b="1" dirty="0">
                <a:solidFill>
                  <a:prstClr val="white"/>
                </a:solidFill>
                <a:latin typeface="Times New Roman" panose="02020603050405020304" pitchFamily="18" charset="0"/>
                <a:cs typeface="Times New Roman" panose="02020603050405020304" pitchFamily="18" charset="0"/>
              </a:rPr>
              <a:t> </a:t>
            </a:r>
            <a:r>
              <a:rPr lang="en-US" sz="4400" b="1" dirty="0" err="1">
                <a:solidFill>
                  <a:prstClr val="white"/>
                </a:solidFill>
                <a:latin typeface="Times New Roman" panose="02020603050405020304" pitchFamily="18" charset="0"/>
                <a:cs typeface="Times New Roman" panose="02020603050405020304" pitchFamily="18" charset="0"/>
              </a:rPr>
              <a:t>thơ</a:t>
            </a:r>
            <a:r>
              <a:rPr lang="en-US" sz="4400" b="1" dirty="0">
                <a:solidFill>
                  <a:prstClr val="white"/>
                </a:solidFill>
                <a:latin typeface="Times New Roman" panose="02020603050405020304" pitchFamily="18" charset="0"/>
                <a:cs typeface="Times New Roman" panose="02020603050405020304" pitchFamily="18" charset="0"/>
              </a:rPr>
              <a:t> </a:t>
            </a:r>
            <a:r>
              <a:rPr lang="en-US" sz="4400" b="1" dirty="0" err="1">
                <a:solidFill>
                  <a:prstClr val="white"/>
                </a:solidFill>
                <a:latin typeface="Times New Roman" panose="02020603050405020304" pitchFamily="18" charset="0"/>
                <a:cs typeface="Times New Roman" panose="02020603050405020304" pitchFamily="18" charset="0"/>
              </a:rPr>
              <a:t>của</a:t>
            </a:r>
            <a:r>
              <a:rPr lang="en-US" sz="4400" b="1" dirty="0">
                <a:solidFill>
                  <a:prstClr val="white"/>
                </a:solidFill>
                <a:latin typeface="Times New Roman" panose="02020603050405020304" pitchFamily="18" charset="0"/>
                <a:cs typeface="Times New Roman" panose="02020603050405020304" pitchFamily="18" charset="0"/>
              </a:rPr>
              <a:t> </a:t>
            </a:r>
            <a:r>
              <a:rPr lang="en-US" sz="4400" b="1" dirty="0" err="1">
                <a:solidFill>
                  <a:prstClr val="white"/>
                </a:solidFill>
                <a:latin typeface="Times New Roman" panose="02020603050405020304" pitchFamily="18" charset="0"/>
                <a:cs typeface="Times New Roman" panose="02020603050405020304" pitchFamily="18" charset="0"/>
              </a:rPr>
              <a:t>bác</a:t>
            </a:r>
            <a:r>
              <a:rPr lang="en-US" sz="4400" b="1" dirty="0">
                <a:solidFill>
                  <a:prstClr val="white"/>
                </a:solidFill>
                <a:latin typeface="Times New Roman" panose="02020603050405020304" pitchFamily="18" charset="0"/>
                <a:cs typeface="Times New Roman" panose="02020603050405020304" pitchFamily="18" charset="0"/>
              </a:rPr>
              <a:t> </a:t>
            </a:r>
            <a:r>
              <a:rPr lang="en-US" sz="4400" b="1" dirty="0" err="1">
                <a:solidFill>
                  <a:prstClr val="white"/>
                </a:solidFill>
                <a:latin typeface="Times New Roman" panose="02020603050405020304" pitchFamily="18" charset="0"/>
                <a:cs typeface="Times New Roman" panose="02020603050405020304" pitchFamily="18" charset="0"/>
              </a:rPr>
              <a:t>Hồ</a:t>
            </a:r>
            <a:endParaRPr lang="en-US" sz="5400" b="1" dirty="0">
              <a:solidFill>
                <a:prstClr val="white"/>
              </a:solidFill>
              <a:latin typeface="Times New Roman" pitchFamily="18" charset="0"/>
              <a:cs typeface="Times New Roman" pitchFamily="18" charset="0"/>
            </a:endParaRPr>
          </a:p>
        </p:txBody>
      </p:sp>
      <p:sp>
        <p:nvSpPr>
          <p:cNvPr id="8" name="Rounded Rectangle 7">
            <a:hlinkClick r:id="rId2" action="ppaction://hlinksldjump"/>
          </p:cNvPr>
          <p:cNvSpPr/>
          <p:nvPr/>
        </p:nvSpPr>
        <p:spPr>
          <a:xfrm>
            <a:off x="2722416" y="8532925"/>
            <a:ext cx="3906984" cy="62545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1371600"/>
            <a:r>
              <a:rPr lang="en-US" sz="3000">
                <a:solidFill>
                  <a:prstClr val="white"/>
                </a:solidFill>
                <a:latin typeface="Times New Roman" pitchFamily="18" charset="0"/>
                <a:cs typeface="Times New Roman" pitchFamily="18" charset="0"/>
              </a:rPr>
              <a:t>QUAY LẠI</a:t>
            </a:r>
          </a:p>
        </p:txBody>
      </p:sp>
    </p:spTree>
    <p:extLst>
      <p:ext uri="{BB962C8B-B14F-4D97-AF65-F5344CB8AC3E}">
        <p14:creationId xmlns:p14="http://schemas.microsoft.com/office/powerpoint/2010/main" val="16105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B84E5C2-6A57-D7EB-3152-133C21DBADD7}"/>
              </a:ext>
            </a:extLst>
          </p:cNvPr>
          <p:cNvSpPr txBox="1"/>
          <p:nvPr/>
        </p:nvSpPr>
        <p:spPr>
          <a:xfrm>
            <a:off x="6629400" y="1181100"/>
            <a:ext cx="10805318" cy="4862870"/>
          </a:xfrm>
          <a:prstGeom prst="rect">
            <a:avLst/>
          </a:prstGeom>
          <a:noFill/>
        </p:spPr>
        <p:txBody>
          <a:bodyPr wrap="square">
            <a:spAutoFit/>
          </a:bodyPr>
          <a:lstStyle/>
          <a:p>
            <a:pPr algn="ctr"/>
            <a:r>
              <a:rPr lang="en-US" sz="4400" dirty="0">
                <a:latin typeface="#9Slide04 Vollkorn Bold" panose="00000800000000000000" pitchFamily="2" charset="0"/>
                <a:ea typeface="#9Slide04 Vollkorn Bold" panose="00000800000000000000" pitchFamily="2" charset="0"/>
                <a:cs typeface="#9Slide05 Pattaya" panose="00000500000000000000" pitchFamily="2" charset="-34"/>
              </a:rPr>
              <a:t>BÀI 9: ÂM VANG CỦA LỊCH SỬ </a:t>
            </a:r>
          </a:p>
          <a:p>
            <a:pPr algn="ctr"/>
            <a:r>
              <a:rPr lang="en-US" sz="4400" dirty="0">
                <a:latin typeface="#9Slide04 Vollkorn Bold" panose="00000800000000000000" pitchFamily="2" charset="0"/>
                <a:ea typeface="#9Slide04 Vollkorn Bold" panose="00000800000000000000" pitchFamily="2" charset="0"/>
                <a:cs typeface="#9Slide05 Pattaya" panose="00000500000000000000" pitchFamily="2" charset="-34"/>
              </a:rPr>
              <a:t>(TRUYỆN LỊCH SỬ)</a:t>
            </a:r>
          </a:p>
          <a:p>
            <a:pPr algn="ctr"/>
            <a:endParaRPr lang="en-US" sz="4400" dirty="0">
              <a:latin typeface="#9Slide04 Vollkorn Bold" panose="00000800000000000000" pitchFamily="2" charset="0"/>
              <a:ea typeface="#9Slide04 Vollkorn Bold" panose="00000800000000000000" pitchFamily="2" charset="0"/>
              <a:cs typeface="#9Slide05 Pattaya" panose="00000500000000000000" pitchFamily="2" charset="-34"/>
            </a:endParaRPr>
          </a:p>
          <a:p>
            <a:pPr algn="ctr">
              <a:lnSpc>
                <a:spcPct val="150000"/>
              </a:lnSpc>
            </a:pPr>
            <a:r>
              <a:rPr lang="en-US" sz="4400" dirty="0" err="1">
                <a:latin typeface="#9Slide04 Rokkitt Medium" panose="00000600000000000000" pitchFamily="2" charset="0"/>
              </a:rPr>
              <a:t>Đọc</a:t>
            </a:r>
            <a:r>
              <a:rPr lang="en-US" sz="4400" dirty="0">
                <a:latin typeface="#9Slide04 Rokkitt Medium" panose="00000600000000000000" pitchFamily="2" charset="0"/>
              </a:rPr>
              <a:t> </a:t>
            </a:r>
            <a:r>
              <a:rPr lang="en-US" sz="4400" dirty="0" err="1">
                <a:latin typeface="#9Slide04 Rokkitt Medium" panose="00000600000000000000" pitchFamily="2" charset="0"/>
              </a:rPr>
              <a:t>mở</a:t>
            </a:r>
            <a:r>
              <a:rPr lang="en-US" sz="4400" dirty="0">
                <a:latin typeface="#9Slide04 Rokkitt Medium" panose="00000600000000000000" pitchFamily="2" charset="0"/>
              </a:rPr>
              <a:t> </a:t>
            </a:r>
            <a:r>
              <a:rPr lang="en-US" sz="4400" dirty="0" err="1">
                <a:latin typeface="#9Slide04 Rokkitt Medium" panose="00000600000000000000" pitchFamily="2" charset="0"/>
              </a:rPr>
              <a:t>rộng</a:t>
            </a:r>
            <a:r>
              <a:rPr lang="en-US" sz="4400" dirty="0">
                <a:latin typeface="#9Slide04 Rokkitt Medium" panose="00000600000000000000" pitchFamily="2" charset="0"/>
              </a:rPr>
              <a:t> </a:t>
            </a:r>
            <a:r>
              <a:rPr lang="en-US" sz="4400" dirty="0" err="1">
                <a:latin typeface="#9Slide04 Rokkitt Medium" panose="00000600000000000000" pitchFamily="2" charset="0"/>
              </a:rPr>
              <a:t>theo</a:t>
            </a:r>
            <a:r>
              <a:rPr lang="en-US" sz="4400" dirty="0">
                <a:latin typeface="#9Slide04 Rokkitt Medium" panose="00000600000000000000" pitchFamily="2" charset="0"/>
              </a:rPr>
              <a:t> </a:t>
            </a:r>
            <a:r>
              <a:rPr lang="en-US" sz="4400" dirty="0" err="1">
                <a:latin typeface="#9Slide04 Rokkitt Medium" panose="00000600000000000000" pitchFamily="2" charset="0"/>
              </a:rPr>
              <a:t>thể</a:t>
            </a:r>
            <a:r>
              <a:rPr lang="en-US" sz="4400" dirty="0">
                <a:latin typeface="#9Slide04 Rokkitt Medium" panose="00000600000000000000" pitchFamily="2" charset="0"/>
              </a:rPr>
              <a:t> </a:t>
            </a:r>
            <a:r>
              <a:rPr lang="en-US" sz="4400" dirty="0" err="1">
                <a:latin typeface="#9Slide04 Rokkitt Medium" panose="00000600000000000000" pitchFamily="2" charset="0"/>
              </a:rPr>
              <a:t>loại</a:t>
            </a:r>
            <a:endParaRPr lang="en-US" sz="4400" dirty="0">
              <a:latin typeface="#9Slide04 Rokkitt Medium" panose="00000600000000000000" pitchFamily="2" charset="0"/>
            </a:endParaRPr>
          </a:p>
          <a:p>
            <a:pPr algn="ctr">
              <a:lnSpc>
                <a:spcPct val="150000"/>
              </a:lnSpc>
            </a:pPr>
            <a:r>
              <a:rPr lang="en-US" sz="4800" b="1" dirty="0">
                <a:latin typeface="#9Slide04 Vollkorn Bold" panose="00000800000000000000" pitchFamily="2" charset="0"/>
                <a:ea typeface="#9Slide04 Vollkorn Bold" panose="00000800000000000000" pitchFamily="2" charset="0"/>
              </a:rPr>
              <a:t>BẾN NHÀ RỒNG NĂM ẤY…</a:t>
            </a:r>
          </a:p>
          <a:p>
            <a:pPr algn="ctr"/>
            <a:r>
              <a:rPr lang="en-US" sz="4000" dirty="0">
                <a:latin typeface="#9Slide04 Vollkorn SemiBold" panose="00000700000000000000" pitchFamily="2" charset="0"/>
                <a:ea typeface="#9Slide04 Vollkorn SemiBold" panose="00000700000000000000" pitchFamily="2" charset="0"/>
              </a:rPr>
              <a:t>- </a:t>
            </a:r>
            <a:r>
              <a:rPr lang="en-US" sz="4000" dirty="0" err="1">
                <a:latin typeface="#9Slide04 Vollkorn SemiBold" panose="00000700000000000000" pitchFamily="2" charset="0"/>
                <a:ea typeface="#9Slide04 Vollkorn SemiBold" panose="00000700000000000000" pitchFamily="2" charset="0"/>
              </a:rPr>
              <a:t>Sơn</a:t>
            </a:r>
            <a:r>
              <a:rPr lang="en-US" sz="4000" dirty="0">
                <a:latin typeface="#9Slide04 Vollkorn SemiBold" panose="00000700000000000000" pitchFamily="2" charset="0"/>
                <a:ea typeface="#9Slide04 Vollkorn SemiBold" panose="00000700000000000000" pitchFamily="2" charset="0"/>
              </a:rPr>
              <a:t> </a:t>
            </a:r>
            <a:r>
              <a:rPr lang="en-US" sz="4000" dirty="0" err="1">
                <a:latin typeface="#9Slide04 Vollkorn SemiBold" panose="00000700000000000000" pitchFamily="2" charset="0"/>
                <a:ea typeface="#9Slide04 Vollkorn SemiBold" panose="00000700000000000000" pitchFamily="2" charset="0"/>
              </a:rPr>
              <a:t>Tùng</a:t>
            </a:r>
            <a:r>
              <a:rPr lang="en-US" sz="4000" dirty="0">
                <a:latin typeface="#9Slide04 Vollkorn SemiBold" panose="00000700000000000000" pitchFamily="2" charset="0"/>
                <a:ea typeface="#9Slide04 Vollkorn SemiBold" panose="00000700000000000000" pitchFamily="2" charset="0"/>
              </a:rPr>
              <a:t>-</a:t>
            </a:r>
          </a:p>
        </p:txBody>
      </p:sp>
    </p:spTree>
    <p:extLst>
      <p:ext uri="{BB962C8B-B14F-4D97-AF65-F5344CB8AC3E}">
        <p14:creationId xmlns:p14="http://schemas.microsoft.com/office/powerpoint/2010/main" val="1545453791"/>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22417" y="339551"/>
            <a:ext cx="10550276" cy="646331"/>
          </a:xfrm>
          <a:prstGeom prst="rect">
            <a:avLst/>
          </a:prstGeom>
          <a:solidFill>
            <a:schemeClr val="bg1"/>
          </a:solidFill>
          <a:ln>
            <a:solidFill>
              <a:schemeClr val="accent1"/>
            </a:solidFill>
          </a:ln>
        </p:spPr>
        <p:txBody>
          <a:bodyPr wrap="square" rtlCol="0">
            <a:spAutoFit/>
          </a:bodyPr>
          <a:lstStyle/>
          <a:p>
            <a:pPr algn="ctr" defTabSz="1371600"/>
            <a:r>
              <a:rPr lang="en-US" sz="3600">
                <a:solidFill>
                  <a:srgbClr val="F14124">
                    <a:lumMod val="50000"/>
                  </a:srgbClr>
                </a:solidFill>
                <a:latin typeface="Times New Roman" pitchFamily="18" charset="0"/>
                <a:cs typeface="Times New Roman" pitchFamily="18" charset="0"/>
              </a:rPr>
              <a:t>TRÒ CHƠI: VƯỢT CHƯỚNG NGẠI VẬT (</a:t>
            </a:r>
            <a:r>
              <a:rPr lang="en-US" sz="3600" i="1">
                <a:solidFill>
                  <a:srgbClr val="F14124">
                    <a:lumMod val="50000"/>
                  </a:srgbClr>
                </a:solidFill>
                <a:latin typeface="Times New Roman" pitchFamily="18" charset="0"/>
                <a:cs typeface="Times New Roman" pitchFamily="18" charset="0"/>
              </a:rPr>
              <a:t>Lật hình</a:t>
            </a:r>
            <a:r>
              <a:rPr lang="en-US" sz="3600">
                <a:solidFill>
                  <a:srgbClr val="F14124">
                    <a:lumMod val="50000"/>
                  </a:srgbClr>
                </a:solidFill>
                <a:latin typeface="Times New Roman" pitchFamily="18" charset="0"/>
                <a:cs typeface="Times New Roman" pitchFamily="18" charset="0"/>
              </a:rPr>
              <a:t>)</a:t>
            </a:r>
          </a:p>
        </p:txBody>
      </p:sp>
      <p:sp>
        <p:nvSpPr>
          <p:cNvPr id="6" name="Rectangle 5"/>
          <p:cNvSpPr/>
          <p:nvPr/>
        </p:nvSpPr>
        <p:spPr>
          <a:xfrm>
            <a:off x="2722416" y="1931418"/>
            <a:ext cx="3906984" cy="6412482"/>
          </a:xfrm>
          <a:prstGeom prst="rect">
            <a:avLst/>
          </a:prstGeom>
          <a:solidFill>
            <a:schemeClr val="bg1">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defTabSz="1371600"/>
            <a:r>
              <a:rPr lang="en-US" sz="35850">
                <a:solidFill>
                  <a:prstClr val="white"/>
                </a:solidFill>
                <a:latin typeface="Times New Roman" pitchFamily="18" charset="0"/>
                <a:cs typeface="Times New Roman" pitchFamily="18" charset="0"/>
              </a:rPr>
              <a:t>7</a:t>
            </a:r>
          </a:p>
        </p:txBody>
      </p:sp>
      <p:sp>
        <p:nvSpPr>
          <p:cNvPr id="2" name="Rectangle 1"/>
          <p:cNvSpPr/>
          <p:nvPr/>
        </p:nvSpPr>
        <p:spPr>
          <a:xfrm>
            <a:off x="7086600" y="1931419"/>
            <a:ext cx="8343900" cy="7226960"/>
          </a:xfrm>
          <a:prstGeom prst="rect">
            <a:avLst/>
          </a:prstGeom>
          <a:solidFill>
            <a:schemeClr val="bg1">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1371600"/>
            <a:endParaRPr lang="en-US" sz="2700">
              <a:solidFill>
                <a:prstClr val="white"/>
              </a:solidFill>
              <a:latin typeface="Trebuchet MS"/>
            </a:endParaRPr>
          </a:p>
        </p:txBody>
      </p:sp>
      <p:sp>
        <p:nvSpPr>
          <p:cNvPr id="3" name="TextBox 2"/>
          <p:cNvSpPr txBox="1"/>
          <p:nvPr/>
        </p:nvSpPr>
        <p:spPr>
          <a:xfrm flipH="1">
            <a:off x="7772400" y="2286001"/>
            <a:ext cx="7086600" cy="3046988"/>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just" defTabSz="1371600"/>
            <a:r>
              <a:rPr lang="en-US" sz="4800" b="1" dirty="0" err="1">
                <a:solidFill>
                  <a:prstClr val="white"/>
                </a:solidFill>
                <a:latin typeface="Times New Roman" pitchFamily="18" charset="0"/>
                <a:cs typeface="Times New Roman" pitchFamily="18" charset="0"/>
              </a:rPr>
              <a:t>Hãy</a:t>
            </a:r>
            <a:r>
              <a:rPr lang="en-US" sz="4800" b="1" dirty="0">
                <a:solidFill>
                  <a:prstClr val="white"/>
                </a:solidFill>
                <a:latin typeface="Times New Roman" pitchFamily="18" charset="0"/>
                <a:cs typeface="Times New Roman" pitchFamily="18" charset="0"/>
              </a:rPr>
              <a:t> </a:t>
            </a:r>
            <a:r>
              <a:rPr lang="en-US" sz="4800" b="1" dirty="0" err="1">
                <a:solidFill>
                  <a:prstClr val="white"/>
                </a:solidFill>
                <a:latin typeface="Times New Roman" pitchFamily="18" charset="0"/>
                <a:cs typeface="Times New Roman" pitchFamily="18" charset="0"/>
              </a:rPr>
              <a:t>xác</a:t>
            </a:r>
            <a:r>
              <a:rPr lang="en-US" sz="4800" b="1" dirty="0">
                <a:solidFill>
                  <a:prstClr val="white"/>
                </a:solidFill>
                <a:latin typeface="Times New Roman" pitchFamily="18" charset="0"/>
                <a:cs typeface="Times New Roman" pitchFamily="18" charset="0"/>
              </a:rPr>
              <a:t> </a:t>
            </a:r>
            <a:r>
              <a:rPr lang="en-US" sz="4800" b="1" dirty="0" err="1">
                <a:solidFill>
                  <a:prstClr val="white"/>
                </a:solidFill>
                <a:latin typeface="Times New Roman" pitchFamily="18" charset="0"/>
                <a:cs typeface="Times New Roman" pitchFamily="18" charset="0"/>
              </a:rPr>
              <a:t>định</a:t>
            </a:r>
            <a:r>
              <a:rPr lang="en-US" sz="4800" b="1" dirty="0">
                <a:solidFill>
                  <a:prstClr val="white"/>
                </a:solidFill>
                <a:latin typeface="Times New Roman" pitchFamily="18" charset="0"/>
                <a:cs typeface="Times New Roman" pitchFamily="18" charset="0"/>
              </a:rPr>
              <a:t> </a:t>
            </a:r>
            <a:r>
              <a:rPr lang="en-US" sz="4800" b="1" dirty="0" err="1">
                <a:solidFill>
                  <a:prstClr val="white"/>
                </a:solidFill>
                <a:latin typeface="Times New Roman" pitchFamily="18" charset="0"/>
                <a:cs typeface="Times New Roman" pitchFamily="18" charset="0"/>
              </a:rPr>
              <a:t>phương</a:t>
            </a:r>
            <a:r>
              <a:rPr lang="en-US" sz="4800" b="1" dirty="0">
                <a:solidFill>
                  <a:prstClr val="white"/>
                </a:solidFill>
                <a:latin typeface="Times New Roman" pitchFamily="18" charset="0"/>
                <a:cs typeface="Times New Roman" pitchFamily="18" charset="0"/>
              </a:rPr>
              <a:t> </a:t>
            </a:r>
            <a:r>
              <a:rPr lang="en-US" sz="4800" b="1" dirty="0" err="1">
                <a:solidFill>
                  <a:prstClr val="white"/>
                </a:solidFill>
                <a:latin typeface="Times New Roman" pitchFamily="18" charset="0"/>
                <a:cs typeface="Times New Roman" pitchFamily="18" charset="0"/>
              </a:rPr>
              <a:t>thức</a:t>
            </a:r>
            <a:r>
              <a:rPr lang="en-US" sz="4800" b="1" dirty="0">
                <a:solidFill>
                  <a:prstClr val="white"/>
                </a:solidFill>
                <a:latin typeface="Times New Roman" pitchFamily="18" charset="0"/>
                <a:cs typeface="Times New Roman" pitchFamily="18" charset="0"/>
              </a:rPr>
              <a:t> </a:t>
            </a:r>
            <a:r>
              <a:rPr lang="en-US" sz="4800" b="1" dirty="0" err="1">
                <a:solidFill>
                  <a:prstClr val="white"/>
                </a:solidFill>
                <a:latin typeface="Times New Roman" pitchFamily="18" charset="0"/>
                <a:cs typeface="Times New Roman" pitchFamily="18" charset="0"/>
              </a:rPr>
              <a:t>biểu</a:t>
            </a:r>
            <a:r>
              <a:rPr lang="en-US" sz="4800" b="1" dirty="0">
                <a:solidFill>
                  <a:prstClr val="white"/>
                </a:solidFill>
                <a:latin typeface="Times New Roman" pitchFamily="18" charset="0"/>
                <a:cs typeface="Times New Roman" pitchFamily="18" charset="0"/>
              </a:rPr>
              <a:t> </a:t>
            </a:r>
            <a:r>
              <a:rPr lang="en-US" sz="4800" b="1" dirty="0" err="1">
                <a:solidFill>
                  <a:prstClr val="white"/>
                </a:solidFill>
                <a:latin typeface="Times New Roman" pitchFamily="18" charset="0"/>
                <a:cs typeface="Times New Roman" pitchFamily="18" charset="0"/>
              </a:rPr>
              <a:t>đạt</a:t>
            </a:r>
            <a:r>
              <a:rPr lang="en-US" sz="4800" b="1" dirty="0">
                <a:solidFill>
                  <a:prstClr val="white"/>
                </a:solidFill>
                <a:latin typeface="Times New Roman" pitchFamily="18" charset="0"/>
                <a:cs typeface="Times New Roman" pitchFamily="18" charset="0"/>
              </a:rPr>
              <a:t> </a:t>
            </a:r>
            <a:r>
              <a:rPr lang="en-US" sz="4800" b="1" dirty="0" err="1">
                <a:solidFill>
                  <a:prstClr val="white"/>
                </a:solidFill>
                <a:latin typeface="Times New Roman" pitchFamily="18" charset="0"/>
                <a:cs typeface="Times New Roman" pitchFamily="18" charset="0"/>
              </a:rPr>
              <a:t>chính</a:t>
            </a:r>
            <a:r>
              <a:rPr lang="en-US" sz="4800" b="1" dirty="0">
                <a:solidFill>
                  <a:prstClr val="white"/>
                </a:solidFill>
                <a:latin typeface="Times New Roman" pitchFamily="18" charset="0"/>
                <a:cs typeface="Times New Roman" pitchFamily="18" charset="0"/>
              </a:rPr>
              <a:t> </a:t>
            </a:r>
            <a:r>
              <a:rPr lang="en-US" sz="4800" b="1" dirty="0" err="1">
                <a:solidFill>
                  <a:prstClr val="white"/>
                </a:solidFill>
                <a:latin typeface="Times New Roman" pitchFamily="18" charset="0"/>
                <a:cs typeface="Times New Roman" pitchFamily="18" charset="0"/>
              </a:rPr>
              <a:t>của</a:t>
            </a:r>
            <a:r>
              <a:rPr lang="en-US" sz="4800" b="1" dirty="0">
                <a:solidFill>
                  <a:prstClr val="white"/>
                </a:solidFill>
                <a:latin typeface="Times New Roman" pitchFamily="18" charset="0"/>
                <a:cs typeface="Times New Roman" pitchFamily="18" charset="0"/>
              </a:rPr>
              <a:t> </a:t>
            </a:r>
            <a:r>
              <a:rPr lang="en-US" sz="4800" b="1" dirty="0" err="1">
                <a:solidFill>
                  <a:prstClr val="white"/>
                </a:solidFill>
                <a:latin typeface="Times New Roman" pitchFamily="18" charset="0"/>
                <a:cs typeface="Times New Roman" pitchFamily="18" charset="0"/>
              </a:rPr>
              <a:t>văn</a:t>
            </a:r>
            <a:r>
              <a:rPr lang="en-US" sz="4800" b="1" dirty="0">
                <a:solidFill>
                  <a:prstClr val="white"/>
                </a:solidFill>
                <a:latin typeface="Times New Roman" pitchFamily="18" charset="0"/>
                <a:cs typeface="Times New Roman" pitchFamily="18" charset="0"/>
              </a:rPr>
              <a:t> </a:t>
            </a:r>
            <a:r>
              <a:rPr lang="en-US" sz="4800" b="1" dirty="0" err="1">
                <a:solidFill>
                  <a:prstClr val="white"/>
                </a:solidFill>
                <a:latin typeface="Times New Roman" pitchFamily="18" charset="0"/>
                <a:cs typeface="Times New Roman" pitchFamily="18" charset="0"/>
              </a:rPr>
              <a:t>bản</a:t>
            </a:r>
            <a:r>
              <a:rPr lang="en-US" sz="4800" b="1" dirty="0">
                <a:solidFill>
                  <a:prstClr val="white"/>
                </a:solidFill>
                <a:latin typeface="Times New Roman" pitchFamily="18" charset="0"/>
                <a:cs typeface="Times New Roman" pitchFamily="18" charset="0"/>
              </a:rPr>
              <a:t> “</a:t>
            </a:r>
            <a:r>
              <a:rPr lang="en-US" sz="4800" b="1" dirty="0" err="1">
                <a:solidFill>
                  <a:prstClr val="white"/>
                </a:solidFill>
                <a:latin typeface="Times New Roman" pitchFamily="18" charset="0"/>
                <a:cs typeface="Times New Roman" pitchFamily="18" charset="0"/>
              </a:rPr>
              <a:t>Bến</a:t>
            </a:r>
            <a:r>
              <a:rPr lang="en-US" sz="4800" b="1" dirty="0">
                <a:solidFill>
                  <a:prstClr val="white"/>
                </a:solidFill>
                <a:latin typeface="Times New Roman" pitchFamily="18" charset="0"/>
                <a:cs typeface="Times New Roman" pitchFamily="18" charset="0"/>
              </a:rPr>
              <a:t> </a:t>
            </a:r>
            <a:r>
              <a:rPr lang="en-US" sz="4800" b="1" dirty="0" err="1">
                <a:solidFill>
                  <a:prstClr val="white"/>
                </a:solidFill>
                <a:latin typeface="Times New Roman" pitchFamily="18" charset="0"/>
                <a:cs typeface="Times New Roman" pitchFamily="18" charset="0"/>
              </a:rPr>
              <a:t>nhà</a:t>
            </a:r>
            <a:r>
              <a:rPr lang="en-US" sz="4800" b="1" dirty="0">
                <a:solidFill>
                  <a:prstClr val="white"/>
                </a:solidFill>
                <a:latin typeface="Times New Roman" pitchFamily="18" charset="0"/>
                <a:cs typeface="Times New Roman" pitchFamily="18" charset="0"/>
              </a:rPr>
              <a:t> </a:t>
            </a:r>
            <a:r>
              <a:rPr lang="en-US" sz="4800" b="1" dirty="0" err="1">
                <a:solidFill>
                  <a:prstClr val="white"/>
                </a:solidFill>
                <a:latin typeface="Times New Roman" pitchFamily="18" charset="0"/>
                <a:cs typeface="Times New Roman" pitchFamily="18" charset="0"/>
              </a:rPr>
              <a:t>rồng</a:t>
            </a:r>
            <a:r>
              <a:rPr lang="en-US" sz="4800" b="1" dirty="0">
                <a:solidFill>
                  <a:prstClr val="white"/>
                </a:solidFill>
                <a:latin typeface="Times New Roman" pitchFamily="18" charset="0"/>
                <a:cs typeface="Times New Roman" pitchFamily="18" charset="0"/>
              </a:rPr>
              <a:t> </a:t>
            </a:r>
            <a:r>
              <a:rPr lang="en-US" sz="4800" b="1" dirty="0" err="1">
                <a:solidFill>
                  <a:prstClr val="white"/>
                </a:solidFill>
                <a:latin typeface="Times New Roman" pitchFamily="18" charset="0"/>
                <a:cs typeface="Times New Roman" pitchFamily="18" charset="0"/>
              </a:rPr>
              <a:t>năm</a:t>
            </a:r>
            <a:r>
              <a:rPr lang="en-US" sz="4800" b="1" dirty="0">
                <a:solidFill>
                  <a:prstClr val="white"/>
                </a:solidFill>
                <a:latin typeface="Times New Roman" pitchFamily="18" charset="0"/>
                <a:cs typeface="Times New Roman" pitchFamily="18" charset="0"/>
              </a:rPr>
              <a:t> </a:t>
            </a:r>
            <a:r>
              <a:rPr lang="en-US" sz="4800" b="1" dirty="0" err="1">
                <a:solidFill>
                  <a:prstClr val="white"/>
                </a:solidFill>
                <a:latin typeface="Times New Roman" pitchFamily="18" charset="0"/>
                <a:cs typeface="Times New Roman" pitchFamily="18" charset="0"/>
              </a:rPr>
              <a:t>ấy</a:t>
            </a:r>
            <a:r>
              <a:rPr lang="en-US" sz="4800" b="1" dirty="0">
                <a:solidFill>
                  <a:prstClr val="white"/>
                </a:solidFill>
                <a:latin typeface="Times New Roman" pitchFamily="18" charset="0"/>
                <a:cs typeface="Times New Roman" pitchFamily="18" charset="0"/>
              </a:rPr>
              <a:t>…”.</a:t>
            </a:r>
          </a:p>
        </p:txBody>
      </p:sp>
      <p:sp>
        <p:nvSpPr>
          <p:cNvPr id="7" name="TextBox 6"/>
          <p:cNvSpPr txBox="1"/>
          <p:nvPr/>
        </p:nvSpPr>
        <p:spPr>
          <a:xfrm>
            <a:off x="7772400" y="5544897"/>
            <a:ext cx="7086600" cy="101566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defTabSz="1371600"/>
            <a:r>
              <a:rPr lang="en-US" sz="6000" dirty="0" err="1">
                <a:solidFill>
                  <a:prstClr val="black"/>
                </a:solidFill>
                <a:latin typeface="Times New Roman" pitchFamily="18" charset="0"/>
                <a:cs typeface="Times New Roman" pitchFamily="18" charset="0"/>
              </a:rPr>
              <a:t>Tự</a:t>
            </a:r>
            <a:r>
              <a:rPr lang="en-US" sz="6000" dirty="0">
                <a:solidFill>
                  <a:prstClr val="black"/>
                </a:solidFill>
                <a:latin typeface="Times New Roman" pitchFamily="18" charset="0"/>
                <a:cs typeface="Times New Roman" pitchFamily="18" charset="0"/>
              </a:rPr>
              <a:t> </a:t>
            </a:r>
            <a:r>
              <a:rPr lang="en-US" sz="6000" dirty="0" err="1">
                <a:solidFill>
                  <a:prstClr val="black"/>
                </a:solidFill>
                <a:latin typeface="Times New Roman" pitchFamily="18" charset="0"/>
                <a:cs typeface="Times New Roman" pitchFamily="18" charset="0"/>
              </a:rPr>
              <a:t>sự</a:t>
            </a:r>
            <a:endParaRPr lang="en-US" sz="6000" dirty="0">
              <a:solidFill>
                <a:prstClr val="black"/>
              </a:solidFill>
              <a:latin typeface="Times New Roman" pitchFamily="18" charset="0"/>
              <a:cs typeface="Times New Roman" pitchFamily="18" charset="0"/>
            </a:endParaRPr>
          </a:p>
        </p:txBody>
      </p:sp>
      <p:sp>
        <p:nvSpPr>
          <p:cNvPr id="8" name="Rounded Rectangle 7">
            <a:hlinkClick r:id="rId2" action="ppaction://hlinksldjump"/>
          </p:cNvPr>
          <p:cNvSpPr/>
          <p:nvPr/>
        </p:nvSpPr>
        <p:spPr>
          <a:xfrm>
            <a:off x="2722416" y="8532925"/>
            <a:ext cx="3906984" cy="62545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1371600"/>
            <a:r>
              <a:rPr lang="en-US" sz="3000">
                <a:solidFill>
                  <a:prstClr val="white"/>
                </a:solidFill>
                <a:latin typeface="Times New Roman" pitchFamily="18" charset="0"/>
                <a:cs typeface="Times New Roman" pitchFamily="18" charset="0"/>
              </a:rPr>
              <a:t>QUAY LẠI</a:t>
            </a:r>
          </a:p>
        </p:txBody>
      </p:sp>
    </p:spTree>
    <p:extLst>
      <p:ext uri="{BB962C8B-B14F-4D97-AF65-F5344CB8AC3E}">
        <p14:creationId xmlns:p14="http://schemas.microsoft.com/office/powerpoint/2010/main" val="327930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22417" y="339551"/>
            <a:ext cx="10550276" cy="646331"/>
          </a:xfrm>
          <a:prstGeom prst="rect">
            <a:avLst/>
          </a:prstGeom>
          <a:solidFill>
            <a:schemeClr val="bg1"/>
          </a:solidFill>
          <a:ln>
            <a:solidFill>
              <a:schemeClr val="accent1"/>
            </a:solidFill>
          </a:ln>
        </p:spPr>
        <p:txBody>
          <a:bodyPr wrap="square" rtlCol="0">
            <a:spAutoFit/>
          </a:bodyPr>
          <a:lstStyle/>
          <a:p>
            <a:pPr algn="ctr" defTabSz="1371600"/>
            <a:r>
              <a:rPr lang="en-US" sz="3600">
                <a:solidFill>
                  <a:srgbClr val="F14124">
                    <a:lumMod val="50000"/>
                  </a:srgbClr>
                </a:solidFill>
                <a:latin typeface="Times New Roman" pitchFamily="18" charset="0"/>
                <a:cs typeface="Times New Roman" pitchFamily="18" charset="0"/>
              </a:rPr>
              <a:t>TRÒ CHƠI: VƯỢT CHƯỚNG NGẠI VẬT (</a:t>
            </a:r>
            <a:r>
              <a:rPr lang="en-US" sz="3600" i="1">
                <a:solidFill>
                  <a:srgbClr val="F14124">
                    <a:lumMod val="50000"/>
                  </a:srgbClr>
                </a:solidFill>
                <a:latin typeface="Times New Roman" pitchFamily="18" charset="0"/>
                <a:cs typeface="Times New Roman" pitchFamily="18" charset="0"/>
              </a:rPr>
              <a:t>Lật hình</a:t>
            </a:r>
            <a:r>
              <a:rPr lang="en-US" sz="3600">
                <a:solidFill>
                  <a:srgbClr val="F14124">
                    <a:lumMod val="50000"/>
                  </a:srgbClr>
                </a:solidFill>
                <a:latin typeface="Times New Roman" pitchFamily="18" charset="0"/>
                <a:cs typeface="Times New Roman" pitchFamily="18" charset="0"/>
              </a:rPr>
              <a:t>)</a:t>
            </a:r>
          </a:p>
        </p:txBody>
      </p:sp>
      <p:sp>
        <p:nvSpPr>
          <p:cNvPr id="6" name="Rectangle 5"/>
          <p:cNvSpPr/>
          <p:nvPr/>
        </p:nvSpPr>
        <p:spPr>
          <a:xfrm>
            <a:off x="2722416" y="1931418"/>
            <a:ext cx="3906984" cy="6412482"/>
          </a:xfrm>
          <a:prstGeom prst="rect">
            <a:avLst/>
          </a:prstGeom>
          <a:solidFill>
            <a:srgbClr val="FFC000"/>
          </a:solidFill>
        </p:spPr>
        <p:style>
          <a:lnRef idx="3">
            <a:schemeClr val="lt1"/>
          </a:lnRef>
          <a:fillRef idx="1">
            <a:schemeClr val="accent5"/>
          </a:fillRef>
          <a:effectRef idx="1">
            <a:schemeClr val="accent5"/>
          </a:effectRef>
          <a:fontRef idx="minor">
            <a:schemeClr val="lt1"/>
          </a:fontRef>
        </p:style>
        <p:txBody>
          <a:bodyPr rtlCol="0" anchor="ctr"/>
          <a:lstStyle/>
          <a:p>
            <a:pPr algn="ctr" defTabSz="1371600"/>
            <a:r>
              <a:rPr lang="en-US" sz="35850">
                <a:solidFill>
                  <a:prstClr val="white"/>
                </a:solidFill>
                <a:latin typeface="Times New Roman" pitchFamily="18" charset="0"/>
                <a:cs typeface="Times New Roman" pitchFamily="18" charset="0"/>
              </a:rPr>
              <a:t>8</a:t>
            </a:r>
          </a:p>
        </p:txBody>
      </p:sp>
      <p:sp>
        <p:nvSpPr>
          <p:cNvPr id="2" name="Rectangle 1"/>
          <p:cNvSpPr/>
          <p:nvPr/>
        </p:nvSpPr>
        <p:spPr>
          <a:xfrm>
            <a:off x="7086600" y="1931419"/>
            <a:ext cx="8343900" cy="7226960"/>
          </a:xfrm>
          <a:prstGeom prst="rect">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t" anchorCtr="0"/>
          <a:lstStyle/>
          <a:p>
            <a:pPr algn="ctr" defTabSz="1371600"/>
            <a:endParaRPr lang="en-US" sz="2700">
              <a:solidFill>
                <a:prstClr val="white"/>
              </a:solidFill>
              <a:latin typeface="Trebuchet MS"/>
            </a:endParaRPr>
          </a:p>
        </p:txBody>
      </p:sp>
      <p:sp>
        <p:nvSpPr>
          <p:cNvPr id="3" name="TextBox 2"/>
          <p:cNvSpPr txBox="1"/>
          <p:nvPr/>
        </p:nvSpPr>
        <p:spPr>
          <a:xfrm>
            <a:off x="7429500" y="2628901"/>
            <a:ext cx="7543800" cy="193899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just" defTabSz="1371600"/>
            <a:r>
              <a:rPr lang="en-US" sz="4000" b="1" dirty="0" err="1">
                <a:solidFill>
                  <a:prstClr val="black"/>
                </a:solidFill>
                <a:latin typeface="Times New Roman" pitchFamily="18" charset="0"/>
                <a:cs typeface="Times New Roman" pitchFamily="18" charset="0"/>
              </a:rPr>
              <a:t>Trong</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văn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bản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nhân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vật</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anh</a:t>
            </a:r>
            <a:r>
              <a:rPr lang="en-US" sz="4000" b="1" dirty="0">
                <a:solidFill>
                  <a:prstClr val="black"/>
                </a:solidFill>
                <a:latin typeface="Times New Roman" pitchFamily="18" charset="0"/>
                <a:cs typeface="Times New Roman" pitchFamily="18" charset="0"/>
              </a:rPr>
              <a:t> Ba” </a:t>
            </a:r>
            <a:r>
              <a:rPr lang="en-US" sz="4000" b="1" dirty="0" err="1">
                <a:solidFill>
                  <a:prstClr val="black"/>
                </a:solidFill>
                <a:latin typeface="Times New Roman" pitchFamily="18" charset="0"/>
                <a:cs typeface="Times New Roman" pitchFamily="18" charset="0"/>
              </a:rPr>
              <a:t>đã</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trò</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chuyện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tiếp</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xúc</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với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những</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ai</a:t>
            </a:r>
            <a:r>
              <a:rPr lang="en-US" sz="4000" b="1" dirty="0">
                <a:solidFill>
                  <a:prstClr val="black"/>
                </a:solidFill>
                <a:latin typeface="Times New Roman" pitchFamily="18" charset="0"/>
                <a:cs typeface="Times New Roman" pitchFamily="18" charset="0"/>
              </a:rPr>
              <a:t>? </a:t>
            </a:r>
            <a:endParaRPr lang="en-US" sz="2800" dirty="0">
              <a:solidFill>
                <a:prstClr val="white"/>
              </a:solidFill>
              <a:latin typeface="Trebuchet MS"/>
            </a:endParaRPr>
          </a:p>
        </p:txBody>
      </p:sp>
      <p:sp>
        <p:nvSpPr>
          <p:cNvPr id="5" name="TextBox 4"/>
          <p:cNvSpPr txBox="1"/>
          <p:nvPr/>
        </p:nvSpPr>
        <p:spPr>
          <a:xfrm>
            <a:off x="7658100" y="5544897"/>
            <a:ext cx="7315200" cy="304698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Anh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Tư</a:t>
            </a:r>
            <a:endParaRPr lang="en-US" sz="4800" dirty="0">
              <a:latin typeface="Times New Roman" panose="02020603050405020304" pitchFamily="18" charset="0"/>
              <a:cs typeface="Times New Roman" panose="02020603050405020304" pitchFamily="18" charset="0"/>
            </a:endParaRPr>
          </a:p>
          <a:p>
            <a:pPr algn="just"/>
            <a:r>
              <a:rPr lang="en-US" sz="4800" dirty="0">
                <a:latin typeface="Times New Roman" panose="02020603050405020304" pitchFamily="18" charset="0"/>
                <a:cs typeface="Times New Roman" panose="02020603050405020304" pitchFamily="18" charset="0"/>
              </a:rPr>
              <a:t>- Lu-I Ê-</a:t>
            </a:r>
            <a:r>
              <a:rPr lang="en-US" sz="4800" dirty="0" err="1">
                <a:latin typeface="Times New Roman" panose="02020603050405020304" pitchFamily="18" charset="0"/>
                <a:cs typeface="Times New Roman" panose="02020603050405020304" pitchFamily="18" charset="0"/>
              </a:rPr>
              <a:t>đu</a:t>
            </a:r>
            <a:r>
              <a:rPr lang="en-US" sz="4800" dirty="0">
                <a:latin typeface="Times New Roman" panose="02020603050405020304" pitchFamily="18" charset="0"/>
                <a:cs typeface="Times New Roman" panose="02020603050405020304" pitchFamily="18" charset="0"/>
              </a:rPr>
              <a:t>-a Mai-</a:t>
            </a:r>
            <a:r>
              <a:rPr lang="en-US" sz="4800" dirty="0" err="1">
                <a:latin typeface="Times New Roman" panose="02020603050405020304" pitchFamily="18" charset="0"/>
                <a:cs typeface="Times New Roman" panose="02020603050405020304" pitchFamily="18" charset="0"/>
              </a:rPr>
              <a:t>sen</a:t>
            </a:r>
            <a:r>
              <a:rPr lang="en-US" sz="4800" dirty="0">
                <a:latin typeface="Times New Roman" panose="02020603050405020304" pitchFamily="18" charset="0"/>
                <a:cs typeface="Times New Roman" panose="02020603050405020304" pitchFamily="18" charset="0"/>
              </a:rPr>
              <a:t> – </a:t>
            </a:r>
            <a:r>
              <a:rPr lang="en-US" sz="4800" dirty="0" err="1">
                <a:latin typeface="Times New Roman" panose="02020603050405020304" pitchFamily="18" charset="0"/>
                <a:cs typeface="Times New Roman" panose="02020603050405020304" pitchFamily="18" charset="0"/>
              </a:rPr>
              <a:t>thuyền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trưởng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tàu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Đô</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đốc</a:t>
            </a:r>
            <a:r>
              <a:rPr lang="en-US" sz="4800" dirty="0">
                <a:latin typeface="Times New Roman" panose="02020603050405020304" pitchFamily="18" charset="0"/>
                <a:cs typeface="Times New Roman" panose="02020603050405020304" pitchFamily="18" charset="0"/>
              </a:rPr>
              <a:t> La-</a:t>
            </a:r>
            <a:r>
              <a:rPr lang="en-US" sz="4800" dirty="0" err="1">
                <a:latin typeface="Times New Roman" panose="02020603050405020304" pitchFamily="18" charset="0"/>
                <a:cs typeface="Times New Roman" panose="02020603050405020304" pitchFamily="18" charset="0"/>
              </a:rPr>
              <a:t>tu</a:t>
            </a:r>
            <a:r>
              <a:rPr lang="en-US" sz="4800" dirty="0">
                <a:latin typeface="Times New Roman" panose="02020603050405020304" pitchFamily="18" charset="0"/>
                <a:cs typeface="Times New Roman" panose="02020603050405020304" pitchFamily="18" charset="0"/>
              </a:rPr>
              <a:t>-</a:t>
            </a:r>
            <a:r>
              <a:rPr lang="en-US" sz="4800" dirty="0" err="1">
                <a:latin typeface="Times New Roman" panose="02020603050405020304" pitchFamily="18" charset="0"/>
                <a:cs typeface="Times New Roman" panose="02020603050405020304" pitchFamily="18" charset="0"/>
              </a:rPr>
              <a:t>sơ</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Tơ</a:t>
            </a:r>
            <a:r>
              <a:rPr lang="en-US" sz="4800" dirty="0">
                <a:latin typeface="Times New Roman" panose="02020603050405020304" pitchFamily="18" charset="0"/>
                <a:cs typeface="Times New Roman" panose="02020603050405020304" pitchFamily="18" charset="0"/>
              </a:rPr>
              <a:t>-</a:t>
            </a:r>
            <a:r>
              <a:rPr lang="en-US" sz="4800" dirty="0" err="1">
                <a:latin typeface="Times New Roman" panose="02020603050405020304" pitchFamily="18" charset="0"/>
                <a:cs typeface="Times New Roman" panose="02020603050405020304" pitchFamily="18" charset="0"/>
              </a:rPr>
              <a:t>rê</a:t>
            </a:r>
            <a:r>
              <a:rPr lang="en-US" sz="4800" dirty="0">
                <a:latin typeface="Times New Roman" panose="02020603050405020304" pitchFamily="18" charset="0"/>
                <a:cs typeface="Times New Roman" panose="02020603050405020304" pitchFamily="18" charset="0"/>
              </a:rPr>
              <a:t>-vin  </a:t>
            </a:r>
            <a:endParaRPr lang="en-US" sz="4800" dirty="0"/>
          </a:p>
        </p:txBody>
      </p:sp>
      <p:sp>
        <p:nvSpPr>
          <p:cNvPr id="8" name="Rounded Rectangle 7">
            <a:hlinkClick r:id="rId2" action="ppaction://hlinksldjump"/>
          </p:cNvPr>
          <p:cNvSpPr/>
          <p:nvPr/>
        </p:nvSpPr>
        <p:spPr>
          <a:xfrm>
            <a:off x="2722416" y="8532925"/>
            <a:ext cx="3906984" cy="62545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1371600"/>
            <a:r>
              <a:rPr lang="en-US" sz="3000">
                <a:solidFill>
                  <a:prstClr val="white"/>
                </a:solidFill>
                <a:latin typeface="Times New Roman" pitchFamily="18" charset="0"/>
                <a:cs typeface="Times New Roman" pitchFamily="18" charset="0"/>
              </a:rPr>
              <a:t>QUAY LẠI</a:t>
            </a:r>
          </a:p>
        </p:txBody>
      </p:sp>
    </p:spTree>
    <p:extLst>
      <p:ext uri="{BB962C8B-B14F-4D97-AF65-F5344CB8AC3E}">
        <p14:creationId xmlns:p14="http://schemas.microsoft.com/office/powerpoint/2010/main" val="128853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77000" y="4610100"/>
            <a:ext cx="12954000" cy="1538721"/>
          </a:xfrm>
          <a:prstGeom prst="rect">
            <a:avLst/>
          </a:prstGeom>
        </p:spPr>
        <p:txBody>
          <a:bodyPr wrap="square" lIns="182720" tIns="91360" rIns="182720" bIns="91360">
            <a:spAutoFit/>
          </a:bodyPr>
          <a:lstStyle/>
          <a:p>
            <a:pPr algn="ctr" defTabSz="1827216"/>
            <a:r>
              <a:rPr lang="en-US" sz="8800" b="1" dirty="0" err="1">
                <a:solidFill>
                  <a:prstClr val="black"/>
                </a:solidFill>
                <a:latin typeface="#9Slide04 Vollkorn SemiBold" panose="00000700000000000000" pitchFamily="2" charset="0"/>
                <a:ea typeface="#9Slide04 Vollkorn SemiBold" panose="00000700000000000000" pitchFamily="2" charset="0"/>
                <a:cs typeface="Times New Roman" pitchFamily="18" charset="0"/>
              </a:rPr>
              <a:t>Dặn</a:t>
            </a:r>
            <a:r>
              <a:rPr lang="en-US" sz="8800" b="1" dirty="0">
                <a:solidFill>
                  <a:prstClr val="black"/>
                </a:solidFill>
                <a:latin typeface="#9Slide04 Vollkorn SemiBold" panose="00000700000000000000" pitchFamily="2" charset="0"/>
                <a:ea typeface="#9Slide04 Vollkorn SemiBold" panose="00000700000000000000" pitchFamily="2" charset="0"/>
                <a:cs typeface="Times New Roman" pitchFamily="18" charset="0"/>
              </a:rPr>
              <a:t> </a:t>
            </a:r>
            <a:r>
              <a:rPr lang="en-US" sz="8800" b="1" dirty="0" err="1">
                <a:solidFill>
                  <a:prstClr val="black"/>
                </a:solidFill>
                <a:latin typeface="#9Slide04 Vollkorn SemiBold" panose="00000700000000000000" pitchFamily="2" charset="0"/>
                <a:ea typeface="#9Slide04 Vollkorn SemiBold" panose="00000700000000000000" pitchFamily="2" charset="0"/>
                <a:cs typeface="Times New Roman" pitchFamily="18" charset="0"/>
              </a:rPr>
              <a:t>dò</a:t>
            </a:r>
            <a:r>
              <a:rPr lang="en-US" sz="8800" b="1" dirty="0">
                <a:solidFill>
                  <a:prstClr val="black"/>
                </a:solidFill>
                <a:latin typeface="#9Slide04 Vollkorn SemiBold" panose="00000700000000000000" pitchFamily="2" charset="0"/>
                <a:ea typeface="#9Slide04 Vollkorn SemiBold" panose="00000700000000000000" pitchFamily="2" charset="0"/>
                <a:cs typeface="Times New Roman" pitchFamily="18" charset="0"/>
              </a:rPr>
              <a:t> </a:t>
            </a:r>
            <a:r>
              <a:rPr lang="en-US" sz="8800" b="1" dirty="0" err="1">
                <a:solidFill>
                  <a:prstClr val="black"/>
                </a:solidFill>
                <a:latin typeface="#9Slide04 Vollkorn SemiBold" panose="00000700000000000000" pitchFamily="2" charset="0"/>
                <a:ea typeface="#9Slide04 Vollkorn SemiBold" panose="00000700000000000000" pitchFamily="2" charset="0"/>
                <a:cs typeface="Times New Roman" pitchFamily="18" charset="0"/>
              </a:rPr>
              <a:t>về</a:t>
            </a:r>
            <a:r>
              <a:rPr lang="en-US" sz="8800" b="1" dirty="0">
                <a:solidFill>
                  <a:prstClr val="black"/>
                </a:solidFill>
                <a:latin typeface="#9Slide04 Vollkorn SemiBold" panose="00000700000000000000" pitchFamily="2" charset="0"/>
                <a:ea typeface="#9Slide04 Vollkorn SemiBold" panose="00000700000000000000" pitchFamily="2" charset="0"/>
                <a:cs typeface="Times New Roman" pitchFamily="18" charset="0"/>
              </a:rPr>
              <a:t> </a:t>
            </a:r>
            <a:r>
              <a:rPr lang="en-US" sz="8800" b="1" dirty="0" err="1">
                <a:solidFill>
                  <a:prstClr val="black"/>
                </a:solidFill>
                <a:latin typeface="#9Slide04 Vollkorn SemiBold" panose="00000700000000000000" pitchFamily="2" charset="0"/>
                <a:ea typeface="#9Slide04 Vollkorn SemiBold" panose="00000700000000000000" pitchFamily="2" charset="0"/>
                <a:cs typeface="Times New Roman" pitchFamily="18" charset="0"/>
              </a:rPr>
              <a:t>nhà</a:t>
            </a:r>
            <a:endParaRPr lang="en-US" sz="8800" b="1" dirty="0">
              <a:solidFill>
                <a:prstClr val="black"/>
              </a:solidFill>
              <a:latin typeface="#9Slide04 Vollkorn SemiBold" panose="00000700000000000000" pitchFamily="2" charset="0"/>
              <a:ea typeface="#9Slide04 Vollkorn SemiBold" panose="00000700000000000000" pitchFamily="2" charset="0"/>
              <a:cs typeface="Times New Roman" pitchFamily="18" charset="0"/>
            </a:endParaRPr>
          </a:p>
        </p:txBody>
      </p:sp>
      <p:pic>
        <p:nvPicPr>
          <p:cNvPr id="10" name="图形 10">
            <a:extLst>
              <a:ext uri="{FF2B5EF4-FFF2-40B4-BE49-F238E27FC236}">
                <a16:creationId xmlns:a16="http://schemas.microsoft.com/office/drawing/2014/main" id="{88133998-DEB1-F766-DD06-358DF1ED65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166" y="279436"/>
            <a:ext cx="5792788"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descr="Nguyễn Ái Quốc với hành trình tìm đường cứu nước, giải phóng dân tộc">
            <a:extLst>
              <a:ext uri="{FF2B5EF4-FFF2-40B4-BE49-F238E27FC236}">
                <a16:creationId xmlns:a16="http://schemas.microsoft.com/office/drawing/2014/main" id="{BE0EE81C-398D-6EB1-2B55-C8935A193E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 y="0"/>
            <a:ext cx="9525000" cy="56673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C0E93C2-9EF2-5E00-127C-42FF4C34E771}"/>
              </a:ext>
            </a:extLst>
          </p:cNvPr>
          <p:cNvPicPr>
            <a:picLocks noChangeAspect="1"/>
          </p:cNvPicPr>
          <p:nvPr/>
        </p:nvPicPr>
        <p:blipFill>
          <a:blip r:embed="rId5">
            <a:duotone>
              <a:schemeClr val="bg2">
                <a:shade val="45000"/>
                <a:satMod val="135000"/>
              </a:schemeClr>
              <a:prstClr val="white"/>
            </a:duotone>
          </a:blip>
          <a:stretch>
            <a:fillRect/>
          </a:stretch>
        </p:blipFill>
        <p:spPr>
          <a:xfrm>
            <a:off x="-3429000" y="9258300"/>
            <a:ext cx="10662828" cy="1249788"/>
          </a:xfrm>
          <a:prstGeom prst="rect">
            <a:avLst/>
          </a:prstGeom>
        </p:spPr>
      </p:pic>
    </p:spTree>
    <p:extLst>
      <p:ext uri="{BB962C8B-B14F-4D97-AF65-F5344CB8AC3E}">
        <p14:creationId xmlns:p14="http://schemas.microsoft.com/office/powerpoint/2010/main" val="527543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CD0AC6-61A3-F4E3-BE66-5E20A02ADA19}"/>
              </a:ext>
            </a:extLst>
          </p:cNvPr>
          <p:cNvPicPr>
            <a:picLocks noChangeAspect="1"/>
          </p:cNvPicPr>
          <p:nvPr/>
        </p:nvPicPr>
        <p:blipFill rotWithShape="1">
          <a:blip r:embed="rId3"/>
          <a:srcRect l="6559" r="5440" b="-1"/>
          <a:stretch/>
        </p:blipFill>
        <p:spPr>
          <a:xfrm>
            <a:off x="20" y="10"/>
            <a:ext cx="18287980" cy="10286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0F808D8-4EF2-0A18-EFB0-1946EE187AD7}"/>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dirty="0">
                <a:solidFill>
                  <a:schemeClr val="tx1">
                    <a:lumMod val="85000"/>
                    <a:lumOff val="15000"/>
                  </a:schemeClr>
                </a:solidFill>
                <a:latin typeface="#9Slide04 Vollkorn SemiBold" panose="00000700000000000000" pitchFamily="2" charset="0"/>
                <a:ea typeface="#9Slide04 Vollkorn SemiBold" panose="00000700000000000000" pitchFamily="2" charset="0"/>
                <a:cs typeface="+mj-cs"/>
              </a:rPr>
              <a:t>I. </a:t>
            </a:r>
            <a:r>
              <a:rPr lang="en-US" sz="5400" dirty="0" err="1">
                <a:solidFill>
                  <a:schemeClr val="tx1">
                    <a:lumMod val="85000"/>
                    <a:lumOff val="15000"/>
                  </a:schemeClr>
                </a:solidFill>
                <a:latin typeface="#9Slide04 Vollkorn SemiBold" panose="00000700000000000000" pitchFamily="2" charset="0"/>
                <a:ea typeface="#9Slide04 Vollkorn SemiBold" panose="00000700000000000000" pitchFamily="2" charset="0"/>
                <a:cs typeface="+mj-cs"/>
              </a:rPr>
              <a:t>Trải</a:t>
            </a:r>
            <a:r>
              <a:rPr lang="en-US" sz="5400" dirty="0">
                <a:solidFill>
                  <a:schemeClr val="tx1">
                    <a:lumMod val="85000"/>
                    <a:lumOff val="15000"/>
                  </a:schemeClr>
                </a:solidFill>
                <a:latin typeface="#9Slide04 Vollkorn SemiBold" panose="00000700000000000000" pitchFamily="2" charset="0"/>
                <a:ea typeface="#9Slide04 Vollkorn SemiBold" panose="00000700000000000000" pitchFamily="2" charset="0"/>
                <a:cs typeface="+mj-cs"/>
              </a:rPr>
              <a:t> </a:t>
            </a:r>
            <a:r>
              <a:rPr lang="en-US" sz="5400" dirty="0" err="1">
                <a:solidFill>
                  <a:schemeClr val="tx1">
                    <a:lumMod val="85000"/>
                    <a:lumOff val="15000"/>
                  </a:schemeClr>
                </a:solidFill>
                <a:latin typeface="#9Slide04 Vollkorn SemiBold" panose="00000700000000000000" pitchFamily="2" charset="0"/>
                <a:ea typeface="#9Slide04 Vollkorn SemiBold" panose="00000700000000000000" pitchFamily="2" charset="0"/>
                <a:cs typeface="+mj-cs"/>
              </a:rPr>
              <a:t>nghiệm</a:t>
            </a:r>
            <a:r>
              <a:rPr lang="en-US" sz="5400" dirty="0">
                <a:solidFill>
                  <a:schemeClr val="tx1">
                    <a:lumMod val="85000"/>
                    <a:lumOff val="15000"/>
                  </a:schemeClr>
                </a:solidFill>
                <a:latin typeface="#9Slide04 Vollkorn SemiBold" panose="00000700000000000000" pitchFamily="2" charset="0"/>
                <a:ea typeface="#9Slide04 Vollkorn SemiBold" panose="00000700000000000000" pitchFamily="2" charset="0"/>
                <a:cs typeface="+mj-cs"/>
              </a:rPr>
              <a:t> </a:t>
            </a:r>
            <a:r>
              <a:rPr lang="en-US" sz="5400" dirty="0" err="1">
                <a:solidFill>
                  <a:schemeClr val="tx1">
                    <a:lumMod val="85000"/>
                    <a:lumOff val="15000"/>
                  </a:schemeClr>
                </a:solidFill>
                <a:latin typeface="#9Slide04 Vollkorn SemiBold" panose="00000700000000000000" pitchFamily="2" charset="0"/>
                <a:ea typeface="#9Slide04 Vollkorn SemiBold" panose="00000700000000000000" pitchFamily="2" charset="0"/>
                <a:cs typeface="+mj-cs"/>
              </a:rPr>
              <a:t>cùng</a:t>
            </a:r>
            <a:r>
              <a:rPr lang="en-US" sz="5400" dirty="0">
                <a:solidFill>
                  <a:schemeClr val="tx1">
                    <a:lumMod val="85000"/>
                    <a:lumOff val="15000"/>
                  </a:schemeClr>
                </a:solidFill>
                <a:latin typeface="#9Slide04 Vollkorn SemiBold" panose="00000700000000000000" pitchFamily="2" charset="0"/>
                <a:ea typeface="#9Slide04 Vollkorn SemiBold" panose="00000700000000000000" pitchFamily="2" charset="0"/>
                <a:cs typeface="+mj-cs"/>
              </a:rPr>
              <a:t> </a:t>
            </a:r>
            <a:r>
              <a:rPr lang="en-US" sz="5400" dirty="0" err="1">
                <a:solidFill>
                  <a:schemeClr val="tx1">
                    <a:lumMod val="85000"/>
                    <a:lumOff val="15000"/>
                  </a:schemeClr>
                </a:solidFill>
                <a:latin typeface="#9Slide04 Vollkorn SemiBold" panose="00000700000000000000" pitchFamily="2" charset="0"/>
                <a:ea typeface="#9Slide04 Vollkorn SemiBold" panose="00000700000000000000" pitchFamily="2" charset="0"/>
                <a:cs typeface="+mj-cs"/>
              </a:rPr>
              <a:t>văn</a:t>
            </a:r>
            <a:r>
              <a:rPr lang="en-US" sz="5400" dirty="0">
                <a:solidFill>
                  <a:schemeClr val="tx1">
                    <a:lumMod val="85000"/>
                    <a:lumOff val="15000"/>
                  </a:schemeClr>
                </a:solidFill>
                <a:latin typeface="#9Slide04 Vollkorn SemiBold" panose="00000700000000000000" pitchFamily="2" charset="0"/>
                <a:ea typeface="#9Slide04 Vollkorn SemiBold" panose="00000700000000000000" pitchFamily="2" charset="0"/>
                <a:cs typeface="+mj-cs"/>
              </a:rPr>
              <a:t> </a:t>
            </a:r>
            <a:r>
              <a:rPr lang="en-US" sz="5400" dirty="0" err="1">
                <a:solidFill>
                  <a:schemeClr val="tx1">
                    <a:lumMod val="85000"/>
                    <a:lumOff val="15000"/>
                  </a:schemeClr>
                </a:solidFill>
                <a:latin typeface="#9Slide04 Vollkorn SemiBold" panose="00000700000000000000" pitchFamily="2" charset="0"/>
                <a:ea typeface="#9Slide04 Vollkorn SemiBold" panose="00000700000000000000" pitchFamily="2" charset="0"/>
                <a:cs typeface="+mj-cs"/>
              </a:rPr>
              <a:t>bản</a:t>
            </a:r>
            <a:r>
              <a:rPr lang="en-US" sz="5400" dirty="0">
                <a:solidFill>
                  <a:schemeClr val="tx1">
                    <a:lumMod val="85000"/>
                    <a:lumOff val="15000"/>
                  </a:schemeClr>
                </a:solidFill>
                <a:latin typeface="#9Slide04 Vollkorn SemiBold" panose="00000700000000000000" pitchFamily="2" charset="0"/>
                <a:ea typeface="#9Slide04 Vollkorn SemiBold" panose="00000700000000000000" pitchFamily="2" charset="0"/>
                <a:cs typeface="+mj-cs"/>
              </a:rPr>
              <a:t> </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1907532"/>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形 7">
            <a:extLst>
              <a:ext uri="{FF2B5EF4-FFF2-40B4-BE49-F238E27FC236}">
                <a16:creationId xmlns:a16="http://schemas.microsoft.com/office/drawing/2014/main" id="{74D940AD-B4CA-2013-9394-E4AFCEE7B5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600836" flipH="1">
            <a:off x="-979188" y="7646587"/>
            <a:ext cx="4633853" cy="3160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33400" y="358044"/>
            <a:ext cx="9144000" cy="861613"/>
          </a:xfrm>
          <a:prstGeom prst="rect">
            <a:avLst/>
          </a:prstGeom>
        </p:spPr>
        <p:txBody>
          <a:bodyPr lIns="182720" tIns="91360" rIns="182720" bIns="91360">
            <a:spAutoFit/>
          </a:bodyPr>
          <a:lstStyle/>
          <a:p>
            <a:pPr defTabSz="1827216"/>
            <a:r>
              <a:rPr lang="en-US" sz="4400" b="1" dirty="0">
                <a:solidFill>
                  <a:prstClr val="black"/>
                </a:solidFill>
                <a:latin typeface="Times New Roman" pitchFamily="18" charset="0"/>
                <a:cs typeface="Times New Roman" pitchFamily="18" charset="0"/>
              </a:rPr>
              <a:t>1. </a:t>
            </a:r>
            <a:r>
              <a:rPr lang="en-US" sz="4400" b="1" dirty="0" err="1">
                <a:solidFill>
                  <a:prstClr val="black"/>
                </a:solidFill>
                <a:latin typeface="Times New Roman" pitchFamily="18" charset="0"/>
                <a:cs typeface="Times New Roman" pitchFamily="18" charset="0"/>
              </a:rPr>
              <a:t>Đọc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văn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bản</a:t>
            </a:r>
            <a:endParaRPr lang="en-US" sz="4400" b="1" dirty="0">
              <a:solidFill>
                <a:prstClr val="black"/>
              </a:solidFill>
              <a:latin typeface="Times New Roman" pitchFamily="18" charset="0"/>
              <a:cs typeface="Times New Roman" pitchFamily="18" charset="0"/>
            </a:endParaRPr>
          </a:p>
        </p:txBody>
      </p:sp>
      <p:sp>
        <p:nvSpPr>
          <p:cNvPr id="2" name="Freeform 6">
            <a:extLst>
              <a:ext uri="{FF2B5EF4-FFF2-40B4-BE49-F238E27FC236}">
                <a16:creationId xmlns:a16="http://schemas.microsoft.com/office/drawing/2014/main" id="{E4D90075-AF51-0D87-3C6E-55AF73D98210}"/>
              </a:ext>
            </a:extLst>
          </p:cNvPr>
          <p:cNvSpPr/>
          <p:nvPr/>
        </p:nvSpPr>
        <p:spPr>
          <a:xfrm>
            <a:off x="-222922" y="1060185"/>
            <a:ext cx="5867400" cy="193751"/>
          </a:xfrm>
          <a:custGeom>
            <a:avLst/>
            <a:gdLst/>
            <a:ahLst/>
            <a:cxnLst/>
            <a:rect l="l" t="t" r="r" b="b"/>
            <a:pathLst>
              <a:path w="7315200" h="649224">
                <a:moveTo>
                  <a:pt x="0" y="0"/>
                </a:moveTo>
                <a:lnTo>
                  <a:pt x="7315200" y="0"/>
                </a:lnTo>
                <a:lnTo>
                  <a:pt x="7315200" y="649224"/>
                </a:lnTo>
                <a:lnTo>
                  <a:pt x="0" y="6492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3" name="Rectangle 2">
            <a:extLst>
              <a:ext uri="{FF2B5EF4-FFF2-40B4-BE49-F238E27FC236}">
                <a16:creationId xmlns:a16="http://schemas.microsoft.com/office/drawing/2014/main" id="{6E2DA566-AAAF-786C-323F-25737B412690}"/>
              </a:ext>
            </a:extLst>
          </p:cNvPr>
          <p:cNvSpPr/>
          <p:nvPr/>
        </p:nvSpPr>
        <p:spPr>
          <a:xfrm>
            <a:off x="533400" y="1272158"/>
            <a:ext cx="9144000" cy="861613"/>
          </a:xfrm>
          <a:prstGeom prst="rect">
            <a:avLst/>
          </a:prstGeom>
        </p:spPr>
        <p:txBody>
          <a:bodyPr lIns="182720" tIns="91360" rIns="182720" bIns="91360">
            <a:spAutoFit/>
          </a:bodyPr>
          <a:lstStyle/>
          <a:p>
            <a:pPr defTabSz="1827216"/>
            <a:r>
              <a:rPr lang="en-US" sz="4400" b="1" dirty="0">
                <a:solidFill>
                  <a:prstClr val="black"/>
                </a:solidFill>
                <a:latin typeface="Times New Roman" pitchFamily="18" charset="0"/>
                <a:cs typeface="Times New Roman" pitchFamily="18" charset="0"/>
              </a:rPr>
              <a:t>2. </a:t>
            </a:r>
            <a:r>
              <a:rPr lang="en-US" sz="4400" b="1" dirty="0" err="1">
                <a:solidFill>
                  <a:prstClr val="black"/>
                </a:solidFill>
                <a:latin typeface="Times New Roman" pitchFamily="18" charset="0"/>
                <a:cs typeface="Times New Roman" pitchFamily="18" charset="0"/>
              </a:rPr>
              <a:t>Một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vài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lưu</a:t>
            </a:r>
            <a:r>
              <a:rPr lang="en-US" sz="4400" b="1" dirty="0">
                <a:solidFill>
                  <a:prstClr val="black"/>
                </a:solidFill>
                <a:latin typeface="Times New Roman" pitchFamily="18" charset="0"/>
                <a:cs typeface="Times New Roman" pitchFamily="18" charset="0"/>
              </a:rPr>
              <a:t> ý</a:t>
            </a:r>
          </a:p>
        </p:txBody>
      </p:sp>
      <p:sp>
        <p:nvSpPr>
          <p:cNvPr id="11" name="Rectangle 10">
            <a:extLst>
              <a:ext uri="{FF2B5EF4-FFF2-40B4-BE49-F238E27FC236}">
                <a16:creationId xmlns:a16="http://schemas.microsoft.com/office/drawing/2014/main" id="{E038141F-F2B6-12CD-9B8B-4C452F9604C0}"/>
              </a:ext>
            </a:extLst>
          </p:cNvPr>
          <p:cNvSpPr/>
          <p:nvPr/>
        </p:nvSpPr>
        <p:spPr>
          <a:xfrm>
            <a:off x="838200" y="2476500"/>
            <a:ext cx="9144000" cy="2215830"/>
          </a:xfrm>
          <a:prstGeom prst="rect">
            <a:avLst/>
          </a:prstGeom>
        </p:spPr>
        <p:txBody>
          <a:bodyPr lIns="182720" tIns="91360" rIns="182720" bIns="91360">
            <a:spAutoFit/>
          </a:bodyPr>
          <a:lstStyle/>
          <a:p>
            <a:pPr algn="just" defTabSz="1827216"/>
            <a:r>
              <a:rPr lang="en-US" sz="4400" b="1" dirty="0">
                <a:solidFill>
                  <a:prstClr val="black"/>
                </a:solidFill>
                <a:latin typeface="Times New Roman" pitchFamily="18" charset="0"/>
                <a:cs typeface="Times New Roman" pitchFamily="18" charset="0"/>
              </a:rPr>
              <a:t>- Anh Ba: </a:t>
            </a:r>
            <a:r>
              <a:rPr lang="en-US" sz="4400" dirty="0" err="1">
                <a:solidFill>
                  <a:prstClr val="black"/>
                </a:solidFill>
                <a:latin typeface="Times New Roman" pitchFamily="18" charset="0"/>
                <a:cs typeface="Times New Roman" pitchFamily="18" charset="0"/>
              </a:rPr>
              <a:t>một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trong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những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tên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gọi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của</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Bác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hồ</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nhân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vật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chính</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trong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tác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phẩm</a:t>
            </a:r>
            <a:r>
              <a:rPr lang="en-US" sz="4400" dirty="0">
                <a:solidFill>
                  <a:prstClr val="black"/>
                </a:solidFill>
                <a:latin typeface="Times New Roman" pitchFamily="18" charset="0"/>
                <a:cs typeface="Times New Roman" pitchFamily="18" charset="0"/>
              </a:rPr>
              <a:t>. </a:t>
            </a:r>
            <a:r>
              <a:rPr lang="en-US" sz="4400" b="1" dirty="0">
                <a:solidFill>
                  <a:prstClr val="black"/>
                </a:solidFill>
                <a:latin typeface="Times New Roman" pitchFamily="18" charset="0"/>
                <a:cs typeface="Times New Roman" pitchFamily="18" charset="0"/>
              </a:rPr>
              <a:t> </a:t>
            </a:r>
          </a:p>
        </p:txBody>
      </p:sp>
      <p:pic>
        <p:nvPicPr>
          <p:cNvPr id="1026" name="Picture 2">
            <a:extLst>
              <a:ext uri="{FF2B5EF4-FFF2-40B4-BE49-F238E27FC236}">
                <a16:creationId xmlns:a16="http://schemas.microsoft.com/office/drawing/2014/main" id="{437BF61F-8A8A-BD88-7966-1A70DEB850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1800" y="795729"/>
            <a:ext cx="6172200" cy="8695541"/>
          </a:xfrm>
          <a:custGeom>
            <a:avLst/>
            <a:gdLst>
              <a:gd name="connsiteX0" fmla="*/ 0 w 6172200"/>
              <a:gd name="connsiteY0" fmla="*/ 0 h 8695541"/>
              <a:gd name="connsiteX1" fmla="*/ 6172200 w 6172200"/>
              <a:gd name="connsiteY1" fmla="*/ 0 h 8695541"/>
              <a:gd name="connsiteX2" fmla="*/ 6172200 w 6172200"/>
              <a:gd name="connsiteY2" fmla="*/ 8695541 h 8695541"/>
              <a:gd name="connsiteX3" fmla="*/ 0 w 6172200"/>
              <a:gd name="connsiteY3" fmla="*/ 8695541 h 8695541"/>
              <a:gd name="connsiteX4" fmla="*/ 0 w 6172200"/>
              <a:gd name="connsiteY4" fmla="*/ 0 h 8695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200" h="8695541" extrusionOk="0">
                <a:moveTo>
                  <a:pt x="0" y="0"/>
                </a:moveTo>
                <a:cubicBezTo>
                  <a:pt x="2381459" y="-7425"/>
                  <a:pt x="4976777" y="-107651"/>
                  <a:pt x="6172200" y="0"/>
                </a:cubicBezTo>
                <a:cubicBezTo>
                  <a:pt x="6203846" y="1654452"/>
                  <a:pt x="6284450" y="5692611"/>
                  <a:pt x="6172200" y="8695541"/>
                </a:cubicBezTo>
                <a:cubicBezTo>
                  <a:pt x="3647814" y="8551962"/>
                  <a:pt x="821260" y="8808466"/>
                  <a:pt x="0" y="8695541"/>
                </a:cubicBezTo>
                <a:cubicBezTo>
                  <a:pt x="113655" y="5147679"/>
                  <a:pt x="-124175" y="1126669"/>
                  <a:pt x="0" y="0"/>
                </a:cubicBezTo>
                <a:close/>
              </a:path>
            </a:pathLst>
          </a:custGeom>
          <a:noFill/>
          <a:ln>
            <a:solidFill>
              <a:schemeClr val="tx1"/>
            </a:solidFill>
            <a:extLst>
              <a:ext uri="{C807C97D-BFC1-408E-A445-0C87EB9F89A2}">
                <ask:lineSketchStyleProps xmlns:ask="http://schemas.microsoft.com/office/drawing/2018/sketchyshapes" sd="2823355808">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50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A33C78-D7DB-93A9-8B40-B73E19E329FD}"/>
              </a:ext>
            </a:extLst>
          </p:cNvPr>
          <p:cNvSpPr/>
          <p:nvPr/>
        </p:nvSpPr>
        <p:spPr>
          <a:xfrm>
            <a:off x="8077200" y="4381500"/>
            <a:ext cx="9829800" cy="4924263"/>
          </a:xfrm>
          <a:prstGeom prst="rect">
            <a:avLst/>
          </a:prstGeom>
        </p:spPr>
        <p:txBody>
          <a:bodyPr wrap="square" lIns="182720" tIns="91360" rIns="182720" bIns="91360">
            <a:spAutoFit/>
          </a:bodyPr>
          <a:lstStyle/>
          <a:p>
            <a:pPr algn="just" defTabSz="1827216"/>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Ngày</a:t>
            </a:r>
            <a:r>
              <a:rPr lang="en-US" sz="4400" b="1" i="1" dirty="0">
                <a:solidFill>
                  <a:prstClr val="black"/>
                </a:solidFill>
                <a:latin typeface="Times New Roman" pitchFamily="18" charset="0"/>
                <a:cs typeface="Times New Roman" pitchFamily="18" charset="0"/>
              </a:rPr>
              <a:t> 5/6/1911, </a:t>
            </a:r>
            <a:r>
              <a:rPr lang="en-US" sz="4400" b="1" i="1" dirty="0" err="1">
                <a:solidFill>
                  <a:prstClr val="black"/>
                </a:solidFill>
                <a:latin typeface="Times New Roman" pitchFamily="18" charset="0"/>
                <a:cs typeface="Times New Roman" pitchFamily="18" charset="0"/>
              </a:rPr>
              <a:t>Nguyễn</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Tất</a:t>
            </a:r>
            <a:r>
              <a:rPr lang="en-US" sz="4400" b="1" i="1" dirty="0">
                <a:solidFill>
                  <a:prstClr val="black"/>
                </a:solidFill>
                <a:latin typeface="Times New Roman" pitchFamily="18" charset="0"/>
                <a:cs typeface="Times New Roman" pitchFamily="18" charset="0"/>
              </a:rPr>
              <a:t> Thành </a:t>
            </a:r>
            <a:r>
              <a:rPr lang="en-US" sz="4400" b="1" i="1" dirty="0" err="1">
                <a:solidFill>
                  <a:prstClr val="black"/>
                </a:solidFill>
                <a:latin typeface="Times New Roman" pitchFamily="18" charset="0"/>
                <a:cs typeface="Times New Roman" pitchFamily="18" charset="0"/>
              </a:rPr>
              <a:t>rời</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Tổ</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quốc</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ra</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đi</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bắt</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đầu</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cuộc</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hành</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trình</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cứu</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nước</a:t>
            </a:r>
            <a:r>
              <a:rPr lang="en-US" sz="4400" b="1" i="1" dirty="0">
                <a:solidFill>
                  <a:prstClr val="black"/>
                </a:solidFill>
                <a:latin typeface="Times New Roman" pitchFamily="18" charset="0"/>
                <a:cs typeface="Times New Roman" pitchFamily="18" charset="0"/>
              </a:rPr>
              <a:t>. Trong </a:t>
            </a:r>
            <a:r>
              <a:rPr lang="en-US" sz="4400" b="1" i="1" dirty="0" err="1">
                <a:solidFill>
                  <a:prstClr val="black"/>
                </a:solidFill>
                <a:latin typeface="Times New Roman" pitchFamily="18" charset="0"/>
                <a:cs typeface="Times New Roman" pitchFamily="18" charset="0"/>
              </a:rPr>
              <a:t>sổ</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lương</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của</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tàu</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tên</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anh</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là</a:t>
            </a:r>
            <a:r>
              <a:rPr lang="en-US" sz="4400" b="1" i="1" dirty="0">
                <a:solidFill>
                  <a:prstClr val="black"/>
                </a:solidFill>
                <a:latin typeface="Times New Roman" pitchFamily="18" charset="0"/>
                <a:cs typeface="Times New Roman" pitchFamily="18" charset="0"/>
              </a:rPr>
              <a:t> Văn Ba. </a:t>
            </a:r>
            <a:r>
              <a:rPr lang="en-US" sz="4400" b="1" i="1" dirty="0" err="1">
                <a:solidFill>
                  <a:prstClr val="black"/>
                </a:solidFill>
                <a:latin typeface="Times New Roman" pitchFamily="18" charset="0"/>
                <a:cs typeface="Times New Roman" pitchFamily="18" charset="0"/>
              </a:rPr>
              <a:t>Những</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người</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bạn</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cùng</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làm</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việc</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với</a:t>
            </a:r>
            <a:r>
              <a:rPr lang="en-US" sz="4400" b="1" i="1" dirty="0">
                <a:solidFill>
                  <a:prstClr val="black"/>
                </a:solidFill>
                <a:latin typeface="Times New Roman" pitchFamily="18" charset="0"/>
                <a:cs typeface="Times New Roman" pitchFamily="18" charset="0"/>
              </a:rPr>
              <a:t> Văn Ba ở </a:t>
            </a:r>
            <a:r>
              <a:rPr lang="en-US" sz="4400" b="1" i="1" dirty="0" err="1">
                <a:solidFill>
                  <a:prstClr val="black"/>
                </a:solidFill>
                <a:latin typeface="Times New Roman" pitchFamily="18" charset="0"/>
                <a:cs typeface="Times New Roman" pitchFamily="18" charset="0"/>
              </a:rPr>
              <a:t>tàu</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Đô</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đốc</a:t>
            </a:r>
            <a:r>
              <a:rPr lang="en-US" sz="4400" b="1" i="1" dirty="0">
                <a:solidFill>
                  <a:prstClr val="black"/>
                </a:solidFill>
                <a:latin typeface="Times New Roman" pitchFamily="18" charset="0"/>
                <a:cs typeface="Times New Roman" pitchFamily="18" charset="0"/>
              </a:rPr>
              <a:t> La-</a:t>
            </a:r>
            <a:r>
              <a:rPr lang="en-US" sz="4400" b="1" i="1" dirty="0" err="1">
                <a:solidFill>
                  <a:prstClr val="black"/>
                </a:solidFill>
                <a:latin typeface="Times New Roman" pitchFamily="18" charset="0"/>
                <a:cs typeface="Times New Roman" pitchFamily="18" charset="0"/>
              </a:rPr>
              <a:t>tu</a:t>
            </a:r>
            <a:r>
              <a:rPr lang="en-US" sz="4400" b="1" i="1" dirty="0">
                <a:solidFill>
                  <a:prstClr val="black"/>
                </a:solidFill>
                <a:latin typeface="Times New Roman" pitchFamily="18" charset="0"/>
                <a:cs typeface="Times New Roman" pitchFamily="18" charset="0"/>
              </a:rPr>
              <a:t>-</a:t>
            </a:r>
            <a:r>
              <a:rPr lang="en-US" sz="4400" b="1" i="1" dirty="0" err="1">
                <a:solidFill>
                  <a:prstClr val="black"/>
                </a:solidFill>
                <a:latin typeface="Times New Roman" pitchFamily="18" charset="0"/>
                <a:cs typeface="Times New Roman" pitchFamily="18" charset="0"/>
              </a:rPr>
              <a:t>sơ</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Tê</a:t>
            </a:r>
            <a:r>
              <a:rPr lang="en-US" sz="4400" b="1" i="1" dirty="0">
                <a:solidFill>
                  <a:prstClr val="black"/>
                </a:solidFill>
                <a:latin typeface="Times New Roman" pitchFamily="18" charset="0"/>
                <a:cs typeface="Times New Roman" pitchFamily="18" charset="0"/>
              </a:rPr>
              <a:t>-</a:t>
            </a:r>
            <a:r>
              <a:rPr lang="en-US" sz="4400" b="1" i="1" dirty="0" err="1">
                <a:solidFill>
                  <a:prstClr val="black"/>
                </a:solidFill>
                <a:latin typeface="Times New Roman" pitchFamily="18" charset="0"/>
                <a:cs typeface="Times New Roman" pitchFamily="18" charset="0"/>
              </a:rPr>
              <a:t>rê</a:t>
            </a:r>
            <a:r>
              <a:rPr lang="en-US" sz="4400" b="1" i="1" dirty="0">
                <a:solidFill>
                  <a:prstClr val="black"/>
                </a:solidFill>
                <a:latin typeface="Times New Roman" pitchFamily="18" charset="0"/>
                <a:cs typeface="Times New Roman" pitchFamily="18" charset="0"/>
              </a:rPr>
              <a:t>-vin </a:t>
            </a:r>
            <a:r>
              <a:rPr lang="en-US" sz="4400" b="1" i="1" dirty="0" err="1">
                <a:solidFill>
                  <a:prstClr val="black"/>
                </a:solidFill>
                <a:latin typeface="Times New Roman" pitchFamily="18" charset="0"/>
                <a:cs typeface="Times New Roman" pitchFamily="18" charset="0"/>
              </a:rPr>
              <a:t>đều</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thân</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mật</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gọi</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anh</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là</a:t>
            </a:r>
            <a:r>
              <a:rPr lang="en-US" sz="4400" b="1" i="1" dirty="0">
                <a:solidFill>
                  <a:prstClr val="black"/>
                </a:solidFill>
                <a:latin typeface="Times New Roman" pitchFamily="18" charset="0"/>
                <a:cs typeface="Times New Roman" pitchFamily="18" charset="0"/>
              </a:rPr>
              <a:t> </a:t>
            </a:r>
            <a:r>
              <a:rPr lang="en-US" sz="4400" b="1" i="1" dirty="0" err="1">
                <a:solidFill>
                  <a:prstClr val="black"/>
                </a:solidFill>
                <a:latin typeface="Times New Roman" pitchFamily="18" charset="0"/>
                <a:cs typeface="Times New Roman" pitchFamily="18" charset="0"/>
              </a:rPr>
              <a:t>anh</a:t>
            </a:r>
            <a:r>
              <a:rPr lang="en-US" sz="4400" b="1" i="1" dirty="0">
                <a:solidFill>
                  <a:prstClr val="black"/>
                </a:solidFill>
                <a:latin typeface="Times New Roman" pitchFamily="18" charset="0"/>
                <a:cs typeface="Times New Roman" pitchFamily="18" charset="0"/>
              </a:rPr>
              <a:t> Ba, </a:t>
            </a:r>
            <a:r>
              <a:rPr lang="en-US" sz="4400" b="1" i="1" dirty="0" err="1">
                <a:solidFill>
                  <a:prstClr val="black"/>
                </a:solidFill>
                <a:latin typeface="Times New Roman" pitchFamily="18" charset="0"/>
                <a:cs typeface="Times New Roman" pitchFamily="18" charset="0"/>
              </a:rPr>
              <a:t>anh</a:t>
            </a:r>
            <a:r>
              <a:rPr lang="en-US" sz="4400" b="1" i="1" dirty="0">
                <a:solidFill>
                  <a:prstClr val="black"/>
                </a:solidFill>
                <a:latin typeface="Times New Roman" pitchFamily="18" charset="0"/>
                <a:cs typeface="Times New Roman" pitchFamily="18" charset="0"/>
              </a:rPr>
              <a:t> Ba”.</a:t>
            </a:r>
          </a:p>
        </p:txBody>
      </p:sp>
      <p:pic>
        <p:nvPicPr>
          <p:cNvPr id="8" name="Picture 7" descr="A person with a beard and a red and black flag with a yellow star&#10;&#10;Description automatically generated">
            <a:extLst>
              <a:ext uri="{FF2B5EF4-FFF2-40B4-BE49-F238E27FC236}">
                <a16:creationId xmlns:a16="http://schemas.microsoft.com/office/drawing/2014/main" id="{7FD85AE4-BE2A-9E20-00D0-4BA9148A30D7}"/>
              </a:ext>
            </a:extLst>
          </p:cNvPr>
          <p:cNvPicPr>
            <a:picLocks noChangeAspect="1"/>
          </p:cNvPicPr>
          <p:nvPr/>
        </p:nvPicPr>
        <p:blipFill rotWithShape="1">
          <a:blip r:embed="rId3">
            <a:extLst>
              <a:ext uri="{28A0092B-C50C-407E-A947-70E740481C1C}">
                <a14:useLocalDpi xmlns:a14="http://schemas.microsoft.com/office/drawing/2010/main" val="0"/>
              </a:ext>
            </a:extLst>
          </a:blip>
          <a:srcRect l="24592" b="22592"/>
          <a:stretch/>
        </p:blipFill>
        <p:spPr>
          <a:xfrm>
            <a:off x="0" y="0"/>
            <a:ext cx="10281167" cy="10553700"/>
          </a:xfrm>
          <a:prstGeom prst="rect">
            <a:avLst/>
          </a:prstGeom>
        </p:spPr>
      </p:pic>
      <p:sp>
        <p:nvSpPr>
          <p:cNvPr id="9" name="Rectangle 8">
            <a:extLst>
              <a:ext uri="{FF2B5EF4-FFF2-40B4-BE49-F238E27FC236}">
                <a16:creationId xmlns:a16="http://schemas.microsoft.com/office/drawing/2014/main" id="{CF1E4436-6E06-35C8-BF77-E897D60F6A5F}"/>
              </a:ext>
            </a:extLst>
          </p:cNvPr>
          <p:cNvSpPr/>
          <p:nvPr/>
        </p:nvSpPr>
        <p:spPr>
          <a:xfrm>
            <a:off x="10281167" y="266700"/>
            <a:ext cx="7625833" cy="3570047"/>
          </a:xfrm>
          <a:prstGeom prst="rect">
            <a:avLst/>
          </a:prstGeom>
        </p:spPr>
        <p:txBody>
          <a:bodyPr wrap="square" lIns="182720" tIns="91360" rIns="182720" bIns="91360">
            <a:spAutoFit/>
          </a:bodyPr>
          <a:lstStyle/>
          <a:p>
            <a:pPr algn="just" defTabSz="1827216"/>
            <a:r>
              <a:rPr lang="en-US" sz="4400" b="1" dirty="0" err="1">
                <a:solidFill>
                  <a:srgbClr val="FF0000"/>
                </a:solidFill>
                <a:latin typeface="Times New Roman" pitchFamily="18" charset="0"/>
                <a:cs typeface="Times New Roman" pitchFamily="18" charset="0"/>
              </a:rPr>
              <a:t>Tài</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liệu</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Những</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tên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gọi</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bí</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danh</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bút</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danh</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của</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Chủ</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tịch</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Hồ</a:t>
            </a:r>
            <a:r>
              <a:rPr lang="en-US" sz="4400" b="1" dirty="0">
                <a:solidFill>
                  <a:srgbClr val="FF0000"/>
                </a:solidFill>
                <a:latin typeface="Times New Roman" pitchFamily="18" charset="0"/>
                <a:cs typeface="Times New Roman" pitchFamily="18" charset="0"/>
              </a:rPr>
              <a:t> Chí Minh (</a:t>
            </a:r>
            <a:r>
              <a:rPr lang="en-US" sz="4400" b="1" dirty="0" err="1">
                <a:solidFill>
                  <a:srgbClr val="FF0000"/>
                </a:solidFill>
                <a:latin typeface="Times New Roman" pitchFamily="18" charset="0"/>
                <a:cs typeface="Times New Roman" pitchFamily="18" charset="0"/>
              </a:rPr>
              <a:t>phần</a:t>
            </a:r>
            <a:r>
              <a:rPr lang="en-US" sz="4400" b="1" dirty="0">
                <a:solidFill>
                  <a:srgbClr val="FF0000"/>
                </a:solidFill>
                <a:latin typeface="Times New Roman" pitchFamily="18" charset="0"/>
                <a:cs typeface="Times New Roman" pitchFamily="18" charset="0"/>
              </a:rPr>
              <a:t> 1)”, Ban </a:t>
            </a:r>
            <a:r>
              <a:rPr lang="en-US" sz="4400" b="1" dirty="0" err="1">
                <a:solidFill>
                  <a:srgbClr val="FF0000"/>
                </a:solidFill>
                <a:latin typeface="Times New Roman" pitchFamily="18" charset="0"/>
                <a:cs typeface="Times New Roman" pitchFamily="18" charset="0"/>
              </a:rPr>
              <a:t>Quản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lí</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Lăng</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Chủ</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tịch</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Hồ</a:t>
            </a:r>
            <a:r>
              <a:rPr lang="en-US" sz="4400" b="1" dirty="0">
                <a:solidFill>
                  <a:srgbClr val="FF0000"/>
                </a:solidFill>
                <a:latin typeface="Times New Roman" pitchFamily="18" charset="0"/>
                <a:cs typeface="Times New Roman" pitchFamily="18" charset="0"/>
              </a:rPr>
              <a:t> Chí Minh, </a:t>
            </a:r>
            <a:r>
              <a:rPr lang="en-US" sz="4400" b="1" dirty="0" err="1">
                <a:solidFill>
                  <a:srgbClr val="FF0000"/>
                </a:solidFill>
                <a:latin typeface="Times New Roman" pitchFamily="18" charset="0"/>
                <a:cs typeface="Times New Roman" pitchFamily="18" charset="0"/>
              </a:rPr>
              <a:t>nêu</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rõ</a:t>
            </a:r>
            <a:r>
              <a:rPr lang="en-US" sz="4400" b="1" dirty="0">
                <a:solidFill>
                  <a:srgbClr val="FF0000"/>
                </a:solidFill>
                <a:latin typeface="Times New Roman" pitchFamily="18" charset="0"/>
                <a:cs typeface="Times New Roman" pitchFamily="18" charset="0"/>
              </a:rPr>
              <a:t>:</a:t>
            </a:r>
            <a:endParaRPr lang="en-US" sz="44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01510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1E883DD1-C6F0-AF3C-E026-248261D4BEFC}"/>
              </a:ext>
            </a:extLst>
          </p:cNvPr>
          <p:cNvSpPr/>
          <p:nvPr/>
        </p:nvSpPr>
        <p:spPr>
          <a:xfrm>
            <a:off x="16565" y="8420100"/>
            <a:ext cx="13977884" cy="4940663"/>
          </a:xfrm>
          <a:custGeom>
            <a:avLst/>
            <a:gdLst/>
            <a:ahLst/>
            <a:cxnLst/>
            <a:rect l="l" t="t" r="r" b="b"/>
            <a:pathLst>
              <a:path w="5335839" h="3088117">
                <a:moveTo>
                  <a:pt x="0" y="0"/>
                </a:moveTo>
                <a:lnTo>
                  <a:pt x="5335839" y="0"/>
                </a:lnTo>
                <a:lnTo>
                  <a:pt x="5335839" y="3088117"/>
                </a:lnTo>
                <a:lnTo>
                  <a:pt x="0" y="3088117"/>
                </a:lnTo>
                <a:lnTo>
                  <a:pt x="0" y="0"/>
                </a:lnTo>
                <a:close/>
              </a:path>
            </a:pathLst>
          </a:custGeom>
          <a: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a:blipFill>
        </p:spPr>
        <p:txBody>
          <a:bodyPr/>
          <a:lstStyle/>
          <a:p>
            <a:endParaRPr lang="vi-VN"/>
          </a:p>
        </p:txBody>
      </p:sp>
      <p:sp>
        <p:nvSpPr>
          <p:cNvPr id="5" name="Rectangle 4">
            <a:extLst>
              <a:ext uri="{FF2B5EF4-FFF2-40B4-BE49-F238E27FC236}">
                <a16:creationId xmlns:a16="http://schemas.microsoft.com/office/drawing/2014/main" id="{E951C22C-FBDE-9BF4-7059-1D269CA28CD7}"/>
              </a:ext>
            </a:extLst>
          </p:cNvPr>
          <p:cNvSpPr/>
          <p:nvPr/>
        </p:nvSpPr>
        <p:spPr>
          <a:xfrm>
            <a:off x="762000" y="1104900"/>
            <a:ext cx="10439400" cy="6955589"/>
          </a:xfrm>
          <a:prstGeom prst="rect">
            <a:avLst/>
          </a:prstGeom>
        </p:spPr>
        <p:txBody>
          <a:bodyPr wrap="square" lIns="182720" tIns="91360" rIns="182720" bIns="91360">
            <a:spAutoFit/>
          </a:bodyPr>
          <a:lstStyle/>
          <a:p>
            <a:pPr algn="just" defTabSz="1827216"/>
            <a:r>
              <a:rPr lang="en-US" sz="4400" b="1" dirty="0">
                <a:solidFill>
                  <a:srgbClr val="FF0000"/>
                </a:solidFill>
                <a:latin typeface="Times New Roman" pitchFamily="18" charset="0"/>
                <a:cs typeface="Times New Roman" pitchFamily="18" charset="0"/>
              </a:rPr>
              <a:t>Trong </a:t>
            </a:r>
            <a:r>
              <a:rPr lang="en-US" sz="4400" b="1" dirty="0" err="1">
                <a:solidFill>
                  <a:srgbClr val="FF0000"/>
                </a:solidFill>
                <a:latin typeface="Times New Roman" pitchFamily="18" charset="0"/>
                <a:cs typeface="Times New Roman" pitchFamily="18" charset="0"/>
              </a:rPr>
              <a:t>tiểu</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thuyết</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Búp</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sen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xanh</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tên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nhân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vật</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Bác</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Hồ</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thay</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đổi</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theo</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từng</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giai</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đoạn</a:t>
            </a:r>
            <a:r>
              <a:rPr lang="en-US" sz="4400" b="1" dirty="0">
                <a:solidFill>
                  <a:srgbClr val="FF0000"/>
                </a:solidFill>
                <a:latin typeface="Times New Roman" pitchFamily="18" charset="0"/>
                <a:cs typeface="Times New Roman" pitchFamily="18" charset="0"/>
              </a:rPr>
              <a:t>: </a:t>
            </a:r>
          </a:p>
          <a:p>
            <a:pPr algn="just" defTabSz="1827216"/>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Thời</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thơ</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ấu</a:t>
            </a:r>
            <a:r>
              <a:rPr lang="en-US" sz="4400" b="1" i="1" dirty="0">
                <a:solidFill>
                  <a:srgbClr val="FF0000"/>
                </a:solidFill>
                <a:latin typeface="Times New Roman" pitchFamily="18" charset="0"/>
                <a:cs typeface="Times New Roman" pitchFamily="18" charset="0"/>
              </a:rPr>
              <a:t> </a:t>
            </a:r>
            <a:r>
              <a:rPr lang="en-US" sz="4400" b="1" dirty="0">
                <a:solidFill>
                  <a:srgbClr val="FF0000"/>
                </a:solidFill>
                <a:latin typeface="Times New Roman" pitchFamily="18" charset="0"/>
                <a:cs typeface="Times New Roman" pitchFamily="18" charset="0"/>
              </a:rPr>
              <a:t>(</a:t>
            </a:r>
            <a:r>
              <a:rPr lang="en-US" sz="4400" b="1" dirty="0" err="1">
                <a:solidFill>
                  <a:srgbClr val="FF0000"/>
                </a:solidFill>
                <a:latin typeface="Times New Roman" pitchFamily="18" charset="0"/>
                <a:cs typeface="Times New Roman" pitchFamily="18" charset="0"/>
              </a:rPr>
              <a:t>phần</a:t>
            </a:r>
            <a:r>
              <a:rPr lang="en-US" sz="4400" b="1" dirty="0">
                <a:solidFill>
                  <a:srgbClr val="FF0000"/>
                </a:solidFill>
                <a:latin typeface="Times New Roman" pitchFamily="18" charset="0"/>
                <a:cs typeface="Times New Roman" pitchFamily="18" charset="0"/>
              </a:rPr>
              <a:t> I, </a:t>
            </a:r>
            <a:r>
              <a:rPr lang="en-US" sz="4400" b="1" dirty="0" err="1">
                <a:solidFill>
                  <a:srgbClr val="FF0000"/>
                </a:solidFill>
                <a:latin typeface="Times New Roman" pitchFamily="18" charset="0"/>
                <a:cs typeface="Times New Roman" pitchFamily="18" charset="0"/>
              </a:rPr>
              <a:t>chương</a:t>
            </a:r>
            <a:r>
              <a:rPr lang="en-US" sz="4400" b="1" dirty="0">
                <a:solidFill>
                  <a:srgbClr val="FF0000"/>
                </a:solidFill>
                <a:latin typeface="Times New Roman" pitchFamily="18" charset="0"/>
                <a:cs typeface="Times New Roman" pitchFamily="18" charset="0"/>
              </a:rPr>
              <a:t> I – XII) </a:t>
            </a:r>
            <a:r>
              <a:rPr lang="en-US" sz="4400" b="1" dirty="0" err="1">
                <a:solidFill>
                  <a:srgbClr val="FF0000"/>
                </a:solidFill>
                <a:latin typeface="Times New Roman" pitchFamily="18" charset="0"/>
                <a:cs typeface="Times New Roman" pitchFamily="18" charset="0"/>
              </a:rPr>
              <a:t>tên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là</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Côn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cậu</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bé</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Côn</a:t>
            </a:r>
            <a:r>
              <a:rPr lang="en-US" sz="4400" b="1" dirty="0">
                <a:solidFill>
                  <a:srgbClr val="FF0000"/>
                </a:solidFill>
                <a:latin typeface="Times New Roman" pitchFamily="18" charset="0"/>
                <a:cs typeface="Times New Roman" pitchFamily="18" charset="0"/>
              </a:rPr>
              <a:t>”</a:t>
            </a:r>
          </a:p>
          <a:p>
            <a:pPr algn="just" defTabSz="1827216"/>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Thời</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niên</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thiếu</a:t>
            </a:r>
            <a:r>
              <a:rPr lang="en-US" sz="4400" b="1" i="1" dirty="0">
                <a:solidFill>
                  <a:srgbClr val="FF0000"/>
                </a:solidFill>
                <a:latin typeface="Times New Roman" pitchFamily="18" charset="0"/>
                <a:cs typeface="Times New Roman" pitchFamily="18" charset="0"/>
              </a:rPr>
              <a:t> </a:t>
            </a:r>
            <a:r>
              <a:rPr lang="en-US" sz="4400" b="1" dirty="0">
                <a:solidFill>
                  <a:srgbClr val="FF0000"/>
                </a:solidFill>
                <a:latin typeface="Times New Roman" pitchFamily="18" charset="0"/>
                <a:cs typeface="Times New Roman" pitchFamily="18" charset="0"/>
              </a:rPr>
              <a:t>(</a:t>
            </a:r>
            <a:r>
              <a:rPr lang="en-US" sz="4400" b="1" dirty="0" err="1">
                <a:solidFill>
                  <a:srgbClr val="FF0000"/>
                </a:solidFill>
                <a:latin typeface="Times New Roman" pitchFamily="18" charset="0"/>
                <a:cs typeface="Times New Roman" pitchFamily="18" charset="0"/>
              </a:rPr>
              <a:t>phần</a:t>
            </a:r>
            <a:r>
              <a:rPr lang="en-US" sz="4400" b="1" dirty="0">
                <a:solidFill>
                  <a:srgbClr val="FF0000"/>
                </a:solidFill>
                <a:latin typeface="Times New Roman" pitchFamily="18" charset="0"/>
                <a:cs typeface="Times New Roman" pitchFamily="18" charset="0"/>
              </a:rPr>
              <a:t> II, </a:t>
            </a:r>
            <a:r>
              <a:rPr lang="en-US" sz="4400" b="1" dirty="0" err="1">
                <a:solidFill>
                  <a:srgbClr val="FF0000"/>
                </a:solidFill>
                <a:latin typeface="Times New Roman" pitchFamily="18" charset="0"/>
                <a:cs typeface="Times New Roman" pitchFamily="18" charset="0"/>
              </a:rPr>
              <a:t>chương</a:t>
            </a:r>
            <a:r>
              <a:rPr lang="en-US" sz="4400" b="1" dirty="0">
                <a:solidFill>
                  <a:srgbClr val="FF0000"/>
                </a:solidFill>
                <a:latin typeface="Times New Roman" pitchFamily="18" charset="0"/>
                <a:cs typeface="Times New Roman" pitchFamily="18" charset="0"/>
              </a:rPr>
              <a:t> XIII – XXIII) </a:t>
            </a:r>
            <a:r>
              <a:rPr lang="en-US" sz="4400" b="1" dirty="0" err="1">
                <a:solidFill>
                  <a:srgbClr val="FF0000"/>
                </a:solidFill>
                <a:latin typeface="Times New Roman" pitchFamily="18" charset="0"/>
                <a:cs typeface="Times New Roman" pitchFamily="18" charset="0"/>
              </a:rPr>
              <a:t>tên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là</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Nguyễn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Tất</a:t>
            </a:r>
            <a:r>
              <a:rPr lang="en-US" sz="4400" b="1" dirty="0">
                <a:solidFill>
                  <a:srgbClr val="FF0000"/>
                </a:solidFill>
                <a:latin typeface="Times New Roman" pitchFamily="18" charset="0"/>
                <a:cs typeface="Times New Roman" pitchFamily="18" charset="0"/>
              </a:rPr>
              <a:t> Thành, “</a:t>
            </a:r>
            <a:r>
              <a:rPr lang="en-US" sz="4400" b="1" dirty="0" err="1">
                <a:solidFill>
                  <a:srgbClr val="FF0000"/>
                </a:solidFill>
                <a:latin typeface="Times New Roman" pitchFamily="18" charset="0"/>
                <a:cs typeface="Times New Roman" pitchFamily="18" charset="0"/>
              </a:rPr>
              <a:t>thầy</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giáo</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Thành</a:t>
            </a:r>
            <a:r>
              <a:rPr lang="en-US" sz="4400" b="1" dirty="0">
                <a:solidFill>
                  <a:srgbClr val="FF0000"/>
                </a:solidFill>
                <a:latin typeface="Times New Roman" pitchFamily="18" charset="0"/>
                <a:cs typeface="Times New Roman" pitchFamily="18" charset="0"/>
              </a:rPr>
              <a:t>”</a:t>
            </a:r>
          </a:p>
          <a:p>
            <a:pPr algn="just" defTabSz="1827216"/>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Tuổi</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hai</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mươi</a:t>
            </a:r>
            <a:r>
              <a:rPr lang="en-US" sz="4400" b="1" i="1" dirty="0">
                <a:solidFill>
                  <a:srgbClr val="FF0000"/>
                </a:solidFill>
                <a:latin typeface="Times New Roman" pitchFamily="18" charset="0"/>
                <a:cs typeface="Times New Roman" pitchFamily="18" charset="0"/>
              </a:rPr>
              <a:t> </a:t>
            </a:r>
            <a:r>
              <a:rPr lang="en-US" sz="4400" b="1" dirty="0">
                <a:solidFill>
                  <a:srgbClr val="FF0000"/>
                </a:solidFill>
                <a:latin typeface="Times New Roman" pitchFamily="18" charset="0"/>
                <a:cs typeface="Times New Roman" pitchFamily="18" charset="0"/>
              </a:rPr>
              <a:t>(</a:t>
            </a:r>
            <a:r>
              <a:rPr lang="en-US" sz="4400" b="1" dirty="0" err="1">
                <a:solidFill>
                  <a:srgbClr val="FF0000"/>
                </a:solidFill>
                <a:latin typeface="Times New Roman" pitchFamily="18" charset="0"/>
                <a:cs typeface="Times New Roman" pitchFamily="18" charset="0"/>
              </a:rPr>
              <a:t>phần</a:t>
            </a:r>
            <a:r>
              <a:rPr lang="en-US" sz="4400" b="1" dirty="0">
                <a:solidFill>
                  <a:srgbClr val="FF0000"/>
                </a:solidFill>
                <a:latin typeface="Times New Roman" pitchFamily="18" charset="0"/>
                <a:cs typeface="Times New Roman" pitchFamily="18" charset="0"/>
              </a:rPr>
              <a:t> III, </a:t>
            </a:r>
            <a:r>
              <a:rPr lang="en-US" sz="4400" b="1" dirty="0" err="1">
                <a:solidFill>
                  <a:srgbClr val="FF0000"/>
                </a:solidFill>
                <a:latin typeface="Times New Roman" pitchFamily="18" charset="0"/>
                <a:cs typeface="Times New Roman" pitchFamily="18" charset="0"/>
              </a:rPr>
              <a:t>chương</a:t>
            </a:r>
            <a:r>
              <a:rPr lang="en-US" sz="4400" b="1" dirty="0">
                <a:solidFill>
                  <a:srgbClr val="FF0000"/>
                </a:solidFill>
                <a:latin typeface="Times New Roman" pitchFamily="18" charset="0"/>
                <a:cs typeface="Times New Roman" pitchFamily="18" charset="0"/>
              </a:rPr>
              <a:t> XXIV – XXX) </a:t>
            </a:r>
            <a:r>
              <a:rPr lang="en-US" sz="4400" b="1" dirty="0" err="1">
                <a:solidFill>
                  <a:srgbClr val="FF0000"/>
                </a:solidFill>
                <a:latin typeface="Times New Roman" pitchFamily="18" charset="0"/>
                <a:cs typeface="Times New Roman" pitchFamily="18" charset="0"/>
              </a:rPr>
              <a:t>tên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là</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anh</a:t>
            </a:r>
            <a:r>
              <a:rPr lang="en-US" sz="4400" b="1" dirty="0">
                <a:solidFill>
                  <a:srgbClr val="FF0000"/>
                </a:solidFill>
                <a:latin typeface="Times New Roman" pitchFamily="18" charset="0"/>
                <a:cs typeface="Times New Roman" pitchFamily="18" charset="0"/>
              </a:rPr>
              <a:t> Ba” (</a:t>
            </a:r>
            <a:r>
              <a:rPr lang="en-US" sz="4400" b="1" dirty="0" err="1">
                <a:solidFill>
                  <a:srgbClr val="FF0000"/>
                </a:solidFill>
                <a:latin typeface="Times New Roman" pitchFamily="18" charset="0"/>
                <a:cs typeface="Times New Roman" pitchFamily="18" charset="0"/>
              </a:rPr>
              <a:t>tức</a:t>
            </a:r>
            <a:r>
              <a:rPr lang="en-US" sz="4400" b="1" dirty="0">
                <a:solidFill>
                  <a:srgbClr val="FF0000"/>
                </a:solidFill>
                <a:latin typeface="Times New Roman" pitchFamily="18" charset="0"/>
                <a:cs typeface="Times New Roman" pitchFamily="18" charset="0"/>
              </a:rPr>
              <a:t> Văn Ba)</a:t>
            </a:r>
            <a:endParaRPr lang="en-US" sz="4400" b="1" i="1" dirty="0">
              <a:solidFill>
                <a:srgbClr val="FF0000"/>
              </a:solidFill>
              <a:latin typeface="Times New Roman" pitchFamily="18" charset="0"/>
              <a:cs typeface="Times New Roman" pitchFamily="18" charset="0"/>
            </a:endParaRPr>
          </a:p>
        </p:txBody>
      </p:sp>
      <p:pic>
        <p:nvPicPr>
          <p:cNvPr id="2050" name="Picture 2" descr="Tuyên truyền giới thiệu sách tháng 5 năm 2022. Cuốn sách &quot;Búp Sen xanh&quot; của  nhà văn Sơn Tùng. | TH Phú Thị">
            <a:extLst>
              <a:ext uri="{FF2B5EF4-FFF2-40B4-BE49-F238E27FC236}">
                <a16:creationId xmlns:a16="http://schemas.microsoft.com/office/drawing/2014/main" id="{64703211-377C-D68E-8233-6E4A191D65E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000" r="20000"/>
          <a:stretch/>
        </p:blipFill>
        <p:spPr bwMode="auto">
          <a:xfrm>
            <a:off x="11734800" y="723900"/>
            <a:ext cx="5334000" cy="9040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564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AA2E1B-C139-9FDA-0B95-A30D09767E52}"/>
              </a:ext>
            </a:extLst>
          </p:cNvPr>
          <p:cNvPicPr>
            <a:picLocks noChangeAspect="1"/>
          </p:cNvPicPr>
          <p:nvPr/>
        </p:nvPicPr>
        <p:blipFill rotWithShape="1">
          <a:blip r:embed="rId3"/>
          <a:srcRect t="17876" b="2899"/>
          <a:stretch/>
        </p:blipFill>
        <p:spPr>
          <a:xfrm>
            <a:off x="20" y="10"/>
            <a:ext cx="18287980" cy="10286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7EBB2EC-D318-7103-FB02-4FE97A1AF0F0}"/>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000" dirty="0">
                <a:solidFill>
                  <a:schemeClr val="tx1">
                    <a:lumMod val="85000"/>
                    <a:lumOff val="15000"/>
                  </a:schemeClr>
                </a:solidFill>
                <a:latin typeface="#9Slide04 Vollkorn SemiBold" panose="00000700000000000000" pitchFamily="2" charset="0"/>
                <a:ea typeface="#9Slide04 Vollkorn SemiBold" panose="00000700000000000000" pitchFamily="2" charset="0"/>
                <a:cs typeface="+mj-cs"/>
              </a:rPr>
              <a:t>II. </a:t>
            </a:r>
            <a:r>
              <a:rPr lang="en-US" sz="6000" dirty="0" err="1">
                <a:solidFill>
                  <a:schemeClr val="tx1">
                    <a:lumMod val="85000"/>
                    <a:lumOff val="15000"/>
                  </a:schemeClr>
                </a:solidFill>
                <a:latin typeface="#9Slide04 Vollkorn SemiBold" panose="00000700000000000000" pitchFamily="2" charset="0"/>
                <a:ea typeface="#9Slide04 Vollkorn SemiBold" panose="00000700000000000000" pitchFamily="2" charset="0"/>
                <a:cs typeface="+mj-cs"/>
              </a:rPr>
              <a:t>Suy</a:t>
            </a:r>
            <a:r>
              <a:rPr lang="en-US" sz="6000" dirty="0">
                <a:solidFill>
                  <a:schemeClr val="tx1">
                    <a:lumMod val="85000"/>
                    <a:lumOff val="15000"/>
                  </a:schemeClr>
                </a:solidFill>
                <a:latin typeface="#9Slide04 Vollkorn SemiBold" panose="00000700000000000000" pitchFamily="2" charset="0"/>
                <a:ea typeface="#9Slide04 Vollkorn SemiBold" panose="00000700000000000000" pitchFamily="2" charset="0"/>
                <a:cs typeface="+mj-cs"/>
              </a:rPr>
              <a:t> </a:t>
            </a:r>
            <a:r>
              <a:rPr lang="en-US" sz="6000" dirty="0" err="1">
                <a:solidFill>
                  <a:schemeClr val="tx1">
                    <a:lumMod val="85000"/>
                    <a:lumOff val="15000"/>
                  </a:schemeClr>
                </a:solidFill>
                <a:latin typeface="#9Slide04 Vollkorn SemiBold" panose="00000700000000000000" pitchFamily="2" charset="0"/>
                <a:ea typeface="#9Slide04 Vollkorn SemiBold" panose="00000700000000000000" pitchFamily="2" charset="0"/>
                <a:cs typeface="+mj-cs"/>
              </a:rPr>
              <a:t>ngẫm</a:t>
            </a:r>
            <a:r>
              <a:rPr lang="en-US" sz="6000" dirty="0">
                <a:solidFill>
                  <a:schemeClr val="tx1">
                    <a:lumMod val="85000"/>
                    <a:lumOff val="15000"/>
                  </a:schemeClr>
                </a:solidFill>
                <a:latin typeface="#9Slide04 Vollkorn SemiBold" panose="00000700000000000000" pitchFamily="2" charset="0"/>
                <a:ea typeface="#9Slide04 Vollkorn SemiBold" panose="00000700000000000000" pitchFamily="2" charset="0"/>
                <a:cs typeface="+mj-cs"/>
              </a:rPr>
              <a:t> </a:t>
            </a:r>
            <a:r>
              <a:rPr lang="en-US" sz="6000" dirty="0" err="1">
                <a:solidFill>
                  <a:schemeClr val="tx1">
                    <a:lumMod val="85000"/>
                    <a:lumOff val="15000"/>
                  </a:schemeClr>
                </a:solidFill>
                <a:latin typeface="#9Slide04 Vollkorn SemiBold" panose="00000700000000000000" pitchFamily="2" charset="0"/>
                <a:ea typeface="#9Slide04 Vollkorn SemiBold" panose="00000700000000000000" pitchFamily="2" charset="0"/>
                <a:cs typeface="+mj-cs"/>
              </a:rPr>
              <a:t>và</a:t>
            </a:r>
            <a:r>
              <a:rPr lang="en-US" sz="6000" dirty="0">
                <a:solidFill>
                  <a:schemeClr val="tx1">
                    <a:lumMod val="85000"/>
                    <a:lumOff val="15000"/>
                  </a:schemeClr>
                </a:solidFill>
                <a:latin typeface="#9Slide04 Vollkorn SemiBold" panose="00000700000000000000" pitchFamily="2" charset="0"/>
                <a:ea typeface="#9Slide04 Vollkorn SemiBold" panose="00000700000000000000" pitchFamily="2" charset="0"/>
                <a:cs typeface="+mj-cs"/>
              </a:rPr>
              <a:t> </a:t>
            </a:r>
            <a:r>
              <a:rPr lang="en-US" sz="6000" dirty="0" err="1">
                <a:solidFill>
                  <a:schemeClr val="tx1">
                    <a:lumMod val="85000"/>
                    <a:lumOff val="15000"/>
                  </a:schemeClr>
                </a:solidFill>
                <a:latin typeface="#9Slide04 Vollkorn SemiBold" panose="00000700000000000000" pitchFamily="2" charset="0"/>
                <a:ea typeface="#9Slide04 Vollkorn SemiBold" panose="00000700000000000000" pitchFamily="2" charset="0"/>
                <a:cs typeface="+mj-cs"/>
              </a:rPr>
              <a:t>phản</a:t>
            </a:r>
            <a:r>
              <a:rPr lang="en-US" sz="6000" dirty="0">
                <a:solidFill>
                  <a:schemeClr val="tx1">
                    <a:lumMod val="85000"/>
                    <a:lumOff val="15000"/>
                  </a:schemeClr>
                </a:solidFill>
                <a:latin typeface="#9Slide04 Vollkorn SemiBold" panose="00000700000000000000" pitchFamily="2" charset="0"/>
                <a:ea typeface="#9Slide04 Vollkorn SemiBold" panose="00000700000000000000" pitchFamily="2" charset="0"/>
                <a:cs typeface="+mj-cs"/>
              </a:rPr>
              <a:t> </a:t>
            </a:r>
            <a:r>
              <a:rPr lang="en-US" sz="6000" dirty="0" err="1">
                <a:solidFill>
                  <a:schemeClr val="tx1">
                    <a:lumMod val="85000"/>
                    <a:lumOff val="15000"/>
                  </a:schemeClr>
                </a:solidFill>
                <a:latin typeface="#9Slide04 Vollkorn SemiBold" panose="00000700000000000000" pitchFamily="2" charset="0"/>
                <a:ea typeface="#9Slide04 Vollkorn SemiBold" panose="00000700000000000000" pitchFamily="2" charset="0"/>
                <a:cs typeface="+mj-cs"/>
              </a:rPr>
              <a:t>hồi</a:t>
            </a:r>
            <a:endParaRPr lang="en-US" sz="6000" dirty="0">
              <a:solidFill>
                <a:schemeClr val="tx1">
                  <a:lumMod val="85000"/>
                  <a:lumOff val="15000"/>
                </a:schemeClr>
              </a:solidFill>
              <a:latin typeface="#9Slide04 Vollkorn SemiBold" panose="00000700000000000000" pitchFamily="2" charset="0"/>
              <a:ea typeface="#9Slide04 Vollkorn SemiBold" panose="00000700000000000000" pitchFamily="2" charset="0"/>
              <a:cs typeface="+mj-cs"/>
            </a:endParaRP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382587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720DFD-DA02-FDBF-C840-9C671823CCCE}"/>
              </a:ext>
            </a:extLst>
          </p:cNvPr>
          <p:cNvSpPr/>
          <p:nvPr/>
        </p:nvSpPr>
        <p:spPr>
          <a:xfrm>
            <a:off x="-1295400" y="3467100"/>
            <a:ext cx="10368967" cy="2554545"/>
          </a:xfrm>
          <a:prstGeom prst="rect">
            <a:avLst/>
          </a:prstGeom>
        </p:spPr>
        <p:txBody>
          <a:bodyPr wrap="square">
            <a:spAutoFit/>
          </a:bodyPr>
          <a:lstStyle/>
          <a:p>
            <a:pPr algn="ctr"/>
            <a:r>
              <a:rPr lang="en-US" sz="8000" dirty="0">
                <a:latin typeface="Times New Roman" panose="02020603050405020304" pitchFamily="18" charset="0"/>
                <a:cs typeface="Times New Roman" panose="02020603050405020304" pitchFamily="18" charset="0"/>
              </a:rPr>
              <a:t>1. </a:t>
            </a:r>
          </a:p>
          <a:p>
            <a:pPr algn="ctr"/>
            <a:r>
              <a:rPr lang="en-US" sz="8000" dirty="0" err="1">
                <a:latin typeface="Times New Roman" panose="02020603050405020304" pitchFamily="18" charset="0"/>
                <a:cs typeface="Times New Roman" panose="02020603050405020304" pitchFamily="18" charset="0"/>
              </a:rPr>
              <a:t>Cốt</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truyện</a:t>
            </a:r>
            <a:endParaRPr lang="en-US" sz="80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690DB051-AFDC-B764-CCE9-3833357AF617}"/>
              </a:ext>
            </a:extLst>
          </p:cNvPr>
          <p:cNvPicPr>
            <a:picLocks noChangeAspect="1"/>
          </p:cNvPicPr>
          <p:nvPr/>
        </p:nvPicPr>
        <p:blipFill rotWithShape="1">
          <a:blip r:embed="rId3"/>
          <a:srcRect l="18371" r="23453" b="-1"/>
          <a:stretch/>
        </p:blipFill>
        <p:spPr>
          <a:xfrm>
            <a:off x="7967553" y="10"/>
            <a:ext cx="10318162" cy="10286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94919802"/>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1824</TotalTime>
  <Words>2345</Words>
  <Application>Microsoft Office PowerPoint</Application>
  <PresentationFormat>Custom</PresentationFormat>
  <Paragraphs>190</Paragraphs>
  <Slides>32</Slides>
  <Notes>23</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32</vt:i4>
      </vt:variant>
    </vt:vector>
  </HeadingPairs>
  <TitlesOfParts>
    <vt:vector size="43" baseType="lpstr">
      <vt:lpstr>Trebuchet MS</vt:lpstr>
      <vt:lpstr>#9Slide04 Vollkorn Bold</vt:lpstr>
      <vt:lpstr>Arial</vt:lpstr>
      <vt:lpstr>Georgia</vt:lpstr>
      <vt:lpstr>#9Slide04 Vollkorn SemiBold</vt:lpstr>
      <vt:lpstr>Calibri</vt:lpstr>
      <vt:lpstr>#9Slide05 Daniela Script</vt:lpstr>
      <vt:lpstr>#9Slide04 Rokkitt Medium</vt:lpstr>
      <vt:lpstr>Times New Roman</vt:lpstr>
      <vt:lpstr>Office Theme</vt:lpstr>
      <vt:lpstr>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Red Playful Illustration Classroom Rules Education Presentation</dc:title>
  <dc:creator>Dell Inspiron 5320</dc:creator>
  <cp:lastModifiedBy>PC'</cp:lastModifiedBy>
  <cp:revision>44</cp:revision>
  <dcterms:created xsi:type="dcterms:W3CDTF">2006-08-16T00:00:00Z</dcterms:created>
  <dcterms:modified xsi:type="dcterms:W3CDTF">2025-05-17T03:29:07Z</dcterms:modified>
  <dc:identifier>DAFyj2H_mxo</dc:identifier>
</cp:coreProperties>
</file>