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0" r:id="rId6"/>
    <p:sldId id="372" r:id="rId7"/>
    <p:sldId id="371" r:id="rId8"/>
    <p:sldId id="439" r:id="rId9"/>
    <p:sldId id="440" r:id="rId10"/>
    <p:sldId id="441" r:id="rId11"/>
    <p:sldId id="422" r:id="rId12"/>
    <p:sldId id="423" r:id="rId13"/>
    <p:sldId id="437" r:id="rId14"/>
    <p:sldId id="425" r:id="rId15"/>
    <p:sldId id="426" r:id="rId16"/>
    <p:sldId id="442" r:id="rId17"/>
    <p:sldId id="435" r:id="rId18"/>
    <p:sldId id="373" r:id="rId19"/>
    <p:sldId id="438" r:id="rId20"/>
    <p:sldId id="431" r:id="rId21"/>
    <p:sldId id="43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540" y="297200"/>
            <a:ext cx="4566843" cy="62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" y="405123"/>
            <a:ext cx="8688323" cy="60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102578"/>
            <a:ext cx="8150087" cy="2294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61" y="2608224"/>
            <a:ext cx="7421217" cy="34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4" y="649357"/>
            <a:ext cx="8404972" cy="5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190532"/>
            <a:ext cx="7378349" cy="3361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6" y="3644910"/>
            <a:ext cx="4305714" cy="3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4" y="225701"/>
            <a:ext cx="7925331" cy="2954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755373" y="3677480"/>
            <a:ext cx="7925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755373" y="321581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6" y="4269359"/>
            <a:ext cx="5260777" cy="2431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38" y="4269360"/>
            <a:ext cx="2713571" cy="2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4" y="160683"/>
            <a:ext cx="3465543" cy="326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51" y="2398230"/>
            <a:ext cx="4831839" cy="3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5" y="96494"/>
            <a:ext cx="6553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22" y="2953994"/>
            <a:ext cx="6409703" cy="38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1" y="171739"/>
            <a:ext cx="8412638" cy="3257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25" y="3826025"/>
            <a:ext cx="8152749" cy="15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" y="346005"/>
            <a:ext cx="8215190" cy="59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7" y="1142681"/>
            <a:ext cx="813548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919162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459" y="4688504"/>
            <a:ext cx="587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1769165" y="994034"/>
            <a:ext cx="653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692430"/>
            <a:ext cx="7286722" cy="4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8" y="566944"/>
            <a:ext cx="8520523" cy="57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573777"/>
            <a:ext cx="110490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4" y="1592952"/>
            <a:ext cx="7901703" cy="49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308270"/>
            <a:ext cx="3896140" cy="272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036" y="308270"/>
            <a:ext cx="3820119" cy="2724024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2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1360094" y="6301447"/>
            <a:ext cx="602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1053548" y="6197979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781880" y="2437443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13" y="3691820"/>
            <a:ext cx="5579167" cy="30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321467"/>
            <a:ext cx="4797287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" y="257652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8" y="2333759"/>
            <a:ext cx="5543550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745" y="5457959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3" y="333167"/>
            <a:ext cx="7426374" cy="59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168915"/>
            <a:ext cx="8415130" cy="182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96" y="2082973"/>
            <a:ext cx="2638425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51" y="2069657"/>
            <a:ext cx="2296975" cy="4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16A14-3F59-5873-C406-EC6E444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6" y="268356"/>
            <a:ext cx="8607967" cy="6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62</Words>
  <Application>Microsoft Office PowerPoint</Application>
  <PresentationFormat>On-screen Show (4:3)</PresentationFormat>
  <Paragraphs>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Arial-BoldMT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161</cp:revision>
  <dcterms:created xsi:type="dcterms:W3CDTF">2021-01-29T04:19:07Z</dcterms:created>
  <dcterms:modified xsi:type="dcterms:W3CDTF">2024-11-13T02:26:18Z</dcterms:modified>
</cp:coreProperties>
</file>