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2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  <p:sldMasterId id="2147483668" r:id="rId4"/>
    <p:sldMasterId id="2147483670" r:id="rId5"/>
    <p:sldMasterId id="2147483672" r:id="rId6"/>
    <p:sldMasterId id="2147483674" r:id="rId7"/>
    <p:sldMasterId id="2147483676" r:id="rId8"/>
  </p:sldMasterIdLst>
  <p:notesMasterIdLst>
    <p:notesMasterId r:id="rId10"/>
  </p:notesMasterIdLst>
  <p:sldIdLst>
    <p:sldId id="3836" r:id="rId9"/>
    <p:sldId id="265" r:id="rId11"/>
    <p:sldId id="264" r:id="rId12"/>
    <p:sldId id="260" r:id="rId13"/>
    <p:sldId id="261" r:id="rId14"/>
    <p:sldId id="11695" r:id="rId15"/>
    <p:sldId id="11696" r:id="rId16"/>
    <p:sldId id="301" r:id="rId17"/>
    <p:sldId id="3802" r:id="rId18"/>
    <p:sldId id="3829" r:id="rId19"/>
    <p:sldId id="3835" r:id="rId20"/>
    <p:sldId id="3811" r:id="rId21"/>
    <p:sldId id="3831" r:id="rId22"/>
    <p:sldId id="262" r:id="rId23"/>
    <p:sldId id="3832" r:id="rId24"/>
    <p:sldId id="263" r:id="rId25"/>
    <p:sldId id="3833" r:id="rId26"/>
    <p:sldId id="11693" r:id="rId27"/>
    <p:sldId id="3834" r:id="rId28"/>
    <p:sldId id="11694" r:id="rId29"/>
    <p:sldId id="266" r:id="rId30"/>
    <p:sldId id="267" r:id="rId31"/>
    <p:sldId id="268" r:id="rId32"/>
    <p:sldId id="269" r:id="rId33"/>
    <p:sldId id="28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5F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AF856-4C30-44C6-B0EF-7D28A610003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63FCF-6357-4727-8671-CA14945C359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9" name="Google Shape;7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8" name="Google Shape;9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8" name="Google Shape;4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9" name="Google Shape;4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0" name="Google Shape;5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0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6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4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2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266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00" lvl="0" indent="-152400" algn="l">
              <a:spcBef>
                <a:spcPts val="26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5">
                <a:solidFill>
                  <a:srgbClr val="888888"/>
                </a:solidFill>
              </a:defRPr>
            </a:lvl1pPr>
            <a:lvl2pPr marL="609600" lvl="1" indent="-1524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00" lvl="2" indent="-152400" algn="l">
              <a:spcBef>
                <a:spcPts val="21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5">
                <a:solidFill>
                  <a:srgbClr val="888888"/>
                </a:solidFill>
              </a:defRPr>
            </a:lvl3pPr>
            <a:lvl4pPr marL="1219200" lvl="3" indent="-152400" algn="l">
              <a:spcBef>
                <a:spcPts val="18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5">
                <a:solidFill>
                  <a:srgbClr val="888888"/>
                </a:solidFill>
              </a:defRPr>
            </a:lvl4pPr>
            <a:lvl5pPr marL="1524000" lvl="4" indent="-152400" algn="l">
              <a:spcBef>
                <a:spcPts val="18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5">
                <a:solidFill>
                  <a:srgbClr val="888888"/>
                </a:solidFill>
              </a:defRPr>
            </a:lvl5pPr>
            <a:lvl6pPr marL="1828800" lvl="5" indent="-152400" algn="l">
              <a:spcBef>
                <a:spcPts val="18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5">
                <a:solidFill>
                  <a:srgbClr val="888888"/>
                </a:solidFill>
              </a:defRPr>
            </a:lvl6pPr>
            <a:lvl7pPr marL="2133600" lvl="6" indent="-152400" algn="l">
              <a:spcBef>
                <a:spcPts val="18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5">
                <a:solidFill>
                  <a:srgbClr val="888888"/>
                </a:solidFill>
              </a:defRPr>
            </a:lvl7pPr>
            <a:lvl8pPr marL="2438400" lvl="7" indent="-152400" algn="l">
              <a:spcBef>
                <a:spcPts val="18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5">
                <a:solidFill>
                  <a:srgbClr val="888888"/>
                </a:solidFill>
              </a:defRPr>
            </a:lvl8pPr>
            <a:lvl9pPr marL="2743200" lvl="8" indent="-152400" algn="l">
              <a:spcBef>
                <a:spcPts val="18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5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2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00" lvl="0" indent="-271145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5"/>
            </a:lvl1pPr>
            <a:lvl2pPr marL="609600" lvl="1" indent="-254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00" lvl="2" indent="-236855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5"/>
            </a:lvl3pPr>
            <a:lvl4pPr marL="12192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6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4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2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/>
        </p:txBody>
      </p:sp>
      <p:sp>
        <p:nvSpPr>
          <p:cNvPr id="53" name="Google Shape;53;p32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00" lvl="0" indent="-271145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5"/>
            </a:lvl1pPr>
            <a:lvl2pPr marL="609600" lvl="1" indent="-254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00" lvl="2" indent="-236855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5"/>
            </a:lvl3pPr>
            <a:lvl4pPr marL="12192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6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4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2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/>
        </p:txBody>
      </p:sp>
      <p:sp>
        <p:nvSpPr>
          <p:cNvPr id="54" name="Google Shape;54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Comparis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3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00" lvl="0" indent="-152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00" lvl="1" indent="-1524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5" b="1"/>
            </a:lvl2pPr>
            <a:lvl3pPr marL="914400" lvl="2" indent="-152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00" lvl="3" indent="-152400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5" b="1"/>
            </a:lvl4pPr>
            <a:lvl5pPr marL="1524000" lvl="4" indent="-152400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5" b="1"/>
            </a:lvl5pPr>
            <a:lvl6pPr marL="1828800" lvl="5" indent="-152400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5" b="1"/>
            </a:lvl6pPr>
            <a:lvl7pPr marL="2133600" lvl="6" indent="-152400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5" b="1"/>
            </a:lvl7pPr>
            <a:lvl8pPr marL="2438400" lvl="7" indent="-152400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5" b="1"/>
            </a:lvl8pPr>
            <a:lvl9pPr marL="2743200" lvl="8" indent="-152400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5" b="1"/>
            </a:lvl9pPr>
          </a:lstStyle>
          <a:p/>
        </p:txBody>
      </p:sp>
      <p:sp>
        <p:nvSpPr>
          <p:cNvPr id="60" name="Google Shape;60;p33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00" lvl="0" indent="-254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00" lvl="1" indent="-236855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5"/>
            </a:lvl2pPr>
            <a:lvl3pPr marL="9144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00" lvl="3" indent="-220345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5"/>
            </a:lvl4pPr>
            <a:lvl5pPr marL="1524000" lvl="4" indent="-220345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5"/>
            </a:lvl5pPr>
            <a:lvl6pPr marL="1828800" lvl="5" indent="-220345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5"/>
            </a:lvl6pPr>
            <a:lvl7pPr marL="2133600" lvl="6" indent="-220345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5"/>
            </a:lvl7pPr>
            <a:lvl8pPr marL="2438400" lvl="7" indent="-220345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5"/>
            </a:lvl8pPr>
            <a:lvl9pPr marL="2743200" lvl="8" indent="-220345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5"/>
            </a:lvl9pPr>
          </a:lstStyle>
          <a:p/>
        </p:txBody>
      </p:sp>
      <p:sp>
        <p:nvSpPr>
          <p:cNvPr id="61" name="Google Shape;61;p33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00" lvl="0" indent="-152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00" lvl="1" indent="-1524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5" b="1"/>
            </a:lvl2pPr>
            <a:lvl3pPr marL="914400" lvl="2" indent="-152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00" lvl="3" indent="-152400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5" b="1"/>
            </a:lvl4pPr>
            <a:lvl5pPr marL="1524000" lvl="4" indent="-152400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5" b="1"/>
            </a:lvl5pPr>
            <a:lvl6pPr marL="1828800" lvl="5" indent="-152400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5" b="1"/>
            </a:lvl6pPr>
            <a:lvl7pPr marL="2133600" lvl="6" indent="-152400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5" b="1"/>
            </a:lvl7pPr>
            <a:lvl8pPr marL="2438400" lvl="7" indent="-152400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5" b="1"/>
            </a:lvl8pPr>
            <a:lvl9pPr marL="2743200" lvl="8" indent="-152400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5" b="1"/>
            </a:lvl9pPr>
          </a:lstStyle>
          <a:p/>
        </p:txBody>
      </p:sp>
      <p:sp>
        <p:nvSpPr>
          <p:cNvPr id="62" name="Google Shape;62;p33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00" lvl="0" indent="-254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00" lvl="1" indent="-236855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5"/>
            </a:lvl2pPr>
            <a:lvl3pPr marL="9144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00" lvl="3" indent="-220345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5"/>
            </a:lvl4pPr>
            <a:lvl5pPr marL="1524000" lvl="4" indent="-220345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5"/>
            </a:lvl5pPr>
            <a:lvl6pPr marL="1828800" lvl="5" indent="-220345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5"/>
            </a:lvl6pPr>
            <a:lvl7pPr marL="2133600" lvl="6" indent="-220345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5"/>
            </a:lvl7pPr>
            <a:lvl8pPr marL="2438400" lvl="7" indent="-220345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5"/>
            </a:lvl8pPr>
            <a:lvl9pPr marL="2743200" lvl="8" indent="-220345" algn="l">
              <a:spcBef>
                <a:spcPts val="21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5"/>
            </a:lvl9pPr>
          </a:lstStyle>
          <a:p/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Content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5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133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5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00" lvl="0" indent="-2876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5"/>
            </a:lvl1pPr>
            <a:lvl2pPr marL="609600" lvl="1" indent="-271145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5"/>
            </a:lvl2pPr>
            <a:lvl3pPr marL="914400" lvl="2" indent="-254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00" lvl="3" indent="-236855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5"/>
            </a:lvl4pPr>
            <a:lvl5pPr marL="1524000" lvl="4" indent="-236855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5"/>
            </a:lvl5pPr>
            <a:lvl6pPr marL="1828800" lvl="5" indent="-236855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5"/>
            </a:lvl6pPr>
            <a:lvl7pPr marL="2133600" lvl="6" indent="-236855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5"/>
            </a:lvl7pPr>
            <a:lvl8pPr marL="2438400" lvl="7" indent="-236855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5"/>
            </a:lvl8pPr>
            <a:lvl9pPr marL="2743200" lvl="8" indent="-236855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5"/>
            </a:lvl9pPr>
          </a:lstStyle>
          <a:p/>
        </p:txBody>
      </p:sp>
      <p:sp>
        <p:nvSpPr>
          <p:cNvPr id="74" name="Google Shape;74;p35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00" lvl="0" indent="-152400" algn="l">
              <a:spcBef>
                <a:spcPts val="18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5"/>
            </a:lvl1pPr>
            <a:lvl2pPr marL="609600" lvl="1" indent="-152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00" lvl="2" indent="-1524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5"/>
            </a:lvl3pPr>
            <a:lvl4pPr marL="1219200" lvl="3" indent="-152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00" lvl="4" indent="-152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00" lvl="5" indent="-152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600" lvl="6" indent="-152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400" lvl="7" indent="-152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200" lvl="8" indent="-152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/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 with 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133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36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00" lvl="0" indent="-152400" algn="l">
              <a:spcBef>
                <a:spcPts val="18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5"/>
            </a:lvl1pPr>
            <a:lvl2pPr marL="609600" lvl="1" indent="-152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00" lvl="2" indent="-1524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5"/>
            </a:lvl3pPr>
            <a:lvl4pPr marL="1219200" lvl="3" indent="-152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00" lvl="4" indent="-152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00" lvl="5" indent="-152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600" lvl="6" indent="-152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400" lvl="7" indent="-152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200" lvl="8" indent="-152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/>
        </p:txBody>
      </p:sp>
      <p:sp>
        <p:nvSpPr>
          <p:cNvPr id="82" name="Google Shape;82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Title and Vertical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7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6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4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2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3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 Title and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8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8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6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4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2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3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20"/>
          <p:cNvGrpSpPr/>
          <p:nvPr/>
        </p:nvGrpSpPr>
        <p:grpSpPr>
          <a:xfrm flipH="1">
            <a:off x="26227" y="52524"/>
            <a:ext cx="12213796" cy="6869243"/>
            <a:chOff x="0" y="-4144"/>
            <a:chExt cx="12213796" cy="6869243"/>
          </a:xfrm>
        </p:grpSpPr>
        <p:sp>
          <p:nvSpPr>
            <p:cNvPr id="114" name="Google Shape;114;p20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0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0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0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0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0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0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0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0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0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0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0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0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0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0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0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0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0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0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0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6" name="Google Shape;136;p20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137" name="Google Shape;137;p20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1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138;p20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1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9" name="Google Shape;139;p20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 sz="1400" b="0" i="0" u="none" strike="noStrike" cap="none">
                <a:solidFill>
                  <a:srgbClr val="17171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04800" marR="0" lvl="0" indent="-2330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609600" marR="0" lvl="1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219200" marR="0" lvl="3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524000" marR="0" lvl="4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1828800" marR="0" lvl="5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133600" marR="0" lvl="6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2438400" marR="0" lvl="7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2743200" marR="0" lvl="8" indent="-233045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42" name="Google Shape;142;p20"/>
          <p:cNvSpPr txBox="1"/>
          <p:nvPr/>
        </p:nvSpPr>
        <p:spPr>
          <a:xfrm rot="5400000">
            <a:off x="-844384" y="5968725"/>
            <a:ext cx="2186247" cy="57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Arial" panose="020B0604020202020204"/>
              <a:buNone/>
            </a:pPr>
            <a:endParaRPr sz="12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/>
          <p:nvPr/>
        </p:nvSpPr>
        <p:spPr>
          <a:xfrm>
            <a:off x="1" y="2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" name="Google Shape;158;p22"/>
          <p:cNvSpPr/>
          <p:nvPr/>
        </p:nvSpPr>
        <p:spPr>
          <a:xfrm>
            <a:off x="9617975" y="3765151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22"/>
          <p:cNvSpPr/>
          <p:nvPr/>
        </p:nvSpPr>
        <p:spPr>
          <a:xfrm>
            <a:off x="9035310" y="4271750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" name="Google Shape;160;p22"/>
          <p:cNvSpPr/>
          <p:nvPr/>
        </p:nvSpPr>
        <p:spPr>
          <a:xfrm>
            <a:off x="10890" y="10888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" name="Google Shape;161;p22"/>
          <p:cNvSpPr/>
          <p:nvPr/>
        </p:nvSpPr>
        <p:spPr>
          <a:xfrm>
            <a:off x="1" y="1108365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" name="Google Shape;162;p22"/>
          <p:cNvSpPr/>
          <p:nvPr/>
        </p:nvSpPr>
        <p:spPr>
          <a:xfrm>
            <a:off x="1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3" name="Google Shape;163;p22"/>
          <p:cNvSpPr/>
          <p:nvPr/>
        </p:nvSpPr>
        <p:spPr>
          <a:xfrm>
            <a:off x="-266" y="2174376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4" name="Google Shape;164;p22"/>
          <p:cNvSpPr/>
          <p:nvPr/>
        </p:nvSpPr>
        <p:spPr>
          <a:xfrm>
            <a:off x="1" y="886692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22"/>
          <p:cNvSpPr/>
          <p:nvPr/>
        </p:nvSpPr>
        <p:spPr>
          <a:xfrm flipH="1">
            <a:off x="-2533" y="5363853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6" name="Google Shape;166;p22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67" name="Google Shape;167;p22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69" name="Google Shape;169;p22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04800" marR="0" lvl="0" indent="-2330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609600" marR="0" lvl="1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219200" marR="0" lvl="3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524000" marR="0" lvl="4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1828800" marR="0" lvl="5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133600" marR="0" lvl="6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2438400" marR="0" lvl="7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2743200" marR="0" lvl="8" indent="-233045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70" name="Google Shape;170;p22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04800" marR="0" lvl="0" indent="-2330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609600" marR="0" lvl="1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219200" marR="0" lvl="3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524000" marR="0" lvl="4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1828800" marR="0" lvl="5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133600" marR="0" lvl="6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2438400" marR="0" lvl="7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2743200" marR="0" lvl="8" indent="-233045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71" name="Google Shape;171;p22"/>
          <p:cNvSpPr txBox="1"/>
          <p:nvPr/>
        </p:nvSpPr>
        <p:spPr>
          <a:xfrm>
            <a:off x="10314670" y="-225099"/>
            <a:ext cx="2186247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Arial" panose="020B0604020202020204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Măng Non</a:t>
            </a:r>
            <a:endParaRPr sz="3200" b="0" i="0" u="none" strike="noStrike" cap="none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" name="Google Shape;172;p22"/>
          <p:cNvSpPr txBox="1"/>
          <p:nvPr/>
        </p:nvSpPr>
        <p:spPr>
          <a:xfrm rot="5400000">
            <a:off x="-844384" y="5968725"/>
            <a:ext cx="2186247" cy="57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Diệu Hiền</a:t>
            </a:r>
            <a:endParaRPr sz="12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/>
          <p:nvPr/>
        </p:nvSpPr>
        <p:spPr>
          <a:xfrm>
            <a:off x="1" y="2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" name="Google Shape;188;p24"/>
          <p:cNvSpPr/>
          <p:nvPr/>
        </p:nvSpPr>
        <p:spPr>
          <a:xfrm>
            <a:off x="9617975" y="3765151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" name="Google Shape;189;p24"/>
          <p:cNvSpPr/>
          <p:nvPr/>
        </p:nvSpPr>
        <p:spPr>
          <a:xfrm>
            <a:off x="9035310" y="4271750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" name="Google Shape;190;p24"/>
          <p:cNvSpPr/>
          <p:nvPr/>
        </p:nvSpPr>
        <p:spPr>
          <a:xfrm>
            <a:off x="10890" y="10888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1" name="Google Shape;191;p24"/>
          <p:cNvSpPr/>
          <p:nvPr/>
        </p:nvSpPr>
        <p:spPr>
          <a:xfrm>
            <a:off x="1" y="1108365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2" name="Google Shape;192;p24"/>
          <p:cNvSpPr/>
          <p:nvPr/>
        </p:nvSpPr>
        <p:spPr>
          <a:xfrm>
            <a:off x="1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3" name="Google Shape;193;p24"/>
          <p:cNvSpPr/>
          <p:nvPr/>
        </p:nvSpPr>
        <p:spPr>
          <a:xfrm>
            <a:off x="-266" y="2174376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" name="Google Shape;194;p24"/>
          <p:cNvSpPr/>
          <p:nvPr/>
        </p:nvSpPr>
        <p:spPr>
          <a:xfrm>
            <a:off x="1" y="886692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" name="Google Shape;195;p24"/>
          <p:cNvSpPr/>
          <p:nvPr/>
        </p:nvSpPr>
        <p:spPr>
          <a:xfrm flipH="1">
            <a:off x="-2533" y="5363853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6" name="Google Shape;196;p24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97" name="Google Shape;197;p24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98" name="Google Shape;198;p24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99" name="Google Shape;199;p24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04800" marR="0" lvl="0" indent="-2330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609600" marR="0" lvl="1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219200" marR="0" lvl="3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524000" marR="0" lvl="4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1828800" marR="0" lvl="5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133600" marR="0" lvl="6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2438400" marR="0" lvl="7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2743200" marR="0" lvl="8" indent="-233045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00" name="Google Shape;200;p24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04800" marR="0" lvl="0" indent="-2330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609600" marR="0" lvl="1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219200" marR="0" lvl="3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524000" marR="0" lvl="4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1828800" marR="0" lvl="5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133600" marR="0" lvl="6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2438400" marR="0" lvl="7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2743200" marR="0" lvl="8" indent="-233045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01" name="Google Shape;201;p24"/>
          <p:cNvSpPr txBox="1"/>
          <p:nvPr/>
        </p:nvSpPr>
        <p:spPr>
          <a:xfrm>
            <a:off x="10314670" y="-225099"/>
            <a:ext cx="2186247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Arial" panose="020B0604020202020204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Măng Non</a:t>
            </a:r>
            <a:endParaRPr sz="3200" b="0" i="0" u="none" strike="noStrike" cap="none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2" name="Google Shape;202;p24"/>
          <p:cNvSpPr txBox="1"/>
          <p:nvPr/>
        </p:nvSpPr>
        <p:spPr>
          <a:xfrm rot="5400000">
            <a:off x="-844384" y="5968725"/>
            <a:ext cx="2186247" cy="57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Diệu Hiền</a:t>
            </a:r>
            <a:endParaRPr sz="12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/>
          <p:nvPr/>
        </p:nvSpPr>
        <p:spPr>
          <a:xfrm>
            <a:off x="1" y="2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" name="Google Shape;219;p26"/>
          <p:cNvSpPr/>
          <p:nvPr/>
        </p:nvSpPr>
        <p:spPr>
          <a:xfrm>
            <a:off x="9617975" y="3765151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" name="Google Shape;220;p26"/>
          <p:cNvSpPr/>
          <p:nvPr/>
        </p:nvSpPr>
        <p:spPr>
          <a:xfrm>
            <a:off x="9035310" y="4271750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" name="Google Shape;221;p26"/>
          <p:cNvSpPr/>
          <p:nvPr/>
        </p:nvSpPr>
        <p:spPr>
          <a:xfrm>
            <a:off x="10890" y="10888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2" name="Google Shape;222;p26"/>
          <p:cNvSpPr/>
          <p:nvPr/>
        </p:nvSpPr>
        <p:spPr>
          <a:xfrm>
            <a:off x="1" y="1108365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" name="Google Shape;223;p26"/>
          <p:cNvSpPr/>
          <p:nvPr/>
        </p:nvSpPr>
        <p:spPr>
          <a:xfrm>
            <a:off x="1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4" name="Google Shape;224;p26"/>
          <p:cNvSpPr/>
          <p:nvPr/>
        </p:nvSpPr>
        <p:spPr>
          <a:xfrm>
            <a:off x="-266" y="2174376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5" name="Google Shape;225;p26"/>
          <p:cNvSpPr/>
          <p:nvPr/>
        </p:nvSpPr>
        <p:spPr>
          <a:xfrm>
            <a:off x="1" y="886692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6" name="Google Shape;226;p26"/>
          <p:cNvSpPr/>
          <p:nvPr/>
        </p:nvSpPr>
        <p:spPr>
          <a:xfrm flipH="1">
            <a:off x="-2533" y="5363853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7" name="Google Shape;227;p26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28" name="Google Shape;228;p26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29" name="Google Shape;229;p26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30" name="Google Shape;230;p26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04800" marR="0" lvl="0" indent="-2330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609600" marR="0" lvl="1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219200" marR="0" lvl="3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524000" marR="0" lvl="4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1828800" marR="0" lvl="5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133600" marR="0" lvl="6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2438400" marR="0" lvl="7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2743200" marR="0" lvl="8" indent="-233045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31" name="Google Shape;231;p26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04800" marR="0" lvl="0" indent="-2330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609600" marR="0" lvl="1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219200" marR="0" lvl="3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524000" marR="0" lvl="4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1828800" marR="0" lvl="5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133600" marR="0" lvl="6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●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2438400" marR="0" lvl="7" indent="-233045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Char char="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2743200" marR="0" lvl="8" indent="-233045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rial" panose="020B0604020202020204"/>
              <a:buChar char="■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32" name="Google Shape;232;p26"/>
          <p:cNvSpPr txBox="1"/>
          <p:nvPr/>
        </p:nvSpPr>
        <p:spPr>
          <a:xfrm>
            <a:off x="10314670" y="-225099"/>
            <a:ext cx="2186247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Arial" panose="020B0604020202020204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Măng Non</a:t>
            </a:r>
            <a:endParaRPr sz="3200" b="0" i="0" u="none" strike="noStrike" cap="none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3" name="Google Shape;233;p26"/>
          <p:cNvSpPr txBox="1"/>
          <p:nvPr/>
        </p:nvSpPr>
        <p:spPr>
          <a:xfrm rot="5400000">
            <a:off x="-844384" y="5968725"/>
            <a:ext cx="2186247" cy="57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Diệu Hiền</a:t>
            </a:r>
            <a:endParaRPr sz="12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 matchingNam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E3F2-0F77-4201-8F1D-3C3BCADDDE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CEBB26-DFFD-48E0-A2BC-5832FE1449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5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5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-GB" sz="1465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/>
              </a:rPr>
              <a:t>Slidesgo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-GB" sz="1465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GB" sz="1465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/>
              </a:rPr>
              <a:t>Flaticon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-GB" sz="1465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GB" sz="1465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/>
              </a:rPr>
              <a:t>Freepik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/>
              </a:rPr>
              <a:t>.</a:t>
            </a:r>
            <a:endParaRPr sz="1465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matchingName="Title Slide">
  <p:cSld name="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9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9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2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pic>
        <p:nvPicPr>
          <p:cNvPr id="4" name="Picture 3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304800"/>
            <a:ext cx="1427138" cy="1427138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microsoft.com/office/2007/relationships/media" Target="../media/audio5.wav"/><Relationship Id="rId3" Type="http://schemas.openxmlformats.org/officeDocument/2006/relationships/audio" Target="../media/audio5.wav"/><Relationship Id="rId2" Type="http://schemas.openxmlformats.org/officeDocument/2006/relationships/image" Target="../media/image36.GIF"/><Relationship Id="rId1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audio" Target="../media/audio7.wav"/><Relationship Id="rId7" Type="http://schemas.openxmlformats.org/officeDocument/2006/relationships/image" Target="../media/image37.png"/><Relationship Id="rId6" Type="http://schemas.microsoft.com/office/2007/relationships/media" Target="../media/audio6.wav"/><Relationship Id="rId5" Type="http://schemas.openxmlformats.org/officeDocument/2006/relationships/audio" Target="../media/audio6.wav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audio" Target="../media/audio7.wav"/><Relationship Id="rId7" Type="http://schemas.openxmlformats.org/officeDocument/2006/relationships/image" Target="../media/image37.png"/><Relationship Id="rId6" Type="http://schemas.microsoft.com/office/2007/relationships/media" Target="../media/audio8.wav"/><Relationship Id="rId5" Type="http://schemas.openxmlformats.org/officeDocument/2006/relationships/audio" Target="../media/audio8.wav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audio" Target="../media/audio7.wav"/><Relationship Id="rId7" Type="http://schemas.openxmlformats.org/officeDocument/2006/relationships/image" Target="../media/image37.png"/><Relationship Id="rId6" Type="http://schemas.microsoft.com/office/2007/relationships/media" Target="../media/audio9.wav"/><Relationship Id="rId5" Type="http://schemas.openxmlformats.org/officeDocument/2006/relationships/audio" Target="../media/audio9.wav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audio" Target="../media/audio7.wav"/><Relationship Id="rId7" Type="http://schemas.openxmlformats.org/officeDocument/2006/relationships/image" Target="../media/image37.png"/><Relationship Id="rId6" Type="http://schemas.microsoft.com/office/2007/relationships/media" Target="../media/audio10.wav"/><Relationship Id="rId5" Type="http://schemas.openxmlformats.org/officeDocument/2006/relationships/audio" Target="../media/audio10.wav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microsoft.com/office/2007/relationships/media" Target="../media/audio11.wav"/><Relationship Id="rId3" Type="http://schemas.openxmlformats.org/officeDocument/2006/relationships/audio" Target="../media/audio11.wav"/><Relationship Id="rId2" Type="http://schemas.openxmlformats.org/officeDocument/2006/relationships/image" Target="../media/image59.png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svg"/><Relationship Id="rId7" Type="http://schemas.openxmlformats.org/officeDocument/2006/relationships/image" Target="../media/image11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0" Type="http://schemas.openxmlformats.org/officeDocument/2006/relationships/slideLayout" Target="../slideLayouts/slideLayout29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0.xml"/><Relationship Id="rId3" Type="http://schemas.openxmlformats.org/officeDocument/2006/relationships/audio" Target="../media/audio2.wav"/><Relationship Id="rId2" Type="http://schemas.openxmlformats.org/officeDocument/2006/relationships/image" Target="../media/image62.png"/><Relationship Id="rId1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1.xml"/><Relationship Id="rId3" Type="http://schemas.openxmlformats.org/officeDocument/2006/relationships/audio" Target="../media/audio2.wav"/><Relationship Id="rId2" Type="http://schemas.openxmlformats.org/officeDocument/2006/relationships/image" Target="../media/image62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2.xml"/><Relationship Id="rId3" Type="http://schemas.openxmlformats.org/officeDocument/2006/relationships/audio" Target="../media/audio2.wav"/><Relationship Id="rId2" Type="http://schemas.openxmlformats.org/officeDocument/2006/relationships/image" Target="../media/image62.png"/><Relationship Id="rId1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GIF"/><Relationship Id="rId8" Type="http://schemas.openxmlformats.org/officeDocument/2006/relationships/image" Target="../media/image20.GIF"/><Relationship Id="rId7" Type="http://schemas.openxmlformats.org/officeDocument/2006/relationships/image" Target="../media/image19.GIF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0" Type="http://schemas.openxmlformats.org/officeDocument/2006/relationships/slideLayout" Target="../slideLayouts/slideLayout29.xml"/><Relationship Id="rId2" Type="http://schemas.openxmlformats.org/officeDocument/2006/relationships/image" Target="../media/image6.jpeg"/><Relationship Id="rId19" Type="http://schemas.openxmlformats.org/officeDocument/2006/relationships/audio" Target="../media/audio3.wav"/><Relationship Id="rId18" Type="http://schemas.openxmlformats.org/officeDocument/2006/relationships/audio" Target="../media/audio2.wav"/><Relationship Id="rId17" Type="http://schemas.openxmlformats.org/officeDocument/2006/relationships/audio" Target="../media/audio1.wav"/><Relationship Id="rId16" Type="http://schemas.openxmlformats.org/officeDocument/2006/relationships/image" Target="../media/image28.png"/><Relationship Id="rId15" Type="http://schemas.openxmlformats.org/officeDocument/2006/relationships/image" Target="../media/image27.GIF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GIF"/><Relationship Id="rId10" Type="http://schemas.openxmlformats.org/officeDocument/2006/relationships/image" Target="../media/image22.GIF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GIF"/><Relationship Id="rId8" Type="http://schemas.openxmlformats.org/officeDocument/2006/relationships/image" Target="../media/image20.GIF"/><Relationship Id="rId7" Type="http://schemas.openxmlformats.org/officeDocument/2006/relationships/image" Target="../media/image19.GIF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0" Type="http://schemas.openxmlformats.org/officeDocument/2006/relationships/slideLayout" Target="../slideLayouts/slideLayout29.xml"/><Relationship Id="rId2" Type="http://schemas.openxmlformats.org/officeDocument/2006/relationships/image" Target="../media/image6.jpeg"/><Relationship Id="rId19" Type="http://schemas.openxmlformats.org/officeDocument/2006/relationships/audio" Target="../media/audio3.wav"/><Relationship Id="rId18" Type="http://schemas.openxmlformats.org/officeDocument/2006/relationships/audio" Target="../media/audio2.wav"/><Relationship Id="rId17" Type="http://schemas.openxmlformats.org/officeDocument/2006/relationships/audio" Target="../media/audio1.wav"/><Relationship Id="rId16" Type="http://schemas.openxmlformats.org/officeDocument/2006/relationships/image" Target="../media/image28.png"/><Relationship Id="rId15" Type="http://schemas.openxmlformats.org/officeDocument/2006/relationships/image" Target="../media/image27.GIF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GIF"/><Relationship Id="rId10" Type="http://schemas.openxmlformats.org/officeDocument/2006/relationships/image" Target="../media/image22.GIF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GIF"/><Relationship Id="rId8" Type="http://schemas.openxmlformats.org/officeDocument/2006/relationships/image" Target="../media/image22.GIF"/><Relationship Id="rId7" Type="http://schemas.openxmlformats.org/officeDocument/2006/relationships/image" Target="../media/image19.GIF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0" Type="http://schemas.openxmlformats.org/officeDocument/2006/relationships/slideLayout" Target="../slideLayouts/slideLayout29.xml"/><Relationship Id="rId2" Type="http://schemas.openxmlformats.org/officeDocument/2006/relationships/image" Target="../media/image6.jpeg"/><Relationship Id="rId19" Type="http://schemas.openxmlformats.org/officeDocument/2006/relationships/audio" Target="../media/audio3.wav"/><Relationship Id="rId18" Type="http://schemas.openxmlformats.org/officeDocument/2006/relationships/audio" Target="../media/audio2.wav"/><Relationship Id="rId17" Type="http://schemas.openxmlformats.org/officeDocument/2006/relationships/audio" Target="../media/audio1.wav"/><Relationship Id="rId16" Type="http://schemas.openxmlformats.org/officeDocument/2006/relationships/image" Target="../media/image28.png"/><Relationship Id="rId15" Type="http://schemas.openxmlformats.org/officeDocument/2006/relationships/image" Target="../media/image27.GIF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1.GIF"/><Relationship Id="rId10" Type="http://schemas.openxmlformats.org/officeDocument/2006/relationships/image" Target="../media/image20.GIF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GIF"/><Relationship Id="rId8" Type="http://schemas.openxmlformats.org/officeDocument/2006/relationships/image" Target="../media/image22.GIF"/><Relationship Id="rId7" Type="http://schemas.openxmlformats.org/officeDocument/2006/relationships/image" Target="../media/image19.GIF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0" Type="http://schemas.openxmlformats.org/officeDocument/2006/relationships/slideLayout" Target="../slideLayouts/slideLayout29.xml"/><Relationship Id="rId2" Type="http://schemas.openxmlformats.org/officeDocument/2006/relationships/image" Target="../media/image6.jpeg"/><Relationship Id="rId19" Type="http://schemas.openxmlformats.org/officeDocument/2006/relationships/audio" Target="../media/audio3.wav"/><Relationship Id="rId18" Type="http://schemas.openxmlformats.org/officeDocument/2006/relationships/audio" Target="../media/audio2.wav"/><Relationship Id="rId17" Type="http://schemas.openxmlformats.org/officeDocument/2006/relationships/audio" Target="../media/audio1.wav"/><Relationship Id="rId16" Type="http://schemas.openxmlformats.org/officeDocument/2006/relationships/image" Target="../media/image28.png"/><Relationship Id="rId15" Type="http://schemas.openxmlformats.org/officeDocument/2006/relationships/image" Target="../media/image27.GIF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1.GIF"/><Relationship Id="rId10" Type="http://schemas.openxmlformats.org/officeDocument/2006/relationships/image" Target="../media/image20.GIF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GIF"/><Relationship Id="rId8" Type="http://schemas.openxmlformats.org/officeDocument/2006/relationships/image" Target="../media/image22.GIF"/><Relationship Id="rId7" Type="http://schemas.openxmlformats.org/officeDocument/2006/relationships/image" Target="../media/image19.GIF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6.jpeg"/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8" Type="http://schemas.openxmlformats.org/officeDocument/2006/relationships/slideLayout" Target="../slideLayouts/slideLayout29.xml"/><Relationship Id="rId17" Type="http://schemas.openxmlformats.org/officeDocument/2006/relationships/audio" Target="../media/audio4.wav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openxmlformats.org/officeDocument/2006/relationships/image" Target="../media/image29.GIF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Hình Bầu dục 6"/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D6F4FF"/>
              </a:solidFill>
              <a:latin typeface="Calibri" panose="020F0502020204030204"/>
              <a:sym typeface="Arial" panose="020B0604020202020204"/>
            </a:endParaRPr>
          </a:p>
        </p:txBody>
      </p:sp>
      <p:pic>
        <p:nvPicPr>
          <p:cNvPr id="21" name="Hình ảnh 20"/>
          <p:cNvPicPr>
            <a:picLocks noChangeAspect="1"/>
          </p:cNvPicPr>
          <p:nvPr/>
        </p:nvPicPr>
        <p:blipFill rotWithShape="1">
          <a:blip r:embed="rId1"/>
          <a:srcRect l="64216" b="46565"/>
          <a:stretch>
            <a:fillRect/>
          </a:stretch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A red and green text on a black background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02" y="623182"/>
            <a:ext cx="7200000" cy="554784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304800"/>
            <a:ext cx="1427138" cy="1427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/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cs typeface="Times New Roman" panose="02020603050405020304" pitchFamily="18" charset="0"/>
                <a:sym typeface="Arial" panose="020B0604020202020204"/>
              </a:rPr>
              <a:t>ĐI TÌM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" name="Picture 4" descr="Cartoon of a robot&#10;&#10;AI-generated content may be incorrect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7379" y="1010093"/>
            <a:ext cx="3763912" cy="5709684"/>
          </a:xfrm>
          <a:prstGeom prst="rect">
            <a:avLst/>
          </a:prstGeom>
        </p:spPr>
      </p:pic>
      <p:pic>
        <p:nvPicPr>
          <p:cNvPr id="6" name="tải xuống (4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0019" y="38690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>
              <a:buClr>
                <a:srgbClr val="000000"/>
              </a:buClr>
            </a:pPr>
            <a:endParaRPr lang="en-US" sz="1865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1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D6F4F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5" name="Nhóm 4"/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/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r="61141" b="50000"/>
              <a:stretch>
                <a:fillRect/>
              </a:stretch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/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1865" b="1" kern="0" dirty="0">
                    <a:solidFill>
                      <a:srgbClr val="FF0000"/>
                    </a:solidFill>
                    <a:latin typeface="SVN-Poky's"/>
                    <a:cs typeface="Arial" panose="020B0604020202020204"/>
                    <a:sym typeface="Arial" panose="020B0604020202020204"/>
                  </a:rPr>
                  <a:t>X</a:t>
                </a:r>
                <a:endParaRPr lang="en-US" sz="1865" b="1" kern="0" dirty="0">
                  <a:solidFill>
                    <a:srgbClr val="FF0000"/>
                  </a:solidFill>
                  <a:latin typeface="SVN-Poky's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2" name="Hộp Văn bản 31"/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1065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TRẠM 1</a:t>
              </a:r>
              <a:endParaRPr lang="vi-VN" sz="1065" b="1" kern="0" dirty="0">
                <a:solidFill>
                  <a:srgbClr val="00A5C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/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l="12193" t="50000" r="51766"/>
              <a:stretch>
                <a:fillRect/>
              </a:stretch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/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1865" b="1" kern="0" dirty="0">
                    <a:solidFill>
                      <a:srgbClr val="FF0000"/>
                    </a:solidFill>
                    <a:latin typeface="SVN-Poky's"/>
                    <a:cs typeface="Arial" panose="020B0604020202020204"/>
                    <a:sym typeface="Arial" panose="020B0604020202020204"/>
                  </a:rPr>
                  <a:t>X</a:t>
                </a:r>
                <a:endParaRPr lang="en-US" sz="1865" b="1" kern="0" dirty="0">
                  <a:solidFill>
                    <a:srgbClr val="FF0000"/>
                  </a:solidFill>
                  <a:latin typeface="SVN-Poky's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Hộp Văn bản 34"/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1335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TRẠM </a:t>
              </a:r>
              <a:r>
                <a:rPr lang="vi-VN" sz="1335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3</a:t>
              </a:r>
              <a:endParaRPr lang="vi-VN" sz="1335" b="1" kern="0" dirty="0">
                <a:solidFill>
                  <a:srgbClr val="00A5C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/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l="52237" r="17138" b="50000"/>
              <a:stretch>
                <a:fillRect/>
              </a:stretch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/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1865" b="1" kern="0" dirty="0">
                    <a:solidFill>
                      <a:srgbClr val="FF0000"/>
                    </a:solidFill>
                    <a:latin typeface="SVN-Poky's"/>
                    <a:cs typeface="Arial" panose="020B0604020202020204"/>
                    <a:sym typeface="Arial" panose="020B0604020202020204"/>
                  </a:rPr>
                  <a:t>X</a:t>
                </a:r>
                <a:endParaRPr lang="en-US" sz="1865" b="1" kern="0" dirty="0">
                  <a:solidFill>
                    <a:srgbClr val="FF0000"/>
                  </a:solidFill>
                  <a:latin typeface="SVN-Poky's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6" name="Hộp Văn bản 35"/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935" b="1" kern="0" dirty="0">
                  <a:solidFill>
                    <a:srgbClr val="00A5CA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TRẠM 2</a:t>
              </a:r>
              <a:endParaRPr lang="vi-VN" sz="935" b="1" kern="0" dirty="0">
                <a:solidFill>
                  <a:srgbClr val="00A5CA"/>
                </a:solidFill>
                <a:latin typeface="+mj-lt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Hộp Văn bản 30"/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41" name="Nhóm 40"/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sp>
              <p:nvSpPr>
                <p:cNvPr id="47" name="Hình Bầu dục 46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</p:grpSp>
          <p:sp>
            <p:nvSpPr>
              <p:cNvPr id="45" name="Hộp Văn bản 44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/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2" name="Hình Bầu dục 51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50" name="Hộp Văn bản 49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r>
                <a:rPr lang="vi-VN" sz="3200" kern="0" dirty="0">
                  <a:solidFill>
                    <a:srgbClr val="008DB4"/>
                  </a:solidFill>
                  <a:latin typeface="+mj-lt"/>
                  <a:cs typeface="Arial" panose="020B0604020202020204"/>
                  <a:sym typeface="Arial" panose="020B0604020202020204"/>
                </a:rPr>
                <a:t>1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" name="Nhóm 52"/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7" name="Hình Bầu dục 56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55" name="Hộp Văn bản 54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2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" name="Nhóm 57"/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62" name="Hình Bầu dục 61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60" name="Hộp Văn bản 59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Nhóm 62"/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67" name="Hình Bầu dục 66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65" name="Hộp Văn bản 64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" name="Nhóm 12"/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/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/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1065" b="1" kern="0" dirty="0">
                    <a:solidFill>
                      <a:srgbClr val="00A5C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TRẠM 4</a:t>
                </a:r>
                <a:endParaRPr lang="vi-VN" sz="1065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75" name="Hộp Văn bản 74"/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1865" b="1" kern="0" dirty="0">
                  <a:solidFill>
                    <a:srgbClr val="FF0000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X</a:t>
              </a:r>
              <a:endParaRPr lang="en-US" sz="1865" b="1" kern="0" dirty="0">
                <a:solidFill>
                  <a:srgbClr val="FF0000"/>
                </a:solidFill>
                <a:latin typeface="SVN-Poky's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20651" y="525131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/>
      <p:bldP spid="3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D6F4F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" name="Nhóm 6"/>
          <p:cNvGrpSpPr/>
          <p:nvPr/>
        </p:nvGrpSpPr>
        <p:grpSpPr>
          <a:xfrm>
            <a:off x="-307975" y="0"/>
            <a:ext cx="2727327" cy="1052416"/>
            <a:chOff x="1203157" y="685800"/>
            <a:chExt cx="2045495" cy="789312"/>
          </a:xfrm>
        </p:grpSpPr>
        <p:grpSp>
          <p:nvGrpSpPr>
            <p:cNvPr id="5" name="Nhóm 4"/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/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1865" kern="0">
                  <a:solidFill>
                    <a:srgbClr val="D6F4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4" name="Hộp Văn bản 3"/>
              <p:cNvSpPr txBox="1"/>
              <p:nvPr/>
            </p:nvSpPr>
            <p:spPr>
              <a:xfrm>
                <a:off x="1431757" y="695790"/>
                <a:ext cx="1347537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5865" b="1" kern="0" dirty="0">
                    <a:solidFill>
                      <a:srgbClr val="FFFFF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1</a:t>
                </a:r>
                <a:endParaRPr lang="en-US" sz="586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" name="Hộp Văn bản 5"/>
            <p:cNvSpPr txBox="1"/>
            <p:nvPr/>
          </p:nvSpPr>
          <p:spPr>
            <a:xfrm>
              <a:off x="2088796" y="834349"/>
              <a:ext cx="115985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Số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  <a:endParaRPr lang="en-US"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384;p6"/>
          <p:cNvSpPr/>
          <p:nvPr/>
        </p:nvSpPr>
        <p:spPr>
          <a:xfrm>
            <a:off x="112194" y="4292600"/>
            <a:ext cx="2326206" cy="2107783"/>
          </a:xfrm>
          <a:custGeom>
            <a:avLst/>
            <a:gdLst/>
            <a:ahLst/>
            <a:cxnLst/>
            <a:rect l="l" t="t" r="r" b="b"/>
            <a:pathLst>
              <a:path w="4072179" h="4192720" extrusionOk="0">
                <a:moveTo>
                  <a:pt x="0" y="0"/>
                </a:moveTo>
                <a:lnTo>
                  <a:pt x="4072179" y="0"/>
                </a:lnTo>
                <a:lnTo>
                  <a:pt x="4072179" y="4192720"/>
                </a:lnTo>
                <a:lnTo>
                  <a:pt x="0" y="4192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00">
              <a:buClr>
                <a:srgbClr val="000000"/>
              </a:buClr>
            </a:pPr>
            <a:endParaRPr lang="en-US" sz="93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" name="Google Shape;385;p6"/>
          <p:cNvGrpSpPr/>
          <p:nvPr/>
        </p:nvGrpSpPr>
        <p:grpSpPr>
          <a:xfrm>
            <a:off x="2473613" y="1090562"/>
            <a:ext cx="2865141" cy="2366265"/>
            <a:chOff x="1113494" y="1594102"/>
            <a:chExt cx="4297712" cy="3549398"/>
          </a:xfrm>
        </p:grpSpPr>
        <p:sp>
          <p:nvSpPr>
            <p:cNvPr id="54" name="Google Shape;386;p6"/>
            <p:cNvSpPr/>
            <p:nvPr/>
          </p:nvSpPr>
          <p:spPr>
            <a:xfrm>
              <a:off x="1113494" y="1594102"/>
              <a:ext cx="4297712" cy="3549398"/>
            </a:xfrm>
            <a:custGeom>
              <a:avLst/>
              <a:gdLst/>
              <a:ahLst/>
              <a:cxnLst/>
              <a:rect l="l" t="t" r="r" b="b"/>
              <a:pathLst>
                <a:path w="5765800" h="7361612" extrusionOk="0">
                  <a:moveTo>
                    <a:pt x="5765800" y="0"/>
                  </a:moveTo>
                  <a:lnTo>
                    <a:pt x="5765800" y="7359072"/>
                  </a:lnTo>
                  <a:lnTo>
                    <a:pt x="5406390" y="6867582"/>
                  </a:lnTo>
                  <a:lnTo>
                    <a:pt x="5050790" y="7361612"/>
                  </a:lnTo>
                  <a:lnTo>
                    <a:pt x="5043170" y="7361612"/>
                  </a:lnTo>
                  <a:lnTo>
                    <a:pt x="4686300" y="6867582"/>
                  </a:lnTo>
                  <a:lnTo>
                    <a:pt x="4330700" y="7361612"/>
                  </a:lnTo>
                  <a:lnTo>
                    <a:pt x="4323080" y="7361612"/>
                  </a:lnTo>
                  <a:lnTo>
                    <a:pt x="3967480" y="6867582"/>
                  </a:lnTo>
                  <a:lnTo>
                    <a:pt x="3611880" y="7361612"/>
                  </a:lnTo>
                  <a:lnTo>
                    <a:pt x="3604260" y="7361612"/>
                  </a:lnTo>
                  <a:lnTo>
                    <a:pt x="3248660" y="6867582"/>
                  </a:lnTo>
                  <a:lnTo>
                    <a:pt x="2893060" y="7361612"/>
                  </a:lnTo>
                  <a:lnTo>
                    <a:pt x="2885440" y="7361612"/>
                  </a:lnTo>
                  <a:lnTo>
                    <a:pt x="2528570" y="6867582"/>
                  </a:lnTo>
                  <a:lnTo>
                    <a:pt x="2172970" y="7361612"/>
                  </a:lnTo>
                  <a:lnTo>
                    <a:pt x="2165350" y="7361612"/>
                  </a:lnTo>
                  <a:lnTo>
                    <a:pt x="1809750" y="6867582"/>
                  </a:lnTo>
                  <a:lnTo>
                    <a:pt x="1452880" y="7361612"/>
                  </a:lnTo>
                  <a:lnTo>
                    <a:pt x="1446530" y="7361612"/>
                  </a:lnTo>
                  <a:lnTo>
                    <a:pt x="1089660" y="6867582"/>
                  </a:lnTo>
                  <a:lnTo>
                    <a:pt x="734060" y="7361612"/>
                  </a:lnTo>
                  <a:lnTo>
                    <a:pt x="725170" y="7361612"/>
                  </a:lnTo>
                  <a:lnTo>
                    <a:pt x="290830" y="6880282"/>
                  </a:lnTo>
                  <a:lnTo>
                    <a:pt x="1270" y="7361612"/>
                  </a:lnTo>
                  <a:lnTo>
                    <a:pt x="0" y="7361612"/>
                  </a:lnTo>
                  <a:lnTo>
                    <a:pt x="2540" y="6013585"/>
                  </a:lnTo>
                  <a:lnTo>
                    <a:pt x="7620" y="1391428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00">
                <a:buClr>
                  <a:srgbClr val="000000"/>
                </a:buClr>
              </a:pPr>
              <a:endParaRPr lang="en-US"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55" name="Google Shape;387;p6"/>
            <p:cNvPicPr preferRelativeResize="0"/>
            <p:nvPr/>
          </p:nvPicPr>
          <p:blipFill rotWithShape="1">
            <a:blip r:embed="rId2"/>
            <a:srcRect l="8179"/>
            <a:stretch>
              <a:fillRect/>
            </a:stretch>
          </p:blipFill>
          <p:spPr>
            <a:xfrm>
              <a:off x="1113494" y="1782466"/>
              <a:ext cx="4276860" cy="24209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" name="Google Shape;388;p6"/>
          <p:cNvSpPr txBox="1"/>
          <p:nvPr/>
        </p:nvSpPr>
        <p:spPr>
          <a:xfrm>
            <a:off x="2626071" y="2969599"/>
            <a:ext cx="2546323" cy="492443"/>
          </a:xfrm>
          <a:prstGeom prst="rect">
            <a:avLst/>
          </a:prstGeom>
          <a:solidFill>
            <a:srgbClr val="E36C09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buClr>
                <a:srgbClr val="000000"/>
              </a:buClr>
            </a:pPr>
            <a:r>
              <a:rPr lang="en-US" sz="3200" kern="0" dirty="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372 100 425</a:t>
            </a:r>
            <a:endParaRPr sz="3200" kern="0" dirty="0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7" name="Google Shape;389;p6"/>
          <p:cNvGrpSpPr/>
          <p:nvPr/>
        </p:nvGrpSpPr>
        <p:grpSpPr>
          <a:xfrm>
            <a:off x="6201684" y="1102704"/>
            <a:ext cx="2865141" cy="2366265"/>
            <a:chOff x="6705600" y="1612315"/>
            <a:chExt cx="4297712" cy="3549398"/>
          </a:xfrm>
        </p:grpSpPr>
        <p:sp>
          <p:nvSpPr>
            <p:cNvPr id="58" name="Google Shape;390;p6"/>
            <p:cNvSpPr/>
            <p:nvPr/>
          </p:nvSpPr>
          <p:spPr>
            <a:xfrm>
              <a:off x="6705600" y="1612315"/>
              <a:ext cx="4297712" cy="3549398"/>
            </a:xfrm>
            <a:custGeom>
              <a:avLst/>
              <a:gdLst/>
              <a:ahLst/>
              <a:cxnLst/>
              <a:rect l="l" t="t" r="r" b="b"/>
              <a:pathLst>
                <a:path w="5765800" h="7361612" extrusionOk="0">
                  <a:moveTo>
                    <a:pt x="5765800" y="0"/>
                  </a:moveTo>
                  <a:lnTo>
                    <a:pt x="5765800" y="7359072"/>
                  </a:lnTo>
                  <a:lnTo>
                    <a:pt x="5406390" y="6867582"/>
                  </a:lnTo>
                  <a:lnTo>
                    <a:pt x="5050790" y="7361612"/>
                  </a:lnTo>
                  <a:lnTo>
                    <a:pt x="5043170" y="7361612"/>
                  </a:lnTo>
                  <a:lnTo>
                    <a:pt x="4686300" y="6867582"/>
                  </a:lnTo>
                  <a:lnTo>
                    <a:pt x="4330700" y="7361612"/>
                  </a:lnTo>
                  <a:lnTo>
                    <a:pt x="4323080" y="7361612"/>
                  </a:lnTo>
                  <a:lnTo>
                    <a:pt x="3967480" y="6867582"/>
                  </a:lnTo>
                  <a:lnTo>
                    <a:pt x="3611880" y="7361612"/>
                  </a:lnTo>
                  <a:lnTo>
                    <a:pt x="3604260" y="7361612"/>
                  </a:lnTo>
                  <a:lnTo>
                    <a:pt x="3248660" y="6867582"/>
                  </a:lnTo>
                  <a:lnTo>
                    <a:pt x="2893060" y="7361612"/>
                  </a:lnTo>
                  <a:lnTo>
                    <a:pt x="2885440" y="7361612"/>
                  </a:lnTo>
                  <a:lnTo>
                    <a:pt x="2528570" y="6867582"/>
                  </a:lnTo>
                  <a:lnTo>
                    <a:pt x="2172970" y="7361612"/>
                  </a:lnTo>
                  <a:lnTo>
                    <a:pt x="2165350" y="7361612"/>
                  </a:lnTo>
                  <a:lnTo>
                    <a:pt x="1809750" y="6867582"/>
                  </a:lnTo>
                  <a:lnTo>
                    <a:pt x="1452880" y="7361612"/>
                  </a:lnTo>
                  <a:lnTo>
                    <a:pt x="1446530" y="7361612"/>
                  </a:lnTo>
                  <a:lnTo>
                    <a:pt x="1089660" y="6867582"/>
                  </a:lnTo>
                  <a:lnTo>
                    <a:pt x="734060" y="7361612"/>
                  </a:lnTo>
                  <a:lnTo>
                    <a:pt x="725170" y="7361612"/>
                  </a:lnTo>
                  <a:lnTo>
                    <a:pt x="290830" y="6880282"/>
                  </a:lnTo>
                  <a:lnTo>
                    <a:pt x="1270" y="7361612"/>
                  </a:lnTo>
                  <a:lnTo>
                    <a:pt x="0" y="7361612"/>
                  </a:lnTo>
                  <a:lnTo>
                    <a:pt x="2540" y="6013585"/>
                  </a:lnTo>
                  <a:lnTo>
                    <a:pt x="7620" y="1391428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00">
                <a:buClr>
                  <a:srgbClr val="000000"/>
                </a:buClr>
              </a:pPr>
              <a:endParaRPr lang="en-US"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59" name="Google Shape;391;p6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6705600" y="1777405"/>
              <a:ext cx="4281582" cy="23981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" name="Google Shape;392;p6"/>
          <p:cNvGrpSpPr/>
          <p:nvPr/>
        </p:nvGrpSpPr>
        <p:grpSpPr>
          <a:xfrm>
            <a:off x="3007788" y="3778874"/>
            <a:ext cx="2865142" cy="2366265"/>
            <a:chOff x="4511682" y="5668310"/>
            <a:chExt cx="4297713" cy="3549398"/>
          </a:xfrm>
        </p:grpSpPr>
        <p:sp>
          <p:nvSpPr>
            <p:cNvPr id="65" name="Google Shape;393;p6"/>
            <p:cNvSpPr/>
            <p:nvPr/>
          </p:nvSpPr>
          <p:spPr>
            <a:xfrm>
              <a:off x="4511682" y="5668310"/>
              <a:ext cx="4297712" cy="3549398"/>
            </a:xfrm>
            <a:custGeom>
              <a:avLst/>
              <a:gdLst/>
              <a:ahLst/>
              <a:cxnLst/>
              <a:rect l="l" t="t" r="r" b="b"/>
              <a:pathLst>
                <a:path w="5765800" h="7361612" extrusionOk="0">
                  <a:moveTo>
                    <a:pt x="5765800" y="0"/>
                  </a:moveTo>
                  <a:lnTo>
                    <a:pt x="5765800" y="7359072"/>
                  </a:lnTo>
                  <a:lnTo>
                    <a:pt x="5406390" y="6867582"/>
                  </a:lnTo>
                  <a:lnTo>
                    <a:pt x="5050790" y="7361612"/>
                  </a:lnTo>
                  <a:lnTo>
                    <a:pt x="5043170" y="7361612"/>
                  </a:lnTo>
                  <a:lnTo>
                    <a:pt x="4686300" y="6867582"/>
                  </a:lnTo>
                  <a:lnTo>
                    <a:pt x="4330700" y="7361612"/>
                  </a:lnTo>
                  <a:lnTo>
                    <a:pt x="4323080" y="7361612"/>
                  </a:lnTo>
                  <a:lnTo>
                    <a:pt x="3967480" y="6867582"/>
                  </a:lnTo>
                  <a:lnTo>
                    <a:pt x="3611880" y="7361612"/>
                  </a:lnTo>
                  <a:lnTo>
                    <a:pt x="3604260" y="7361612"/>
                  </a:lnTo>
                  <a:lnTo>
                    <a:pt x="3248660" y="6867582"/>
                  </a:lnTo>
                  <a:lnTo>
                    <a:pt x="2893060" y="7361612"/>
                  </a:lnTo>
                  <a:lnTo>
                    <a:pt x="2885440" y="7361612"/>
                  </a:lnTo>
                  <a:lnTo>
                    <a:pt x="2528570" y="6867582"/>
                  </a:lnTo>
                  <a:lnTo>
                    <a:pt x="2172970" y="7361612"/>
                  </a:lnTo>
                  <a:lnTo>
                    <a:pt x="2165350" y="7361612"/>
                  </a:lnTo>
                  <a:lnTo>
                    <a:pt x="1809750" y="6867582"/>
                  </a:lnTo>
                  <a:lnTo>
                    <a:pt x="1452880" y="7361612"/>
                  </a:lnTo>
                  <a:lnTo>
                    <a:pt x="1446530" y="7361612"/>
                  </a:lnTo>
                  <a:lnTo>
                    <a:pt x="1089660" y="6867582"/>
                  </a:lnTo>
                  <a:lnTo>
                    <a:pt x="734060" y="7361612"/>
                  </a:lnTo>
                  <a:lnTo>
                    <a:pt x="725170" y="7361612"/>
                  </a:lnTo>
                  <a:lnTo>
                    <a:pt x="290830" y="6880282"/>
                  </a:lnTo>
                  <a:lnTo>
                    <a:pt x="1270" y="7361612"/>
                  </a:lnTo>
                  <a:lnTo>
                    <a:pt x="0" y="7361612"/>
                  </a:lnTo>
                  <a:lnTo>
                    <a:pt x="2540" y="6013585"/>
                  </a:lnTo>
                  <a:lnTo>
                    <a:pt x="7620" y="1391428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00">
                <a:buClr>
                  <a:srgbClr val="000000"/>
                </a:buClr>
              </a:pPr>
              <a:endParaRPr lang="en-US"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6" name="Google Shape;394;p6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4518609" y="5829648"/>
              <a:ext cx="4290786" cy="2480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" name="Google Shape;395;p6"/>
          <p:cNvGrpSpPr/>
          <p:nvPr/>
        </p:nvGrpSpPr>
        <p:grpSpPr>
          <a:xfrm>
            <a:off x="7010399" y="3792404"/>
            <a:ext cx="2865143" cy="2366265"/>
            <a:chOff x="10515598" y="5688606"/>
            <a:chExt cx="4297714" cy="3549398"/>
          </a:xfrm>
        </p:grpSpPr>
        <p:sp>
          <p:nvSpPr>
            <p:cNvPr id="68" name="Google Shape;396;p6"/>
            <p:cNvSpPr/>
            <p:nvPr/>
          </p:nvSpPr>
          <p:spPr>
            <a:xfrm>
              <a:off x="10515600" y="5688606"/>
              <a:ext cx="4297712" cy="3549398"/>
            </a:xfrm>
            <a:custGeom>
              <a:avLst/>
              <a:gdLst/>
              <a:ahLst/>
              <a:cxnLst/>
              <a:rect l="l" t="t" r="r" b="b"/>
              <a:pathLst>
                <a:path w="5765800" h="7361612" extrusionOk="0">
                  <a:moveTo>
                    <a:pt x="5765800" y="0"/>
                  </a:moveTo>
                  <a:lnTo>
                    <a:pt x="5765800" y="7359072"/>
                  </a:lnTo>
                  <a:lnTo>
                    <a:pt x="5406390" y="6867582"/>
                  </a:lnTo>
                  <a:lnTo>
                    <a:pt x="5050790" y="7361612"/>
                  </a:lnTo>
                  <a:lnTo>
                    <a:pt x="5043170" y="7361612"/>
                  </a:lnTo>
                  <a:lnTo>
                    <a:pt x="4686300" y="6867582"/>
                  </a:lnTo>
                  <a:lnTo>
                    <a:pt x="4330700" y="7361612"/>
                  </a:lnTo>
                  <a:lnTo>
                    <a:pt x="4323080" y="7361612"/>
                  </a:lnTo>
                  <a:lnTo>
                    <a:pt x="3967480" y="6867582"/>
                  </a:lnTo>
                  <a:lnTo>
                    <a:pt x="3611880" y="7361612"/>
                  </a:lnTo>
                  <a:lnTo>
                    <a:pt x="3604260" y="7361612"/>
                  </a:lnTo>
                  <a:lnTo>
                    <a:pt x="3248660" y="6867582"/>
                  </a:lnTo>
                  <a:lnTo>
                    <a:pt x="2893060" y="7361612"/>
                  </a:lnTo>
                  <a:lnTo>
                    <a:pt x="2885440" y="7361612"/>
                  </a:lnTo>
                  <a:lnTo>
                    <a:pt x="2528570" y="6867582"/>
                  </a:lnTo>
                  <a:lnTo>
                    <a:pt x="2172970" y="7361612"/>
                  </a:lnTo>
                  <a:lnTo>
                    <a:pt x="2165350" y="7361612"/>
                  </a:lnTo>
                  <a:lnTo>
                    <a:pt x="1809750" y="6867582"/>
                  </a:lnTo>
                  <a:lnTo>
                    <a:pt x="1452880" y="7361612"/>
                  </a:lnTo>
                  <a:lnTo>
                    <a:pt x="1446530" y="7361612"/>
                  </a:lnTo>
                  <a:lnTo>
                    <a:pt x="1089660" y="6867582"/>
                  </a:lnTo>
                  <a:lnTo>
                    <a:pt x="734060" y="7361612"/>
                  </a:lnTo>
                  <a:lnTo>
                    <a:pt x="725170" y="7361612"/>
                  </a:lnTo>
                  <a:lnTo>
                    <a:pt x="290830" y="6880282"/>
                  </a:lnTo>
                  <a:lnTo>
                    <a:pt x="1270" y="7361612"/>
                  </a:lnTo>
                  <a:lnTo>
                    <a:pt x="0" y="7361612"/>
                  </a:lnTo>
                  <a:lnTo>
                    <a:pt x="2540" y="6013585"/>
                  </a:lnTo>
                  <a:lnTo>
                    <a:pt x="7620" y="1391428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00">
                <a:buClr>
                  <a:srgbClr val="000000"/>
                </a:buClr>
              </a:pPr>
              <a:endParaRPr lang="en-US"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9" name="Google Shape;397;p6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0515598" y="5815261"/>
              <a:ext cx="4297713" cy="24569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398;p6"/>
          <p:cNvSpPr txBox="1"/>
          <p:nvPr/>
        </p:nvSpPr>
        <p:spPr>
          <a:xfrm>
            <a:off x="6367515" y="2962672"/>
            <a:ext cx="2546323" cy="492443"/>
          </a:xfrm>
          <a:prstGeom prst="rect">
            <a:avLst/>
          </a:prstGeom>
          <a:solidFill>
            <a:srgbClr val="FFC000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sz="3200" kern="0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399;p6"/>
          <p:cNvSpPr txBox="1"/>
          <p:nvPr/>
        </p:nvSpPr>
        <p:spPr>
          <a:xfrm>
            <a:off x="3178996" y="5638687"/>
            <a:ext cx="2546323" cy="492443"/>
          </a:xfrm>
          <a:prstGeom prst="rect">
            <a:avLst/>
          </a:prstGeom>
          <a:solidFill>
            <a:srgbClr val="FFC000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sz="3200" kern="0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400;p6"/>
          <p:cNvSpPr txBox="1"/>
          <p:nvPr/>
        </p:nvSpPr>
        <p:spPr>
          <a:xfrm>
            <a:off x="7181607" y="5666227"/>
            <a:ext cx="2546323" cy="492443"/>
          </a:xfrm>
          <a:prstGeom prst="rect">
            <a:avLst/>
          </a:prstGeom>
          <a:solidFill>
            <a:srgbClr val="FFC000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sz="3200" kern="0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401;p6"/>
          <p:cNvSpPr txBox="1"/>
          <p:nvPr/>
        </p:nvSpPr>
        <p:spPr>
          <a:xfrm>
            <a:off x="6367515" y="2964385"/>
            <a:ext cx="2546323" cy="492443"/>
          </a:xfrm>
          <a:prstGeom prst="rect">
            <a:avLst/>
          </a:prstGeom>
          <a:solidFill>
            <a:srgbClr val="FFC000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buClr>
                <a:srgbClr val="000000"/>
              </a:buClr>
            </a:pPr>
            <a:r>
              <a:rPr lang="en-US" sz="3200" kern="0">
                <a:solidFill>
                  <a:schemeClr val="accent4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46 014 951</a:t>
            </a:r>
            <a:endParaRPr lang="en-US" sz="3200" kern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402;p6"/>
          <p:cNvSpPr txBox="1"/>
          <p:nvPr/>
        </p:nvSpPr>
        <p:spPr>
          <a:xfrm>
            <a:off x="3190915" y="5628958"/>
            <a:ext cx="2546323" cy="492443"/>
          </a:xfrm>
          <a:prstGeom prst="rect">
            <a:avLst/>
          </a:prstGeom>
          <a:solidFill>
            <a:srgbClr val="FFC000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buClr>
                <a:srgbClr val="000000"/>
              </a:buClr>
            </a:pPr>
            <a:r>
              <a:rPr lang="en-US" sz="3200" kern="0">
                <a:solidFill>
                  <a:schemeClr val="accent4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1 000 431</a:t>
            </a:r>
            <a:endParaRPr lang="en-US" sz="3200" kern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403;p6"/>
          <p:cNvSpPr txBox="1"/>
          <p:nvPr/>
        </p:nvSpPr>
        <p:spPr>
          <a:xfrm>
            <a:off x="7181606" y="5672831"/>
            <a:ext cx="2546323" cy="492443"/>
          </a:xfrm>
          <a:prstGeom prst="rect">
            <a:avLst/>
          </a:prstGeom>
          <a:solidFill>
            <a:srgbClr val="FFC000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buClr>
                <a:srgbClr val="000000"/>
              </a:buClr>
            </a:pPr>
            <a:r>
              <a:rPr lang="en-US" sz="3200" kern="0">
                <a:solidFill>
                  <a:schemeClr val="accent4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302 444 203</a:t>
            </a:r>
            <a:endParaRPr lang="en-US" sz="3200" kern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304800"/>
            <a:ext cx="1427138" cy="1427138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>
              <a:buClr>
                <a:srgbClr val="000000"/>
              </a:buClr>
            </a:pPr>
            <a:endParaRPr lang="en-US" sz="1865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1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D6F4F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5" name="Nhóm 4"/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/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r="61141" b="50000"/>
              <a:stretch>
                <a:fillRect/>
              </a:stretch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/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1865" b="1" kern="0" dirty="0">
                    <a:solidFill>
                      <a:srgbClr val="FF0000"/>
                    </a:solidFill>
                    <a:latin typeface="SVN-Poky's"/>
                    <a:cs typeface="Arial" panose="020B0604020202020204"/>
                    <a:sym typeface="Arial" panose="020B0604020202020204"/>
                  </a:rPr>
                  <a:t>X</a:t>
                </a:r>
                <a:endParaRPr lang="en-US" sz="1865" b="1" kern="0" dirty="0">
                  <a:solidFill>
                    <a:srgbClr val="FF0000"/>
                  </a:solidFill>
                  <a:latin typeface="SVN-Poky's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2" name="Hộp Văn bản 31"/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1065" b="1" kern="0" dirty="0">
                  <a:solidFill>
                    <a:srgbClr val="00A5CA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TRẠM 1</a:t>
              </a:r>
              <a:endParaRPr lang="vi-VN" sz="1065" b="1" kern="0" dirty="0">
                <a:solidFill>
                  <a:srgbClr val="00A5CA"/>
                </a:solidFill>
                <a:latin typeface="+mj-lt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/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l="12193" t="50000" r="51766"/>
              <a:stretch>
                <a:fillRect/>
              </a:stretch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/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1865" b="1" kern="0" dirty="0">
                    <a:solidFill>
                      <a:srgbClr val="FF0000"/>
                    </a:solidFill>
                    <a:latin typeface="SVN-Poky's"/>
                    <a:cs typeface="Arial" panose="020B0604020202020204"/>
                    <a:sym typeface="Arial" panose="020B0604020202020204"/>
                  </a:rPr>
                  <a:t>X</a:t>
                </a:r>
                <a:endParaRPr lang="en-US" sz="1865" b="1" kern="0" dirty="0">
                  <a:solidFill>
                    <a:srgbClr val="FF0000"/>
                  </a:solidFill>
                  <a:latin typeface="SVN-Poky's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Hộp Văn bản 34"/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1335" b="1" kern="0" dirty="0">
                  <a:solidFill>
                    <a:srgbClr val="00A5CA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TRẠM </a:t>
              </a:r>
              <a:r>
                <a:rPr lang="vi-VN" sz="1335" b="1" kern="0" dirty="0">
                  <a:solidFill>
                    <a:srgbClr val="00A5CA"/>
                  </a:solidFill>
                  <a:latin typeface="+mj-lt"/>
                  <a:cs typeface="Arial" panose="020B0604020202020204"/>
                  <a:sym typeface="Arial" panose="020B0604020202020204"/>
                </a:rPr>
                <a:t>3</a:t>
              </a:r>
              <a:endParaRPr lang="vi-VN" sz="1335" b="1" kern="0" dirty="0">
                <a:solidFill>
                  <a:srgbClr val="00A5CA"/>
                </a:solidFill>
                <a:latin typeface="+mj-lt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/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l="52237" r="17138" b="50000"/>
              <a:stretch>
                <a:fillRect/>
              </a:stretch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/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1865" b="1" kern="0" dirty="0">
                    <a:solidFill>
                      <a:srgbClr val="FF0000"/>
                    </a:solidFill>
                    <a:latin typeface="SVN-Poky's"/>
                    <a:cs typeface="Arial" panose="020B0604020202020204"/>
                    <a:sym typeface="Arial" panose="020B0604020202020204"/>
                  </a:rPr>
                  <a:t>X</a:t>
                </a:r>
                <a:endParaRPr lang="en-US" sz="1865" b="1" kern="0" dirty="0">
                  <a:solidFill>
                    <a:srgbClr val="FF0000"/>
                  </a:solidFill>
                  <a:latin typeface="SVN-Poky's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6" name="Hộp Văn bản 35"/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935" b="1" kern="0" dirty="0">
                  <a:solidFill>
                    <a:srgbClr val="00A5CA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TRẠM 2</a:t>
              </a:r>
              <a:endParaRPr lang="vi-VN" sz="935" b="1" kern="0" dirty="0">
                <a:solidFill>
                  <a:srgbClr val="00A5CA"/>
                </a:solidFill>
                <a:latin typeface="+mj-lt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Hộp Văn bản 30"/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6535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 panose="020B0604020202020204"/>
                <a:sym typeface="Arial" panose="020B0604020202020204"/>
              </a:rPr>
              <a:t>SƠ ĐỒ KHO BÁU</a:t>
            </a:r>
            <a:endParaRPr lang="en-US" sz="6535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" name="Nhóm 40"/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sp>
              <p:nvSpPr>
                <p:cNvPr id="47" name="Hình Bầu dục 46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</p:grpSp>
          <p:sp>
            <p:nvSpPr>
              <p:cNvPr id="45" name="Hộp Văn bản 44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/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62" name="Hình Bầu dục 61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60" name="Hộp Văn bản 59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Nhóm 62"/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67" name="Hình Bầu dục 66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65" name="Hộp Văn bản 64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Nhóm 67"/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sp>
              <p:nvSpPr>
                <p:cNvPr id="74" name="Hình Bầu dục 73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</p:grpSp>
          <p:sp>
            <p:nvSpPr>
              <p:cNvPr id="72" name="Hộp Văn bản 71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/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79" name="Hình Bầu dục 78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77" name="Hộp Văn bản 76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2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" name="Nhóm 79"/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/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/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1065" b="1" kern="0" dirty="0">
                    <a:solidFill>
                      <a:srgbClr val="00A5CA"/>
                    </a:solidFill>
                    <a:latin typeface="SVN-Poky's"/>
                    <a:cs typeface="Arial" panose="020B0604020202020204"/>
                    <a:sym typeface="Arial" panose="020B0604020202020204"/>
                  </a:rPr>
                  <a:t>TRẠM 4</a:t>
                </a:r>
                <a:endParaRPr lang="vi-VN" sz="1065" b="1" kern="0" dirty="0">
                  <a:solidFill>
                    <a:srgbClr val="00A5CA"/>
                  </a:solidFill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2" name="Hộp Văn bản 81"/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1865" b="1" kern="0" dirty="0">
                  <a:solidFill>
                    <a:srgbClr val="FF0000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X</a:t>
              </a:r>
              <a:endParaRPr lang="en-US" sz="1865" b="1" kern="0" dirty="0">
                <a:solidFill>
                  <a:srgbClr val="FF0000"/>
                </a:solidFill>
                <a:latin typeface="SVN-Poky's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61163" y="8919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BCEF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7"/>
          <p:cNvGrpSpPr/>
          <p:nvPr/>
        </p:nvGrpSpPr>
        <p:grpSpPr>
          <a:xfrm>
            <a:off x="-2540000" y="-675043"/>
            <a:ext cx="4772348" cy="2497141"/>
            <a:chOff x="0" y="0"/>
            <a:chExt cx="873767" cy="457200"/>
          </a:xfrm>
        </p:grpSpPr>
        <p:sp>
          <p:nvSpPr>
            <p:cNvPr id="411" name="Google Shape;411;p7"/>
            <p:cNvSpPr/>
            <p:nvPr/>
          </p:nvSpPr>
          <p:spPr>
            <a:xfrm>
              <a:off x="0" y="0"/>
              <a:ext cx="873767" cy="394120"/>
            </a:xfrm>
            <a:custGeom>
              <a:avLst/>
              <a:gdLst/>
              <a:ahLst/>
              <a:cxnLst/>
              <a:rect l="l" t="t" r="r" b="b"/>
              <a:pathLst>
                <a:path w="873767" h="394120" extrusionOk="0">
                  <a:moveTo>
                    <a:pt x="487482" y="0"/>
                  </a:moveTo>
                  <a:cubicBezTo>
                    <a:pt x="496899" y="0"/>
                    <a:pt x="506373" y="0"/>
                    <a:pt x="515772" y="0"/>
                  </a:cubicBezTo>
                  <a:cubicBezTo>
                    <a:pt x="590705" y="6512"/>
                    <a:pt x="637536" y="28188"/>
                    <a:pt x="658866" y="63657"/>
                  </a:cubicBezTo>
                  <a:cubicBezTo>
                    <a:pt x="783793" y="58927"/>
                    <a:pt x="873767" y="125994"/>
                    <a:pt x="819268" y="191817"/>
                  </a:cubicBezTo>
                  <a:cubicBezTo>
                    <a:pt x="837675" y="205649"/>
                    <a:pt x="853032" y="221121"/>
                    <a:pt x="858578" y="241887"/>
                  </a:cubicBezTo>
                  <a:cubicBezTo>
                    <a:pt x="858578" y="247835"/>
                    <a:pt x="858578" y="253770"/>
                    <a:pt x="858578" y="259717"/>
                  </a:cubicBezTo>
                  <a:cubicBezTo>
                    <a:pt x="842050" y="312568"/>
                    <a:pt x="770932" y="348282"/>
                    <a:pt x="654174" y="338667"/>
                  </a:cubicBezTo>
                  <a:cubicBezTo>
                    <a:pt x="624134" y="365804"/>
                    <a:pt x="570679" y="394120"/>
                    <a:pt x="487499" y="389595"/>
                  </a:cubicBezTo>
                  <a:cubicBezTo>
                    <a:pt x="444504" y="387814"/>
                    <a:pt x="414594" y="377495"/>
                    <a:pt x="388406" y="364958"/>
                  </a:cubicBezTo>
                  <a:cubicBezTo>
                    <a:pt x="360823" y="375379"/>
                    <a:pt x="330949" y="383558"/>
                    <a:pt x="287787" y="383648"/>
                  </a:cubicBezTo>
                  <a:cubicBezTo>
                    <a:pt x="187931" y="383802"/>
                    <a:pt x="121130" y="343654"/>
                    <a:pt x="119511" y="288585"/>
                  </a:cubicBezTo>
                  <a:cubicBezTo>
                    <a:pt x="55316" y="275702"/>
                    <a:pt x="11838" y="251655"/>
                    <a:pt x="0" y="210507"/>
                  </a:cubicBezTo>
                  <a:cubicBezTo>
                    <a:pt x="0" y="204559"/>
                    <a:pt x="0" y="198599"/>
                    <a:pt x="0" y="192676"/>
                  </a:cubicBezTo>
                  <a:cubicBezTo>
                    <a:pt x="13066" y="151901"/>
                    <a:pt x="54181" y="126288"/>
                    <a:pt x="122638" y="115431"/>
                  </a:cubicBezTo>
                  <a:cubicBezTo>
                    <a:pt x="118525" y="46647"/>
                    <a:pt x="255458" y="3666"/>
                    <a:pt x="367951" y="33969"/>
                  </a:cubicBezTo>
                  <a:cubicBezTo>
                    <a:pt x="394735" y="18984"/>
                    <a:pt x="432629" y="2641"/>
                    <a:pt x="487482" y="0"/>
                  </a:cubicBezTo>
                  <a:close/>
                </a:path>
              </a:pathLst>
            </a:custGeom>
            <a:solidFill>
              <a:srgbClr val="B2D8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7"/>
            <p:cNvSpPr txBox="1"/>
            <p:nvPr/>
          </p:nvSpPr>
          <p:spPr>
            <a:xfrm>
              <a:off x="38100" y="31750"/>
              <a:ext cx="736600" cy="425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609600">
                <a:lnSpc>
                  <a:spcPct val="148000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13" name="Google Shape;413;p7"/>
          <p:cNvSpPr/>
          <p:nvPr/>
        </p:nvSpPr>
        <p:spPr>
          <a:xfrm>
            <a:off x="0" y="6153157"/>
            <a:ext cx="12323926" cy="730244"/>
          </a:xfrm>
          <a:custGeom>
            <a:avLst/>
            <a:gdLst/>
            <a:ahLst/>
            <a:cxnLst/>
            <a:rect l="l" t="t" r="r" b="b"/>
            <a:pathLst>
              <a:path w="18485889" h="9520233" extrusionOk="0">
                <a:moveTo>
                  <a:pt x="0" y="0"/>
                </a:moveTo>
                <a:lnTo>
                  <a:pt x="18485889" y="0"/>
                </a:lnTo>
                <a:lnTo>
                  <a:pt x="18485889" y="9520233"/>
                </a:lnTo>
                <a:lnTo>
                  <a:pt x="0" y="95202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b="-769112"/>
            </a:stretch>
          </a:blipFill>
          <a:ln>
            <a:noFill/>
          </a:ln>
        </p:spPr>
        <p:txBody>
          <a:bodyPr/>
          <a:lstStyle/>
          <a:p>
            <a:pPr defTabSz="609600">
              <a:buClr>
                <a:srgbClr val="000000"/>
              </a:buClr>
            </a:pPr>
            <a:endParaRPr lang="en-US" sz="93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" name="Google Shape;414;p7"/>
          <p:cNvSpPr/>
          <p:nvPr/>
        </p:nvSpPr>
        <p:spPr>
          <a:xfrm rot="-204012">
            <a:off x="9138292" y="5644705"/>
            <a:ext cx="2816325" cy="1604132"/>
          </a:xfrm>
          <a:custGeom>
            <a:avLst/>
            <a:gdLst/>
            <a:ahLst/>
            <a:cxnLst/>
            <a:rect l="l" t="t" r="r" b="b"/>
            <a:pathLst>
              <a:path w="4224487" h="2406198" extrusionOk="0">
                <a:moveTo>
                  <a:pt x="0" y="0"/>
                </a:moveTo>
                <a:lnTo>
                  <a:pt x="4224487" y="0"/>
                </a:lnTo>
                <a:lnTo>
                  <a:pt x="4224487" y="2406197"/>
                </a:lnTo>
                <a:lnTo>
                  <a:pt x="0" y="2406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00">
              <a:buClr>
                <a:srgbClr val="000000"/>
              </a:buClr>
            </a:pPr>
            <a:endParaRPr lang="en-US" sz="93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" name="Google Shape;415;p7"/>
          <p:cNvSpPr/>
          <p:nvPr/>
        </p:nvSpPr>
        <p:spPr>
          <a:xfrm>
            <a:off x="2290854" y="96975"/>
            <a:ext cx="9079673" cy="1631753"/>
          </a:xfrm>
          <a:custGeom>
            <a:avLst/>
            <a:gdLst/>
            <a:ahLst/>
            <a:cxnLst/>
            <a:rect l="l" t="t" r="r" b="b"/>
            <a:pathLst>
              <a:path w="7315200" h="1033272" extrusionOk="0">
                <a:moveTo>
                  <a:pt x="0" y="0"/>
                </a:moveTo>
                <a:lnTo>
                  <a:pt x="7315200" y="0"/>
                </a:lnTo>
                <a:lnTo>
                  <a:pt x="7315200" y="1033272"/>
                </a:lnTo>
                <a:lnTo>
                  <a:pt x="0" y="10332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00">
              <a:buClr>
                <a:srgbClr val="000000"/>
              </a:buClr>
            </a:pPr>
            <a:endParaRPr lang="en-US" sz="93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" name="Google Shape;416;p7"/>
          <p:cNvSpPr/>
          <p:nvPr/>
        </p:nvSpPr>
        <p:spPr>
          <a:xfrm>
            <a:off x="-2529840" y="-467359"/>
            <a:ext cx="4876800" cy="2168144"/>
          </a:xfrm>
          <a:custGeom>
            <a:avLst/>
            <a:gdLst/>
            <a:ahLst/>
            <a:cxnLst/>
            <a:rect l="l" t="t" r="r" b="b"/>
            <a:pathLst>
              <a:path w="7315200" h="3252216" extrusionOk="0">
                <a:moveTo>
                  <a:pt x="0" y="0"/>
                </a:moveTo>
                <a:lnTo>
                  <a:pt x="7315200" y="0"/>
                </a:lnTo>
                <a:lnTo>
                  <a:pt x="7315200" y="3252216"/>
                </a:lnTo>
                <a:lnTo>
                  <a:pt x="0" y="3252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00">
              <a:buClr>
                <a:srgbClr val="000000"/>
              </a:buClr>
            </a:pPr>
            <a:endParaRPr lang="en-US" sz="93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" name="Google Shape;417;p7"/>
          <p:cNvSpPr txBox="1"/>
          <p:nvPr/>
        </p:nvSpPr>
        <p:spPr>
          <a:xfrm>
            <a:off x="176299" y="439459"/>
            <a:ext cx="2759691" cy="65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00">
              <a:lnSpc>
                <a:spcPct val="72000"/>
              </a:lnSpc>
              <a:buClr>
                <a:srgbClr val="000000"/>
              </a:buClr>
            </a:pPr>
            <a:r>
              <a:rPr lang="en-US" sz="5865" b="1" kern="0">
                <a:solidFill>
                  <a:srgbClr val="262626"/>
                </a:solidFill>
                <a:latin typeface="Caveat"/>
                <a:ea typeface="Caveat"/>
                <a:cs typeface="Caveat"/>
                <a:sym typeface="Caveat"/>
              </a:rPr>
              <a:t>Bài 2</a:t>
            </a:r>
            <a:endParaRPr sz="93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7"/>
          <p:cNvSpPr txBox="1"/>
          <p:nvPr/>
        </p:nvSpPr>
        <p:spPr>
          <a:xfrm>
            <a:off x="2692024" y="399273"/>
            <a:ext cx="8678502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Mỗi chữ số được gạch chân dưới đây thuộc hàng, lớp nào?</a:t>
            </a:r>
            <a:endParaRPr sz="4000" kern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9" name="Google Shape;419;p7"/>
          <p:cNvGrpSpPr/>
          <p:nvPr/>
        </p:nvGrpSpPr>
        <p:grpSpPr>
          <a:xfrm>
            <a:off x="367029" y="1752600"/>
            <a:ext cx="2757955" cy="793083"/>
            <a:chOff x="748020" y="2575547"/>
            <a:chExt cx="4136933" cy="1189624"/>
          </a:xfrm>
        </p:grpSpPr>
        <p:sp>
          <p:nvSpPr>
            <p:cNvPr id="420" name="Google Shape;420;p7"/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 extrusionOk="0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609600">
                <a:buClr>
                  <a:srgbClr val="000000"/>
                </a:buClr>
              </a:pPr>
              <a:endParaRPr lang="en-US"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7"/>
            <p:cNvSpPr txBox="1"/>
            <p:nvPr/>
          </p:nvSpPr>
          <p:spPr>
            <a:xfrm>
              <a:off x="787553" y="2746760"/>
              <a:ext cx="4097400" cy="923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defTabSz="609600">
                <a:buClr>
                  <a:srgbClr val="000000"/>
                </a:buClr>
              </a:pPr>
              <a:r>
                <a:rPr lang="en-US" sz="3600" kern="0">
                  <a:solidFill>
                    <a:srgbClr val="5F497A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13 341 </a:t>
              </a:r>
              <a:r>
                <a:rPr lang="en-US" sz="3600" u="sng" kern="0">
                  <a:solidFill>
                    <a:srgbClr val="5F497A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</a:t>
              </a:r>
              <a:r>
                <a:rPr lang="en-US" sz="3600" kern="0">
                  <a:solidFill>
                    <a:srgbClr val="5F497A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11</a:t>
              </a:r>
              <a:endParaRPr sz="3600" kern="0">
                <a:solidFill>
                  <a:srgbClr val="5F497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2" name="Google Shape;422;p7"/>
          <p:cNvGrpSpPr/>
          <p:nvPr/>
        </p:nvGrpSpPr>
        <p:grpSpPr>
          <a:xfrm>
            <a:off x="3361865" y="1752600"/>
            <a:ext cx="3152984" cy="793083"/>
            <a:chOff x="748020" y="2575547"/>
            <a:chExt cx="4729476" cy="1189624"/>
          </a:xfrm>
        </p:grpSpPr>
        <p:sp>
          <p:nvSpPr>
            <p:cNvPr id="423" name="Google Shape;423;p7"/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 extrusionOk="0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609600">
                <a:buClr>
                  <a:srgbClr val="000000"/>
                </a:buClr>
              </a:pPr>
              <a:endParaRPr lang="en-US"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7"/>
            <p:cNvSpPr txBox="1"/>
            <p:nvPr/>
          </p:nvSpPr>
          <p:spPr>
            <a:xfrm>
              <a:off x="878496" y="2708697"/>
              <a:ext cx="4599000" cy="923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defTabSz="609600">
                <a:buClr>
                  <a:srgbClr val="000000"/>
                </a:buClr>
              </a:pPr>
              <a:r>
                <a:rPr lang="en-US" sz="3600" u="sng" kern="0">
                  <a:solidFill>
                    <a:srgbClr val="5F497A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</a:t>
              </a:r>
              <a:r>
                <a:rPr lang="en-US" sz="3600" kern="0">
                  <a:solidFill>
                    <a:srgbClr val="5F497A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24 294 185</a:t>
              </a:r>
              <a:endParaRPr sz="3600" u="sng" kern="0">
                <a:solidFill>
                  <a:srgbClr val="5F497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" name="Google Shape;425;p7"/>
          <p:cNvGrpSpPr/>
          <p:nvPr/>
        </p:nvGrpSpPr>
        <p:grpSpPr>
          <a:xfrm>
            <a:off x="6330269" y="1753390"/>
            <a:ext cx="2731517" cy="793083"/>
            <a:chOff x="748020" y="2575547"/>
            <a:chExt cx="4097275" cy="1189624"/>
          </a:xfrm>
        </p:grpSpPr>
        <p:sp>
          <p:nvSpPr>
            <p:cNvPr id="426" name="Google Shape;426;p7"/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 extrusionOk="0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609600">
                <a:buClr>
                  <a:srgbClr val="000000"/>
                </a:buClr>
              </a:pPr>
              <a:endParaRPr lang="en-US"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7"/>
            <p:cNvSpPr txBox="1"/>
            <p:nvPr/>
          </p:nvSpPr>
          <p:spPr>
            <a:xfrm>
              <a:off x="1143000" y="2743700"/>
              <a:ext cx="3236784" cy="923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defTabSz="609600">
                <a:buClr>
                  <a:srgbClr val="000000"/>
                </a:buClr>
              </a:pPr>
              <a:r>
                <a:rPr lang="en-US" sz="3600" kern="0">
                  <a:solidFill>
                    <a:srgbClr val="5F497A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2 000 0</a:t>
              </a:r>
              <a:r>
                <a:rPr lang="en-US" sz="3600" u="sng" kern="0">
                  <a:solidFill>
                    <a:srgbClr val="5F497A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0</a:t>
              </a:r>
              <a:r>
                <a:rPr lang="en-US" sz="3600" kern="0">
                  <a:solidFill>
                    <a:srgbClr val="5F497A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</a:t>
              </a:r>
              <a:endParaRPr sz="3600" kern="0">
                <a:solidFill>
                  <a:srgbClr val="5F497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9176754" y="1777999"/>
            <a:ext cx="2932835" cy="791373"/>
            <a:chOff x="604800" y="2575547"/>
            <a:chExt cx="4134247" cy="1187059"/>
          </a:xfrm>
        </p:grpSpPr>
        <p:sp>
          <p:nvSpPr>
            <p:cNvPr id="429" name="Google Shape;429;p7"/>
            <p:cNvSpPr/>
            <p:nvPr/>
          </p:nvSpPr>
          <p:spPr>
            <a:xfrm>
              <a:off x="604800" y="2575547"/>
              <a:ext cx="4096512" cy="1187059"/>
            </a:xfrm>
            <a:custGeom>
              <a:avLst/>
              <a:gdLst/>
              <a:ahLst/>
              <a:cxnLst/>
              <a:rect l="l" t="t" r="r" b="b"/>
              <a:pathLst>
                <a:path w="7315200" h="2447544" extrusionOk="0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609600">
                <a:buClr>
                  <a:srgbClr val="000000"/>
                </a:buClr>
              </a:pPr>
              <a:endParaRPr lang="en-US"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7"/>
            <p:cNvSpPr txBox="1"/>
            <p:nvPr/>
          </p:nvSpPr>
          <p:spPr>
            <a:xfrm>
              <a:off x="854266" y="2694027"/>
              <a:ext cx="3884781" cy="923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defTabSz="609600">
                <a:buClr>
                  <a:srgbClr val="000000"/>
                </a:buClr>
              </a:pPr>
              <a:r>
                <a:rPr lang="en-US" sz="3600" kern="0">
                  <a:solidFill>
                    <a:srgbClr val="5F497A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540 </a:t>
              </a:r>
              <a:r>
                <a:rPr lang="en-US" sz="3600" u="sng" kern="0">
                  <a:solidFill>
                    <a:srgbClr val="5F497A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</a:t>
              </a:r>
              <a:r>
                <a:rPr lang="en-US" sz="3600" kern="0">
                  <a:solidFill>
                    <a:srgbClr val="5F497A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31 007</a:t>
              </a:r>
              <a:endParaRPr sz="3600" kern="0">
                <a:solidFill>
                  <a:srgbClr val="5F497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1" name="Google Shape;431;p7"/>
          <p:cNvGrpSpPr/>
          <p:nvPr/>
        </p:nvGrpSpPr>
        <p:grpSpPr>
          <a:xfrm>
            <a:off x="155978" y="3551645"/>
            <a:ext cx="3917603" cy="2499601"/>
            <a:chOff x="0" y="0"/>
            <a:chExt cx="873767" cy="545973"/>
          </a:xfrm>
        </p:grpSpPr>
        <p:sp>
          <p:nvSpPr>
            <p:cNvPr id="432" name="Google Shape;432;p7"/>
            <p:cNvSpPr/>
            <p:nvPr/>
          </p:nvSpPr>
          <p:spPr>
            <a:xfrm>
              <a:off x="0" y="0"/>
              <a:ext cx="873767" cy="545973"/>
            </a:xfrm>
            <a:custGeom>
              <a:avLst/>
              <a:gdLst/>
              <a:ahLst/>
              <a:cxnLst/>
              <a:rect l="l" t="t" r="r" b="b"/>
              <a:pathLst>
                <a:path w="873767" h="545973" extrusionOk="0">
                  <a:moveTo>
                    <a:pt x="487482" y="0"/>
                  </a:moveTo>
                  <a:cubicBezTo>
                    <a:pt x="496899" y="0"/>
                    <a:pt x="506373" y="0"/>
                    <a:pt x="515772" y="0"/>
                  </a:cubicBezTo>
                  <a:cubicBezTo>
                    <a:pt x="590705" y="9048"/>
                    <a:pt x="637536" y="39167"/>
                    <a:pt x="658866" y="88451"/>
                  </a:cubicBezTo>
                  <a:cubicBezTo>
                    <a:pt x="783793" y="81878"/>
                    <a:pt x="873767" y="175067"/>
                    <a:pt x="819268" y="266527"/>
                  </a:cubicBezTo>
                  <a:cubicBezTo>
                    <a:pt x="837675" y="285746"/>
                    <a:pt x="853032" y="307243"/>
                    <a:pt x="858578" y="336097"/>
                  </a:cubicBezTo>
                  <a:cubicBezTo>
                    <a:pt x="858578" y="344363"/>
                    <a:pt x="858578" y="352609"/>
                    <a:pt x="858578" y="360873"/>
                  </a:cubicBezTo>
                  <a:cubicBezTo>
                    <a:pt x="842050" y="434309"/>
                    <a:pt x="770932" y="483932"/>
                    <a:pt x="654174" y="470573"/>
                  </a:cubicBezTo>
                  <a:cubicBezTo>
                    <a:pt x="624134" y="508279"/>
                    <a:pt x="570679" y="545973"/>
                    <a:pt x="487499" y="541336"/>
                  </a:cubicBezTo>
                  <a:cubicBezTo>
                    <a:pt x="444504" y="538861"/>
                    <a:pt x="414594" y="524523"/>
                    <a:pt x="388406" y="507104"/>
                  </a:cubicBezTo>
                  <a:cubicBezTo>
                    <a:pt x="360823" y="521583"/>
                    <a:pt x="330949" y="532947"/>
                    <a:pt x="287787" y="533072"/>
                  </a:cubicBezTo>
                  <a:cubicBezTo>
                    <a:pt x="187931" y="533286"/>
                    <a:pt x="121130" y="477502"/>
                    <a:pt x="119511" y="400984"/>
                  </a:cubicBezTo>
                  <a:cubicBezTo>
                    <a:pt x="55316" y="383084"/>
                    <a:pt x="11838" y="349670"/>
                    <a:pt x="0" y="292495"/>
                  </a:cubicBezTo>
                  <a:cubicBezTo>
                    <a:pt x="0" y="284231"/>
                    <a:pt x="0" y="275949"/>
                    <a:pt x="0" y="267720"/>
                  </a:cubicBezTo>
                  <a:cubicBezTo>
                    <a:pt x="13066" y="211064"/>
                    <a:pt x="54181" y="175476"/>
                    <a:pt x="122638" y="160390"/>
                  </a:cubicBezTo>
                  <a:cubicBezTo>
                    <a:pt x="118525" y="64815"/>
                    <a:pt x="255458" y="5094"/>
                    <a:pt x="367951" y="47200"/>
                  </a:cubicBezTo>
                  <a:cubicBezTo>
                    <a:pt x="394735" y="26378"/>
                    <a:pt x="432629" y="3669"/>
                    <a:pt x="4874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7"/>
            <p:cNvSpPr txBox="1"/>
            <p:nvPr/>
          </p:nvSpPr>
          <p:spPr>
            <a:xfrm>
              <a:off x="38100" y="31750"/>
              <a:ext cx="736600" cy="425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609600">
                <a:lnSpc>
                  <a:spcPct val="148000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34" name="Google Shape;434;p7"/>
          <p:cNvSpPr txBox="1"/>
          <p:nvPr/>
        </p:nvSpPr>
        <p:spPr>
          <a:xfrm>
            <a:off x="627320" y="4177877"/>
            <a:ext cx="2974919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Lần lượt đọc các số đã cho</a:t>
            </a:r>
            <a:endParaRPr sz="4000" kern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35" name="Google Shape;435;p7"/>
          <p:cNvGrpSpPr/>
          <p:nvPr/>
        </p:nvGrpSpPr>
        <p:grpSpPr>
          <a:xfrm>
            <a:off x="5030237" y="2754256"/>
            <a:ext cx="6908800" cy="3418049"/>
            <a:chOff x="6885912" y="4560497"/>
            <a:chExt cx="10363200" cy="5127073"/>
          </a:xfrm>
        </p:grpSpPr>
        <p:grpSp>
          <p:nvGrpSpPr>
            <p:cNvPr id="436" name="Google Shape;436;p7"/>
            <p:cNvGrpSpPr/>
            <p:nvPr/>
          </p:nvGrpSpPr>
          <p:grpSpPr>
            <a:xfrm>
              <a:off x="7722526" y="4560497"/>
              <a:ext cx="9428518" cy="4104566"/>
              <a:chOff x="17032" y="15546"/>
              <a:chExt cx="856735" cy="490051"/>
            </a:xfrm>
          </p:grpSpPr>
          <p:sp>
            <p:nvSpPr>
              <p:cNvPr id="437" name="Google Shape;437;p7"/>
              <p:cNvSpPr/>
              <p:nvPr/>
            </p:nvSpPr>
            <p:spPr>
              <a:xfrm>
                <a:off x="17032" y="15546"/>
                <a:ext cx="856735" cy="490051"/>
              </a:xfrm>
              <a:custGeom>
                <a:avLst/>
                <a:gdLst/>
                <a:ahLst/>
                <a:cxnLst/>
                <a:rect l="l" t="t" r="r" b="b"/>
                <a:pathLst>
                  <a:path w="873767" h="545973" extrusionOk="0">
                    <a:moveTo>
                      <a:pt x="487482" y="0"/>
                    </a:moveTo>
                    <a:cubicBezTo>
                      <a:pt x="496899" y="0"/>
                      <a:pt x="506373" y="0"/>
                      <a:pt x="515772" y="0"/>
                    </a:cubicBezTo>
                    <a:cubicBezTo>
                      <a:pt x="590705" y="9048"/>
                      <a:pt x="637536" y="39167"/>
                      <a:pt x="658866" y="88451"/>
                    </a:cubicBezTo>
                    <a:cubicBezTo>
                      <a:pt x="783793" y="81878"/>
                      <a:pt x="873767" y="175067"/>
                      <a:pt x="819268" y="266527"/>
                    </a:cubicBezTo>
                    <a:cubicBezTo>
                      <a:pt x="837675" y="285746"/>
                      <a:pt x="853032" y="307243"/>
                      <a:pt x="858578" y="336097"/>
                    </a:cubicBezTo>
                    <a:cubicBezTo>
                      <a:pt x="858578" y="344363"/>
                      <a:pt x="858578" y="352609"/>
                      <a:pt x="858578" y="360873"/>
                    </a:cubicBezTo>
                    <a:cubicBezTo>
                      <a:pt x="842050" y="434309"/>
                      <a:pt x="770932" y="483932"/>
                      <a:pt x="654174" y="470573"/>
                    </a:cubicBezTo>
                    <a:cubicBezTo>
                      <a:pt x="624134" y="508279"/>
                      <a:pt x="570679" y="545973"/>
                      <a:pt x="487499" y="541336"/>
                    </a:cubicBezTo>
                    <a:cubicBezTo>
                      <a:pt x="444504" y="538861"/>
                      <a:pt x="414594" y="524523"/>
                      <a:pt x="388406" y="507104"/>
                    </a:cubicBezTo>
                    <a:cubicBezTo>
                      <a:pt x="360823" y="521583"/>
                      <a:pt x="330949" y="532947"/>
                      <a:pt x="287787" y="533072"/>
                    </a:cubicBezTo>
                    <a:cubicBezTo>
                      <a:pt x="187931" y="533286"/>
                      <a:pt x="121130" y="477502"/>
                      <a:pt x="119511" y="400984"/>
                    </a:cubicBezTo>
                    <a:cubicBezTo>
                      <a:pt x="55316" y="383084"/>
                      <a:pt x="11838" y="349670"/>
                      <a:pt x="0" y="292495"/>
                    </a:cubicBezTo>
                    <a:cubicBezTo>
                      <a:pt x="0" y="284231"/>
                      <a:pt x="0" y="275949"/>
                      <a:pt x="0" y="267720"/>
                    </a:cubicBezTo>
                    <a:cubicBezTo>
                      <a:pt x="13066" y="211064"/>
                      <a:pt x="54181" y="175476"/>
                      <a:pt x="122638" y="160390"/>
                    </a:cubicBezTo>
                    <a:cubicBezTo>
                      <a:pt x="118525" y="64815"/>
                      <a:pt x="255458" y="5094"/>
                      <a:pt x="367951" y="47200"/>
                    </a:cubicBezTo>
                    <a:cubicBezTo>
                      <a:pt x="394735" y="26378"/>
                      <a:pt x="432629" y="3669"/>
                      <a:pt x="4874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93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8" name="Google Shape;438;p7"/>
              <p:cNvSpPr txBox="1"/>
              <p:nvPr/>
            </p:nvSpPr>
            <p:spPr>
              <a:xfrm>
                <a:off x="38100" y="31750"/>
                <a:ext cx="736600" cy="425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 defTabSz="609600">
                  <a:lnSpc>
                    <a:spcPct val="148000"/>
                  </a:lnSpc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439" name="Google Shape;439;p7"/>
            <p:cNvSpPr txBox="1"/>
            <p:nvPr/>
          </p:nvSpPr>
          <p:spPr>
            <a:xfrm>
              <a:off x="8704742" y="5586227"/>
              <a:ext cx="7226792" cy="2769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4000" kern="0">
                  <a:solidFill>
                    <a:srgbClr val="00206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Tìm hàng, lớp của các số được gạch chân</a:t>
              </a:r>
              <a:endParaRPr sz="4000" ker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440" name="Google Shape;440;p7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885912" y="6990412"/>
              <a:ext cx="10363200" cy="269715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41" name="Google Shape;441;p7"/>
          <p:cNvCxnSpPr/>
          <p:nvPr/>
        </p:nvCxnSpPr>
        <p:spPr>
          <a:xfrm>
            <a:off x="2133600" y="2423462"/>
            <a:ext cx="0" cy="530063"/>
          </a:xfrm>
          <a:prstGeom prst="straightConnector1">
            <a:avLst/>
          </a:prstGeom>
          <a:noFill/>
          <a:ln w="76200" cap="flat" cmpd="sng">
            <a:solidFill>
              <a:srgbClr val="953734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442" name="Google Shape;442;p7"/>
          <p:cNvGrpSpPr/>
          <p:nvPr/>
        </p:nvGrpSpPr>
        <p:grpSpPr>
          <a:xfrm>
            <a:off x="457200" y="3055435"/>
            <a:ext cx="2478789" cy="3167565"/>
            <a:chOff x="685800" y="4583152"/>
            <a:chExt cx="3718184" cy="4751347"/>
          </a:xfrm>
        </p:grpSpPr>
        <p:sp>
          <p:nvSpPr>
            <p:cNvPr id="443" name="Google Shape;443;p7"/>
            <p:cNvSpPr/>
            <p:nvPr/>
          </p:nvSpPr>
          <p:spPr>
            <a:xfrm>
              <a:off x="685800" y="4583152"/>
              <a:ext cx="3718184" cy="4751347"/>
            </a:xfrm>
            <a:custGeom>
              <a:avLst/>
              <a:gdLst/>
              <a:ahLst/>
              <a:cxnLst/>
              <a:rect l="l" t="t" r="r" b="b"/>
              <a:pathLst>
                <a:path w="5765800" h="5283431" extrusionOk="0">
                  <a:moveTo>
                    <a:pt x="5765800" y="0"/>
                  </a:moveTo>
                  <a:lnTo>
                    <a:pt x="5765800" y="5280891"/>
                  </a:lnTo>
                  <a:lnTo>
                    <a:pt x="5406390" y="4789401"/>
                  </a:lnTo>
                  <a:lnTo>
                    <a:pt x="5050790" y="5283431"/>
                  </a:lnTo>
                  <a:lnTo>
                    <a:pt x="5043170" y="5283431"/>
                  </a:lnTo>
                  <a:lnTo>
                    <a:pt x="4686300" y="4789401"/>
                  </a:lnTo>
                  <a:lnTo>
                    <a:pt x="4330700" y="5283431"/>
                  </a:lnTo>
                  <a:lnTo>
                    <a:pt x="4323080" y="5283431"/>
                  </a:lnTo>
                  <a:lnTo>
                    <a:pt x="3967480" y="4789401"/>
                  </a:lnTo>
                  <a:lnTo>
                    <a:pt x="3611880" y="5283431"/>
                  </a:lnTo>
                  <a:lnTo>
                    <a:pt x="3604260" y="5283431"/>
                  </a:lnTo>
                  <a:lnTo>
                    <a:pt x="3248660" y="4789401"/>
                  </a:lnTo>
                  <a:lnTo>
                    <a:pt x="2893060" y="5283431"/>
                  </a:lnTo>
                  <a:lnTo>
                    <a:pt x="2885440" y="5283431"/>
                  </a:lnTo>
                  <a:lnTo>
                    <a:pt x="2528570" y="4789401"/>
                  </a:lnTo>
                  <a:lnTo>
                    <a:pt x="2172970" y="5283431"/>
                  </a:lnTo>
                  <a:lnTo>
                    <a:pt x="2165350" y="5283431"/>
                  </a:lnTo>
                  <a:lnTo>
                    <a:pt x="1809750" y="4789401"/>
                  </a:lnTo>
                  <a:lnTo>
                    <a:pt x="1452880" y="5283431"/>
                  </a:lnTo>
                  <a:lnTo>
                    <a:pt x="1446530" y="5283431"/>
                  </a:lnTo>
                  <a:lnTo>
                    <a:pt x="1089660" y="4789401"/>
                  </a:lnTo>
                  <a:lnTo>
                    <a:pt x="734060" y="5283431"/>
                  </a:lnTo>
                  <a:lnTo>
                    <a:pt x="725170" y="5283431"/>
                  </a:lnTo>
                  <a:lnTo>
                    <a:pt x="290830" y="4802101"/>
                  </a:lnTo>
                  <a:lnTo>
                    <a:pt x="1270" y="5283431"/>
                  </a:lnTo>
                  <a:lnTo>
                    <a:pt x="0" y="5283431"/>
                  </a:lnTo>
                  <a:lnTo>
                    <a:pt x="2540" y="4134832"/>
                  </a:lnTo>
                  <a:lnTo>
                    <a:pt x="7620" y="1024571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09600">
                <a:buClr>
                  <a:srgbClr val="000000"/>
                </a:buClr>
              </a:pPr>
              <a:endParaRPr lang="en-US"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7"/>
            <p:cNvSpPr txBox="1"/>
            <p:nvPr/>
          </p:nvSpPr>
          <p:spPr>
            <a:xfrm>
              <a:off x="788657" y="4673330"/>
              <a:ext cx="3581400" cy="415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0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Chữ số </a:t>
              </a:r>
              <a:r>
                <a:rPr lang="en-US" sz="3000" b="1" kern="0">
                  <a:solidFill>
                    <a:srgbClr val="953734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4</a:t>
              </a:r>
              <a:r>
                <a:rPr lang="en-US" sz="30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trong số </a:t>
              </a:r>
              <a:endParaRPr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algn="ctr" defTabSz="609600">
                <a:buClr>
                  <a:srgbClr val="000000"/>
                </a:buClr>
              </a:pPr>
              <a:r>
                <a:rPr lang="en-US" sz="3000" b="1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13 341 411 </a:t>
              </a:r>
              <a:r>
                <a:rPr lang="en-US" sz="30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thuộc </a:t>
              </a:r>
              <a:endParaRPr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algn="ctr" defTabSz="609600">
                <a:buClr>
                  <a:srgbClr val="000000"/>
                </a:buClr>
              </a:pPr>
              <a:r>
                <a:rPr lang="en-US" sz="3000" i="1" kern="0">
                  <a:solidFill>
                    <a:srgbClr val="0070C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hàng trăm</a:t>
              </a:r>
              <a:r>
                <a:rPr lang="en-US" sz="30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, </a:t>
              </a:r>
              <a:r>
                <a:rPr lang="en-US" sz="3000" i="1" kern="0">
                  <a:solidFill>
                    <a:srgbClr val="F24212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lớp đơn vị</a:t>
              </a:r>
              <a:endParaRPr sz="3000" i="1" kern="0">
                <a:solidFill>
                  <a:srgbClr val="F2421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cxnSp>
        <p:nvCxnSpPr>
          <p:cNvPr id="445" name="Google Shape;445;p7"/>
          <p:cNvCxnSpPr/>
          <p:nvPr/>
        </p:nvCxnSpPr>
        <p:spPr>
          <a:xfrm>
            <a:off x="3647998" y="2423462"/>
            <a:ext cx="0" cy="530063"/>
          </a:xfrm>
          <a:prstGeom prst="straightConnector1">
            <a:avLst/>
          </a:prstGeom>
          <a:noFill/>
          <a:ln w="76200" cap="flat" cmpd="sng">
            <a:solidFill>
              <a:srgbClr val="953734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446" name="Google Shape;446;p7"/>
          <p:cNvGrpSpPr/>
          <p:nvPr/>
        </p:nvGrpSpPr>
        <p:grpSpPr>
          <a:xfrm>
            <a:off x="3432353" y="3055435"/>
            <a:ext cx="2478789" cy="3167565"/>
            <a:chOff x="685800" y="4583152"/>
            <a:chExt cx="3718184" cy="4751347"/>
          </a:xfrm>
        </p:grpSpPr>
        <p:sp>
          <p:nvSpPr>
            <p:cNvPr id="447" name="Google Shape;447;p7"/>
            <p:cNvSpPr/>
            <p:nvPr/>
          </p:nvSpPr>
          <p:spPr>
            <a:xfrm>
              <a:off x="685800" y="4583152"/>
              <a:ext cx="3718184" cy="4751347"/>
            </a:xfrm>
            <a:custGeom>
              <a:avLst/>
              <a:gdLst/>
              <a:ahLst/>
              <a:cxnLst/>
              <a:rect l="l" t="t" r="r" b="b"/>
              <a:pathLst>
                <a:path w="5765800" h="5283431" extrusionOk="0">
                  <a:moveTo>
                    <a:pt x="5765800" y="0"/>
                  </a:moveTo>
                  <a:lnTo>
                    <a:pt x="5765800" y="5280891"/>
                  </a:lnTo>
                  <a:lnTo>
                    <a:pt x="5406390" y="4789401"/>
                  </a:lnTo>
                  <a:lnTo>
                    <a:pt x="5050790" y="5283431"/>
                  </a:lnTo>
                  <a:lnTo>
                    <a:pt x="5043170" y="5283431"/>
                  </a:lnTo>
                  <a:lnTo>
                    <a:pt x="4686300" y="4789401"/>
                  </a:lnTo>
                  <a:lnTo>
                    <a:pt x="4330700" y="5283431"/>
                  </a:lnTo>
                  <a:lnTo>
                    <a:pt x="4323080" y="5283431"/>
                  </a:lnTo>
                  <a:lnTo>
                    <a:pt x="3967480" y="4789401"/>
                  </a:lnTo>
                  <a:lnTo>
                    <a:pt x="3611880" y="5283431"/>
                  </a:lnTo>
                  <a:lnTo>
                    <a:pt x="3604260" y="5283431"/>
                  </a:lnTo>
                  <a:lnTo>
                    <a:pt x="3248660" y="4789401"/>
                  </a:lnTo>
                  <a:lnTo>
                    <a:pt x="2893060" y="5283431"/>
                  </a:lnTo>
                  <a:lnTo>
                    <a:pt x="2885440" y="5283431"/>
                  </a:lnTo>
                  <a:lnTo>
                    <a:pt x="2528570" y="4789401"/>
                  </a:lnTo>
                  <a:lnTo>
                    <a:pt x="2172970" y="5283431"/>
                  </a:lnTo>
                  <a:lnTo>
                    <a:pt x="2165350" y="5283431"/>
                  </a:lnTo>
                  <a:lnTo>
                    <a:pt x="1809750" y="4789401"/>
                  </a:lnTo>
                  <a:lnTo>
                    <a:pt x="1452880" y="5283431"/>
                  </a:lnTo>
                  <a:lnTo>
                    <a:pt x="1446530" y="5283431"/>
                  </a:lnTo>
                  <a:lnTo>
                    <a:pt x="1089660" y="4789401"/>
                  </a:lnTo>
                  <a:lnTo>
                    <a:pt x="734060" y="5283431"/>
                  </a:lnTo>
                  <a:lnTo>
                    <a:pt x="725170" y="5283431"/>
                  </a:lnTo>
                  <a:lnTo>
                    <a:pt x="290830" y="4802101"/>
                  </a:lnTo>
                  <a:lnTo>
                    <a:pt x="1270" y="5283431"/>
                  </a:lnTo>
                  <a:lnTo>
                    <a:pt x="0" y="5283431"/>
                  </a:lnTo>
                  <a:lnTo>
                    <a:pt x="2540" y="4134832"/>
                  </a:lnTo>
                  <a:lnTo>
                    <a:pt x="7620" y="1024571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09600">
                <a:buClr>
                  <a:srgbClr val="000000"/>
                </a:buClr>
              </a:pPr>
              <a:endParaRPr lang="en-US"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7"/>
            <p:cNvSpPr txBox="1"/>
            <p:nvPr/>
          </p:nvSpPr>
          <p:spPr>
            <a:xfrm>
              <a:off x="788657" y="4673330"/>
              <a:ext cx="3581400" cy="415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0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Chữ số </a:t>
              </a:r>
              <a:r>
                <a:rPr lang="en-US" sz="3000" b="1" kern="0">
                  <a:solidFill>
                    <a:srgbClr val="953734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3</a:t>
              </a:r>
              <a:r>
                <a:rPr lang="en-US" sz="30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trong số </a:t>
              </a:r>
              <a:endParaRPr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algn="ctr" defTabSz="609600">
                <a:buClr>
                  <a:srgbClr val="000000"/>
                </a:buClr>
              </a:pPr>
              <a:r>
                <a:rPr lang="en-US" sz="3000" b="1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324 294 185 </a:t>
              </a:r>
              <a:r>
                <a:rPr lang="en-US" sz="30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thuộc</a:t>
              </a:r>
              <a:endParaRPr sz="30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algn="ctr" defTabSz="609600">
                <a:buClr>
                  <a:srgbClr val="000000"/>
                </a:buClr>
              </a:pPr>
              <a:r>
                <a:rPr lang="en-US" sz="3000" i="1" kern="0">
                  <a:solidFill>
                    <a:srgbClr val="0070C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hàng trăm triệu</a:t>
              </a:r>
              <a:r>
                <a:rPr lang="en-US" sz="30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, </a:t>
              </a:r>
              <a:r>
                <a:rPr lang="en-US" sz="3000" i="1" kern="0">
                  <a:solidFill>
                    <a:srgbClr val="FF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lớp triệu</a:t>
              </a:r>
              <a:endParaRPr sz="3000" i="1" ker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cxnSp>
        <p:nvCxnSpPr>
          <p:cNvPr id="449" name="Google Shape;449;p7"/>
          <p:cNvCxnSpPr/>
          <p:nvPr/>
        </p:nvCxnSpPr>
        <p:spPr>
          <a:xfrm>
            <a:off x="8331200" y="2439085"/>
            <a:ext cx="0" cy="530063"/>
          </a:xfrm>
          <a:prstGeom prst="straightConnector1">
            <a:avLst/>
          </a:prstGeom>
          <a:noFill/>
          <a:ln w="76200" cap="flat" cmpd="sng">
            <a:solidFill>
              <a:srgbClr val="953734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450" name="Google Shape;450;p7"/>
          <p:cNvGrpSpPr/>
          <p:nvPr/>
        </p:nvGrpSpPr>
        <p:grpSpPr>
          <a:xfrm>
            <a:off x="6397346" y="3053311"/>
            <a:ext cx="2478789" cy="3167565"/>
            <a:chOff x="685800" y="4583152"/>
            <a:chExt cx="3718184" cy="4751347"/>
          </a:xfrm>
        </p:grpSpPr>
        <p:sp>
          <p:nvSpPr>
            <p:cNvPr id="451" name="Google Shape;451;p7"/>
            <p:cNvSpPr/>
            <p:nvPr/>
          </p:nvSpPr>
          <p:spPr>
            <a:xfrm>
              <a:off x="685800" y="4583152"/>
              <a:ext cx="3718184" cy="4751347"/>
            </a:xfrm>
            <a:custGeom>
              <a:avLst/>
              <a:gdLst/>
              <a:ahLst/>
              <a:cxnLst/>
              <a:rect l="l" t="t" r="r" b="b"/>
              <a:pathLst>
                <a:path w="5765800" h="5283431" extrusionOk="0">
                  <a:moveTo>
                    <a:pt x="5765800" y="0"/>
                  </a:moveTo>
                  <a:lnTo>
                    <a:pt x="5765800" y="5280891"/>
                  </a:lnTo>
                  <a:lnTo>
                    <a:pt x="5406390" y="4789401"/>
                  </a:lnTo>
                  <a:lnTo>
                    <a:pt x="5050790" y="5283431"/>
                  </a:lnTo>
                  <a:lnTo>
                    <a:pt x="5043170" y="5283431"/>
                  </a:lnTo>
                  <a:lnTo>
                    <a:pt x="4686300" y="4789401"/>
                  </a:lnTo>
                  <a:lnTo>
                    <a:pt x="4330700" y="5283431"/>
                  </a:lnTo>
                  <a:lnTo>
                    <a:pt x="4323080" y="5283431"/>
                  </a:lnTo>
                  <a:lnTo>
                    <a:pt x="3967480" y="4789401"/>
                  </a:lnTo>
                  <a:lnTo>
                    <a:pt x="3611880" y="5283431"/>
                  </a:lnTo>
                  <a:lnTo>
                    <a:pt x="3604260" y="5283431"/>
                  </a:lnTo>
                  <a:lnTo>
                    <a:pt x="3248660" y="4789401"/>
                  </a:lnTo>
                  <a:lnTo>
                    <a:pt x="2893060" y="5283431"/>
                  </a:lnTo>
                  <a:lnTo>
                    <a:pt x="2885440" y="5283431"/>
                  </a:lnTo>
                  <a:lnTo>
                    <a:pt x="2528570" y="4789401"/>
                  </a:lnTo>
                  <a:lnTo>
                    <a:pt x="2172970" y="5283431"/>
                  </a:lnTo>
                  <a:lnTo>
                    <a:pt x="2165350" y="5283431"/>
                  </a:lnTo>
                  <a:lnTo>
                    <a:pt x="1809750" y="4789401"/>
                  </a:lnTo>
                  <a:lnTo>
                    <a:pt x="1452880" y="5283431"/>
                  </a:lnTo>
                  <a:lnTo>
                    <a:pt x="1446530" y="5283431"/>
                  </a:lnTo>
                  <a:lnTo>
                    <a:pt x="1089660" y="4789401"/>
                  </a:lnTo>
                  <a:lnTo>
                    <a:pt x="734060" y="5283431"/>
                  </a:lnTo>
                  <a:lnTo>
                    <a:pt x="725170" y="5283431"/>
                  </a:lnTo>
                  <a:lnTo>
                    <a:pt x="290830" y="4802101"/>
                  </a:lnTo>
                  <a:lnTo>
                    <a:pt x="1270" y="5283431"/>
                  </a:lnTo>
                  <a:lnTo>
                    <a:pt x="0" y="5283431"/>
                  </a:lnTo>
                  <a:lnTo>
                    <a:pt x="2540" y="4134832"/>
                  </a:lnTo>
                  <a:lnTo>
                    <a:pt x="7620" y="1024571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09600">
                <a:buClr>
                  <a:srgbClr val="000000"/>
                </a:buClr>
              </a:pPr>
              <a:endParaRPr lang="en-US"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7"/>
            <p:cNvSpPr txBox="1"/>
            <p:nvPr/>
          </p:nvSpPr>
          <p:spPr>
            <a:xfrm>
              <a:off x="788657" y="4673330"/>
              <a:ext cx="3581400" cy="415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0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Chữ số </a:t>
              </a:r>
              <a:r>
                <a:rPr lang="en-US" sz="3000" b="1" kern="0">
                  <a:solidFill>
                    <a:srgbClr val="953734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0</a:t>
              </a:r>
              <a:r>
                <a:rPr lang="en-US" sz="30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trong số </a:t>
              </a:r>
              <a:endParaRPr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algn="ctr" defTabSz="609600">
                <a:buClr>
                  <a:srgbClr val="000000"/>
                </a:buClr>
              </a:pPr>
              <a:r>
                <a:rPr lang="en-US" sz="3000" b="1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2 000 001</a:t>
              </a:r>
              <a:endParaRPr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algn="ctr" defTabSz="609600">
                <a:buClr>
                  <a:srgbClr val="000000"/>
                </a:buClr>
              </a:pPr>
              <a:r>
                <a:rPr lang="en-US" sz="30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thuộc</a:t>
              </a:r>
              <a:endParaRPr sz="30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algn="ctr" defTabSz="609600">
                <a:buClr>
                  <a:srgbClr val="000000"/>
                </a:buClr>
              </a:pPr>
              <a:r>
                <a:rPr lang="en-US" sz="3000" i="1" kern="0">
                  <a:solidFill>
                    <a:srgbClr val="0070C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hàng chục</a:t>
              </a:r>
              <a:r>
                <a:rPr lang="en-US" sz="30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, </a:t>
              </a:r>
              <a:r>
                <a:rPr lang="en-US" sz="3000" i="1" kern="0">
                  <a:solidFill>
                    <a:srgbClr val="FF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lớp đơn vị</a:t>
              </a:r>
              <a:endParaRPr sz="3000" i="1" ker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cxnSp>
        <p:nvCxnSpPr>
          <p:cNvPr id="453" name="Google Shape;453;p7"/>
          <p:cNvCxnSpPr/>
          <p:nvPr/>
        </p:nvCxnSpPr>
        <p:spPr>
          <a:xfrm>
            <a:off x="10414000" y="2423461"/>
            <a:ext cx="0" cy="530063"/>
          </a:xfrm>
          <a:prstGeom prst="straightConnector1">
            <a:avLst/>
          </a:prstGeom>
          <a:noFill/>
          <a:ln w="76200" cap="flat" cmpd="sng">
            <a:solidFill>
              <a:srgbClr val="953734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454" name="Google Shape;454;p7"/>
          <p:cNvGrpSpPr/>
          <p:nvPr/>
        </p:nvGrpSpPr>
        <p:grpSpPr>
          <a:xfrm>
            <a:off x="9362710" y="3053311"/>
            <a:ext cx="2478789" cy="3167565"/>
            <a:chOff x="685800" y="4583152"/>
            <a:chExt cx="3718184" cy="4751347"/>
          </a:xfrm>
        </p:grpSpPr>
        <p:sp>
          <p:nvSpPr>
            <p:cNvPr id="455" name="Google Shape;455;p7"/>
            <p:cNvSpPr/>
            <p:nvPr/>
          </p:nvSpPr>
          <p:spPr>
            <a:xfrm>
              <a:off x="685800" y="4583152"/>
              <a:ext cx="3718184" cy="4751347"/>
            </a:xfrm>
            <a:custGeom>
              <a:avLst/>
              <a:gdLst/>
              <a:ahLst/>
              <a:cxnLst/>
              <a:rect l="l" t="t" r="r" b="b"/>
              <a:pathLst>
                <a:path w="5765800" h="5283431" extrusionOk="0">
                  <a:moveTo>
                    <a:pt x="5765800" y="0"/>
                  </a:moveTo>
                  <a:lnTo>
                    <a:pt x="5765800" y="5280891"/>
                  </a:lnTo>
                  <a:lnTo>
                    <a:pt x="5406390" y="4789401"/>
                  </a:lnTo>
                  <a:lnTo>
                    <a:pt x="5050790" y="5283431"/>
                  </a:lnTo>
                  <a:lnTo>
                    <a:pt x="5043170" y="5283431"/>
                  </a:lnTo>
                  <a:lnTo>
                    <a:pt x="4686300" y="4789401"/>
                  </a:lnTo>
                  <a:lnTo>
                    <a:pt x="4330700" y="5283431"/>
                  </a:lnTo>
                  <a:lnTo>
                    <a:pt x="4323080" y="5283431"/>
                  </a:lnTo>
                  <a:lnTo>
                    <a:pt x="3967480" y="4789401"/>
                  </a:lnTo>
                  <a:lnTo>
                    <a:pt x="3611880" y="5283431"/>
                  </a:lnTo>
                  <a:lnTo>
                    <a:pt x="3604260" y="5283431"/>
                  </a:lnTo>
                  <a:lnTo>
                    <a:pt x="3248660" y="4789401"/>
                  </a:lnTo>
                  <a:lnTo>
                    <a:pt x="2893060" y="5283431"/>
                  </a:lnTo>
                  <a:lnTo>
                    <a:pt x="2885440" y="5283431"/>
                  </a:lnTo>
                  <a:lnTo>
                    <a:pt x="2528570" y="4789401"/>
                  </a:lnTo>
                  <a:lnTo>
                    <a:pt x="2172970" y="5283431"/>
                  </a:lnTo>
                  <a:lnTo>
                    <a:pt x="2165350" y="5283431"/>
                  </a:lnTo>
                  <a:lnTo>
                    <a:pt x="1809750" y="4789401"/>
                  </a:lnTo>
                  <a:lnTo>
                    <a:pt x="1452880" y="5283431"/>
                  </a:lnTo>
                  <a:lnTo>
                    <a:pt x="1446530" y="5283431"/>
                  </a:lnTo>
                  <a:lnTo>
                    <a:pt x="1089660" y="4789401"/>
                  </a:lnTo>
                  <a:lnTo>
                    <a:pt x="734060" y="5283431"/>
                  </a:lnTo>
                  <a:lnTo>
                    <a:pt x="725170" y="5283431"/>
                  </a:lnTo>
                  <a:lnTo>
                    <a:pt x="290830" y="4802101"/>
                  </a:lnTo>
                  <a:lnTo>
                    <a:pt x="1270" y="5283431"/>
                  </a:lnTo>
                  <a:lnTo>
                    <a:pt x="0" y="5283431"/>
                  </a:lnTo>
                  <a:lnTo>
                    <a:pt x="2540" y="4134832"/>
                  </a:lnTo>
                  <a:lnTo>
                    <a:pt x="7620" y="1024571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09600">
                <a:buClr>
                  <a:srgbClr val="000000"/>
                </a:buClr>
              </a:pPr>
              <a:endParaRPr lang="en-US"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7"/>
            <p:cNvSpPr txBox="1"/>
            <p:nvPr/>
          </p:nvSpPr>
          <p:spPr>
            <a:xfrm>
              <a:off x="788657" y="4673330"/>
              <a:ext cx="3581400" cy="415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0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Chữ số </a:t>
              </a:r>
              <a:r>
                <a:rPr lang="en-US" sz="3000" b="1" kern="0">
                  <a:solidFill>
                    <a:srgbClr val="953734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2</a:t>
              </a:r>
              <a:r>
                <a:rPr lang="en-US" sz="30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trong số </a:t>
              </a:r>
              <a:endParaRPr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algn="ctr" defTabSz="609600">
                <a:buClr>
                  <a:srgbClr val="000000"/>
                </a:buClr>
              </a:pPr>
              <a:r>
                <a:rPr lang="en-US" sz="3000" b="1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540 231 007</a:t>
              </a:r>
              <a:endParaRPr sz="93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algn="ctr" defTabSz="609600">
                <a:buClr>
                  <a:srgbClr val="000000"/>
                </a:buClr>
              </a:pPr>
              <a:r>
                <a:rPr lang="en-US" sz="30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Thuộc </a:t>
              </a:r>
              <a:r>
                <a:rPr lang="en-US" sz="3000" i="1" kern="0">
                  <a:solidFill>
                    <a:srgbClr val="0070C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hàng trăm nghìn</a:t>
              </a:r>
              <a:r>
                <a:rPr lang="en-US" sz="3000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, </a:t>
              </a:r>
              <a:r>
                <a:rPr lang="en-US" sz="3000" i="1" kern="0">
                  <a:solidFill>
                    <a:srgbClr val="FF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lớp nghìn</a:t>
              </a:r>
              <a:endParaRPr sz="3000" i="1" ker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>
              <a:buClr>
                <a:srgbClr val="000000"/>
              </a:buClr>
            </a:pPr>
            <a:endParaRPr lang="en-US" sz="1865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1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D6F4F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5" name="Nhóm 4"/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/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r="61141" b="50000"/>
              <a:stretch>
                <a:fillRect/>
              </a:stretch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/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1865" b="1" kern="0" dirty="0">
                    <a:solidFill>
                      <a:srgbClr val="FF0000"/>
                    </a:solidFill>
                    <a:latin typeface="SVN-Poky's"/>
                    <a:cs typeface="Arial" panose="020B0604020202020204"/>
                    <a:sym typeface="Arial" panose="020B0604020202020204"/>
                  </a:rPr>
                  <a:t>X</a:t>
                </a:r>
                <a:endParaRPr lang="en-US" sz="1865" b="1" kern="0" dirty="0">
                  <a:solidFill>
                    <a:srgbClr val="FF0000"/>
                  </a:solidFill>
                  <a:latin typeface="SVN-Poky's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2" name="Hộp Văn bản 31"/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1065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TRẠM 1</a:t>
              </a:r>
              <a:endParaRPr lang="vi-VN" sz="1065" b="1" kern="0" dirty="0">
                <a:solidFill>
                  <a:srgbClr val="00A5C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/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l="12193" t="50000" r="51766"/>
              <a:stretch>
                <a:fillRect/>
              </a:stretch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/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1865" b="1" kern="0" dirty="0">
                    <a:solidFill>
                      <a:srgbClr val="FF0000"/>
                    </a:solidFill>
                    <a:latin typeface="SVN-Poky's"/>
                    <a:cs typeface="Arial" panose="020B0604020202020204"/>
                    <a:sym typeface="Arial" panose="020B0604020202020204"/>
                  </a:rPr>
                  <a:t>X</a:t>
                </a:r>
                <a:endParaRPr lang="en-US" sz="1865" b="1" kern="0" dirty="0">
                  <a:solidFill>
                    <a:srgbClr val="FF0000"/>
                  </a:solidFill>
                  <a:latin typeface="SVN-Poky's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Hộp Văn bản 34"/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1335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TRẠM </a:t>
              </a:r>
              <a:r>
                <a:rPr lang="vi-VN" sz="1335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3</a:t>
              </a:r>
              <a:endParaRPr lang="vi-VN" sz="1335" b="1" kern="0" dirty="0">
                <a:solidFill>
                  <a:srgbClr val="00A5C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/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l="52237" r="17138" b="50000"/>
              <a:stretch>
                <a:fillRect/>
              </a:stretch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/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1865" b="1" kern="0" dirty="0">
                    <a:solidFill>
                      <a:srgbClr val="FF0000"/>
                    </a:solidFill>
                    <a:latin typeface="SVN-Poky's"/>
                    <a:cs typeface="Arial" panose="020B0604020202020204"/>
                    <a:sym typeface="Arial" panose="020B0604020202020204"/>
                  </a:rPr>
                  <a:t>X</a:t>
                </a:r>
                <a:endParaRPr lang="en-US" sz="1865" b="1" kern="0" dirty="0">
                  <a:solidFill>
                    <a:srgbClr val="FF0000"/>
                  </a:solidFill>
                  <a:latin typeface="SVN-Poky's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6" name="Hộp Văn bản 35"/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935" b="1" kern="0" dirty="0">
                  <a:solidFill>
                    <a:srgbClr val="00A5CA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TRẠM 2</a:t>
              </a:r>
              <a:endParaRPr lang="vi-VN" sz="935" b="1" kern="0" dirty="0">
                <a:solidFill>
                  <a:srgbClr val="00A5CA"/>
                </a:solidFill>
                <a:latin typeface="+mj-lt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Hộp Văn bản 30"/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41" name="Nhóm 40"/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sp>
              <p:nvSpPr>
                <p:cNvPr id="47" name="Hình Bầu dục 46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</p:grpSp>
          <p:sp>
            <p:nvSpPr>
              <p:cNvPr id="45" name="Hộp Văn bản 44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/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67" name="Hình Bầu dục 66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65" name="Hộp Văn bản 64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Nhóm 67"/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sp>
              <p:nvSpPr>
                <p:cNvPr id="74" name="Hình Bầu dục 73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</p:grpSp>
          <p:sp>
            <p:nvSpPr>
              <p:cNvPr id="72" name="Hộp Văn bản 71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/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sp>
              <p:nvSpPr>
                <p:cNvPr id="85" name="Hình Bầu dục 84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</p:grpSp>
          <p:sp>
            <p:nvSpPr>
              <p:cNvPr id="83" name="Hộp Văn bản 82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/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90" name="Hình Bầu dục 89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88" name="Hộp Văn bản 87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1" name="Nhóm 90"/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/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/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1065" b="1" kern="0" dirty="0">
                    <a:solidFill>
                      <a:srgbClr val="00A5C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TRẠM 4</a:t>
                </a:r>
                <a:endParaRPr lang="vi-VN" sz="1065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93" name="Hộp Văn bản 92"/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1865" b="1" kern="0" dirty="0">
                  <a:solidFill>
                    <a:srgbClr val="FF0000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X</a:t>
              </a:r>
              <a:endParaRPr lang="en-US" sz="1865" b="1" kern="0" dirty="0">
                <a:solidFill>
                  <a:srgbClr val="FF0000"/>
                </a:solidFill>
                <a:latin typeface="SVN-Poky's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6855" y="11046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BCEF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" name="Google Shape;461;p8"/>
          <p:cNvGraphicFramePr/>
          <p:nvPr/>
        </p:nvGraphicFramePr>
        <p:xfrm>
          <a:off x="14459" y="6430"/>
          <a:ext cx="12295083" cy="739230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24700"/>
                <a:gridCol w="1224700"/>
                <a:gridCol w="1224700"/>
                <a:gridCol w="1224700"/>
                <a:gridCol w="1224700"/>
                <a:gridCol w="1224700"/>
                <a:gridCol w="1224700"/>
                <a:gridCol w="1224700"/>
                <a:gridCol w="1224700"/>
                <a:gridCol w="1272783"/>
              </a:tblGrid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 dirty="0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21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 dirty="0"/>
                    </a:p>
                  </a:txBody>
                  <a:tcPr marL="127000" marR="127000" marT="127000" marB="127000" anchor="ctr">
                    <a:lnL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2D8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62" name="Google Shape;462;p8"/>
          <p:cNvSpPr/>
          <p:nvPr/>
        </p:nvSpPr>
        <p:spPr>
          <a:xfrm>
            <a:off x="6584326" y="1241792"/>
            <a:ext cx="4736673" cy="791489"/>
          </a:xfrm>
          <a:prstGeom prst="roundRect">
            <a:avLst>
              <a:gd name="adj" fmla="val 16667"/>
            </a:avLst>
          </a:prstGeom>
          <a:solidFill>
            <a:srgbClr val="D6E3BC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00">
              <a:buClr>
                <a:srgbClr val="000000"/>
              </a:buClr>
            </a:pPr>
            <a:endParaRPr sz="1050" kern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3" name="Google Shape;463;p8"/>
          <p:cNvSpPr/>
          <p:nvPr/>
        </p:nvSpPr>
        <p:spPr>
          <a:xfrm>
            <a:off x="951618" y="959074"/>
            <a:ext cx="5308333" cy="3966747"/>
          </a:xfrm>
          <a:custGeom>
            <a:avLst/>
            <a:gdLst/>
            <a:ahLst/>
            <a:cxnLst/>
            <a:rect l="l" t="t" r="r" b="b"/>
            <a:pathLst>
              <a:path w="5765800" h="5283431" extrusionOk="0">
                <a:moveTo>
                  <a:pt x="5765800" y="0"/>
                </a:moveTo>
                <a:lnTo>
                  <a:pt x="5765800" y="5280891"/>
                </a:lnTo>
                <a:lnTo>
                  <a:pt x="5406390" y="4789401"/>
                </a:lnTo>
                <a:lnTo>
                  <a:pt x="5050790" y="5283431"/>
                </a:lnTo>
                <a:lnTo>
                  <a:pt x="5043170" y="5283431"/>
                </a:lnTo>
                <a:lnTo>
                  <a:pt x="4686300" y="4789401"/>
                </a:lnTo>
                <a:lnTo>
                  <a:pt x="4330700" y="5283431"/>
                </a:lnTo>
                <a:lnTo>
                  <a:pt x="4323080" y="5283431"/>
                </a:lnTo>
                <a:lnTo>
                  <a:pt x="3967480" y="4789401"/>
                </a:lnTo>
                <a:lnTo>
                  <a:pt x="3611880" y="5283431"/>
                </a:lnTo>
                <a:lnTo>
                  <a:pt x="3604260" y="5283431"/>
                </a:lnTo>
                <a:lnTo>
                  <a:pt x="3248660" y="4789401"/>
                </a:lnTo>
                <a:lnTo>
                  <a:pt x="2893060" y="5283431"/>
                </a:lnTo>
                <a:lnTo>
                  <a:pt x="2885440" y="5283431"/>
                </a:lnTo>
                <a:lnTo>
                  <a:pt x="2528570" y="4789401"/>
                </a:lnTo>
                <a:lnTo>
                  <a:pt x="2172970" y="5283431"/>
                </a:lnTo>
                <a:lnTo>
                  <a:pt x="2165350" y="5283431"/>
                </a:lnTo>
                <a:lnTo>
                  <a:pt x="1809750" y="4789401"/>
                </a:lnTo>
                <a:lnTo>
                  <a:pt x="1452880" y="5283431"/>
                </a:lnTo>
                <a:lnTo>
                  <a:pt x="1446530" y="5283431"/>
                </a:lnTo>
                <a:lnTo>
                  <a:pt x="1089660" y="4789401"/>
                </a:lnTo>
                <a:lnTo>
                  <a:pt x="734060" y="5283431"/>
                </a:lnTo>
                <a:lnTo>
                  <a:pt x="725170" y="5283431"/>
                </a:lnTo>
                <a:lnTo>
                  <a:pt x="290830" y="4802101"/>
                </a:lnTo>
                <a:lnTo>
                  <a:pt x="1270" y="5283431"/>
                </a:lnTo>
                <a:lnTo>
                  <a:pt x="0" y="5283431"/>
                </a:lnTo>
                <a:lnTo>
                  <a:pt x="2540" y="4134832"/>
                </a:lnTo>
                <a:lnTo>
                  <a:pt x="7620" y="1024571"/>
                </a:lnTo>
                <a:lnTo>
                  <a:pt x="10160" y="0"/>
                </a:lnTo>
                <a:lnTo>
                  <a:pt x="57658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defTabSz="609600">
              <a:buClr>
                <a:srgbClr val="000000"/>
              </a:buClr>
            </a:pPr>
            <a:endParaRPr lang="en-US" sz="93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4" name="Google Shape;464;p8"/>
          <p:cNvSpPr txBox="1"/>
          <p:nvPr/>
        </p:nvSpPr>
        <p:spPr>
          <a:xfrm rot="-520647">
            <a:off x="231662" y="-325895"/>
            <a:ext cx="5095221" cy="1211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00">
              <a:lnSpc>
                <a:spcPct val="123000"/>
              </a:lnSpc>
              <a:buClr>
                <a:srgbClr val="000000"/>
              </a:buClr>
            </a:pPr>
            <a:r>
              <a:rPr lang="en-US" sz="6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veat"/>
                <a:sym typeface="Caveat"/>
              </a:rPr>
              <a:t>Bài</a:t>
            </a:r>
            <a:r>
              <a:rPr lang="en-US" sz="6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veat"/>
                <a:sym typeface="Caveat"/>
              </a:rPr>
              <a:t> 3</a:t>
            </a:r>
            <a:endParaRPr sz="6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veat"/>
              <a:sym typeface="Caveat"/>
            </a:endParaRPr>
          </a:p>
        </p:txBody>
      </p:sp>
      <p:sp>
        <p:nvSpPr>
          <p:cNvPr id="465" name="Google Shape;465;p8"/>
          <p:cNvSpPr txBox="1"/>
          <p:nvPr/>
        </p:nvSpPr>
        <p:spPr>
          <a:xfrm>
            <a:off x="6518373" y="1452990"/>
            <a:ext cx="463930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lnSpc>
                <a:spcPct val="60000"/>
              </a:lnSpc>
              <a:buClr>
                <a:srgbClr val="000000"/>
              </a:buClr>
            </a:pPr>
            <a:r>
              <a:rPr lang="en-US" sz="4800" b="1" kern="0" dirty="0">
                <a:solidFill>
                  <a:schemeClr val="accent4">
                    <a:lumMod val="50000"/>
                  </a:schemeClr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  <a:cs typeface="Caveat"/>
                <a:sym typeface="Caveat"/>
              </a:rPr>
              <a:t>A. 190 968 028</a:t>
            </a:r>
            <a:endParaRPr lang="en-US" sz="4800" b="1" kern="0" dirty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  <a:cs typeface="Caveat"/>
              <a:sym typeface="Caveat"/>
            </a:endParaRPr>
          </a:p>
        </p:txBody>
      </p:sp>
      <p:sp>
        <p:nvSpPr>
          <p:cNvPr id="466" name="Google Shape;466;p8"/>
          <p:cNvSpPr/>
          <p:nvPr/>
        </p:nvSpPr>
        <p:spPr>
          <a:xfrm>
            <a:off x="10045070" y="88502"/>
            <a:ext cx="2128853" cy="971543"/>
          </a:xfrm>
          <a:custGeom>
            <a:avLst/>
            <a:gdLst/>
            <a:ahLst/>
            <a:cxnLst/>
            <a:rect l="l" t="t" r="r" b="b"/>
            <a:pathLst>
              <a:path w="3742298" h="1913250" extrusionOk="0">
                <a:moveTo>
                  <a:pt x="0" y="0"/>
                </a:moveTo>
                <a:lnTo>
                  <a:pt x="3742298" y="0"/>
                </a:lnTo>
                <a:lnTo>
                  <a:pt x="3742298" y="1913250"/>
                </a:lnTo>
                <a:lnTo>
                  <a:pt x="0" y="1913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00">
              <a:buClr>
                <a:srgbClr val="000000"/>
              </a:buClr>
            </a:pPr>
            <a:endParaRPr lang="en-US" sz="93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7" name="Google Shape;467;p8"/>
          <p:cNvSpPr txBox="1"/>
          <p:nvPr/>
        </p:nvSpPr>
        <p:spPr>
          <a:xfrm>
            <a:off x="2457209" y="440605"/>
            <a:ext cx="5996696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00">
              <a:lnSpc>
                <a:spcPct val="55000"/>
              </a:lnSpc>
              <a:buClr>
                <a:srgbClr val="000000"/>
              </a:buClr>
            </a:pPr>
            <a:r>
              <a:rPr lang="en-US" sz="4800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Chọn</a:t>
            </a:r>
            <a:r>
              <a:rPr lang="en-US" sz="4800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câu</a:t>
            </a:r>
            <a:r>
              <a:rPr lang="en-US" sz="4800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trả</a:t>
            </a:r>
            <a:r>
              <a:rPr lang="en-US" sz="4800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lời</a:t>
            </a:r>
            <a:r>
              <a:rPr lang="en-US" sz="4800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đúng</a:t>
            </a:r>
            <a:endParaRPr sz="4800" kern="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468" name="Google Shape;468;p8"/>
          <p:cNvSpPr txBox="1"/>
          <p:nvPr/>
        </p:nvSpPr>
        <p:spPr>
          <a:xfrm>
            <a:off x="1189101" y="1078837"/>
            <a:ext cx="4856099" cy="332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609600">
              <a:buClr>
                <a:srgbClr val="000000"/>
              </a:buClr>
            </a:pPr>
            <a:r>
              <a:rPr lang="en-US" sz="3600" kern="0">
                <a:solidFill>
                  <a:srgbClr val="3F3F3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Số nào dưới đây là mật khẩu mở khóa </a:t>
            </a:r>
            <a:r>
              <a:rPr lang="vi-VN" altLang="en-US" sz="3600" kern="0">
                <a:solidFill>
                  <a:srgbClr val="3F3F3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</a:t>
            </a:r>
            <a:r>
              <a:rPr lang="en-US" sz="3600" kern="0">
                <a:solidFill>
                  <a:srgbClr val="3F3F3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ét sắt? Biết rằng mật khẩu không chứa chữ số 0 ở lớp triệu và chữ số hàng trăm nghìn khác 3?</a:t>
            </a:r>
            <a:endParaRPr sz="3600" kern="0">
              <a:solidFill>
                <a:srgbClr val="3F3F3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9" name="Google Shape;469;p8"/>
          <p:cNvSpPr/>
          <p:nvPr/>
        </p:nvSpPr>
        <p:spPr>
          <a:xfrm>
            <a:off x="0" y="6203956"/>
            <a:ext cx="12323926" cy="679444"/>
          </a:xfrm>
          <a:custGeom>
            <a:avLst/>
            <a:gdLst/>
            <a:ahLst/>
            <a:cxnLst/>
            <a:rect l="l" t="t" r="r" b="b"/>
            <a:pathLst>
              <a:path w="18485889" h="9520233" extrusionOk="0">
                <a:moveTo>
                  <a:pt x="0" y="0"/>
                </a:moveTo>
                <a:lnTo>
                  <a:pt x="18485889" y="0"/>
                </a:lnTo>
                <a:lnTo>
                  <a:pt x="18485889" y="9520233"/>
                </a:lnTo>
                <a:lnTo>
                  <a:pt x="0" y="95202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b="-834055"/>
            </a:stretch>
          </a:blipFill>
          <a:ln>
            <a:noFill/>
          </a:ln>
        </p:spPr>
        <p:txBody>
          <a:bodyPr/>
          <a:lstStyle/>
          <a:p>
            <a:pPr defTabSz="609600">
              <a:buClr>
                <a:srgbClr val="000000"/>
              </a:buClr>
            </a:pPr>
            <a:endParaRPr lang="en-US" sz="93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0" name="Google Shape;470;p8"/>
          <p:cNvSpPr/>
          <p:nvPr/>
        </p:nvSpPr>
        <p:spPr>
          <a:xfrm>
            <a:off x="348829" y="4402823"/>
            <a:ext cx="1948879" cy="2358169"/>
          </a:xfrm>
          <a:custGeom>
            <a:avLst/>
            <a:gdLst/>
            <a:ahLst/>
            <a:cxnLst/>
            <a:rect l="l" t="t" r="r" b="b"/>
            <a:pathLst>
              <a:path w="3332988" h="4114800" extrusionOk="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00">
              <a:buClr>
                <a:srgbClr val="000000"/>
              </a:buClr>
            </a:pPr>
            <a:endParaRPr lang="en-US" sz="93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1" name="Google Shape;471;p8"/>
          <p:cNvSpPr/>
          <p:nvPr/>
        </p:nvSpPr>
        <p:spPr>
          <a:xfrm>
            <a:off x="6584326" y="2107795"/>
            <a:ext cx="4736673" cy="791489"/>
          </a:xfrm>
          <a:prstGeom prst="roundRect">
            <a:avLst>
              <a:gd name="adj" fmla="val 16667"/>
            </a:avLst>
          </a:prstGeom>
          <a:solidFill>
            <a:srgbClr val="B2A0C7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0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72" name="Google Shape;472;p8"/>
          <p:cNvSpPr txBox="1"/>
          <p:nvPr/>
        </p:nvSpPr>
        <p:spPr>
          <a:xfrm>
            <a:off x="6518224" y="2378363"/>
            <a:ext cx="4639305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lnSpc>
                <a:spcPct val="60000"/>
              </a:lnSpc>
              <a:buClr>
                <a:srgbClr val="000000"/>
              </a:buClr>
            </a:pPr>
            <a:r>
              <a:rPr lang="en-US" sz="4400" b="1" kern="0" dirty="0">
                <a:solidFill>
                  <a:schemeClr val="bg1"/>
                </a:solidFill>
                <a:highlight>
                  <a:srgbClr val="FF0000"/>
                </a:highlight>
                <a:latin typeface="Cambria" panose="02040503050406030204" pitchFamily="18" charset="0"/>
                <a:ea typeface="Cambria" panose="02040503050406030204" pitchFamily="18" charset="0"/>
                <a:cs typeface="Caveat"/>
                <a:sym typeface="Caveat"/>
              </a:rPr>
              <a:t>B. 1 000 000 000</a:t>
            </a:r>
            <a:endParaRPr lang="en-US" sz="4400" b="1" kern="0" dirty="0">
              <a:solidFill>
                <a:schemeClr val="bg1"/>
              </a:solidFill>
              <a:highlight>
                <a:srgbClr val="FF0000"/>
              </a:highlight>
              <a:latin typeface="Cambria" panose="02040503050406030204" pitchFamily="18" charset="0"/>
              <a:ea typeface="Cambria" panose="02040503050406030204" pitchFamily="18" charset="0"/>
              <a:cs typeface="Caveat"/>
              <a:sym typeface="Caveat"/>
            </a:endParaRPr>
          </a:p>
        </p:txBody>
      </p:sp>
      <p:sp>
        <p:nvSpPr>
          <p:cNvPr id="473" name="Google Shape;473;p8"/>
          <p:cNvSpPr/>
          <p:nvPr/>
        </p:nvSpPr>
        <p:spPr>
          <a:xfrm>
            <a:off x="6559512" y="2952332"/>
            <a:ext cx="4736673" cy="791489"/>
          </a:xfrm>
          <a:prstGeom prst="roundRect">
            <a:avLst>
              <a:gd name="adj" fmla="val 16667"/>
            </a:avLst>
          </a:prstGeom>
          <a:solidFill>
            <a:srgbClr val="E5B8B7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00">
              <a:buClr>
                <a:srgbClr val="000000"/>
              </a:buClr>
            </a:pPr>
            <a:endParaRPr sz="1200" kern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74" name="Google Shape;474;p8"/>
          <p:cNvSpPr txBox="1"/>
          <p:nvPr/>
        </p:nvSpPr>
        <p:spPr>
          <a:xfrm>
            <a:off x="6226900" y="3199382"/>
            <a:ext cx="4639305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lnSpc>
                <a:spcPct val="60000"/>
              </a:lnSpc>
              <a:buClr>
                <a:srgbClr val="000000"/>
              </a:buClr>
            </a:pPr>
            <a:r>
              <a:rPr lang="en-US" sz="4400" b="1" ker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veat"/>
                <a:sym typeface="Caveat"/>
              </a:rPr>
              <a:t>C. 276 389 000</a:t>
            </a:r>
            <a:endParaRPr lang="en-US" sz="4400" b="1" ker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veat"/>
              <a:sym typeface="Caveat"/>
            </a:endParaRPr>
          </a:p>
        </p:txBody>
      </p:sp>
      <p:sp>
        <p:nvSpPr>
          <p:cNvPr id="475" name="Google Shape;475;p8"/>
          <p:cNvSpPr/>
          <p:nvPr/>
        </p:nvSpPr>
        <p:spPr>
          <a:xfrm>
            <a:off x="6535642" y="3803394"/>
            <a:ext cx="4736673" cy="791489"/>
          </a:xfrm>
          <a:prstGeom prst="roundRect">
            <a:avLst>
              <a:gd name="adj" fmla="val 16667"/>
            </a:avLst>
          </a:prstGeom>
          <a:solidFill>
            <a:srgbClr val="92CCDC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0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76" name="Google Shape;476;p8"/>
          <p:cNvSpPr txBox="1"/>
          <p:nvPr/>
        </p:nvSpPr>
        <p:spPr>
          <a:xfrm>
            <a:off x="6411987" y="4054266"/>
            <a:ext cx="463930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lnSpc>
                <a:spcPct val="60000"/>
              </a:lnSpc>
              <a:buClr>
                <a:srgbClr val="000000"/>
              </a:buClr>
            </a:pPr>
            <a:r>
              <a:rPr lang="en-US" sz="4800" b="1" kern="0" dirty="0">
                <a:solidFill>
                  <a:srgbClr val="FFFFFF"/>
                </a:solidFill>
                <a:highlight>
                  <a:srgbClr val="FF0000"/>
                </a:highlight>
                <a:latin typeface="Cambria" panose="02040503050406030204" pitchFamily="18" charset="0"/>
                <a:ea typeface="Cambria" panose="02040503050406030204" pitchFamily="18" charset="0"/>
                <a:cs typeface="Caveat"/>
                <a:sym typeface="Caveat"/>
              </a:rPr>
              <a:t>D. 537 991 883</a:t>
            </a:r>
            <a:endParaRPr lang="en-US" sz="4800" b="1" kern="0" dirty="0">
              <a:solidFill>
                <a:srgbClr val="FFFFFF"/>
              </a:solidFill>
              <a:highlight>
                <a:srgbClr val="FF0000"/>
              </a:highlight>
              <a:latin typeface="Cambria" panose="02040503050406030204" pitchFamily="18" charset="0"/>
              <a:ea typeface="Cambria" panose="02040503050406030204" pitchFamily="18" charset="0"/>
              <a:cs typeface="Caveat"/>
              <a:sym typeface="Caveat"/>
            </a:endParaRPr>
          </a:p>
        </p:txBody>
      </p:sp>
      <p:sp>
        <p:nvSpPr>
          <p:cNvPr id="477" name="Google Shape;477;p8"/>
          <p:cNvSpPr/>
          <p:nvPr/>
        </p:nvSpPr>
        <p:spPr>
          <a:xfrm>
            <a:off x="2553820" y="5137108"/>
            <a:ext cx="4858654" cy="1592897"/>
          </a:xfrm>
          <a:prstGeom prst="cloudCallout">
            <a:avLst>
              <a:gd name="adj1" fmla="val -53238"/>
              <a:gd name="adj2" fmla="val 67319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0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Hi! Mình là </a:t>
            </a:r>
            <a:r>
              <a:rPr lang="en-US" sz="3200" b="1" i="1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két sắt</a:t>
            </a:r>
            <a:endParaRPr sz="3200" b="1" i="1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78" name="Google Shape;478;p8"/>
          <p:cNvSpPr/>
          <p:nvPr/>
        </p:nvSpPr>
        <p:spPr>
          <a:xfrm>
            <a:off x="3014614" y="3177974"/>
            <a:ext cx="4859400" cy="3092132"/>
          </a:xfrm>
          <a:prstGeom prst="cloudCallout">
            <a:avLst>
              <a:gd name="adj1" fmla="val -78891"/>
              <a:gd name="adj2" fmla="val 38829"/>
            </a:avLst>
          </a:prstGeom>
          <a:solidFill>
            <a:srgbClr val="D6E3BC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609600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Bạn có biết cách mình có công dụng gì và cách sử dụng không?</a:t>
            </a:r>
            <a:endParaRPr sz="3200" b="1" i="1" kern="0">
              <a:solidFill>
                <a:srgbClr val="0070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79" name="Google Shape;479;p8"/>
          <p:cNvSpPr/>
          <p:nvPr/>
        </p:nvSpPr>
        <p:spPr>
          <a:xfrm>
            <a:off x="5605555" y="2155099"/>
            <a:ext cx="7599000" cy="2342515"/>
          </a:xfrm>
          <a:prstGeom prst="cloudCallout">
            <a:avLst>
              <a:gd name="adj1" fmla="val -80499"/>
              <a:gd name="adj2" fmla="val 39840"/>
            </a:avLst>
          </a:prstGeom>
          <a:solidFill>
            <a:srgbClr val="B2A0C7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609600">
              <a:buClr>
                <a:srgbClr val="000000"/>
              </a:buClr>
            </a:pPr>
            <a:r>
              <a:rPr lang="en-US" sz="2400" ker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rPr>
              <a:t>Vậy là các bạn đã biết được cách con người sử dụng mình rồi phải không nào? Bây giờ hãy giúp mình giải bài toán trên nhé!</a:t>
            </a:r>
            <a:endParaRPr sz="2400" b="1" i="1" ker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480" name="Google Shape;480;p8"/>
          <p:cNvCxnSpPr/>
          <p:nvPr/>
        </p:nvCxnSpPr>
        <p:spPr>
          <a:xfrm flipV="1">
            <a:off x="2919095" y="2667000"/>
            <a:ext cx="3126105" cy="9525"/>
          </a:xfrm>
          <a:prstGeom prst="straightConnector1">
            <a:avLst/>
          </a:prstGeom>
          <a:noFill/>
          <a:ln w="76200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1" name="Google Shape;481;p8"/>
          <p:cNvCxnSpPr/>
          <p:nvPr/>
        </p:nvCxnSpPr>
        <p:spPr>
          <a:xfrm>
            <a:off x="1189101" y="3199381"/>
            <a:ext cx="4876800" cy="0"/>
          </a:xfrm>
          <a:prstGeom prst="straightConnector1">
            <a:avLst/>
          </a:prstGeom>
          <a:noFill/>
          <a:ln w="76200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3" name="Google Shape;483;p8"/>
          <p:cNvCxnSpPr/>
          <p:nvPr/>
        </p:nvCxnSpPr>
        <p:spPr>
          <a:xfrm>
            <a:off x="1189101" y="4374450"/>
            <a:ext cx="4023360" cy="0"/>
          </a:xfrm>
          <a:prstGeom prst="straightConnector1">
            <a:avLst/>
          </a:prstGeom>
          <a:noFill/>
          <a:ln w="76200" cap="flat" cmpd="sng">
            <a:solidFill>
              <a:srgbClr val="31859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4" name="Google Shape;484;p8"/>
          <p:cNvCxnSpPr/>
          <p:nvPr/>
        </p:nvCxnSpPr>
        <p:spPr>
          <a:xfrm>
            <a:off x="1905452" y="3788153"/>
            <a:ext cx="4138930" cy="15240"/>
          </a:xfrm>
          <a:prstGeom prst="straightConnector1">
            <a:avLst/>
          </a:prstGeom>
          <a:noFill/>
          <a:ln w="76200" cap="flat" cmpd="sng">
            <a:solidFill>
              <a:srgbClr val="31859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5" name="Google Shape;485;p8"/>
          <p:cNvSpPr/>
          <p:nvPr/>
        </p:nvSpPr>
        <p:spPr>
          <a:xfrm rot="389631">
            <a:off x="10654846" y="3799455"/>
            <a:ext cx="1421454" cy="999163"/>
          </a:xfrm>
          <a:custGeom>
            <a:avLst/>
            <a:gdLst/>
            <a:ahLst/>
            <a:cxnLst/>
            <a:rect l="l" t="t" r="r" b="b"/>
            <a:pathLst>
              <a:path w="2132181" h="1498745" extrusionOk="0">
                <a:moveTo>
                  <a:pt x="0" y="0"/>
                </a:moveTo>
                <a:lnTo>
                  <a:pt x="2132180" y="0"/>
                </a:lnTo>
                <a:lnTo>
                  <a:pt x="2132180" y="1498746"/>
                </a:lnTo>
                <a:lnTo>
                  <a:pt x="0" y="1498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00">
              <a:buClr>
                <a:srgbClr val="000000"/>
              </a:buClr>
            </a:pPr>
            <a:endParaRPr lang="en-US" sz="93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822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822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>
              <a:buClr>
                <a:srgbClr val="000000"/>
              </a:buClr>
            </a:pPr>
            <a:endParaRPr lang="en-US" sz="1865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1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D6F4F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5" name="Nhóm 4"/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/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r="61141" b="50000"/>
              <a:stretch>
                <a:fillRect/>
              </a:stretch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/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1865" b="1" kern="0" dirty="0">
                    <a:solidFill>
                      <a:srgbClr val="FF0000"/>
                    </a:solidFill>
                    <a:latin typeface="SVN-Poky's"/>
                    <a:cs typeface="Arial" panose="020B0604020202020204"/>
                    <a:sym typeface="Arial" panose="020B0604020202020204"/>
                  </a:rPr>
                  <a:t>X</a:t>
                </a:r>
                <a:endParaRPr lang="en-US" sz="1865" b="1" kern="0" dirty="0">
                  <a:solidFill>
                    <a:srgbClr val="FF0000"/>
                  </a:solidFill>
                  <a:latin typeface="SVN-Poky's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2" name="Hộp Văn bản 31"/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1065" b="1" kern="0" dirty="0">
                  <a:solidFill>
                    <a:srgbClr val="00A5CA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TRẠM 1</a:t>
              </a:r>
              <a:endParaRPr lang="vi-VN" sz="1065" b="1" kern="0" dirty="0">
                <a:solidFill>
                  <a:srgbClr val="00A5CA"/>
                </a:solidFill>
                <a:latin typeface="+mj-lt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/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l="12193" t="50000" r="51766"/>
              <a:stretch>
                <a:fillRect/>
              </a:stretch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/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1865" b="1" kern="0" dirty="0">
                    <a:solidFill>
                      <a:srgbClr val="FF0000"/>
                    </a:solidFill>
                    <a:latin typeface="SVN-Poky's"/>
                    <a:cs typeface="Arial" panose="020B0604020202020204"/>
                    <a:sym typeface="Arial" panose="020B0604020202020204"/>
                  </a:rPr>
                  <a:t>X</a:t>
                </a:r>
                <a:endParaRPr lang="en-US" sz="1865" b="1" kern="0" dirty="0">
                  <a:solidFill>
                    <a:srgbClr val="FF0000"/>
                  </a:solidFill>
                  <a:latin typeface="SVN-Poky's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Hộp Văn bản 34"/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1335" b="1" kern="0" dirty="0">
                  <a:solidFill>
                    <a:srgbClr val="00A5CA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TRẠM </a:t>
              </a:r>
              <a:r>
                <a:rPr lang="vi-VN" sz="1335" b="1" kern="0" dirty="0">
                  <a:solidFill>
                    <a:srgbClr val="00A5CA"/>
                  </a:solidFill>
                  <a:latin typeface="+mj-lt"/>
                  <a:cs typeface="Arial" panose="020B0604020202020204"/>
                  <a:sym typeface="Arial" panose="020B0604020202020204"/>
                </a:rPr>
                <a:t>3</a:t>
              </a:r>
              <a:endParaRPr lang="vi-VN" sz="1335" b="1" kern="0" dirty="0">
                <a:solidFill>
                  <a:srgbClr val="00A5CA"/>
                </a:solidFill>
                <a:latin typeface="+mj-lt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/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l="52237" r="17138" b="50000"/>
              <a:stretch>
                <a:fillRect/>
              </a:stretch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/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1865" b="1" kern="0" dirty="0">
                    <a:solidFill>
                      <a:srgbClr val="FF0000"/>
                    </a:solidFill>
                    <a:latin typeface="SVN-Poky's"/>
                    <a:cs typeface="Arial" panose="020B0604020202020204"/>
                    <a:sym typeface="Arial" panose="020B0604020202020204"/>
                  </a:rPr>
                  <a:t>X</a:t>
                </a:r>
                <a:endParaRPr lang="en-US" sz="1865" b="1" kern="0" dirty="0">
                  <a:solidFill>
                    <a:srgbClr val="FF0000"/>
                  </a:solidFill>
                  <a:latin typeface="SVN-Poky's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6" name="Hộp Văn bản 35"/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935" b="1" kern="0" dirty="0">
                  <a:solidFill>
                    <a:srgbClr val="00A5CA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TRẠM 2</a:t>
              </a:r>
              <a:endParaRPr lang="vi-VN" sz="935" b="1" kern="0" dirty="0">
                <a:solidFill>
                  <a:srgbClr val="00A5CA"/>
                </a:solidFill>
                <a:latin typeface="+mj-lt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Hộp Văn bản 30"/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6535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 panose="020B0604020202020204"/>
                <a:sym typeface="Arial" panose="020B0604020202020204"/>
              </a:rPr>
              <a:t>SƠ ĐỒ KHO BÁU</a:t>
            </a:r>
            <a:endParaRPr lang="en-US" sz="6535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" name="Nhóm 40"/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sp>
              <p:nvSpPr>
                <p:cNvPr id="47" name="Hình Bầu dục 46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</p:grpSp>
          <p:sp>
            <p:nvSpPr>
              <p:cNvPr id="45" name="Hộp Văn bản 44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/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sp>
              <p:nvSpPr>
                <p:cNvPr id="74" name="Hình Bầu dục 73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</p:grpSp>
          <p:sp>
            <p:nvSpPr>
              <p:cNvPr id="72" name="Hộp Văn bản 71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/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sp>
              <p:nvSpPr>
                <p:cNvPr id="85" name="Hình Bầu dục 84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</p:grpSp>
          <p:sp>
            <p:nvSpPr>
              <p:cNvPr id="83" name="Hộp Văn bản 82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/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sp>
              <p:nvSpPr>
                <p:cNvPr id="77" name="Hình Bầu dục 76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>
                    <a:solidFill>
                      <a:srgbClr val="FFFFFF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</p:grpSp>
          <p:sp>
            <p:nvSpPr>
              <p:cNvPr id="75" name="Hộp Văn bản 74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/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93" name="Hình Bầu dục 92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91" name="Hộp Văn bản 90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" name="Nhóm 93"/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/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/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1065" b="1" kern="0" dirty="0">
                    <a:solidFill>
                      <a:srgbClr val="00A5CA"/>
                    </a:solidFill>
                    <a:latin typeface="SVN-Poky's"/>
                    <a:cs typeface="Arial" panose="020B0604020202020204"/>
                    <a:sym typeface="Arial" panose="020B0604020202020204"/>
                  </a:rPr>
                  <a:t>TRẠM 4</a:t>
                </a:r>
                <a:endParaRPr lang="vi-VN" sz="1065" b="1" kern="0" dirty="0">
                  <a:solidFill>
                    <a:srgbClr val="00A5CA"/>
                  </a:solidFill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6" name="Hộp Văn bản 95"/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1865" b="1" kern="0" dirty="0">
                  <a:solidFill>
                    <a:srgbClr val="FF0000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X</a:t>
              </a:r>
              <a:endParaRPr lang="en-US" sz="1865" b="1" kern="0" dirty="0">
                <a:solidFill>
                  <a:srgbClr val="FF0000"/>
                </a:solidFill>
                <a:latin typeface="SVN-Poky's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33302" y="38690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8" name="Nhóm 6"/>
          <p:cNvGrpSpPr/>
          <p:nvPr/>
        </p:nvGrpSpPr>
        <p:grpSpPr>
          <a:xfrm>
            <a:off x="325914" y="307103"/>
            <a:ext cx="10932636" cy="1478239"/>
            <a:chOff x="1193522" y="505546"/>
            <a:chExt cx="8199478" cy="1108679"/>
          </a:xfrm>
        </p:grpSpPr>
        <p:grpSp>
          <p:nvGrpSpPr>
            <p:cNvPr id="9" name="Nhóm 4"/>
            <p:cNvGrpSpPr/>
            <p:nvPr/>
          </p:nvGrpSpPr>
          <p:grpSpPr>
            <a:xfrm>
              <a:off x="1193522" y="505546"/>
              <a:ext cx="1160391" cy="746406"/>
              <a:chOff x="1421857" y="500241"/>
              <a:chExt cx="1192328" cy="809738"/>
            </a:xfrm>
          </p:grpSpPr>
          <p:sp>
            <p:nvSpPr>
              <p:cNvPr id="12" name="Hình Bầu dục 2"/>
              <p:cNvSpPr/>
              <p:nvPr/>
            </p:nvSpPr>
            <p:spPr>
              <a:xfrm>
                <a:off x="1693803" y="613396"/>
                <a:ext cx="614647" cy="6677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 dirty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3" name="Hộp Văn bản 3"/>
              <p:cNvSpPr txBox="1"/>
              <p:nvPr/>
            </p:nvSpPr>
            <p:spPr>
              <a:xfrm>
                <a:off x="1421857" y="500241"/>
                <a:ext cx="119232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5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4</a:t>
                </a:r>
                <a:endParaRPr kumimoji="0" lang="en-US" sz="5865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11" name="Hộp Văn bản 5"/>
            <p:cNvSpPr txBox="1"/>
            <p:nvPr/>
          </p:nvSpPr>
          <p:spPr>
            <a:xfrm>
              <a:off x="2077799" y="575479"/>
              <a:ext cx="7315201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lang="vi-VN" sz="2800" b="1" i="0" dirty="0">
                  <a:solidFill>
                    <a:srgbClr val="002060"/>
                  </a:solidFill>
                  <a:effectLst/>
                </a:rPr>
                <a:t>Rô-bốt dùng các mảnh ghép dưới đây để ghép được một số có chín chữ số. Hỏi mảnh ghép nào gồm các chữ số ở lớp triệu, ở lớp nghìn, ở lớp đơn vị.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4122" y="2024062"/>
            <a:ext cx="2163597" cy="12715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5887" y="2058663"/>
            <a:ext cx="1901230" cy="12738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4091" y="2033587"/>
            <a:ext cx="2049427" cy="12239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43919 0.246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6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11498 0.2442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2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1849 0.2416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>
              <a:buClr>
                <a:srgbClr val="000000"/>
              </a:buClr>
            </a:pPr>
            <a:endParaRPr lang="en-US" sz="1865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1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D6F4F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/>
          <p:cNvPicPr>
            <a:picLocks noChangeAspect="1"/>
          </p:cNvPicPr>
          <p:nvPr/>
        </p:nvPicPr>
        <p:blipFill rotWithShape="1">
          <a:blip r:embed="rId2"/>
          <a:srcRect l="26400" t="11589" r="19980" b="17582"/>
          <a:stretch>
            <a:fillRect/>
          </a:stretch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/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Chúc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mừng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chinh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phục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3" name="Hộp Văn bản 62"/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thử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thách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Đây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chính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4" name="Hộp Văn bản 63"/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phần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thưởng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dành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" name="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46223" y="36564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63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with a nuclear explosi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2678172" y="3676650"/>
            <a:ext cx="2936197" cy="335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145161" y="2723535"/>
            <a:ext cx="6440132" cy="3994367"/>
            <a:chOff x="6194322" y="2625212"/>
            <a:chExt cx="6440132" cy="3994367"/>
          </a:xfrm>
        </p:grpSpPr>
        <p:sp>
          <p:nvSpPr>
            <p:cNvPr id="9" name="Freeform 3"/>
            <p:cNvSpPr/>
            <p:nvPr/>
          </p:nvSpPr>
          <p:spPr>
            <a:xfrm flipH="1">
              <a:off x="6194322" y="2625212"/>
              <a:ext cx="6119645" cy="3994367"/>
            </a:xfrm>
            <a:custGeom>
              <a:avLst/>
              <a:gdLst/>
              <a:ahLst/>
              <a:cxnLst/>
              <a:rect l="l" t="t" r="r" b="b"/>
              <a:pathLst>
                <a:path w="7065413" h="4114800">
                  <a:moveTo>
                    <a:pt x="0" y="0"/>
                  </a:moveTo>
                  <a:lnTo>
                    <a:pt x="7065413" y="0"/>
                  </a:lnTo>
                  <a:lnTo>
                    <a:pt x="706541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2"/>
            <p:cNvSpPr/>
            <p:nvPr/>
          </p:nvSpPr>
          <p:spPr>
            <a:xfrm>
              <a:off x="10259412" y="2625212"/>
              <a:ext cx="2375042" cy="2491228"/>
            </a:xfrm>
            <a:custGeom>
              <a:avLst/>
              <a:gdLst/>
              <a:ahLst/>
              <a:cxnLst/>
              <a:rect l="l" t="t" r="r" b="b"/>
              <a:pathLst>
                <a:path w="4695311" h="4114800">
                  <a:moveTo>
                    <a:pt x="0" y="0"/>
                  </a:moveTo>
                  <a:lnTo>
                    <a:pt x="4695311" y="0"/>
                  </a:lnTo>
                  <a:lnTo>
                    <a:pt x="469531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477937" y="242655"/>
            <a:ext cx="8256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31750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VIỆT NAM QUYẾT THẮNG</a:t>
            </a:r>
            <a:endParaRPr kumimoji="0" lang="en-US" sz="7200" b="1" i="0" u="none" strike="noStrike" kern="1200" cap="none" spc="0" normalizeH="0" baseline="0" noProof="0" dirty="0">
              <a:ln w="31750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6037" y="261705"/>
            <a:ext cx="8256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VIỆT NAM QUYẾT THẮNG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-95250" y="1657350"/>
            <a:ext cx="2421159" cy="2800350"/>
          </a:xfrm>
          <a:custGeom>
            <a:avLst/>
            <a:gdLst/>
            <a:ahLst/>
            <a:cxnLst/>
            <a:rect l="l" t="t" r="r" b="b"/>
            <a:pathLst>
              <a:path w="3585019" h="4114800">
                <a:moveTo>
                  <a:pt x="0" y="0"/>
                </a:moveTo>
                <a:lnTo>
                  <a:pt x="3585020" y="0"/>
                </a:lnTo>
                <a:lnTo>
                  <a:pt x="35850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cartoon of a person in a uniform holding an object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175" y="2775857"/>
            <a:ext cx="3857625" cy="4225018"/>
          </a:xfrm>
          <a:prstGeom prst="rect">
            <a:avLst/>
          </a:prstGeom>
        </p:spPr>
      </p:pic>
      <p:pic>
        <p:nvPicPr>
          <p:cNvPr id="17" name="Picture 16" descr="A cartoon of a person in a uniform holding an object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3438524"/>
            <a:ext cx="3629025" cy="3629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Hình Bầu dục 6"/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1" name="Hình ảnh 20"/>
          <p:cNvPicPr>
            <a:picLocks noChangeAspect="1"/>
          </p:cNvPicPr>
          <p:nvPr/>
        </p:nvPicPr>
        <p:blipFill rotWithShape="1">
          <a:blip r:embed="rId1"/>
          <a:srcRect l="64216" b="46565"/>
          <a:stretch>
            <a:fillRect/>
          </a:stretch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 descr="A green and red text on a black background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922977" y="4540693"/>
            <a:ext cx="830804" cy="872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1"/>
          <p:cNvSpPr txBox="1"/>
          <p:nvPr/>
        </p:nvSpPr>
        <p:spPr>
          <a:xfrm>
            <a:off x="241830" y="4113687"/>
            <a:ext cx="7453400" cy="143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defTabSz="609600">
              <a:buClr>
                <a:srgbClr val="000000"/>
              </a:buClr>
            </a:pPr>
            <a:r>
              <a:rPr lang="en-US" sz="7200" b="1" kern="0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Chọn</a:t>
            </a:r>
            <a:r>
              <a:rPr lang="en-US" sz="7200" b="1" kern="0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7200" b="1" kern="0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phao</a:t>
            </a:r>
            <a:r>
              <a:rPr lang="en-US" sz="7200" b="1" kern="0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7200" b="1" kern="0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bơi</a:t>
            </a:r>
            <a:endParaRPr sz="7200" b="1" kern="0" dirty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7" name="Google Shape;527;p11"/>
          <p:cNvSpPr txBox="1"/>
          <p:nvPr/>
        </p:nvSpPr>
        <p:spPr>
          <a:xfrm>
            <a:off x="430298" y="1685181"/>
            <a:ext cx="4822185" cy="1985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00">
              <a:buClr>
                <a:srgbClr val="000000"/>
              </a:buClr>
            </a:pPr>
            <a:r>
              <a:rPr lang="en-US" sz="12500" b="1" kern="0" dirty="0">
                <a:solidFill>
                  <a:srgbClr val="F57654"/>
                </a:solidFill>
                <a:latin typeface="Cambria" panose="02040503050406030204" pitchFamily="18" charset="0"/>
                <a:ea typeface="Cambria" panose="02040503050406030204" pitchFamily="18" charset="0"/>
                <a:cs typeface="Ole"/>
                <a:sym typeface="Ole"/>
              </a:rPr>
              <a:t>Game</a:t>
            </a:r>
            <a:endParaRPr sz="12500" kern="0" dirty="0">
              <a:solidFill>
                <a:srgbClr val="F57654"/>
              </a:solidFill>
              <a:latin typeface="Cambria" panose="02040503050406030204" pitchFamily="18" charset="0"/>
              <a:ea typeface="Cambria" panose="02040503050406030204" pitchFamily="18" charset="0"/>
              <a:cs typeface="Ole"/>
              <a:sym typeface="O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55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2"/>
          <p:cNvSpPr/>
          <p:nvPr/>
        </p:nvSpPr>
        <p:spPr>
          <a:xfrm>
            <a:off x="159991" y="1534085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33" name="Google Shape;533;p12"/>
          <p:cNvSpPr/>
          <p:nvPr/>
        </p:nvSpPr>
        <p:spPr>
          <a:xfrm>
            <a:off x="160198" y="2743832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34" name="Google Shape;534;p12"/>
          <p:cNvSpPr/>
          <p:nvPr/>
        </p:nvSpPr>
        <p:spPr>
          <a:xfrm>
            <a:off x="159992" y="3466532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35" name="Google Shape;535;p12"/>
          <p:cNvSpPr/>
          <p:nvPr/>
        </p:nvSpPr>
        <p:spPr>
          <a:xfrm>
            <a:off x="159992" y="4749422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36" name="Google Shape;536;p12"/>
          <p:cNvSpPr/>
          <p:nvPr/>
        </p:nvSpPr>
        <p:spPr>
          <a:xfrm>
            <a:off x="159992" y="379997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37" name="Google Shape;537;p12"/>
          <p:cNvSpPr/>
          <p:nvPr/>
        </p:nvSpPr>
        <p:spPr>
          <a:xfrm>
            <a:off x="159992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38" name="Google Shape;538;p12"/>
          <p:cNvSpPr/>
          <p:nvPr/>
        </p:nvSpPr>
        <p:spPr>
          <a:xfrm>
            <a:off x="159992" y="5669998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39" name="Google Shape;539;p12"/>
          <p:cNvSpPr/>
          <p:nvPr/>
        </p:nvSpPr>
        <p:spPr>
          <a:xfrm>
            <a:off x="894917" y="566242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0" name="Google Shape;540;p12"/>
          <p:cNvSpPr/>
          <p:nvPr/>
        </p:nvSpPr>
        <p:spPr>
          <a:xfrm>
            <a:off x="159992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41" name="Google Shape;541;p12"/>
          <p:cNvSpPr/>
          <p:nvPr/>
        </p:nvSpPr>
        <p:spPr>
          <a:xfrm>
            <a:off x="159992" y="6175998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42" name="Google Shape;542;p12"/>
          <p:cNvSpPr/>
          <p:nvPr/>
        </p:nvSpPr>
        <p:spPr>
          <a:xfrm>
            <a:off x="159992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43" name="Google Shape;543;p12"/>
          <p:cNvGrpSpPr/>
          <p:nvPr/>
        </p:nvGrpSpPr>
        <p:grpSpPr>
          <a:xfrm>
            <a:off x="407657" y="5694212"/>
            <a:ext cx="1734707" cy="1138399"/>
            <a:chOff x="975725" y="5557227"/>
            <a:chExt cx="2040352" cy="1338977"/>
          </a:xfrm>
        </p:grpSpPr>
        <p:sp>
          <p:nvSpPr>
            <p:cNvPr id="544" name="Google Shape;544;p12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45" name="Google Shape;545;p12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5" cy="4568148"/>
            </a:xfrm>
          </p:grpSpPr>
          <p:sp>
            <p:nvSpPr>
              <p:cNvPr id="546" name="Google Shape;546;p12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7" name="Google Shape;547;p12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8" name="Google Shape;548;p12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9" name="Google Shape;549;p12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0" name="Google Shape;550;p12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1" name="Google Shape;551;p12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2" name="Google Shape;552;p12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12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12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12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2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2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2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2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60" name="Google Shape;560;p12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7" cy="1752944"/>
            </a:xfrm>
          </p:grpSpPr>
          <p:sp>
            <p:nvSpPr>
              <p:cNvPr id="561" name="Google Shape;561;p12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2" name="Google Shape;562;p12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3" name="Google Shape;563;p12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4" name="Google Shape;564;p12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5" name="Google Shape;565;p12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6" name="Google Shape;566;p12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567" name="Google Shape;567;p12"/>
          <p:cNvGrpSpPr/>
          <p:nvPr/>
        </p:nvGrpSpPr>
        <p:grpSpPr>
          <a:xfrm>
            <a:off x="-514919" y="1"/>
            <a:ext cx="4138029" cy="6868885"/>
            <a:chOff x="10890" y="0"/>
            <a:chExt cx="4138029" cy="6868885"/>
          </a:xfrm>
        </p:grpSpPr>
        <p:sp>
          <p:nvSpPr>
            <p:cNvPr id="568" name="Google Shape;568;p12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9" name="Google Shape;569;p12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0" name="Google Shape;570;p12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1" name="Google Shape;571;p12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2" name="Google Shape;572;p12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73" name="Google Shape;573;p12"/>
          <p:cNvGrpSpPr/>
          <p:nvPr/>
        </p:nvGrpSpPr>
        <p:grpSpPr>
          <a:xfrm flipH="1">
            <a:off x="1502270" y="4210678"/>
            <a:ext cx="1738239" cy="1743417"/>
            <a:chOff x="4067175" y="-2019300"/>
            <a:chExt cx="4220050" cy="4232623"/>
          </a:xfrm>
        </p:grpSpPr>
        <p:sp>
          <p:nvSpPr>
            <p:cNvPr id="574" name="Google Shape;574;p12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12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2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2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2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2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2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2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2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2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2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12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12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7" name="Google Shape;587;p12"/>
          <p:cNvGrpSpPr/>
          <p:nvPr/>
        </p:nvGrpSpPr>
        <p:grpSpPr>
          <a:xfrm flipH="1">
            <a:off x="283430" y="5930864"/>
            <a:ext cx="647105" cy="773048"/>
            <a:chOff x="12650622" y="-224128"/>
            <a:chExt cx="1467357" cy="1752944"/>
          </a:xfrm>
        </p:grpSpPr>
        <p:sp>
          <p:nvSpPr>
            <p:cNvPr id="588" name="Google Shape;58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12"/>
          <p:cNvGrpSpPr/>
          <p:nvPr/>
        </p:nvGrpSpPr>
        <p:grpSpPr>
          <a:xfrm flipH="1">
            <a:off x="2092592" y="5603188"/>
            <a:ext cx="923998" cy="943211"/>
            <a:chOff x="2148829" y="2424101"/>
            <a:chExt cx="2454481" cy="2453871"/>
          </a:xfrm>
        </p:grpSpPr>
        <p:sp>
          <p:nvSpPr>
            <p:cNvPr id="595" name="Google Shape;595;p12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2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2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2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12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600;p12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p12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12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47"/>
              </a:srgbClr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04" name="Google Shape;604;p12"/>
          <p:cNvSpPr/>
          <p:nvPr/>
        </p:nvSpPr>
        <p:spPr>
          <a:xfrm>
            <a:off x="11695719" y="1393561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5" name="Google Shape;605;p12"/>
          <p:cNvSpPr/>
          <p:nvPr/>
        </p:nvSpPr>
        <p:spPr>
          <a:xfrm>
            <a:off x="10199569" y="1572420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6" name="Google Shape;606;p12"/>
          <p:cNvSpPr/>
          <p:nvPr/>
        </p:nvSpPr>
        <p:spPr>
          <a:xfrm>
            <a:off x="10199570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7" name="Google Shape;607;p12"/>
          <p:cNvSpPr/>
          <p:nvPr/>
        </p:nvSpPr>
        <p:spPr>
          <a:xfrm>
            <a:off x="9275359" y="819135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8" name="Google Shape;608;p12"/>
          <p:cNvSpPr/>
          <p:nvPr/>
        </p:nvSpPr>
        <p:spPr>
          <a:xfrm>
            <a:off x="9003568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9" name="Google Shape;609;p12"/>
          <p:cNvSpPr/>
          <p:nvPr/>
        </p:nvSpPr>
        <p:spPr>
          <a:xfrm>
            <a:off x="9816170" y="1482920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10" name="Google Shape;610;p12"/>
          <p:cNvSpPr/>
          <p:nvPr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11" name="Google Shape;611;p12"/>
          <p:cNvSpPr/>
          <p:nvPr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12" name="Google Shape;612;p12"/>
          <p:cNvSpPr/>
          <p:nvPr/>
        </p:nvSpPr>
        <p:spPr>
          <a:xfrm>
            <a:off x="10590531" y="195109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13" name="Google Shape;613;p12"/>
          <p:cNvSpPr/>
          <p:nvPr/>
        </p:nvSpPr>
        <p:spPr>
          <a:xfrm>
            <a:off x="11049736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14" name="Google Shape;614;p12"/>
          <p:cNvGrpSpPr/>
          <p:nvPr/>
        </p:nvGrpSpPr>
        <p:grpSpPr>
          <a:xfrm flipH="1">
            <a:off x="11841619" y="5753152"/>
            <a:ext cx="435283" cy="1050406"/>
            <a:chOff x="4028392" y="3097874"/>
            <a:chExt cx="1270158" cy="3065088"/>
          </a:xfrm>
        </p:grpSpPr>
        <p:sp>
          <p:nvSpPr>
            <p:cNvPr id="615" name="Google Shape;615;p12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6" name="Google Shape;616;p12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7" name="Google Shape;617;p12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8" name="Google Shape;618;p12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9" name="Google Shape;619;p12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0" name="Google Shape;620;p12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21" name="Google Shape;621;p12"/>
          <p:cNvGrpSpPr/>
          <p:nvPr/>
        </p:nvGrpSpPr>
        <p:grpSpPr>
          <a:xfrm>
            <a:off x="8724036" y="4408909"/>
            <a:ext cx="2993503" cy="1873569"/>
            <a:chOff x="6689597" y="4026978"/>
            <a:chExt cx="1992915" cy="994886"/>
          </a:xfrm>
        </p:grpSpPr>
        <p:sp>
          <p:nvSpPr>
            <p:cNvPr id="622" name="Google Shape;622;p12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3" name="Google Shape;623;p12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4" name="Google Shape;624;p12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5" name="Google Shape;625;p12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26" name="Google Shape;626;p12"/>
          <p:cNvGrpSpPr/>
          <p:nvPr/>
        </p:nvGrpSpPr>
        <p:grpSpPr>
          <a:xfrm>
            <a:off x="10461224" y="5703250"/>
            <a:ext cx="778382" cy="1138235"/>
            <a:chOff x="4610438" y="3689854"/>
            <a:chExt cx="2773002" cy="4054987"/>
          </a:xfrm>
        </p:grpSpPr>
        <p:sp>
          <p:nvSpPr>
            <p:cNvPr id="627" name="Google Shape;627;p12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628" name="Google Shape;628;p12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29" name="Google Shape;629;p12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30" name="Google Shape;630;p12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31" name="Google Shape;631;p12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32" name="Google Shape;632;p12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33" name="Google Shape;633;p12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34" name="Google Shape;634;p12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35" name="Google Shape;635;p12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36" name="Google Shape;636;p12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37" name="Google Shape;637;p12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38" name="Google Shape;638;p12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39" name="Google Shape;639;p12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40" name="Google Shape;640;p12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41" name="Google Shape;641;p12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42" name="Google Shape;642;p12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43" name="Google Shape;643;p12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644" name="Google Shape;644;p12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45" name="Google Shape;645;p12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529"/>
                  </a:srgbClr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kern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646" name="Google Shape;646;p12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47" name="Google Shape;647;p12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529"/>
                    </a:srgbClr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0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648" name="Google Shape;648;p12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529"/>
                    </a:srgbClr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0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649" name="Google Shape;649;p12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0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</p:grpSp>
      </p:grpSp>
      <p:grpSp>
        <p:nvGrpSpPr>
          <p:cNvPr id="650" name="Google Shape;650;p12"/>
          <p:cNvGrpSpPr/>
          <p:nvPr/>
        </p:nvGrpSpPr>
        <p:grpSpPr>
          <a:xfrm>
            <a:off x="11340400" y="5733982"/>
            <a:ext cx="435283" cy="1050406"/>
            <a:chOff x="4028392" y="3097874"/>
            <a:chExt cx="1270158" cy="3065088"/>
          </a:xfrm>
        </p:grpSpPr>
        <p:sp>
          <p:nvSpPr>
            <p:cNvPr id="651" name="Google Shape;651;p12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2" name="Google Shape;652;p12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3" name="Google Shape;653;p12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4" name="Google Shape;654;p12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5" name="Google Shape;655;p12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6" name="Google Shape;656;p12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57" name="Google Shape;657;p12"/>
          <p:cNvSpPr/>
          <p:nvPr/>
        </p:nvSpPr>
        <p:spPr>
          <a:xfrm>
            <a:off x="3127055" y="181959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8" name="Google Shape;658;p12"/>
          <p:cNvSpPr/>
          <p:nvPr/>
        </p:nvSpPr>
        <p:spPr>
          <a:xfrm>
            <a:off x="908795" y="250079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9" name="Google Shape;659;p12"/>
          <p:cNvSpPr/>
          <p:nvPr/>
        </p:nvSpPr>
        <p:spPr>
          <a:xfrm>
            <a:off x="7192734" y="346419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60" name="Google Shape;660;p12"/>
          <p:cNvGrpSpPr/>
          <p:nvPr/>
        </p:nvGrpSpPr>
        <p:grpSpPr>
          <a:xfrm>
            <a:off x="1025346" y="1196528"/>
            <a:ext cx="10188930" cy="981529"/>
            <a:chOff x="1135108" y="475819"/>
            <a:chExt cx="10174798" cy="1504950"/>
          </a:xfrm>
        </p:grpSpPr>
        <p:sp>
          <p:nvSpPr>
            <p:cNvPr id="661" name="Google Shape;661;p12"/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/>
              <a:ahLst/>
              <a:cxnLst/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dk1"/>
            </a:solidFill>
            <a:ln w="3810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sp>
          <p:nvSpPr>
            <p:cNvPr id="662" name="Google Shape;662;p12"/>
            <p:cNvSpPr txBox="1"/>
            <p:nvPr/>
          </p:nvSpPr>
          <p:spPr>
            <a:xfrm>
              <a:off x="1135108" y="881184"/>
              <a:ext cx="10043515" cy="751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ma"/>
                  <a:ea typeface="Arima"/>
                  <a:cs typeface="Arima"/>
                  <a:sym typeface="Arima"/>
                </a:rPr>
                <a:t>Chữ số 5 trong số 15 076 932 gồm hàng và lớp nào?</a:t>
              </a:r>
              <a:endParaRPr lang="en-US" sz="2800" kern="0">
                <a:solidFill>
                  <a:srgbClr val="0000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</p:grpSp>
      <p:grpSp>
        <p:nvGrpSpPr>
          <p:cNvPr id="663" name="Google Shape;663;p12"/>
          <p:cNvGrpSpPr/>
          <p:nvPr/>
        </p:nvGrpSpPr>
        <p:grpSpPr>
          <a:xfrm>
            <a:off x="2474007" y="2759685"/>
            <a:ext cx="6940531" cy="903888"/>
            <a:chOff x="2534913" y="2749522"/>
            <a:chExt cx="6940531" cy="903888"/>
          </a:xfrm>
        </p:grpSpPr>
        <p:sp>
          <p:nvSpPr>
            <p:cNvPr id="664" name="Google Shape;664;p12"/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Arima"/>
                  <a:ea typeface="Arima"/>
                  <a:cs typeface="Arima"/>
                  <a:sym typeface="Arima"/>
                </a:rPr>
                <a:t>Hàng triệu, lớp triệu</a:t>
              </a:r>
              <a:endParaRPr sz="3200" kern="0">
                <a:solidFill>
                  <a:srgbClr val="3215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grpSp>
          <p:nvGrpSpPr>
            <p:cNvPr id="665" name="Google Shape;665;p12"/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666" name="Google Shape;666;p12"/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" name="Google Shape;667;p12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668" name="Google Shape;668;p12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669" name="Google Shape;669;p12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70" name="Google Shape;670;p12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671" name="Google Shape;671;p12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672" name="Google Shape;672;p12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73" name="Google Shape;673;p12"/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674" name="Google Shape;674;p12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5" name="Google Shape;675;p12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6" name="Google Shape;676;p12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12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678" name="Google Shape;678;p12"/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679" name="Google Shape;679;p12"/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Arima"/>
                  <a:ea typeface="Arima"/>
                  <a:cs typeface="Arima"/>
                  <a:sym typeface="Arima"/>
                </a:rPr>
                <a:t>Hàng đơn vị, lớp triệu</a:t>
              </a:r>
              <a:endParaRPr sz="3200" kern="0">
                <a:solidFill>
                  <a:srgbClr val="3215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grpSp>
          <p:nvGrpSpPr>
            <p:cNvPr id="680" name="Google Shape;680;p12"/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681" name="Google Shape;681;p12"/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2" name="Google Shape;682;p12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683" name="Google Shape;683;p12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684" name="Google Shape;684;p12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85" name="Google Shape;685;p12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686" name="Google Shape;686;p12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687" name="Google Shape;687;p12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88" name="Google Shape;688;p12"/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689" name="Google Shape;689;p12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0" name="Google Shape;690;p12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1" name="Google Shape;691;p12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2" name="Google Shape;692;p12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693" name="Google Shape;693;p12"/>
          <p:cNvGrpSpPr/>
          <p:nvPr/>
        </p:nvGrpSpPr>
        <p:grpSpPr>
          <a:xfrm>
            <a:off x="2500563" y="5157036"/>
            <a:ext cx="6937953" cy="908269"/>
            <a:chOff x="2500562" y="5157035"/>
            <a:chExt cx="6937953" cy="908269"/>
          </a:xfrm>
        </p:grpSpPr>
        <p:sp>
          <p:nvSpPr>
            <p:cNvPr id="694" name="Google Shape;694;p12"/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Arima"/>
                  <a:ea typeface="Arima"/>
                  <a:cs typeface="Arima"/>
                  <a:sym typeface="Arima"/>
                </a:rPr>
                <a:t>Hàng chục triệu, lớp triệu</a:t>
              </a:r>
              <a:endParaRPr sz="3200" kern="0">
                <a:solidFill>
                  <a:srgbClr val="3215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grpSp>
          <p:nvGrpSpPr>
            <p:cNvPr id="695" name="Google Shape;695;p12"/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696" name="Google Shape;696;p12"/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7" name="Google Shape;697;p12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698" name="Google Shape;698;p12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699" name="Google Shape;699;p12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00" name="Google Shape;700;p12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701" name="Google Shape;701;p12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702" name="Google Shape;702;p12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03" name="Google Shape;703;p12"/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704" name="Google Shape;704;p12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5" name="Google Shape;705;p12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6" name="Google Shape;706;p12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7" name="Google Shape;707;p12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708" name="Google Shape;708;p1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676283" y="2696860"/>
            <a:ext cx="1154344" cy="8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1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-272528" y="3776198"/>
            <a:ext cx="2745295" cy="3139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3"/>
          <p:cNvSpPr/>
          <p:nvPr/>
        </p:nvSpPr>
        <p:spPr>
          <a:xfrm>
            <a:off x="159991" y="1534085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2" name="Google Shape;722;p13"/>
          <p:cNvSpPr/>
          <p:nvPr/>
        </p:nvSpPr>
        <p:spPr>
          <a:xfrm>
            <a:off x="160198" y="2743832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3" name="Google Shape;723;p13"/>
          <p:cNvSpPr/>
          <p:nvPr/>
        </p:nvSpPr>
        <p:spPr>
          <a:xfrm>
            <a:off x="159992" y="3466532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3"/>
          <p:cNvSpPr/>
          <p:nvPr/>
        </p:nvSpPr>
        <p:spPr>
          <a:xfrm>
            <a:off x="159992" y="4749422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5" name="Google Shape;725;p13"/>
          <p:cNvSpPr/>
          <p:nvPr/>
        </p:nvSpPr>
        <p:spPr>
          <a:xfrm>
            <a:off x="159992" y="379997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6" name="Google Shape;726;p13"/>
          <p:cNvSpPr/>
          <p:nvPr/>
        </p:nvSpPr>
        <p:spPr>
          <a:xfrm>
            <a:off x="159992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7" name="Google Shape;727;p13"/>
          <p:cNvSpPr/>
          <p:nvPr/>
        </p:nvSpPr>
        <p:spPr>
          <a:xfrm>
            <a:off x="159992" y="5669998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8" name="Google Shape;728;p13"/>
          <p:cNvSpPr/>
          <p:nvPr/>
        </p:nvSpPr>
        <p:spPr>
          <a:xfrm>
            <a:off x="894917" y="566242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13"/>
          <p:cNvSpPr/>
          <p:nvPr/>
        </p:nvSpPr>
        <p:spPr>
          <a:xfrm>
            <a:off x="159992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0" name="Google Shape;730;p13"/>
          <p:cNvSpPr/>
          <p:nvPr/>
        </p:nvSpPr>
        <p:spPr>
          <a:xfrm>
            <a:off x="159992" y="6175998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1" name="Google Shape;731;p13"/>
          <p:cNvSpPr/>
          <p:nvPr/>
        </p:nvSpPr>
        <p:spPr>
          <a:xfrm>
            <a:off x="159992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2" name="Google Shape;732;p13"/>
          <p:cNvGrpSpPr/>
          <p:nvPr/>
        </p:nvGrpSpPr>
        <p:grpSpPr>
          <a:xfrm>
            <a:off x="407657" y="5694212"/>
            <a:ext cx="1734707" cy="1138399"/>
            <a:chOff x="975725" y="5557227"/>
            <a:chExt cx="2040352" cy="1338977"/>
          </a:xfrm>
        </p:grpSpPr>
        <p:sp>
          <p:nvSpPr>
            <p:cNvPr id="733" name="Google Shape;733;p13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4" name="Google Shape;734;p13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5" cy="4568148"/>
            </a:xfrm>
          </p:grpSpPr>
          <p:sp>
            <p:nvSpPr>
              <p:cNvPr id="735" name="Google Shape;735;p13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6" name="Google Shape;736;p13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7" name="Google Shape;737;p13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8" name="Google Shape;738;p13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13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0" name="Google Shape;740;p13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1" name="Google Shape;741;p13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9" name="Google Shape;749;p13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7" cy="1752944"/>
            </a:xfrm>
          </p:grpSpPr>
          <p:sp>
            <p:nvSpPr>
              <p:cNvPr id="750" name="Google Shape;750;p13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1" name="Google Shape;751;p13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13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3" name="Google Shape;753;p13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4" name="Google Shape;754;p13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13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756" name="Google Shape;756;p13"/>
          <p:cNvGrpSpPr/>
          <p:nvPr/>
        </p:nvGrpSpPr>
        <p:grpSpPr>
          <a:xfrm>
            <a:off x="-514919" y="1"/>
            <a:ext cx="4138029" cy="6868885"/>
            <a:chOff x="10890" y="0"/>
            <a:chExt cx="4138029" cy="6868885"/>
          </a:xfrm>
        </p:grpSpPr>
        <p:sp>
          <p:nvSpPr>
            <p:cNvPr id="757" name="Google Shape;757;p13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62" name="Google Shape;762;p13"/>
          <p:cNvGrpSpPr/>
          <p:nvPr/>
        </p:nvGrpSpPr>
        <p:grpSpPr>
          <a:xfrm flipH="1">
            <a:off x="1502270" y="4210678"/>
            <a:ext cx="1738239" cy="1743417"/>
            <a:chOff x="4067175" y="-2019300"/>
            <a:chExt cx="4220050" cy="4232623"/>
          </a:xfrm>
        </p:grpSpPr>
        <p:sp>
          <p:nvSpPr>
            <p:cNvPr id="763" name="Google Shape;763;p13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6" name="Google Shape;776;p13"/>
          <p:cNvGrpSpPr/>
          <p:nvPr/>
        </p:nvGrpSpPr>
        <p:grpSpPr>
          <a:xfrm flipH="1">
            <a:off x="283430" y="5930864"/>
            <a:ext cx="647105" cy="773048"/>
            <a:chOff x="12650622" y="-224128"/>
            <a:chExt cx="1467357" cy="1752944"/>
          </a:xfrm>
        </p:grpSpPr>
        <p:sp>
          <p:nvSpPr>
            <p:cNvPr id="777" name="Google Shape;777;p13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3" name="Google Shape;783;p13"/>
          <p:cNvGrpSpPr/>
          <p:nvPr/>
        </p:nvGrpSpPr>
        <p:grpSpPr>
          <a:xfrm flipH="1">
            <a:off x="2092592" y="5603188"/>
            <a:ext cx="923998" cy="943211"/>
            <a:chOff x="2148829" y="2424101"/>
            <a:chExt cx="2454481" cy="2453871"/>
          </a:xfrm>
        </p:grpSpPr>
        <p:sp>
          <p:nvSpPr>
            <p:cNvPr id="784" name="Google Shape;784;p13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47"/>
              </a:srgbClr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2" name="Google Shape;792;p13"/>
          <p:cNvSpPr/>
          <p:nvPr/>
        </p:nvSpPr>
        <p:spPr>
          <a:xfrm>
            <a:off x="9893962" y="163526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3" name="Google Shape;793;p13"/>
          <p:cNvSpPr/>
          <p:nvPr/>
        </p:nvSpPr>
        <p:spPr>
          <a:xfrm>
            <a:off x="11695719" y="1393561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4" name="Google Shape;794;p13"/>
          <p:cNvSpPr/>
          <p:nvPr/>
        </p:nvSpPr>
        <p:spPr>
          <a:xfrm>
            <a:off x="10199569" y="1572420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5" name="Google Shape;795;p13"/>
          <p:cNvSpPr/>
          <p:nvPr/>
        </p:nvSpPr>
        <p:spPr>
          <a:xfrm>
            <a:off x="10199570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6" name="Google Shape;796;p13"/>
          <p:cNvSpPr/>
          <p:nvPr/>
        </p:nvSpPr>
        <p:spPr>
          <a:xfrm>
            <a:off x="9275359" y="819135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7" name="Google Shape;797;p13"/>
          <p:cNvSpPr/>
          <p:nvPr/>
        </p:nvSpPr>
        <p:spPr>
          <a:xfrm>
            <a:off x="9003568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8" name="Google Shape;798;p13"/>
          <p:cNvSpPr/>
          <p:nvPr/>
        </p:nvSpPr>
        <p:spPr>
          <a:xfrm>
            <a:off x="9816170" y="1482920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9" name="Google Shape;799;p13"/>
          <p:cNvSpPr/>
          <p:nvPr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0" name="Google Shape;800;p13"/>
          <p:cNvSpPr/>
          <p:nvPr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1" name="Google Shape;801;p13"/>
          <p:cNvSpPr/>
          <p:nvPr/>
        </p:nvSpPr>
        <p:spPr>
          <a:xfrm>
            <a:off x="10590531" y="195109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2" name="Google Shape;802;p13"/>
          <p:cNvSpPr/>
          <p:nvPr/>
        </p:nvSpPr>
        <p:spPr>
          <a:xfrm>
            <a:off x="11049736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803" name="Google Shape;803;p13"/>
          <p:cNvGrpSpPr/>
          <p:nvPr/>
        </p:nvGrpSpPr>
        <p:grpSpPr>
          <a:xfrm flipH="1">
            <a:off x="11799925" y="5740480"/>
            <a:ext cx="435283" cy="1050406"/>
            <a:chOff x="4028392" y="3097874"/>
            <a:chExt cx="1270158" cy="3065088"/>
          </a:xfrm>
        </p:grpSpPr>
        <p:sp>
          <p:nvSpPr>
            <p:cNvPr id="804" name="Google Shape;804;p13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810" name="Google Shape;810;p13"/>
          <p:cNvGrpSpPr/>
          <p:nvPr/>
        </p:nvGrpSpPr>
        <p:grpSpPr>
          <a:xfrm>
            <a:off x="8724036" y="4408909"/>
            <a:ext cx="2993503" cy="1873569"/>
            <a:chOff x="6689597" y="4026978"/>
            <a:chExt cx="1992915" cy="994886"/>
          </a:xfrm>
        </p:grpSpPr>
        <p:sp>
          <p:nvSpPr>
            <p:cNvPr id="811" name="Google Shape;811;p13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815" name="Google Shape;815;p13"/>
          <p:cNvGrpSpPr/>
          <p:nvPr/>
        </p:nvGrpSpPr>
        <p:grpSpPr>
          <a:xfrm>
            <a:off x="10461224" y="5703250"/>
            <a:ext cx="778382" cy="1138235"/>
            <a:chOff x="4610438" y="3689854"/>
            <a:chExt cx="2773002" cy="4054987"/>
          </a:xfrm>
        </p:grpSpPr>
        <p:sp>
          <p:nvSpPr>
            <p:cNvPr id="816" name="Google Shape;816;p13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817" name="Google Shape;817;p13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818" name="Google Shape;818;p13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19" name="Google Shape;819;p13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0" name="Google Shape;820;p13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1" name="Google Shape;821;p13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2" name="Google Shape;822;p13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3" name="Google Shape;823;p13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4" name="Google Shape;824;p13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5" name="Google Shape;825;p13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6" name="Google Shape;826;p13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7" name="Google Shape;827;p13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8" name="Google Shape;828;p13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9" name="Google Shape;829;p13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30" name="Google Shape;830;p13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31" name="Google Shape;831;p13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32" name="Google Shape;832;p13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833" name="Google Shape;833;p13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834" name="Google Shape;834;p13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529"/>
                  </a:srgbClr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kern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835" name="Google Shape;835;p13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836" name="Google Shape;836;p13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529"/>
                    </a:srgbClr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0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837" name="Google Shape;837;p13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529"/>
                    </a:srgbClr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0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838" name="Google Shape;838;p13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0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</p:grpSp>
      </p:grpSp>
      <p:grpSp>
        <p:nvGrpSpPr>
          <p:cNvPr id="839" name="Google Shape;839;p13"/>
          <p:cNvGrpSpPr/>
          <p:nvPr/>
        </p:nvGrpSpPr>
        <p:grpSpPr>
          <a:xfrm>
            <a:off x="11340400" y="5733982"/>
            <a:ext cx="435283" cy="1050406"/>
            <a:chOff x="4028392" y="3097874"/>
            <a:chExt cx="1270158" cy="3065088"/>
          </a:xfrm>
        </p:grpSpPr>
        <p:sp>
          <p:nvSpPr>
            <p:cNvPr id="840" name="Google Shape;840;p13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5" name="Google Shape;845;p13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846" name="Google Shape;846;p13"/>
          <p:cNvSpPr/>
          <p:nvPr/>
        </p:nvSpPr>
        <p:spPr>
          <a:xfrm>
            <a:off x="3127055" y="181959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47" name="Google Shape;847;p13"/>
          <p:cNvSpPr/>
          <p:nvPr/>
        </p:nvSpPr>
        <p:spPr>
          <a:xfrm>
            <a:off x="908795" y="250079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48" name="Google Shape;848;p13"/>
          <p:cNvSpPr/>
          <p:nvPr/>
        </p:nvSpPr>
        <p:spPr>
          <a:xfrm>
            <a:off x="7192734" y="346419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849" name="Google Shape;849;p13"/>
          <p:cNvGrpSpPr/>
          <p:nvPr/>
        </p:nvGrpSpPr>
        <p:grpSpPr>
          <a:xfrm>
            <a:off x="1063864" y="383481"/>
            <a:ext cx="10169525" cy="2196617"/>
            <a:chOff x="1173559" y="-770802"/>
            <a:chExt cx="10155308" cy="3368012"/>
          </a:xfrm>
        </p:grpSpPr>
        <p:sp>
          <p:nvSpPr>
            <p:cNvPr id="850" name="Google Shape;850;p13"/>
            <p:cNvSpPr/>
            <p:nvPr/>
          </p:nvSpPr>
          <p:spPr>
            <a:xfrm>
              <a:off x="1196732" y="-770802"/>
              <a:ext cx="10131100" cy="3368012"/>
            </a:xfrm>
            <a:custGeom>
              <a:avLst/>
              <a:gdLst/>
              <a:ahLst/>
              <a:cxnLst/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FDECD6">
                <a:alpha val="28627"/>
              </a:srgbClr>
            </a:solidFill>
            <a:ln w="3810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000" kern="0">
                <a:solidFill>
                  <a:srgbClr val="000000"/>
                </a:solidFill>
                <a:highlight>
                  <a:srgbClr val="FFFBF8"/>
                </a:highlight>
                <a:latin typeface="Arima"/>
                <a:ea typeface="Arima"/>
                <a:cs typeface="Arima"/>
                <a:sym typeface="Arima"/>
              </a:endParaRPr>
            </a:p>
          </p:txBody>
        </p:sp>
        <p:sp>
          <p:nvSpPr>
            <p:cNvPr id="851" name="Google Shape;851;p13"/>
            <p:cNvSpPr txBox="1"/>
            <p:nvPr/>
          </p:nvSpPr>
          <p:spPr>
            <a:xfrm>
              <a:off x="1173559" y="-551736"/>
              <a:ext cx="10155308" cy="3026036"/>
            </a:xfrm>
            <a:prstGeom prst="rect">
              <a:avLst/>
            </a:prstGeom>
            <a:solidFill>
              <a:srgbClr val="FDECD6">
                <a:alpha val="28627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200" kern="0">
                  <a:solidFill>
                    <a:srgbClr val="0070C0"/>
                  </a:solidFill>
                  <a:highlight>
                    <a:srgbClr val="FFFBF8"/>
                  </a:highlight>
                  <a:latin typeface="Times New Roman" panose="02020603050405020304" pitchFamily="18" charset="0"/>
                  <a:ea typeface="Arima"/>
                  <a:cs typeface="Times New Roman" panose="02020603050405020304" pitchFamily="18" charset="0"/>
                  <a:sym typeface="Arima"/>
                </a:rPr>
                <a:t>Biết mật khẩu két sắt là 3 ổ khóa xoay tròn tương ứng với 3 lớp triệu, nghìn và đơn vị. Biết lớp triệu không có chữ số 7, lớp nghìn chữ số hàng trăm nghìn là 0 và lớp đơn vị có 2 chữ số giống nhau. Chọn đáp án đúng:</a:t>
              </a:r>
              <a:endParaRPr lang="en-US" sz="3200" kern="0">
                <a:solidFill>
                  <a:srgbClr val="0070C0"/>
                </a:solidFill>
                <a:highlight>
                  <a:srgbClr val="FFFBF8"/>
                </a:highlight>
                <a:latin typeface="Times New Roman" panose="02020603050405020304" pitchFamily="18" charset="0"/>
                <a:ea typeface="Arima"/>
                <a:cs typeface="Times New Roman" panose="02020603050405020304" pitchFamily="18" charset="0"/>
                <a:sym typeface="Arima"/>
              </a:endParaRPr>
            </a:p>
          </p:txBody>
        </p:sp>
      </p:grpSp>
      <p:grpSp>
        <p:nvGrpSpPr>
          <p:cNvPr id="852" name="Google Shape;852;p13"/>
          <p:cNvGrpSpPr/>
          <p:nvPr/>
        </p:nvGrpSpPr>
        <p:grpSpPr>
          <a:xfrm>
            <a:off x="2474007" y="2759685"/>
            <a:ext cx="6940531" cy="903888"/>
            <a:chOff x="2534913" y="2749522"/>
            <a:chExt cx="6940531" cy="903888"/>
          </a:xfrm>
        </p:grpSpPr>
        <p:sp>
          <p:nvSpPr>
            <p:cNvPr id="853" name="Google Shape;853;p13"/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Times New Roman" panose="02020603050405020304" pitchFamily="18" charset="0"/>
                  <a:ea typeface="Arima"/>
                  <a:cs typeface="Times New Roman" panose="02020603050405020304" pitchFamily="18" charset="0"/>
                  <a:sym typeface="Arima"/>
                </a:rPr>
                <a:t>984 126 144</a:t>
              </a:r>
              <a:endParaRPr lang="en-US" sz="3200" kern="0">
                <a:solidFill>
                  <a:srgbClr val="321500"/>
                </a:solidFill>
                <a:latin typeface="Times New Roman" panose="02020603050405020304" pitchFamily="18" charset="0"/>
                <a:ea typeface="Arima"/>
                <a:cs typeface="Times New Roman" panose="02020603050405020304" pitchFamily="18" charset="0"/>
                <a:sym typeface="Arima"/>
              </a:endParaRPr>
            </a:p>
          </p:txBody>
        </p:sp>
        <p:grpSp>
          <p:nvGrpSpPr>
            <p:cNvPr id="854" name="Google Shape;854;p13"/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855" name="Google Shape;855;p13"/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856" name="Google Shape;856;p13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grpSp>
            <p:nvGrpSpPr>
              <p:cNvPr id="857" name="Google Shape;857;p13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858" name="Google Shape;858;p13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Times New Roman" panose="02020603050405020304" pitchFamily="18" charset="0"/>
                    <a:ea typeface="Arial" panose="020B0604020202020204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859" name="Google Shape;859;p13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Times New Roman" panose="02020603050405020304" pitchFamily="18" charset="0"/>
                    <a:ea typeface="Arial" panose="020B0604020202020204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grpSp>
            <p:nvGrpSpPr>
              <p:cNvPr id="860" name="Google Shape;860;p13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861" name="Google Shape;861;p13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Times New Roman" panose="02020603050405020304" pitchFamily="18" charset="0"/>
                    <a:ea typeface="Arial" panose="020B0604020202020204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862" name="Google Shape;862;p13"/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Times New Roman" panose="02020603050405020304" pitchFamily="18" charset="0"/>
                    <a:ea typeface="Arial" panose="020B0604020202020204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863" name="Google Shape;863;p13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864" name="Google Shape;864;p13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865" name="Google Shape;865;p13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866" name="Google Shape;866;p13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</p:grpSp>
      <p:grpSp>
        <p:nvGrpSpPr>
          <p:cNvPr id="867" name="Google Shape;867;p13"/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868" name="Google Shape;868;p13"/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Times New Roman" panose="02020603050405020304" pitchFamily="18" charset="0"/>
                  <a:ea typeface="Arima"/>
                  <a:cs typeface="Times New Roman" panose="02020603050405020304" pitchFamily="18" charset="0"/>
                  <a:sym typeface="Arima"/>
                </a:rPr>
                <a:t>579 165 552</a:t>
              </a:r>
              <a:endParaRPr lang="en-US" sz="3200" kern="0">
                <a:solidFill>
                  <a:srgbClr val="321500"/>
                </a:solidFill>
                <a:latin typeface="Times New Roman" panose="02020603050405020304" pitchFamily="18" charset="0"/>
                <a:ea typeface="Arima"/>
                <a:cs typeface="Times New Roman" panose="02020603050405020304" pitchFamily="18" charset="0"/>
                <a:sym typeface="Arima"/>
              </a:endParaRPr>
            </a:p>
          </p:txBody>
        </p:sp>
        <p:grpSp>
          <p:nvGrpSpPr>
            <p:cNvPr id="869" name="Google Shape;869;p13"/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870" name="Google Shape;870;p13"/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grpSp>
            <p:nvGrpSpPr>
              <p:cNvPr id="872" name="Google Shape;872;p13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873" name="Google Shape;873;p13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Times New Roman" panose="02020603050405020304" pitchFamily="18" charset="0"/>
                    <a:ea typeface="Arial" panose="020B0604020202020204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874" name="Google Shape;874;p13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Times New Roman" panose="02020603050405020304" pitchFamily="18" charset="0"/>
                    <a:ea typeface="Arial" panose="020B0604020202020204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grpSp>
            <p:nvGrpSpPr>
              <p:cNvPr id="875" name="Google Shape;875;p13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876" name="Google Shape;876;p13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Times New Roman" panose="02020603050405020304" pitchFamily="18" charset="0"/>
                    <a:ea typeface="Arial" panose="020B0604020202020204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877" name="Google Shape;877;p13"/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Times New Roman" panose="02020603050405020304" pitchFamily="18" charset="0"/>
                    <a:ea typeface="Arial" panose="020B0604020202020204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878" name="Google Shape;878;p13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879" name="Google Shape;879;p13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</p:grpSp>
      <p:grpSp>
        <p:nvGrpSpPr>
          <p:cNvPr id="882" name="Google Shape;882;p13"/>
          <p:cNvGrpSpPr/>
          <p:nvPr/>
        </p:nvGrpSpPr>
        <p:grpSpPr>
          <a:xfrm>
            <a:off x="2500563" y="5157036"/>
            <a:ext cx="6937953" cy="908269"/>
            <a:chOff x="2500562" y="5157035"/>
            <a:chExt cx="6937953" cy="908269"/>
          </a:xfrm>
        </p:grpSpPr>
        <p:sp>
          <p:nvSpPr>
            <p:cNvPr id="883" name="Google Shape;883;p13"/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Times New Roman" panose="02020603050405020304" pitchFamily="18" charset="0"/>
                  <a:ea typeface="Arima"/>
                  <a:cs typeface="Times New Roman" panose="02020603050405020304" pitchFamily="18" charset="0"/>
                  <a:sym typeface="Arima"/>
                </a:rPr>
                <a:t>421 075 363</a:t>
              </a:r>
              <a:endParaRPr lang="en-US" sz="3200" kern="0">
                <a:solidFill>
                  <a:srgbClr val="321500"/>
                </a:solidFill>
                <a:latin typeface="Times New Roman" panose="02020603050405020304" pitchFamily="18" charset="0"/>
                <a:ea typeface="Arima"/>
                <a:cs typeface="Times New Roman" panose="02020603050405020304" pitchFamily="18" charset="0"/>
                <a:sym typeface="Arima"/>
              </a:endParaRPr>
            </a:p>
          </p:txBody>
        </p:sp>
        <p:grpSp>
          <p:nvGrpSpPr>
            <p:cNvPr id="884" name="Google Shape;884;p13"/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885" name="Google Shape;885;p13"/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6" name="Google Shape;886;p13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887" name="Google Shape;887;p13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888" name="Google Shape;888;p13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89" name="Google Shape;889;p13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890" name="Google Shape;890;p13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891" name="Google Shape;891;p13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92" name="Google Shape;892;p13"/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893" name="Google Shape;893;p13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6" name="Google Shape;896;p13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897" name="Google Shape;897;p1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-272528" y="3776198"/>
            <a:ext cx="2745295" cy="3139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4"/>
          <p:cNvSpPr/>
          <p:nvPr/>
        </p:nvSpPr>
        <p:spPr>
          <a:xfrm>
            <a:off x="159991" y="1534085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1" name="Google Shape;911;p14"/>
          <p:cNvSpPr/>
          <p:nvPr/>
        </p:nvSpPr>
        <p:spPr>
          <a:xfrm>
            <a:off x="160198" y="2743832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2" name="Google Shape;912;p14"/>
          <p:cNvSpPr/>
          <p:nvPr/>
        </p:nvSpPr>
        <p:spPr>
          <a:xfrm>
            <a:off x="159992" y="3466532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3" name="Google Shape;913;p14"/>
          <p:cNvSpPr/>
          <p:nvPr/>
        </p:nvSpPr>
        <p:spPr>
          <a:xfrm>
            <a:off x="159992" y="4749422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4"/>
          <p:cNvSpPr/>
          <p:nvPr/>
        </p:nvSpPr>
        <p:spPr>
          <a:xfrm>
            <a:off x="159992" y="379997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4"/>
          <p:cNvSpPr/>
          <p:nvPr/>
        </p:nvSpPr>
        <p:spPr>
          <a:xfrm>
            <a:off x="159992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6" name="Google Shape;916;p14"/>
          <p:cNvSpPr/>
          <p:nvPr/>
        </p:nvSpPr>
        <p:spPr>
          <a:xfrm>
            <a:off x="159992" y="5669998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7" name="Google Shape;917;p14"/>
          <p:cNvSpPr/>
          <p:nvPr/>
        </p:nvSpPr>
        <p:spPr>
          <a:xfrm>
            <a:off x="894917" y="566242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14"/>
          <p:cNvSpPr/>
          <p:nvPr/>
        </p:nvSpPr>
        <p:spPr>
          <a:xfrm>
            <a:off x="159992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9" name="Google Shape;919;p14"/>
          <p:cNvSpPr/>
          <p:nvPr/>
        </p:nvSpPr>
        <p:spPr>
          <a:xfrm>
            <a:off x="159992" y="6175998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0" name="Google Shape;920;p14"/>
          <p:cNvSpPr/>
          <p:nvPr/>
        </p:nvSpPr>
        <p:spPr>
          <a:xfrm>
            <a:off x="159992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921" name="Google Shape;921;p14"/>
          <p:cNvGrpSpPr/>
          <p:nvPr/>
        </p:nvGrpSpPr>
        <p:grpSpPr>
          <a:xfrm>
            <a:off x="407657" y="5694212"/>
            <a:ext cx="1734707" cy="1138399"/>
            <a:chOff x="975725" y="5557227"/>
            <a:chExt cx="2040352" cy="1338977"/>
          </a:xfrm>
        </p:grpSpPr>
        <p:sp>
          <p:nvSpPr>
            <p:cNvPr id="922" name="Google Shape;922;p14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23" name="Google Shape;923;p14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5" cy="4568148"/>
            </a:xfrm>
          </p:grpSpPr>
          <p:sp>
            <p:nvSpPr>
              <p:cNvPr id="924" name="Google Shape;924;p14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5" name="Google Shape;925;p14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6" name="Google Shape;926;p14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7" name="Google Shape;927;p14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8" name="Google Shape;928;p14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9" name="Google Shape;929;p14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30" name="Google Shape;930;p14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38" name="Google Shape;938;p14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7" cy="1752944"/>
            </a:xfrm>
          </p:grpSpPr>
          <p:sp>
            <p:nvSpPr>
              <p:cNvPr id="939" name="Google Shape;939;p14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0" name="Google Shape;940;p14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1" name="Google Shape;941;p14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2" name="Google Shape;942;p14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3" name="Google Shape;943;p14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4" name="Google Shape;944;p14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45" name="Google Shape;945;p14"/>
          <p:cNvGrpSpPr/>
          <p:nvPr/>
        </p:nvGrpSpPr>
        <p:grpSpPr>
          <a:xfrm>
            <a:off x="-514919" y="1"/>
            <a:ext cx="4138029" cy="6868885"/>
            <a:chOff x="10890" y="0"/>
            <a:chExt cx="4138029" cy="6868885"/>
          </a:xfrm>
        </p:grpSpPr>
        <p:sp>
          <p:nvSpPr>
            <p:cNvPr id="946" name="Google Shape;946;p14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51" name="Google Shape;951;p14"/>
          <p:cNvGrpSpPr/>
          <p:nvPr/>
        </p:nvGrpSpPr>
        <p:grpSpPr>
          <a:xfrm flipH="1">
            <a:off x="1502270" y="4210678"/>
            <a:ext cx="1738239" cy="1743417"/>
            <a:chOff x="4067175" y="-2019300"/>
            <a:chExt cx="4220050" cy="4232623"/>
          </a:xfrm>
        </p:grpSpPr>
        <p:sp>
          <p:nvSpPr>
            <p:cNvPr id="952" name="Google Shape;952;p14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5" name="Google Shape;965;p14"/>
          <p:cNvGrpSpPr/>
          <p:nvPr/>
        </p:nvGrpSpPr>
        <p:grpSpPr>
          <a:xfrm flipH="1">
            <a:off x="283430" y="5930864"/>
            <a:ext cx="647105" cy="773048"/>
            <a:chOff x="12650622" y="-224128"/>
            <a:chExt cx="1467357" cy="1752944"/>
          </a:xfrm>
        </p:grpSpPr>
        <p:sp>
          <p:nvSpPr>
            <p:cNvPr id="966" name="Google Shape;966;p14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72" name="Google Shape;972;p14"/>
          <p:cNvGrpSpPr/>
          <p:nvPr/>
        </p:nvGrpSpPr>
        <p:grpSpPr>
          <a:xfrm flipH="1">
            <a:off x="2092592" y="5603188"/>
            <a:ext cx="923998" cy="943211"/>
            <a:chOff x="2148829" y="2424101"/>
            <a:chExt cx="2454481" cy="2453871"/>
          </a:xfrm>
        </p:grpSpPr>
        <p:sp>
          <p:nvSpPr>
            <p:cNvPr id="973" name="Google Shape;973;p14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47"/>
              </a:srgbClr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1" name="Google Shape;981;p14"/>
          <p:cNvSpPr/>
          <p:nvPr/>
        </p:nvSpPr>
        <p:spPr>
          <a:xfrm>
            <a:off x="9893962" y="163526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82" name="Google Shape;982;p14"/>
          <p:cNvSpPr/>
          <p:nvPr/>
        </p:nvSpPr>
        <p:spPr>
          <a:xfrm>
            <a:off x="11695719" y="1393561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83" name="Google Shape;983;p14"/>
          <p:cNvSpPr/>
          <p:nvPr/>
        </p:nvSpPr>
        <p:spPr>
          <a:xfrm>
            <a:off x="10199569" y="1572420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84" name="Google Shape;984;p14"/>
          <p:cNvSpPr/>
          <p:nvPr/>
        </p:nvSpPr>
        <p:spPr>
          <a:xfrm>
            <a:off x="10199570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9275359" y="819135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9003568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9816170" y="1482920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88" name="Google Shape;988;p14"/>
          <p:cNvSpPr/>
          <p:nvPr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89" name="Google Shape;989;p14"/>
          <p:cNvSpPr/>
          <p:nvPr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90" name="Google Shape;990;p14"/>
          <p:cNvSpPr/>
          <p:nvPr/>
        </p:nvSpPr>
        <p:spPr>
          <a:xfrm>
            <a:off x="10590531" y="195109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91" name="Google Shape;991;p14"/>
          <p:cNvSpPr/>
          <p:nvPr/>
        </p:nvSpPr>
        <p:spPr>
          <a:xfrm>
            <a:off x="11049736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992" name="Google Shape;992;p14"/>
          <p:cNvGrpSpPr/>
          <p:nvPr/>
        </p:nvGrpSpPr>
        <p:grpSpPr>
          <a:xfrm flipH="1">
            <a:off x="11799925" y="5740480"/>
            <a:ext cx="435283" cy="1050406"/>
            <a:chOff x="4028392" y="3097874"/>
            <a:chExt cx="1270158" cy="3065088"/>
          </a:xfrm>
        </p:grpSpPr>
        <p:sp>
          <p:nvSpPr>
            <p:cNvPr id="993" name="Google Shape;993;p1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99" name="Google Shape;999;p14"/>
          <p:cNvGrpSpPr/>
          <p:nvPr/>
        </p:nvGrpSpPr>
        <p:grpSpPr>
          <a:xfrm>
            <a:off x="8724036" y="4408909"/>
            <a:ext cx="2993503" cy="1873569"/>
            <a:chOff x="6689597" y="4026978"/>
            <a:chExt cx="1992915" cy="994886"/>
          </a:xfrm>
        </p:grpSpPr>
        <p:sp>
          <p:nvSpPr>
            <p:cNvPr id="1000" name="Google Shape;1000;p14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04" name="Google Shape;1004;p14"/>
          <p:cNvGrpSpPr/>
          <p:nvPr/>
        </p:nvGrpSpPr>
        <p:grpSpPr>
          <a:xfrm>
            <a:off x="10461224" y="5703250"/>
            <a:ext cx="778382" cy="1138235"/>
            <a:chOff x="4610438" y="3689854"/>
            <a:chExt cx="2773002" cy="4054987"/>
          </a:xfrm>
        </p:grpSpPr>
        <p:sp>
          <p:nvSpPr>
            <p:cNvPr id="1005" name="Google Shape;1005;p1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06" name="Google Shape;1006;p1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007" name="Google Shape;1007;p1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08" name="Google Shape;1008;p1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10" name="Google Shape;1010;p1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11" name="Google Shape;1011;p1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13" name="Google Shape;1013;p1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14" name="Google Shape;1014;p1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15" name="Google Shape;1015;p1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16" name="Google Shape;1016;p1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17" name="Google Shape;1017;p1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18" name="Google Shape;1018;p1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19" name="Google Shape;1019;p1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20" name="Google Shape;1020;p1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21" name="Google Shape;1021;p1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22" name="Google Shape;1022;p1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1023" name="Google Shape;1023;p1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529"/>
                  </a:srgbClr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kern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1024" name="Google Shape;1024;p1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1025" name="Google Shape;1025;p1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529"/>
                    </a:srgbClr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0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026" name="Google Shape;1026;p1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529"/>
                    </a:srgbClr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0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027" name="Google Shape;1027;p1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17" tIns="45700" rIns="91417" bIns="45700" anchor="ctr" anchorCtr="0">
                    <a:noAutofit/>
                  </a:bodyPr>
                  <a:lstStyle/>
                  <a:p>
                    <a:pPr defTabSz="609600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</p:grpSp>
      </p:grpSp>
      <p:grpSp>
        <p:nvGrpSpPr>
          <p:cNvPr id="1028" name="Google Shape;1028;p14"/>
          <p:cNvGrpSpPr/>
          <p:nvPr/>
        </p:nvGrpSpPr>
        <p:grpSpPr>
          <a:xfrm>
            <a:off x="11340400" y="5733982"/>
            <a:ext cx="435283" cy="1050406"/>
            <a:chOff x="4028392" y="3097874"/>
            <a:chExt cx="1270158" cy="3065088"/>
          </a:xfrm>
        </p:grpSpPr>
        <p:sp>
          <p:nvSpPr>
            <p:cNvPr id="1029" name="Google Shape;1029;p1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17" tIns="45700" rIns="91417" bIns="45700" anchor="ctr" anchorCtr="0">
              <a:noAutofit/>
            </a:bodyPr>
            <a:lstStyle/>
            <a:p>
              <a:pPr defTabSz="6096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035" name="Google Shape;1035;p14"/>
          <p:cNvSpPr/>
          <p:nvPr/>
        </p:nvSpPr>
        <p:spPr>
          <a:xfrm>
            <a:off x="3127055" y="181959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36" name="Google Shape;1036;p14"/>
          <p:cNvSpPr/>
          <p:nvPr/>
        </p:nvSpPr>
        <p:spPr>
          <a:xfrm>
            <a:off x="908795" y="250079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37" name="Google Shape;1037;p14"/>
          <p:cNvSpPr/>
          <p:nvPr/>
        </p:nvSpPr>
        <p:spPr>
          <a:xfrm>
            <a:off x="7192734" y="346419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defTabSz="6096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038" name="Google Shape;1038;p14"/>
          <p:cNvGrpSpPr/>
          <p:nvPr/>
        </p:nvGrpSpPr>
        <p:grpSpPr>
          <a:xfrm>
            <a:off x="1019036" y="1195615"/>
            <a:ext cx="10057465" cy="981529"/>
            <a:chOff x="1088261" y="475819"/>
            <a:chExt cx="10043515" cy="1504950"/>
          </a:xfrm>
        </p:grpSpPr>
        <p:sp>
          <p:nvSpPr>
            <p:cNvPr id="1039" name="Google Shape;1039;p14"/>
            <p:cNvSpPr/>
            <p:nvPr/>
          </p:nvSpPr>
          <p:spPr>
            <a:xfrm>
              <a:off x="1707560" y="475819"/>
              <a:ext cx="9086077" cy="1504950"/>
            </a:xfrm>
            <a:custGeom>
              <a:avLst/>
              <a:gdLst/>
              <a:ahLst/>
              <a:cxnLst/>
              <a:rect l="l" t="t" r="r" b="b"/>
              <a:pathLst>
                <a:path w="7923294" h="1504950" fill="none" extrusionOk="0">
                  <a:moveTo>
                    <a:pt x="0" y="250830"/>
                  </a:moveTo>
                  <a:cubicBezTo>
                    <a:pt x="1459" y="118141"/>
                    <a:pt x="98708" y="14243"/>
                    <a:pt x="250830" y="0"/>
                  </a:cubicBezTo>
                  <a:cubicBezTo>
                    <a:pt x="466796" y="-50447"/>
                    <a:pt x="627916" y="6272"/>
                    <a:pt x="747509" y="0"/>
                  </a:cubicBezTo>
                  <a:cubicBezTo>
                    <a:pt x="867102" y="-6272"/>
                    <a:pt x="1100899" y="58215"/>
                    <a:pt x="1318404" y="0"/>
                  </a:cubicBezTo>
                  <a:cubicBezTo>
                    <a:pt x="1535910" y="-58215"/>
                    <a:pt x="1780733" y="28488"/>
                    <a:pt x="1963515" y="0"/>
                  </a:cubicBezTo>
                  <a:cubicBezTo>
                    <a:pt x="2146297" y="-28488"/>
                    <a:pt x="2529256" y="51052"/>
                    <a:pt x="2682842" y="0"/>
                  </a:cubicBezTo>
                  <a:cubicBezTo>
                    <a:pt x="2836428" y="-51052"/>
                    <a:pt x="3137508" y="74538"/>
                    <a:pt x="3327954" y="0"/>
                  </a:cubicBezTo>
                  <a:cubicBezTo>
                    <a:pt x="3518400" y="-74538"/>
                    <a:pt x="3605351" y="30093"/>
                    <a:pt x="3676200" y="0"/>
                  </a:cubicBezTo>
                  <a:cubicBezTo>
                    <a:pt x="3747049" y="-30093"/>
                    <a:pt x="4182520" y="56443"/>
                    <a:pt x="4321311" y="0"/>
                  </a:cubicBezTo>
                  <a:cubicBezTo>
                    <a:pt x="4460102" y="-56443"/>
                    <a:pt x="4555893" y="22640"/>
                    <a:pt x="4669557" y="0"/>
                  </a:cubicBezTo>
                  <a:cubicBezTo>
                    <a:pt x="4783221" y="-22640"/>
                    <a:pt x="5183388" y="29349"/>
                    <a:pt x="5314668" y="0"/>
                  </a:cubicBezTo>
                  <a:cubicBezTo>
                    <a:pt x="5445948" y="-29349"/>
                    <a:pt x="5494984" y="39893"/>
                    <a:pt x="5662914" y="0"/>
                  </a:cubicBezTo>
                  <a:cubicBezTo>
                    <a:pt x="5830844" y="-39893"/>
                    <a:pt x="5962244" y="17686"/>
                    <a:pt x="6159592" y="0"/>
                  </a:cubicBezTo>
                  <a:cubicBezTo>
                    <a:pt x="6356940" y="-17686"/>
                    <a:pt x="6592433" y="29680"/>
                    <a:pt x="6804704" y="0"/>
                  </a:cubicBezTo>
                  <a:cubicBezTo>
                    <a:pt x="7016975" y="-29680"/>
                    <a:pt x="7239444" y="62529"/>
                    <a:pt x="7672464" y="0"/>
                  </a:cubicBezTo>
                  <a:cubicBezTo>
                    <a:pt x="7823033" y="-18033"/>
                    <a:pt x="7916910" y="115923"/>
                    <a:pt x="7923294" y="250830"/>
                  </a:cubicBezTo>
                  <a:cubicBezTo>
                    <a:pt x="7973161" y="437423"/>
                    <a:pt x="7869342" y="576444"/>
                    <a:pt x="7923294" y="722376"/>
                  </a:cubicBezTo>
                  <a:cubicBezTo>
                    <a:pt x="7977246" y="868308"/>
                    <a:pt x="7867846" y="1115476"/>
                    <a:pt x="7923294" y="1254120"/>
                  </a:cubicBezTo>
                  <a:cubicBezTo>
                    <a:pt x="7929240" y="1414065"/>
                    <a:pt x="7780833" y="1477308"/>
                    <a:pt x="7672464" y="1504950"/>
                  </a:cubicBezTo>
                  <a:cubicBezTo>
                    <a:pt x="7437663" y="1542977"/>
                    <a:pt x="7198066" y="1499830"/>
                    <a:pt x="6953136" y="1504950"/>
                  </a:cubicBezTo>
                  <a:cubicBezTo>
                    <a:pt x="6708206" y="1510070"/>
                    <a:pt x="6658133" y="1491694"/>
                    <a:pt x="6382241" y="1504950"/>
                  </a:cubicBezTo>
                  <a:cubicBezTo>
                    <a:pt x="6106350" y="1518206"/>
                    <a:pt x="6166031" y="1486721"/>
                    <a:pt x="6033996" y="1504950"/>
                  </a:cubicBezTo>
                  <a:cubicBezTo>
                    <a:pt x="5901961" y="1523179"/>
                    <a:pt x="5662557" y="1457915"/>
                    <a:pt x="5463101" y="1504950"/>
                  </a:cubicBezTo>
                  <a:cubicBezTo>
                    <a:pt x="5263645" y="1551985"/>
                    <a:pt x="4954249" y="1451452"/>
                    <a:pt x="4817989" y="1504950"/>
                  </a:cubicBezTo>
                  <a:cubicBezTo>
                    <a:pt x="4681729" y="1558448"/>
                    <a:pt x="4254648" y="1451572"/>
                    <a:pt x="4098662" y="1504950"/>
                  </a:cubicBezTo>
                  <a:cubicBezTo>
                    <a:pt x="3942676" y="1558328"/>
                    <a:pt x="3724520" y="1486913"/>
                    <a:pt x="3453551" y="1504950"/>
                  </a:cubicBezTo>
                  <a:cubicBezTo>
                    <a:pt x="3182582" y="1522987"/>
                    <a:pt x="3171322" y="1481821"/>
                    <a:pt x="3031088" y="1504950"/>
                  </a:cubicBezTo>
                  <a:cubicBezTo>
                    <a:pt x="2890854" y="1528079"/>
                    <a:pt x="2611663" y="1472837"/>
                    <a:pt x="2460193" y="1504950"/>
                  </a:cubicBezTo>
                  <a:cubicBezTo>
                    <a:pt x="2308723" y="1537063"/>
                    <a:pt x="2093086" y="1494540"/>
                    <a:pt x="1889298" y="1504950"/>
                  </a:cubicBezTo>
                  <a:cubicBezTo>
                    <a:pt x="1685511" y="1515360"/>
                    <a:pt x="1337413" y="1439524"/>
                    <a:pt x="1169971" y="1504950"/>
                  </a:cubicBezTo>
                  <a:cubicBezTo>
                    <a:pt x="1002529" y="1570376"/>
                    <a:pt x="550199" y="1431577"/>
                    <a:pt x="250830" y="1504950"/>
                  </a:cubicBezTo>
                  <a:cubicBezTo>
                    <a:pt x="123102" y="1518156"/>
                    <a:pt x="16393" y="1422807"/>
                    <a:pt x="0" y="1254120"/>
                  </a:cubicBezTo>
                  <a:cubicBezTo>
                    <a:pt x="-3902" y="1109321"/>
                    <a:pt x="51117" y="850294"/>
                    <a:pt x="0" y="742442"/>
                  </a:cubicBezTo>
                  <a:cubicBezTo>
                    <a:pt x="-51117" y="634590"/>
                    <a:pt x="18430" y="423860"/>
                    <a:pt x="0" y="250830"/>
                  </a:cubicBezTo>
                  <a:close/>
                </a:path>
                <a:path w="7923294" h="150495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502711" y="-74949"/>
                    <a:pt x="645104" y="68629"/>
                    <a:pt x="895941" y="0"/>
                  </a:cubicBezTo>
                  <a:cubicBezTo>
                    <a:pt x="1146778" y="-68629"/>
                    <a:pt x="1192658" y="24183"/>
                    <a:pt x="1466836" y="0"/>
                  </a:cubicBezTo>
                  <a:cubicBezTo>
                    <a:pt x="1741015" y="-24183"/>
                    <a:pt x="1810727" y="28850"/>
                    <a:pt x="2037731" y="0"/>
                  </a:cubicBezTo>
                  <a:cubicBezTo>
                    <a:pt x="2264735" y="-28850"/>
                    <a:pt x="2330634" y="25236"/>
                    <a:pt x="2534410" y="0"/>
                  </a:cubicBezTo>
                  <a:cubicBezTo>
                    <a:pt x="2738186" y="-25236"/>
                    <a:pt x="2957746" y="62313"/>
                    <a:pt x="3179521" y="0"/>
                  </a:cubicBezTo>
                  <a:cubicBezTo>
                    <a:pt x="3401296" y="-62313"/>
                    <a:pt x="3510393" y="52566"/>
                    <a:pt x="3676200" y="0"/>
                  </a:cubicBezTo>
                  <a:cubicBezTo>
                    <a:pt x="3842007" y="-52566"/>
                    <a:pt x="4008629" y="30821"/>
                    <a:pt x="4098662" y="0"/>
                  </a:cubicBezTo>
                  <a:cubicBezTo>
                    <a:pt x="4188695" y="-30821"/>
                    <a:pt x="4385508" y="8089"/>
                    <a:pt x="4521124" y="0"/>
                  </a:cubicBezTo>
                  <a:cubicBezTo>
                    <a:pt x="4656740" y="-8089"/>
                    <a:pt x="4783060" y="21621"/>
                    <a:pt x="4869370" y="0"/>
                  </a:cubicBezTo>
                  <a:cubicBezTo>
                    <a:pt x="4955680" y="-21621"/>
                    <a:pt x="5299957" y="23970"/>
                    <a:pt x="5440265" y="0"/>
                  </a:cubicBezTo>
                  <a:cubicBezTo>
                    <a:pt x="5580573" y="-23970"/>
                    <a:pt x="5896640" y="61490"/>
                    <a:pt x="6085376" y="0"/>
                  </a:cubicBezTo>
                  <a:cubicBezTo>
                    <a:pt x="6274112" y="-61490"/>
                    <a:pt x="6521207" y="17333"/>
                    <a:pt x="6656271" y="0"/>
                  </a:cubicBezTo>
                  <a:cubicBezTo>
                    <a:pt x="6791335" y="-17333"/>
                    <a:pt x="7316598" y="85146"/>
                    <a:pt x="7672464" y="0"/>
                  </a:cubicBezTo>
                  <a:cubicBezTo>
                    <a:pt x="7840595" y="7316"/>
                    <a:pt x="7913855" y="82325"/>
                    <a:pt x="7923294" y="250830"/>
                  </a:cubicBezTo>
                  <a:cubicBezTo>
                    <a:pt x="7956956" y="379709"/>
                    <a:pt x="7868297" y="639649"/>
                    <a:pt x="7923294" y="742442"/>
                  </a:cubicBezTo>
                  <a:cubicBezTo>
                    <a:pt x="7978291" y="845235"/>
                    <a:pt x="7898760" y="1089105"/>
                    <a:pt x="7923294" y="1254120"/>
                  </a:cubicBezTo>
                  <a:cubicBezTo>
                    <a:pt x="7912179" y="1412111"/>
                    <a:pt x="7803077" y="1532897"/>
                    <a:pt x="7672464" y="1504950"/>
                  </a:cubicBezTo>
                  <a:cubicBezTo>
                    <a:pt x="7534759" y="1510124"/>
                    <a:pt x="7447809" y="1498868"/>
                    <a:pt x="7324218" y="1504950"/>
                  </a:cubicBezTo>
                  <a:cubicBezTo>
                    <a:pt x="7200627" y="1511032"/>
                    <a:pt x="6822935" y="1436398"/>
                    <a:pt x="6679107" y="1504950"/>
                  </a:cubicBezTo>
                  <a:cubicBezTo>
                    <a:pt x="6535279" y="1573502"/>
                    <a:pt x="6197774" y="1430825"/>
                    <a:pt x="5959779" y="1504950"/>
                  </a:cubicBezTo>
                  <a:cubicBezTo>
                    <a:pt x="5721784" y="1579075"/>
                    <a:pt x="5557987" y="1497080"/>
                    <a:pt x="5314668" y="1504950"/>
                  </a:cubicBezTo>
                  <a:cubicBezTo>
                    <a:pt x="5071349" y="1512820"/>
                    <a:pt x="5028017" y="1496831"/>
                    <a:pt x="4892206" y="1504950"/>
                  </a:cubicBezTo>
                  <a:cubicBezTo>
                    <a:pt x="4756395" y="1513069"/>
                    <a:pt x="4559742" y="1439588"/>
                    <a:pt x="4321311" y="1504950"/>
                  </a:cubicBezTo>
                  <a:cubicBezTo>
                    <a:pt x="4082881" y="1570312"/>
                    <a:pt x="4033615" y="1498248"/>
                    <a:pt x="3750416" y="1504950"/>
                  </a:cubicBezTo>
                  <a:cubicBezTo>
                    <a:pt x="3467218" y="1511652"/>
                    <a:pt x="3324400" y="1448057"/>
                    <a:pt x="3179521" y="1504950"/>
                  </a:cubicBezTo>
                  <a:cubicBezTo>
                    <a:pt x="3034642" y="1561843"/>
                    <a:pt x="2717155" y="1484649"/>
                    <a:pt x="2460193" y="1504950"/>
                  </a:cubicBezTo>
                  <a:cubicBezTo>
                    <a:pt x="2203231" y="1525251"/>
                    <a:pt x="2164864" y="1467232"/>
                    <a:pt x="2037731" y="1504950"/>
                  </a:cubicBezTo>
                  <a:cubicBezTo>
                    <a:pt x="1910598" y="1542668"/>
                    <a:pt x="1689045" y="1492775"/>
                    <a:pt x="1541053" y="1504950"/>
                  </a:cubicBezTo>
                  <a:cubicBezTo>
                    <a:pt x="1393061" y="1517125"/>
                    <a:pt x="1180039" y="1427153"/>
                    <a:pt x="821725" y="1504950"/>
                  </a:cubicBezTo>
                  <a:cubicBezTo>
                    <a:pt x="463411" y="1582747"/>
                    <a:pt x="520107" y="1475539"/>
                    <a:pt x="250830" y="1504950"/>
                  </a:cubicBezTo>
                  <a:cubicBezTo>
                    <a:pt x="117021" y="1492877"/>
                    <a:pt x="-1057" y="1385394"/>
                    <a:pt x="0" y="1254120"/>
                  </a:cubicBezTo>
                  <a:cubicBezTo>
                    <a:pt x="-45272" y="1078300"/>
                    <a:pt x="49137" y="907202"/>
                    <a:pt x="0" y="732409"/>
                  </a:cubicBezTo>
                  <a:cubicBezTo>
                    <a:pt x="-49137" y="557616"/>
                    <a:pt x="4891" y="394874"/>
                    <a:pt x="0" y="250830"/>
                  </a:cubicBezTo>
                  <a:close/>
                </a:path>
              </a:pathLst>
            </a:custGeom>
            <a:solidFill>
              <a:srgbClr val="FFFF66"/>
            </a:solidFill>
            <a:ln w="3810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sp>
          <p:nvSpPr>
            <p:cNvPr id="1040" name="Google Shape;1040;p14"/>
            <p:cNvSpPr txBox="1"/>
            <p:nvPr/>
          </p:nvSpPr>
          <p:spPr>
            <a:xfrm>
              <a:off x="1088261" y="756929"/>
              <a:ext cx="10043515" cy="940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600" kern="0">
                  <a:solidFill>
                    <a:srgbClr val="434343"/>
                  </a:solidFill>
                  <a:latin typeface="Times New Roman" panose="02020603050405020304" pitchFamily="18" charset="0"/>
                  <a:ea typeface="Arima"/>
                  <a:cs typeface="Times New Roman" panose="02020603050405020304" pitchFamily="18" charset="0"/>
                  <a:sym typeface="Arima"/>
                </a:rPr>
                <a:t>……… là số liền trước của số lớn nhất có 9 chữ số</a:t>
              </a:r>
              <a:endParaRPr lang="en-US" sz="3600" kern="0">
                <a:solidFill>
                  <a:srgbClr val="434343"/>
                </a:solidFill>
                <a:latin typeface="Times New Roman" panose="02020603050405020304" pitchFamily="18" charset="0"/>
                <a:ea typeface="Arima"/>
                <a:cs typeface="Times New Roman" panose="02020603050405020304" pitchFamily="18" charset="0"/>
                <a:sym typeface="Arima"/>
              </a:endParaRPr>
            </a:p>
          </p:txBody>
        </p:sp>
      </p:grpSp>
      <p:grpSp>
        <p:nvGrpSpPr>
          <p:cNvPr id="1041" name="Google Shape;1041;p14"/>
          <p:cNvGrpSpPr/>
          <p:nvPr/>
        </p:nvGrpSpPr>
        <p:grpSpPr>
          <a:xfrm>
            <a:off x="2474006" y="2621596"/>
            <a:ext cx="7329533" cy="1056860"/>
            <a:chOff x="2534913" y="2611433"/>
            <a:chExt cx="6992398" cy="1056860"/>
          </a:xfrm>
        </p:grpSpPr>
        <p:sp>
          <p:nvSpPr>
            <p:cNvPr id="1042" name="Google Shape;1042;p14"/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Times New Roman" panose="02020603050405020304" pitchFamily="18" charset="0"/>
                  <a:ea typeface="Arima"/>
                  <a:cs typeface="Times New Roman" panose="02020603050405020304" pitchFamily="18" charset="0"/>
                  <a:sym typeface="Arima"/>
                </a:rPr>
                <a:t>899 999 999</a:t>
              </a:r>
              <a:endParaRPr lang="en-US" sz="3200" kern="0">
                <a:solidFill>
                  <a:srgbClr val="321500"/>
                </a:solidFill>
                <a:latin typeface="Times New Roman" panose="02020603050405020304" pitchFamily="18" charset="0"/>
                <a:ea typeface="Arima"/>
                <a:cs typeface="Times New Roman" panose="02020603050405020304" pitchFamily="18" charset="0"/>
                <a:sym typeface="Arima"/>
              </a:endParaRPr>
            </a:p>
          </p:txBody>
        </p:sp>
        <p:grpSp>
          <p:nvGrpSpPr>
            <p:cNvPr id="1043" name="Google Shape;1043;p14"/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044" name="Google Shape;1044;p14"/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1045" name="Google Shape;1045;p14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grpSp>
            <p:nvGrpSpPr>
              <p:cNvPr id="1046" name="Google Shape;1046;p14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047" name="Google Shape;1047;p14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Times New Roman" panose="02020603050405020304" pitchFamily="18" charset="0"/>
                    <a:ea typeface="Arial" panose="020B0604020202020204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1048" name="Google Shape;1048;p14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Times New Roman" panose="02020603050405020304" pitchFamily="18" charset="0"/>
                    <a:ea typeface="Arial" panose="020B0604020202020204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grpSp>
            <p:nvGrpSpPr>
              <p:cNvPr id="1049" name="Google Shape;1049;p14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050" name="Google Shape;1050;p14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Times New Roman" panose="02020603050405020304" pitchFamily="18" charset="0"/>
                    <a:ea typeface="Arial" panose="020B0604020202020204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1051" name="Google Shape;1051;p14"/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Times New Roman" panose="02020603050405020304" pitchFamily="18" charset="0"/>
                    <a:ea typeface="Arial" panose="020B0604020202020204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1052" name="Google Shape;1052;p14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1053" name="Google Shape;1053;p14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1054" name="Google Shape;1054;p14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1055" name="Google Shape;1055;p14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</p:grpSp>
      <p:grpSp>
        <p:nvGrpSpPr>
          <p:cNvPr id="1056" name="Google Shape;1056;p14"/>
          <p:cNvGrpSpPr/>
          <p:nvPr/>
        </p:nvGrpSpPr>
        <p:grpSpPr>
          <a:xfrm>
            <a:off x="2478247" y="3927464"/>
            <a:ext cx="7287743" cy="914576"/>
            <a:chOff x="2478247" y="3927464"/>
            <a:chExt cx="6973288" cy="914576"/>
          </a:xfrm>
        </p:grpSpPr>
        <p:sp>
          <p:nvSpPr>
            <p:cNvPr id="1057" name="Google Shape;1057;p14"/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Times New Roman" panose="02020603050405020304" pitchFamily="18" charset="0"/>
                  <a:ea typeface="Arima"/>
                  <a:cs typeface="Times New Roman" panose="02020603050405020304" pitchFamily="18" charset="0"/>
                  <a:sym typeface="Arima"/>
                </a:rPr>
                <a:t>999 999 998</a:t>
              </a:r>
              <a:endParaRPr lang="en-US" sz="3200" kern="0">
                <a:solidFill>
                  <a:srgbClr val="321500"/>
                </a:solidFill>
                <a:latin typeface="Times New Roman" panose="02020603050405020304" pitchFamily="18" charset="0"/>
                <a:ea typeface="Arima"/>
                <a:cs typeface="Times New Roman" panose="02020603050405020304" pitchFamily="18" charset="0"/>
                <a:sym typeface="Arima"/>
              </a:endParaRPr>
            </a:p>
          </p:txBody>
        </p:sp>
        <p:grpSp>
          <p:nvGrpSpPr>
            <p:cNvPr id="1058" name="Google Shape;1058;p14"/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059" name="Google Shape;1059;p14"/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0" name="Google Shape;1060;p14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061" name="Google Shape;1061;p14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062" name="Google Shape;1062;p14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63" name="Google Shape;1063;p14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064" name="Google Shape;1064;p14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065" name="Google Shape;1065;p14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66" name="Google Shape;1066;p14"/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rgbClr val="FFFF63"/>
                    </a:gs>
                  </a:gsLst>
                  <a:lin ang="16200000" scaled="0"/>
                </a:gra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067" name="Google Shape;1067;p14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8" name="Google Shape;1068;p14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9" name="Google Shape;1069;p14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0" name="Google Shape;1070;p14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rgbClr val="FFFF63"/>
                  </a:gs>
                </a:gsLst>
                <a:lin ang="16200000" scaled="0"/>
              </a:gra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71" name="Google Shape;1071;p14"/>
          <p:cNvGrpSpPr/>
          <p:nvPr/>
        </p:nvGrpSpPr>
        <p:grpSpPr>
          <a:xfrm>
            <a:off x="2500562" y="5157036"/>
            <a:ext cx="7262120" cy="908269"/>
            <a:chOff x="2500562" y="5157035"/>
            <a:chExt cx="6937953" cy="908269"/>
          </a:xfrm>
        </p:grpSpPr>
        <p:sp>
          <p:nvSpPr>
            <p:cNvPr id="1072" name="Google Shape;1072;p14"/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FFFF">
                    <a:alpha val="66666"/>
                  </a:srgbClr>
                </a:gs>
                <a:gs pos="60000">
                  <a:srgbClr val="B1FFFF"/>
                </a:gs>
                <a:gs pos="100000">
                  <a:srgbClr val="D9FFFF"/>
                </a:gs>
              </a:gsLst>
              <a:lin ang="10800000" scaled="0"/>
            </a:gradFill>
            <a:ln w="57150" cap="flat" cmpd="sng">
              <a:solidFill>
                <a:srgbClr val="2B70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200" kern="0">
                  <a:solidFill>
                    <a:srgbClr val="321500"/>
                  </a:solidFill>
                  <a:latin typeface="Times New Roman" panose="02020603050405020304" pitchFamily="18" charset="0"/>
                  <a:ea typeface="Arima"/>
                  <a:cs typeface="Times New Roman" panose="02020603050405020304" pitchFamily="18" charset="0"/>
                  <a:sym typeface="Arima"/>
                </a:rPr>
                <a:t>998 999 999</a:t>
              </a:r>
              <a:endParaRPr lang="en-US" sz="3200" kern="0">
                <a:solidFill>
                  <a:srgbClr val="321500"/>
                </a:solidFill>
                <a:latin typeface="Times New Roman" panose="02020603050405020304" pitchFamily="18" charset="0"/>
                <a:ea typeface="Arima"/>
                <a:cs typeface="Times New Roman" panose="02020603050405020304" pitchFamily="18" charset="0"/>
                <a:sym typeface="Arima"/>
              </a:endParaRPr>
            </a:p>
          </p:txBody>
        </p:sp>
        <p:grpSp>
          <p:nvGrpSpPr>
            <p:cNvPr id="1073" name="Google Shape;1073;p14"/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1074" name="Google Shape;1074;p14"/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5" name="Google Shape;1075;p14"/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076" name="Google Shape;1076;p14"/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077" name="Google Shape;1077;p14"/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78" name="Google Shape;1078;p14"/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079" name="Google Shape;1079;p14"/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080" name="Google Shape;1080;p14"/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81" name="Google Shape;1081;p14"/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63FF63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17" tIns="45700" rIns="91417" bIns="45700" anchor="ctr" anchorCtr="0">
                  <a:noAutofit/>
                </a:bodyPr>
                <a:lstStyle/>
                <a:p>
                  <a:pPr defTabSz="609600">
                    <a:buClr>
                      <a:srgbClr val="000000"/>
                    </a:buClr>
                  </a:pPr>
                  <a:endParaRPr sz="6600" kern="0">
                    <a:solidFill>
                      <a:srgbClr val="FFFBF8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082" name="Google Shape;1082;p14"/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3" name="Google Shape;1083;p14"/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4" name="Google Shape;1084;p14"/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5" name="Google Shape;1085;p14"/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rgbClr val="63FF63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17" tIns="45700" rIns="91417" bIns="45700" anchor="ctr" anchorCtr="0">
                <a:noAutofit/>
              </a:bodyPr>
              <a:lstStyle/>
              <a:p>
                <a:pPr defTabSz="609600">
                  <a:buClr>
                    <a:srgbClr val="000000"/>
                  </a:buClr>
                </a:pPr>
                <a:endParaRPr sz="6600" kern="0">
                  <a:solidFill>
                    <a:srgbClr val="FFFBF8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086" name="Google Shape;1086;p1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-197432" y="3862082"/>
            <a:ext cx="2670199" cy="30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 descr="A blue and orange text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80" y="790301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5734" r="573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2941035" y="2978127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Soldier Cartoon Military Army Men - Angry Cartoon Army Man - Free  Transparent PNG Clipart Images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29869" y="3355212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Soldier Cartoon Military Army Men - Angry Cartoon Army Man - Free  Transparent PNG Clipart Images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87996" y="3229517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29355" y="3213652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57250" y="3377394"/>
            <a:ext cx="4114799" cy="2571819"/>
            <a:chOff x="857250" y="3377394"/>
            <a:chExt cx="4114799" cy="2571819"/>
          </a:xfrm>
        </p:grpSpPr>
        <p:grpSp>
          <p:nvGrpSpPr>
            <p:cNvPr id="2" name="Group 1"/>
            <p:cNvGrpSpPr/>
            <p:nvPr/>
          </p:nvGrpSpPr>
          <p:grpSpPr>
            <a:xfrm>
              <a:off x="857250" y="3427239"/>
              <a:ext cx="4114799" cy="2521974"/>
              <a:chOff x="857250" y="3427239"/>
              <a:chExt cx="4114799" cy="2521974"/>
            </a:xfrm>
          </p:grpSpPr>
          <p:pic>
            <p:nvPicPr>
              <p:cNvPr id="18" name="Picture 6" descr="CodePen - Normaal Tanks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857250" y="3427239"/>
                <a:ext cx="4114799" cy="2521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330" y="4456464"/>
                <a:ext cx="230784" cy="153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animated-vietnam-flag-image-0016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1116351" y="3377394"/>
              <a:ext cx="981075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2401947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179879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959038" y="2747290"/>
            <a:ext cx="3376677" cy="3195784"/>
            <a:chOff x="7959038" y="2747290"/>
            <a:chExt cx="3376677" cy="3195784"/>
          </a:xfrm>
        </p:grpSpPr>
        <p:pic>
          <p:nvPicPr>
            <p:cNvPr id="39" name="Picture 2" descr="tank - Album on Imgur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959038" y="2747290"/>
              <a:ext cx="3376677" cy="319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lag Waving Sticker by NRSC for iOS &amp;amp; Android | GIPHY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076175" y="2839823"/>
              <a:ext cx="1223887" cy="122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18" descr="Soldier Cartoon Military Army Men - Angry Cartoon Army Man - Free  Transparent PNG Clipart Images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56097" y="4641534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8" descr="Soldier Cartoon Military Army Men - Angry Cartoon Army Man - Free  Transparent PNG Clipart Images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6991" y="4652166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6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3750" y="4132302"/>
            <a:ext cx="753864" cy="648323"/>
          </a:xfrm>
          <a:prstGeom prst="rect">
            <a:avLst/>
          </a:prstGeom>
        </p:spPr>
      </p:pic>
      <p:pic>
        <p:nvPicPr>
          <p:cNvPr id="48" name="08 NK PowerSkill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8349" y="3377394"/>
            <a:ext cx="3891847" cy="3143415"/>
          </a:xfrm>
          <a:prstGeom prst="rect">
            <a:avLst/>
          </a:prstGeom>
        </p:spPr>
      </p:pic>
      <p:sp>
        <p:nvSpPr>
          <p:cNvPr id="31" name="Rectangle: Rounded Corners 30"/>
          <p:cNvSpPr/>
          <p:nvPr/>
        </p:nvSpPr>
        <p:spPr>
          <a:xfrm>
            <a:off x="174528" y="100327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06 NK PowerSkills"/>
          <p:cNvSpPr txBox="1"/>
          <p:nvPr/>
        </p:nvSpPr>
        <p:spPr>
          <a:xfrm>
            <a:off x="214605" y="233714"/>
            <a:ext cx="54622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 gồm 3 trăm triệu, 7 chục triệu, 8 chục nghìn, 9 nghìn, 1 trăm, 2 chục, 4 đơn vị được viết là: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3" name="Đ Ghé thăm Fb.com/nkpowerskills"/>
          <p:cNvSpPr/>
          <p:nvPr/>
        </p:nvSpPr>
        <p:spPr>
          <a:xfrm>
            <a:off x="8985531" y="1351173"/>
            <a:ext cx="3110864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370 089 124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4" name="Ghé thăm Fb.com/nkpowerskills"/>
          <p:cNvSpPr/>
          <p:nvPr/>
        </p:nvSpPr>
        <p:spPr>
          <a:xfrm>
            <a:off x="5897517" y="1351173"/>
            <a:ext cx="3023021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B. 370 890 124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5" name="Ghé thăm Fb.com/nkpowerskills"/>
          <p:cNvSpPr/>
          <p:nvPr/>
        </p:nvSpPr>
        <p:spPr>
          <a:xfrm>
            <a:off x="5883642" y="150105"/>
            <a:ext cx="3036896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3 789 124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6" name="Ghé thăm Fb.com/nkpowerskills"/>
          <p:cNvSpPr/>
          <p:nvPr/>
        </p:nvSpPr>
        <p:spPr>
          <a:xfrm>
            <a:off x="8989205" y="150107"/>
            <a:ext cx="307249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37 089 124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2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475" y="184064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428" y="47547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450" y="58726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450" y="17567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194611" y="2894601"/>
            <a:ext cx="2082218" cy="2082218"/>
            <a:chOff x="5042464" y="2916008"/>
            <a:chExt cx="2082218" cy="2082218"/>
          </a:xfrm>
        </p:grpSpPr>
        <p:pic>
          <p:nvPicPr>
            <p:cNvPr id="53" name="ĐC SHARE MIỄN PHÍ BỞI NK POWERSKILLS" descr="Download Software Development Services - Covent Garden PNG Image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2464" y="2916008"/>
              <a:ext cx="2082218" cy="2082218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: Shape 6"/>
            <p:cNvSpPr/>
            <p:nvPr/>
          </p:nvSpPr>
          <p:spPr>
            <a:xfrm>
              <a:off x="5167313" y="3414713"/>
              <a:ext cx="1833562" cy="876300"/>
            </a:xfrm>
            <a:custGeom>
              <a:avLst/>
              <a:gdLst>
                <a:gd name="connsiteX0" fmla="*/ 385762 w 1833562"/>
                <a:gd name="connsiteY0" fmla="*/ 0 h 876300"/>
                <a:gd name="connsiteX1" fmla="*/ 385762 w 1833562"/>
                <a:gd name="connsiteY1" fmla="*/ 0 h 876300"/>
                <a:gd name="connsiteX2" fmla="*/ 485775 w 1833562"/>
                <a:gd name="connsiteY2" fmla="*/ 4762 h 876300"/>
                <a:gd name="connsiteX3" fmla="*/ 1681162 w 1833562"/>
                <a:gd name="connsiteY3" fmla="*/ 209550 h 876300"/>
                <a:gd name="connsiteX4" fmla="*/ 1833562 w 1833562"/>
                <a:gd name="connsiteY4" fmla="*/ 323850 h 876300"/>
                <a:gd name="connsiteX5" fmla="*/ 1819275 w 1833562"/>
                <a:gd name="connsiteY5" fmla="*/ 614362 h 876300"/>
                <a:gd name="connsiteX6" fmla="*/ 1752600 w 1833562"/>
                <a:gd name="connsiteY6" fmla="*/ 800100 h 876300"/>
                <a:gd name="connsiteX7" fmla="*/ 366712 w 1833562"/>
                <a:gd name="connsiteY7" fmla="*/ 876300 h 876300"/>
                <a:gd name="connsiteX8" fmla="*/ 28575 w 1833562"/>
                <a:gd name="connsiteY8" fmla="*/ 790575 h 876300"/>
                <a:gd name="connsiteX9" fmla="*/ 0 w 1833562"/>
                <a:gd name="connsiteY9" fmla="*/ 590550 h 876300"/>
                <a:gd name="connsiteX10" fmla="*/ 33337 w 1833562"/>
                <a:gd name="connsiteY10" fmla="*/ 242887 h 876300"/>
                <a:gd name="connsiteX11" fmla="*/ 385762 w 1833562"/>
                <a:gd name="connsiteY11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3562" h="876300">
                  <a:moveTo>
                    <a:pt x="385762" y="0"/>
                  </a:moveTo>
                  <a:lnTo>
                    <a:pt x="385762" y="0"/>
                  </a:lnTo>
                  <a:lnTo>
                    <a:pt x="485775" y="4762"/>
                  </a:lnTo>
                  <a:lnTo>
                    <a:pt x="1681162" y="209550"/>
                  </a:lnTo>
                  <a:lnTo>
                    <a:pt x="1833562" y="323850"/>
                  </a:lnTo>
                  <a:lnTo>
                    <a:pt x="1819275" y="614362"/>
                  </a:lnTo>
                  <a:lnTo>
                    <a:pt x="1752600" y="800100"/>
                  </a:lnTo>
                  <a:lnTo>
                    <a:pt x="366712" y="876300"/>
                  </a:lnTo>
                  <a:lnTo>
                    <a:pt x="28575" y="790575"/>
                  </a:lnTo>
                  <a:lnTo>
                    <a:pt x="0" y="590550"/>
                  </a:lnTo>
                  <a:lnTo>
                    <a:pt x="33337" y="242887"/>
                  </a:lnTo>
                  <a:lnTo>
                    <a:pt x="385762" y="0"/>
                  </a:lnTo>
                  <a:close/>
                </a:path>
              </a:pathLst>
            </a:custGeom>
            <a:solidFill>
              <a:srgbClr val="EF4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53517" y="3286905"/>
              <a:ext cx="141897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KHAI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HỎA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648084" y="2104323"/>
            <a:ext cx="3475492" cy="3833949"/>
            <a:chOff x="4328994" y="475705"/>
            <a:chExt cx="3475492" cy="3833949"/>
          </a:xfrm>
        </p:grpSpPr>
        <p:pic>
          <p:nvPicPr>
            <p:cNvPr id="55" name="Picture 2" descr="E&amp;amp;C Thái Bình Dương – Công ty thiết kế, thi công pccc uy tín – Lắp đặt hệ  thống PCCC"/>
            <p:cNvPicPr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328994" y="475705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15517" y="1697818"/>
              <a:ext cx="2853175" cy="16094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5456 0.1326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1" y="662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5734" r="573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2941035" y="2978127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Soldier Cartoon Military Army Men - Angry Cartoon Army Man - Free  Transparent PNG Clipart Images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29869" y="3355212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Soldier Cartoon Military Army Men - Angry Cartoon Army Man - Free  Transparent PNG Clipart Images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87996" y="3229517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29355" y="3213652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57250" y="3377394"/>
            <a:ext cx="4114799" cy="2571819"/>
            <a:chOff x="857250" y="3377394"/>
            <a:chExt cx="4114799" cy="2571819"/>
          </a:xfrm>
        </p:grpSpPr>
        <p:grpSp>
          <p:nvGrpSpPr>
            <p:cNvPr id="2" name="Group 1"/>
            <p:cNvGrpSpPr/>
            <p:nvPr/>
          </p:nvGrpSpPr>
          <p:grpSpPr>
            <a:xfrm>
              <a:off x="857250" y="3427239"/>
              <a:ext cx="4114799" cy="2521974"/>
              <a:chOff x="857250" y="3427239"/>
              <a:chExt cx="4114799" cy="2521974"/>
            </a:xfrm>
          </p:grpSpPr>
          <p:pic>
            <p:nvPicPr>
              <p:cNvPr id="18" name="Picture 6" descr="CodePen - Normaal Tanks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857250" y="3427239"/>
                <a:ext cx="4114799" cy="2521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330" y="4456464"/>
                <a:ext cx="230784" cy="153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animated-vietnam-flag-image-0016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1116351" y="3377394"/>
              <a:ext cx="981075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2401947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179879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959038" y="2747290"/>
            <a:ext cx="3376677" cy="3195784"/>
            <a:chOff x="7959038" y="2747290"/>
            <a:chExt cx="3376677" cy="3195784"/>
          </a:xfrm>
        </p:grpSpPr>
        <p:pic>
          <p:nvPicPr>
            <p:cNvPr id="39" name="Picture 2" descr="tank - Album on Imgur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959038" y="2747290"/>
              <a:ext cx="3376677" cy="319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lag Waving Sticker by NRSC for iOS &amp;amp; Android | GIPHY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076175" y="2839823"/>
              <a:ext cx="1223887" cy="122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18" descr="Soldier Cartoon Military Army Men - Angry Cartoon Army Man - Free  Transparent PNG Clipart Images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56097" y="4641534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6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3750" y="4132302"/>
            <a:ext cx="753864" cy="648323"/>
          </a:xfrm>
          <a:prstGeom prst="rect">
            <a:avLst/>
          </a:prstGeom>
        </p:spPr>
      </p:pic>
      <p:pic>
        <p:nvPicPr>
          <p:cNvPr id="48" name="08 NK PowerSkill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8585" y="3407581"/>
            <a:ext cx="3891847" cy="3143415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174528" y="100327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06 NK PowerSkills"/>
          <p:cNvSpPr txBox="1"/>
          <p:nvPr/>
        </p:nvSpPr>
        <p:spPr>
          <a:xfrm>
            <a:off x="214605" y="233714"/>
            <a:ext cx="5557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 gồm 1 trăm triệu, 9 triệu, 2 trăm nghìn, 4 nghìn, 3 trăm, 5 đơn vị được viết là: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Đ Ghé thăm Fb.com/nkpowerskills"/>
          <p:cNvSpPr/>
          <p:nvPr/>
        </p:nvSpPr>
        <p:spPr>
          <a:xfrm>
            <a:off x="5965948" y="1336832"/>
            <a:ext cx="293334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109 204 305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Ghé thăm Fb.com/nkpowerskills"/>
          <p:cNvSpPr/>
          <p:nvPr/>
        </p:nvSpPr>
        <p:spPr>
          <a:xfrm>
            <a:off x="9107469" y="1336832"/>
            <a:ext cx="2947222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109 230 305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Ghé thăm Fb.com/nkpowerskills"/>
          <p:cNvSpPr/>
          <p:nvPr/>
        </p:nvSpPr>
        <p:spPr>
          <a:xfrm>
            <a:off x="9093593" y="135764"/>
            <a:ext cx="2961098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190 240 350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Ghé thăm Fb.com/nkpowerskills"/>
          <p:cNvSpPr/>
          <p:nvPr/>
        </p:nvSpPr>
        <p:spPr>
          <a:xfrm>
            <a:off x="5931254" y="135766"/>
            <a:ext cx="293334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192 435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9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82" y="18869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82" y="47542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428" y="5325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656" y="1787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5194611" y="2894601"/>
            <a:ext cx="2082218" cy="2082218"/>
            <a:chOff x="5042464" y="2916008"/>
            <a:chExt cx="2082218" cy="2082218"/>
          </a:xfrm>
        </p:grpSpPr>
        <p:pic>
          <p:nvPicPr>
            <p:cNvPr id="44" name="ĐC SHARE MIỄN PHÍ BỞI NK POWERSKILLS" descr="Download Software Development Services - Covent Garden PNG Image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2464" y="2916008"/>
              <a:ext cx="2082218" cy="2082218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Freeform: Shape 44"/>
            <p:cNvSpPr/>
            <p:nvPr/>
          </p:nvSpPr>
          <p:spPr>
            <a:xfrm>
              <a:off x="5167313" y="3414713"/>
              <a:ext cx="1833562" cy="876300"/>
            </a:xfrm>
            <a:custGeom>
              <a:avLst/>
              <a:gdLst>
                <a:gd name="connsiteX0" fmla="*/ 385762 w 1833562"/>
                <a:gd name="connsiteY0" fmla="*/ 0 h 876300"/>
                <a:gd name="connsiteX1" fmla="*/ 385762 w 1833562"/>
                <a:gd name="connsiteY1" fmla="*/ 0 h 876300"/>
                <a:gd name="connsiteX2" fmla="*/ 485775 w 1833562"/>
                <a:gd name="connsiteY2" fmla="*/ 4762 h 876300"/>
                <a:gd name="connsiteX3" fmla="*/ 1681162 w 1833562"/>
                <a:gd name="connsiteY3" fmla="*/ 209550 h 876300"/>
                <a:gd name="connsiteX4" fmla="*/ 1833562 w 1833562"/>
                <a:gd name="connsiteY4" fmla="*/ 323850 h 876300"/>
                <a:gd name="connsiteX5" fmla="*/ 1819275 w 1833562"/>
                <a:gd name="connsiteY5" fmla="*/ 614362 h 876300"/>
                <a:gd name="connsiteX6" fmla="*/ 1752600 w 1833562"/>
                <a:gd name="connsiteY6" fmla="*/ 800100 h 876300"/>
                <a:gd name="connsiteX7" fmla="*/ 366712 w 1833562"/>
                <a:gd name="connsiteY7" fmla="*/ 876300 h 876300"/>
                <a:gd name="connsiteX8" fmla="*/ 28575 w 1833562"/>
                <a:gd name="connsiteY8" fmla="*/ 790575 h 876300"/>
                <a:gd name="connsiteX9" fmla="*/ 0 w 1833562"/>
                <a:gd name="connsiteY9" fmla="*/ 590550 h 876300"/>
                <a:gd name="connsiteX10" fmla="*/ 33337 w 1833562"/>
                <a:gd name="connsiteY10" fmla="*/ 242887 h 876300"/>
                <a:gd name="connsiteX11" fmla="*/ 385762 w 1833562"/>
                <a:gd name="connsiteY11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3562" h="876300">
                  <a:moveTo>
                    <a:pt x="385762" y="0"/>
                  </a:moveTo>
                  <a:lnTo>
                    <a:pt x="385762" y="0"/>
                  </a:lnTo>
                  <a:lnTo>
                    <a:pt x="485775" y="4762"/>
                  </a:lnTo>
                  <a:lnTo>
                    <a:pt x="1681162" y="209550"/>
                  </a:lnTo>
                  <a:lnTo>
                    <a:pt x="1833562" y="323850"/>
                  </a:lnTo>
                  <a:lnTo>
                    <a:pt x="1819275" y="614362"/>
                  </a:lnTo>
                  <a:lnTo>
                    <a:pt x="1752600" y="800100"/>
                  </a:lnTo>
                  <a:lnTo>
                    <a:pt x="366712" y="876300"/>
                  </a:lnTo>
                  <a:lnTo>
                    <a:pt x="28575" y="790575"/>
                  </a:lnTo>
                  <a:lnTo>
                    <a:pt x="0" y="590550"/>
                  </a:lnTo>
                  <a:lnTo>
                    <a:pt x="33337" y="242887"/>
                  </a:lnTo>
                  <a:lnTo>
                    <a:pt x="385762" y="0"/>
                  </a:lnTo>
                  <a:close/>
                </a:path>
              </a:pathLst>
            </a:custGeom>
            <a:solidFill>
              <a:srgbClr val="EF4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53517" y="3286905"/>
              <a:ext cx="141897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KHAI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HỎA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8084" y="2104323"/>
            <a:ext cx="3475492" cy="3833949"/>
            <a:chOff x="4328994" y="475705"/>
            <a:chExt cx="3475492" cy="3833949"/>
          </a:xfrm>
        </p:grpSpPr>
        <p:pic>
          <p:nvPicPr>
            <p:cNvPr id="50" name="Picture 2" descr="E&amp;amp;C Thái Bình Dương – Công ty thiết kế, thi công pccc uy tín – Lắp đặt hệ  thống PCCC"/>
            <p:cNvPicPr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328994" y="475705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15517" y="1697818"/>
              <a:ext cx="2853175" cy="16094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45131 0.1326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65" y="6620"/>
                                    </p:animMotion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5734" r="573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2941035" y="2978127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Soldier Cartoon Military Army Men - Angry Cartoon Army Man - Free  Transparent PNG Clipart Images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29869" y="3355212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Soldier Cartoon Military Army Men - Angry Cartoon Army Man - Free  Transparent PNG Clipart Images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87996" y="3229517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29355" y="3213652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57250" y="3377394"/>
            <a:ext cx="4114799" cy="2571819"/>
            <a:chOff x="857250" y="3377394"/>
            <a:chExt cx="4114799" cy="2571819"/>
          </a:xfrm>
        </p:grpSpPr>
        <p:grpSp>
          <p:nvGrpSpPr>
            <p:cNvPr id="2" name="Group 1"/>
            <p:cNvGrpSpPr/>
            <p:nvPr/>
          </p:nvGrpSpPr>
          <p:grpSpPr>
            <a:xfrm>
              <a:off x="857250" y="3427239"/>
              <a:ext cx="4114799" cy="2521974"/>
              <a:chOff x="857250" y="3427239"/>
              <a:chExt cx="4114799" cy="2521974"/>
            </a:xfrm>
          </p:grpSpPr>
          <p:pic>
            <p:nvPicPr>
              <p:cNvPr id="18" name="Picture 6" descr="CodePen - Normaal Tanks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857250" y="3427239"/>
                <a:ext cx="4114799" cy="2521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330" y="4456464"/>
                <a:ext cx="230784" cy="153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animated-vietnam-flag-image-0016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1116351" y="3377394"/>
              <a:ext cx="981075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2401947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179879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6 NK PowerSkill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3750" y="4132302"/>
            <a:ext cx="753864" cy="648323"/>
          </a:xfrm>
          <a:prstGeom prst="rect">
            <a:avLst/>
          </a:prstGeom>
        </p:spPr>
      </p:pic>
      <p:pic>
        <p:nvPicPr>
          <p:cNvPr id="48" name="08 NK PowerSkill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3188" y="2177781"/>
            <a:ext cx="3891847" cy="31434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959038" y="2747290"/>
            <a:ext cx="3376677" cy="3195784"/>
            <a:chOff x="7959038" y="2747290"/>
            <a:chExt cx="3376677" cy="3195784"/>
          </a:xfrm>
        </p:grpSpPr>
        <p:pic>
          <p:nvPicPr>
            <p:cNvPr id="39" name="Picture 2" descr="tank - Album on Imgur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959038" y="2747290"/>
              <a:ext cx="3376677" cy="319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lag Waving Sticker by NRSC for iOS &amp;amp; Android | GIPHY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076175" y="2839823"/>
              <a:ext cx="1223887" cy="122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: Rounded Corners 19"/>
          <p:cNvSpPr/>
          <p:nvPr/>
        </p:nvSpPr>
        <p:spPr>
          <a:xfrm>
            <a:off x="174528" y="100327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06 NK PowerSkills"/>
          <p:cNvSpPr txBox="1"/>
          <p:nvPr/>
        </p:nvSpPr>
        <p:spPr>
          <a:xfrm>
            <a:off x="214605" y="233714"/>
            <a:ext cx="5290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524 316 780 = 500 000 000 + 20 000 000 + 4 000 000 + … + 10 000 + 700 + 80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Đ Ghé thăm Fb.com/nkpowerskills"/>
          <p:cNvSpPr/>
          <p:nvPr/>
        </p:nvSpPr>
        <p:spPr>
          <a:xfrm>
            <a:off x="5892189" y="104454"/>
            <a:ext cx="293334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300 000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Ghé thăm Fb.com/nkpowerskills"/>
          <p:cNvSpPr/>
          <p:nvPr/>
        </p:nvSpPr>
        <p:spPr>
          <a:xfrm>
            <a:off x="9033710" y="104454"/>
            <a:ext cx="2947222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000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Ghé thăm Fb.com/nkpowerskills"/>
          <p:cNvSpPr/>
          <p:nvPr/>
        </p:nvSpPr>
        <p:spPr>
          <a:xfrm>
            <a:off x="9022062" y="1445247"/>
            <a:ext cx="2961098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30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Ghé thăm Fb.com/nkpowerskills"/>
          <p:cNvSpPr/>
          <p:nvPr/>
        </p:nvSpPr>
        <p:spPr>
          <a:xfrm>
            <a:off x="5859723" y="1445249"/>
            <a:ext cx="293334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30 000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6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23" y="65453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551" y="17849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897" y="184205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897" y="5547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5194611" y="2894601"/>
            <a:ext cx="2082218" cy="2082218"/>
            <a:chOff x="5042464" y="2916008"/>
            <a:chExt cx="2082218" cy="2082218"/>
          </a:xfrm>
        </p:grpSpPr>
        <p:pic>
          <p:nvPicPr>
            <p:cNvPr id="34" name="ĐC SHARE MIỄN PHÍ BỞI NK POWERSKILLS" descr="Download Software Development Services - Covent Garden PNG Image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2464" y="2916008"/>
              <a:ext cx="2082218" cy="2082218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Freeform: Shape 34"/>
            <p:cNvSpPr/>
            <p:nvPr/>
          </p:nvSpPr>
          <p:spPr>
            <a:xfrm>
              <a:off x="5167313" y="3414713"/>
              <a:ext cx="1833562" cy="876300"/>
            </a:xfrm>
            <a:custGeom>
              <a:avLst/>
              <a:gdLst>
                <a:gd name="connsiteX0" fmla="*/ 385762 w 1833562"/>
                <a:gd name="connsiteY0" fmla="*/ 0 h 876300"/>
                <a:gd name="connsiteX1" fmla="*/ 385762 w 1833562"/>
                <a:gd name="connsiteY1" fmla="*/ 0 h 876300"/>
                <a:gd name="connsiteX2" fmla="*/ 485775 w 1833562"/>
                <a:gd name="connsiteY2" fmla="*/ 4762 h 876300"/>
                <a:gd name="connsiteX3" fmla="*/ 1681162 w 1833562"/>
                <a:gd name="connsiteY3" fmla="*/ 209550 h 876300"/>
                <a:gd name="connsiteX4" fmla="*/ 1833562 w 1833562"/>
                <a:gd name="connsiteY4" fmla="*/ 323850 h 876300"/>
                <a:gd name="connsiteX5" fmla="*/ 1819275 w 1833562"/>
                <a:gd name="connsiteY5" fmla="*/ 614362 h 876300"/>
                <a:gd name="connsiteX6" fmla="*/ 1752600 w 1833562"/>
                <a:gd name="connsiteY6" fmla="*/ 800100 h 876300"/>
                <a:gd name="connsiteX7" fmla="*/ 366712 w 1833562"/>
                <a:gd name="connsiteY7" fmla="*/ 876300 h 876300"/>
                <a:gd name="connsiteX8" fmla="*/ 28575 w 1833562"/>
                <a:gd name="connsiteY8" fmla="*/ 790575 h 876300"/>
                <a:gd name="connsiteX9" fmla="*/ 0 w 1833562"/>
                <a:gd name="connsiteY9" fmla="*/ 590550 h 876300"/>
                <a:gd name="connsiteX10" fmla="*/ 33337 w 1833562"/>
                <a:gd name="connsiteY10" fmla="*/ 242887 h 876300"/>
                <a:gd name="connsiteX11" fmla="*/ 385762 w 1833562"/>
                <a:gd name="connsiteY11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3562" h="876300">
                  <a:moveTo>
                    <a:pt x="385762" y="0"/>
                  </a:moveTo>
                  <a:lnTo>
                    <a:pt x="385762" y="0"/>
                  </a:lnTo>
                  <a:lnTo>
                    <a:pt x="485775" y="4762"/>
                  </a:lnTo>
                  <a:lnTo>
                    <a:pt x="1681162" y="209550"/>
                  </a:lnTo>
                  <a:lnTo>
                    <a:pt x="1833562" y="323850"/>
                  </a:lnTo>
                  <a:lnTo>
                    <a:pt x="1819275" y="614362"/>
                  </a:lnTo>
                  <a:lnTo>
                    <a:pt x="1752600" y="800100"/>
                  </a:lnTo>
                  <a:lnTo>
                    <a:pt x="366712" y="876300"/>
                  </a:lnTo>
                  <a:lnTo>
                    <a:pt x="28575" y="790575"/>
                  </a:lnTo>
                  <a:lnTo>
                    <a:pt x="0" y="590550"/>
                  </a:lnTo>
                  <a:lnTo>
                    <a:pt x="33337" y="242887"/>
                  </a:lnTo>
                  <a:lnTo>
                    <a:pt x="385762" y="0"/>
                  </a:lnTo>
                  <a:close/>
                </a:path>
              </a:pathLst>
            </a:custGeom>
            <a:solidFill>
              <a:srgbClr val="EF4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53517" y="3286905"/>
              <a:ext cx="141897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KHAI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HỎA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648084" y="2104323"/>
            <a:ext cx="3475492" cy="3833949"/>
            <a:chOff x="4328994" y="475705"/>
            <a:chExt cx="3475492" cy="3833949"/>
          </a:xfrm>
        </p:grpSpPr>
        <p:pic>
          <p:nvPicPr>
            <p:cNvPr id="42" name="Picture 2" descr="E&amp;amp;C Thái Bình Dương – Công ty thiết kế, thi công pccc uy tín – Lắp đặt hệ  thống PCCC"/>
            <p:cNvPicPr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328994" y="475705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15517" y="1697818"/>
              <a:ext cx="2853175" cy="16094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44 -0.02477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5734" r="573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2941035" y="2978127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Soldier Cartoon Military Army Men - Angry Cartoon Army Man - Free  Transparent PNG Clipart Images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21" b="91022" l="10000" r="94333">
                        <a14:foregroundMark x1="48000" y1="7121" x2="41667" y2="7121"/>
                        <a14:foregroundMark x1="40000" y1="91022" x2="40000" y2="91022"/>
                        <a14:foregroundMark x1="86333" y1="59752" x2="70333" y2="60681"/>
                        <a14:foregroundMark x1="91333" y1="53251" x2="90333" y2="54799"/>
                        <a14:foregroundMark x1="94333" y1="58514" x2="94000" y2="60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29869" y="3355212"/>
            <a:ext cx="1866908" cy="2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29355" y="3213652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57250" y="3377394"/>
            <a:ext cx="4114799" cy="2571819"/>
            <a:chOff x="857250" y="3377394"/>
            <a:chExt cx="4114799" cy="2571819"/>
          </a:xfrm>
        </p:grpSpPr>
        <p:grpSp>
          <p:nvGrpSpPr>
            <p:cNvPr id="2" name="Group 1"/>
            <p:cNvGrpSpPr/>
            <p:nvPr/>
          </p:nvGrpSpPr>
          <p:grpSpPr>
            <a:xfrm>
              <a:off x="857250" y="3427239"/>
              <a:ext cx="4114799" cy="2521974"/>
              <a:chOff x="857250" y="3427239"/>
              <a:chExt cx="4114799" cy="2521974"/>
            </a:xfrm>
          </p:grpSpPr>
          <p:pic>
            <p:nvPicPr>
              <p:cNvPr id="18" name="Picture 6" descr="CodePen - Normaal Tanks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857250" y="3427239"/>
                <a:ext cx="4114799" cy="2521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330" y="4456464"/>
                <a:ext cx="230784" cy="153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animated-vietnam-flag-image-0016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1116351" y="3377394"/>
              <a:ext cx="981075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2401947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179879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6 NK PowerSkill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3750" y="4132302"/>
            <a:ext cx="753864" cy="648323"/>
          </a:xfrm>
          <a:prstGeom prst="rect">
            <a:avLst/>
          </a:prstGeom>
        </p:spPr>
      </p:pic>
      <p:pic>
        <p:nvPicPr>
          <p:cNvPr id="48" name="08 NK PowerSkill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9240" y="2096140"/>
            <a:ext cx="3891847" cy="31434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959038" y="2747290"/>
            <a:ext cx="3376677" cy="3195784"/>
            <a:chOff x="7959038" y="2747290"/>
            <a:chExt cx="3376677" cy="3195784"/>
          </a:xfrm>
        </p:grpSpPr>
        <p:pic>
          <p:nvPicPr>
            <p:cNvPr id="39" name="Picture 2" descr="tank - Album on Imgur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959038" y="2747290"/>
              <a:ext cx="3376677" cy="319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lag Waving Sticker by NRSC for iOS &amp;amp; Android | GIPHY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076175" y="2839823"/>
              <a:ext cx="1223887" cy="122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ectangle: Rounded Corners 18"/>
          <p:cNvSpPr/>
          <p:nvPr/>
        </p:nvSpPr>
        <p:spPr>
          <a:xfrm>
            <a:off x="174528" y="100327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06 NK PowerSkills"/>
          <p:cNvSpPr txBox="1"/>
          <p:nvPr/>
        </p:nvSpPr>
        <p:spPr>
          <a:xfrm>
            <a:off x="214604" y="233714"/>
            <a:ext cx="5328946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4. Trong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8 325 714,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 ở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hàng</a:t>
            </a:r>
            <a:r>
              <a:rPr kumimoji="0" lang="vi-VN" alt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 lớp nào?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Đ Ghé thăm Fb.com/nkpowerskills"/>
          <p:cNvSpPr/>
          <p:nvPr/>
        </p:nvSpPr>
        <p:spPr>
          <a:xfrm>
            <a:off x="9151882" y="99190"/>
            <a:ext cx="293334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hàng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chục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nghìn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nghìn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Ghé thăm Fb.com/nkpowerskills"/>
          <p:cNvSpPr/>
          <p:nvPr/>
        </p:nvSpPr>
        <p:spPr>
          <a:xfrm>
            <a:off x="9107469" y="1336832"/>
            <a:ext cx="2947222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hàng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chục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nghìn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triệu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Ghé thăm Fb.com/nkpowerskills"/>
          <p:cNvSpPr/>
          <p:nvPr/>
        </p:nvSpPr>
        <p:spPr>
          <a:xfrm>
            <a:off x="5918807" y="1305079"/>
            <a:ext cx="2961098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hàng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chục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triệu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triệu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Ghé thăm Fb.com/nkpowerskills"/>
          <p:cNvSpPr/>
          <p:nvPr/>
        </p:nvSpPr>
        <p:spPr>
          <a:xfrm>
            <a:off x="5931254" y="135766"/>
            <a:ext cx="293334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hàng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chục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triệu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nghìn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5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575" y="66175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82" y="47542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82" y="167442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656" y="1787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5194611" y="2894601"/>
            <a:ext cx="2082218" cy="2082218"/>
            <a:chOff x="5042464" y="2916008"/>
            <a:chExt cx="2082218" cy="2082218"/>
          </a:xfrm>
        </p:grpSpPr>
        <p:pic>
          <p:nvPicPr>
            <p:cNvPr id="33" name="ĐC SHARE MIỄN PHÍ BỞI NK POWERSKILLS" descr="Download Software Development Services - Covent Garden PNG Image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2464" y="2916008"/>
              <a:ext cx="2082218" cy="2082218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Freeform: Shape 33"/>
            <p:cNvSpPr/>
            <p:nvPr/>
          </p:nvSpPr>
          <p:spPr>
            <a:xfrm>
              <a:off x="5167313" y="3414713"/>
              <a:ext cx="1833562" cy="876300"/>
            </a:xfrm>
            <a:custGeom>
              <a:avLst/>
              <a:gdLst>
                <a:gd name="connsiteX0" fmla="*/ 385762 w 1833562"/>
                <a:gd name="connsiteY0" fmla="*/ 0 h 876300"/>
                <a:gd name="connsiteX1" fmla="*/ 385762 w 1833562"/>
                <a:gd name="connsiteY1" fmla="*/ 0 h 876300"/>
                <a:gd name="connsiteX2" fmla="*/ 485775 w 1833562"/>
                <a:gd name="connsiteY2" fmla="*/ 4762 h 876300"/>
                <a:gd name="connsiteX3" fmla="*/ 1681162 w 1833562"/>
                <a:gd name="connsiteY3" fmla="*/ 209550 h 876300"/>
                <a:gd name="connsiteX4" fmla="*/ 1833562 w 1833562"/>
                <a:gd name="connsiteY4" fmla="*/ 323850 h 876300"/>
                <a:gd name="connsiteX5" fmla="*/ 1819275 w 1833562"/>
                <a:gd name="connsiteY5" fmla="*/ 614362 h 876300"/>
                <a:gd name="connsiteX6" fmla="*/ 1752600 w 1833562"/>
                <a:gd name="connsiteY6" fmla="*/ 800100 h 876300"/>
                <a:gd name="connsiteX7" fmla="*/ 366712 w 1833562"/>
                <a:gd name="connsiteY7" fmla="*/ 876300 h 876300"/>
                <a:gd name="connsiteX8" fmla="*/ 28575 w 1833562"/>
                <a:gd name="connsiteY8" fmla="*/ 790575 h 876300"/>
                <a:gd name="connsiteX9" fmla="*/ 0 w 1833562"/>
                <a:gd name="connsiteY9" fmla="*/ 590550 h 876300"/>
                <a:gd name="connsiteX10" fmla="*/ 33337 w 1833562"/>
                <a:gd name="connsiteY10" fmla="*/ 242887 h 876300"/>
                <a:gd name="connsiteX11" fmla="*/ 385762 w 1833562"/>
                <a:gd name="connsiteY11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3562" h="876300">
                  <a:moveTo>
                    <a:pt x="385762" y="0"/>
                  </a:moveTo>
                  <a:lnTo>
                    <a:pt x="385762" y="0"/>
                  </a:lnTo>
                  <a:lnTo>
                    <a:pt x="485775" y="4762"/>
                  </a:lnTo>
                  <a:lnTo>
                    <a:pt x="1681162" y="209550"/>
                  </a:lnTo>
                  <a:lnTo>
                    <a:pt x="1833562" y="323850"/>
                  </a:lnTo>
                  <a:lnTo>
                    <a:pt x="1819275" y="614362"/>
                  </a:lnTo>
                  <a:lnTo>
                    <a:pt x="1752600" y="800100"/>
                  </a:lnTo>
                  <a:lnTo>
                    <a:pt x="366712" y="876300"/>
                  </a:lnTo>
                  <a:lnTo>
                    <a:pt x="28575" y="790575"/>
                  </a:lnTo>
                  <a:lnTo>
                    <a:pt x="0" y="590550"/>
                  </a:lnTo>
                  <a:lnTo>
                    <a:pt x="33337" y="242887"/>
                  </a:lnTo>
                  <a:lnTo>
                    <a:pt x="385762" y="0"/>
                  </a:lnTo>
                  <a:close/>
                </a:path>
              </a:pathLst>
            </a:custGeom>
            <a:solidFill>
              <a:srgbClr val="EF4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53517" y="3286905"/>
              <a:ext cx="141897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KHAI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HỎA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48084" y="2104323"/>
            <a:ext cx="3475492" cy="3833949"/>
            <a:chOff x="4328994" y="475705"/>
            <a:chExt cx="3475492" cy="3833949"/>
          </a:xfrm>
        </p:grpSpPr>
        <p:pic>
          <p:nvPicPr>
            <p:cNvPr id="40" name="Picture 2" descr="E&amp;amp;C Thái Bình Dương – Công ty thiết kế, thi công pccc uy tín – Lắp đặt hệ  thống PCCC"/>
            <p:cNvPicPr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328994" y="475705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15517" y="1697818"/>
              <a:ext cx="2853175" cy="16094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48438 -0.0472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5734" r="573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959038" y="2747290"/>
            <a:ext cx="3376677" cy="3195784"/>
            <a:chOff x="7959038" y="2747290"/>
            <a:chExt cx="3376677" cy="3195784"/>
          </a:xfrm>
        </p:grpSpPr>
        <p:pic>
          <p:nvPicPr>
            <p:cNvPr id="39" name="Picture 2" descr="tank - Album on Imgu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59038" y="2747290"/>
              <a:ext cx="3376677" cy="319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lag Waving Sticker by NRSC for iOS &amp;amp; Android | GIPHY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076175" y="2839823"/>
              <a:ext cx="1223887" cy="122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2941035" y="2978127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29355" y="3213652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57250" y="3377394"/>
            <a:ext cx="4114799" cy="2571819"/>
            <a:chOff x="857250" y="3377394"/>
            <a:chExt cx="4114799" cy="2571819"/>
          </a:xfrm>
        </p:grpSpPr>
        <p:grpSp>
          <p:nvGrpSpPr>
            <p:cNvPr id="2" name="Group 1"/>
            <p:cNvGrpSpPr/>
            <p:nvPr/>
          </p:nvGrpSpPr>
          <p:grpSpPr>
            <a:xfrm>
              <a:off x="857250" y="3427239"/>
              <a:ext cx="4114799" cy="2521974"/>
              <a:chOff x="857250" y="3427239"/>
              <a:chExt cx="4114799" cy="2521974"/>
            </a:xfrm>
          </p:grpSpPr>
          <p:pic>
            <p:nvPicPr>
              <p:cNvPr id="18" name="Picture 6" descr="CodePen - Normaal Tanks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857250" y="3427239"/>
                <a:ext cx="4114799" cy="2521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330" y="4456464"/>
                <a:ext cx="230784" cy="153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animated-vietnam-flag-image-0016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1116351" y="3377394"/>
              <a:ext cx="981075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2401947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Tải mẫu bộ đội vector, file AI, EPS, PNG, SVG, PSD, JPG/JPEG miễn phí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3"/>
          <a:stretch>
            <a:fillRect/>
          </a:stretch>
        </p:blipFill>
        <p:spPr bwMode="auto">
          <a:xfrm>
            <a:off x="179879" y="4286181"/>
            <a:ext cx="2201803" cy="25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6 NK PowerSkill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3750" y="4132302"/>
            <a:ext cx="753864" cy="648323"/>
          </a:xfrm>
          <a:prstGeom prst="rect">
            <a:avLst/>
          </a:prstGeom>
        </p:spPr>
      </p:pic>
      <p:pic>
        <p:nvPicPr>
          <p:cNvPr id="48" name="08 NK PowerSkill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4942" y="2773474"/>
            <a:ext cx="3891847" cy="314341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74528" y="100327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06 NK PowerSkills"/>
          <p:cNvSpPr txBox="1"/>
          <p:nvPr/>
        </p:nvSpPr>
        <p:spPr>
          <a:xfrm>
            <a:off x="214605" y="233714"/>
            <a:ext cx="536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5. 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502 000 000 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là: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Đ Ghé thăm Fb.com/nkpowerskills"/>
          <p:cNvSpPr/>
          <p:nvPr/>
        </p:nvSpPr>
        <p:spPr>
          <a:xfrm>
            <a:off x="5965948" y="1336832"/>
            <a:ext cx="293334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linh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triệu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Ghé thăm Fb.com/nkpowerskills"/>
          <p:cNvSpPr/>
          <p:nvPr/>
        </p:nvSpPr>
        <p:spPr>
          <a:xfrm>
            <a:off x="9107469" y="1336832"/>
            <a:ext cx="2947222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trăm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linh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hai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trăm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triệu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Ghé thăm Fb.com/nkpowerskills"/>
          <p:cNvSpPr/>
          <p:nvPr/>
        </p:nvSpPr>
        <p:spPr>
          <a:xfrm>
            <a:off x="9093593" y="135764"/>
            <a:ext cx="2961098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trăm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hai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triệu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Ghé thăm Fb.com/nkpowerskills"/>
          <p:cNvSpPr/>
          <p:nvPr/>
        </p:nvSpPr>
        <p:spPr>
          <a:xfrm>
            <a:off x="5931254" y="135766"/>
            <a:ext cx="293334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trăm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linh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hai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nghìn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triệu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5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82" y="18869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82" y="47542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428" y="5325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656" y="1787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5194611" y="2894601"/>
            <a:ext cx="2082218" cy="2082218"/>
            <a:chOff x="5042464" y="2916008"/>
            <a:chExt cx="2082218" cy="2082218"/>
          </a:xfrm>
        </p:grpSpPr>
        <p:pic>
          <p:nvPicPr>
            <p:cNvPr id="33" name="ĐC SHARE MIỄN PHÍ BỞI NK POWERSKILLS" descr="Download Software Development Services - Covent Garden PNG Image ..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2464" y="2916008"/>
              <a:ext cx="2082218" cy="2082218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Freeform: Shape 33"/>
            <p:cNvSpPr/>
            <p:nvPr/>
          </p:nvSpPr>
          <p:spPr>
            <a:xfrm>
              <a:off x="5167313" y="3414713"/>
              <a:ext cx="1833562" cy="876300"/>
            </a:xfrm>
            <a:custGeom>
              <a:avLst/>
              <a:gdLst>
                <a:gd name="connsiteX0" fmla="*/ 385762 w 1833562"/>
                <a:gd name="connsiteY0" fmla="*/ 0 h 876300"/>
                <a:gd name="connsiteX1" fmla="*/ 385762 w 1833562"/>
                <a:gd name="connsiteY1" fmla="*/ 0 h 876300"/>
                <a:gd name="connsiteX2" fmla="*/ 485775 w 1833562"/>
                <a:gd name="connsiteY2" fmla="*/ 4762 h 876300"/>
                <a:gd name="connsiteX3" fmla="*/ 1681162 w 1833562"/>
                <a:gd name="connsiteY3" fmla="*/ 209550 h 876300"/>
                <a:gd name="connsiteX4" fmla="*/ 1833562 w 1833562"/>
                <a:gd name="connsiteY4" fmla="*/ 323850 h 876300"/>
                <a:gd name="connsiteX5" fmla="*/ 1819275 w 1833562"/>
                <a:gd name="connsiteY5" fmla="*/ 614362 h 876300"/>
                <a:gd name="connsiteX6" fmla="*/ 1752600 w 1833562"/>
                <a:gd name="connsiteY6" fmla="*/ 800100 h 876300"/>
                <a:gd name="connsiteX7" fmla="*/ 366712 w 1833562"/>
                <a:gd name="connsiteY7" fmla="*/ 876300 h 876300"/>
                <a:gd name="connsiteX8" fmla="*/ 28575 w 1833562"/>
                <a:gd name="connsiteY8" fmla="*/ 790575 h 876300"/>
                <a:gd name="connsiteX9" fmla="*/ 0 w 1833562"/>
                <a:gd name="connsiteY9" fmla="*/ 590550 h 876300"/>
                <a:gd name="connsiteX10" fmla="*/ 33337 w 1833562"/>
                <a:gd name="connsiteY10" fmla="*/ 242887 h 876300"/>
                <a:gd name="connsiteX11" fmla="*/ 385762 w 1833562"/>
                <a:gd name="connsiteY11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3562" h="876300">
                  <a:moveTo>
                    <a:pt x="385762" y="0"/>
                  </a:moveTo>
                  <a:lnTo>
                    <a:pt x="385762" y="0"/>
                  </a:lnTo>
                  <a:lnTo>
                    <a:pt x="485775" y="4762"/>
                  </a:lnTo>
                  <a:lnTo>
                    <a:pt x="1681162" y="209550"/>
                  </a:lnTo>
                  <a:lnTo>
                    <a:pt x="1833562" y="323850"/>
                  </a:lnTo>
                  <a:lnTo>
                    <a:pt x="1819275" y="614362"/>
                  </a:lnTo>
                  <a:lnTo>
                    <a:pt x="1752600" y="800100"/>
                  </a:lnTo>
                  <a:lnTo>
                    <a:pt x="366712" y="876300"/>
                  </a:lnTo>
                  <a:lnTo>
                    <a:pt x="28575" y="790575"/>
                  </a:lnTo>
                  <a:lnTo>
                    <a:pt x="0" y="590550"/>
                  </a:lnTo>
                  <a:lnTo>
                    <a:pt x="33337" y="242887"/>
                  </a:lnTo>
                  <a:lnTo>
                    <a:pt x="385762" y="0"/>
                  </a:lnTo>
                  <a:close/>
                </a:path>
              </a:pathLst>
            </a:custGeom>
            <a:solidFill>
              <a:srgbClr val="EF4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53517" y="3286905"/>
              <a:ext cx="141897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KHAI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HỎA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05553" y="2163524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37006 1.48148E-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2838448" y="133350"/>
            <a:ext cx="7886702" cy="3114675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249768">
            <a:off x="2574254" y="353608"/>
            <a:ext cx="1690955" cy="14197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085" y="621720"/>
            <a:ext cx="6181880" cy="1652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591" y="2275661"/>
            <a:ext cx="3304318" cy="118272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304800"/>
            <a:ext cx="1427138" cy="1427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text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80" y="868795"/>
            <a:ext cx="8114479" cy="2249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2523</Words>
  <Application>WPS Presentation</Application>
  <PresentationFormat>Widescreen</PresentationFormat>
  <Paragraphs>272</Paragraphs>
  <Slides>25</Slides>
  <Notes>12</Notes>
  <HiddenSlides>0</HiddenSlides>
  <MMClips>6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25</vt:i4>
      </vt:variant>
    </vt:vector>
  </HeadingPairs>
  <TitlesOfParts>
    <vt:vector size="57" baseType="lpstr">
      <vt:lpstr>Arial</vt:lpstr>
      <vt:lpstr>SimSun</vt:lpstr>
      <vt:lpstr>Wingdings</vt:lpstr>
      <vt:lpstr>Satisfy</vt:lpstr>
      <vt:lpstr>Segoe Print</vt:lpstr>
      <vt:lpstr>Public Sans</vt:lpstr>
      <vt:lpstr>Arial</vt:lpstr>
      <vt:lpstr>Calibri</vt:lpstr>
      <vt:lpstr>Aldrich</vt:lpstr>
      <vt:lpstr>Abril Fatface</vt:lpstr>
      <vt:lpstr>UTM Thanh Nhac TL</vt:lpstr>
      <vt:lpstr>Cambria</vt:lpstr>
      <vt:lpstr>Arial-Rounded</vt:lpstr>
      <vt:lpstr>Sitka Text</vt:lpstr>
      <vt:lpstr>Times New Roman</vt:lpstr>
      <vt:lpstr>Microsoft YaHei</vt:lpstr>
      <vt:lpstr>Arial Unicode MS</vt:lpstr>
      <vt:lpstr>SVN-Poky's</vt:lpstr>
      <vt:lpstr>Coiny</vt:lpstr>
      <vt:lpstr>Caveat</vt:lpstr>
      <vt:lpstr>Ole</vt:lpstr>
      <vt:lpstr>Arima</vt:lpstr>
      <vt:lpstr>DFPOP1-W9</vt:lpstr>
      <vt:lpstr>等线</vt:lpstr>
      <vt:lpstr>等线 Light</vt:lpstr>
      <vt:lpstr>Castaway in a Desert Island by Slidesgo</vt:lpstr>
      <vt:lpstr>Office Theme</vt:lpstr>
      <vt:lpstr>SlidesMania</vt:lpstr>
      <vt:lpstr>1_SlidesMania</vt:lpstr>
      <vt:lpstr>2_SlidesMania</vt:lpstr>
      <vt:lpstr>3_SlidesMania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google1586404412</cp:lastModifiedBy>
  <cp:revision>54</cp:revision>
  <dcterms:created xsi:type="dcterms:W3CDTF">2023-07-30T08:46:00Z</dcterms:created>
  <dcterms:modified xsi:type="dcterms:W3CDTF">2025-10-13T15:21:50Z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680963855C094397A66BF4A4EFB417A2_12</vt:lpwstr>
  </property>
  <property fmtid="{D5CDD505-2E9C-101B-9397-08002B2CF9AE}" pid="3" name="KSOProductBuildVer">
    <vt:lpwstr>1033-12.2.0.22549</vt:lpwstr>
  </property>
</Properties>
</file>