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emf" ContentType="image/x-emf"/>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 id="2147483664" r:id="rId4"/>
  </p:sldMasterIdLst>
  <p:notesMasterIdLst>
    <p:notesMasterId r:id="rId6"/>
  </p:notesMasterIdLst>
  <p:sldIdLst>
    <p:sldId id="257" r:id="rId5"/>
    <p:sldId id="291" r:id="rId7"/>
    <p:sldId id="293" r:id="rId8"/>
    <p:sldId id="292" r:id="rId9"/>
    <p:sldId id="294" r:id="rId10"/>
    <p:sldId id="295" r:id="rId11"/>
    <p:sldId id="265" r:id="rId12"/>
    <p:sldId id="258" r:id="rId13"/>
    <p:sldId id="266" r:id="rId14"/>
    <p:sldId id="256" r:id="rId15"/>
    <p:sldId id="299" r:id="rId16"/>
    <p:sldId id="296" r:id="rId17"/>
    <p:sldId id="267" r:id="rId18"/>
    <p:sldId id="297" r:id="rId19"/>
    <p:sldId id="315" r:id="rId20"/>
    <p:sldId id="298" r:id="rId21"/>
    <p:sldId id="300" r:id="rId22"/>
    <p:sldId id="302" r:id="rId23"/>
    <p:sldId id="301" r:id="rId24"/>
    <p:sldId id="303" r:id="rId25"/>
    <p:sldId id="316" r:id="rId26"/>
    <p:sldId id="317" r:id="rId27"/>
    <p:sldId id="304" r:id="rId28"/>
    <p:sldId id="305" r:id="rId29"/>
    <p:sldId id="306" r:id="rId30"/>
    <p:sldId id="307" r:id="rId31"/>
    <p:sldId id="308" r:id="rId32"/>
    <p:sldId id="309" r:id="rId33"/>
    <p:sldId id="310" r:id="rId34"/>
    <p:sldId id="311" r:id="rId35"/>
    <p:sldId id="312" r:id="rId36"/>
    <p:sldId id="313" r:id="rId37"/>
    <p:sldId id="314" r:id="rId38"/>
    <p:sldId id="281" r:id="rId39"/>
    <p:sldId id="28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A39AD88-BAFA-4514-9052-49598D0DBE2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5CFB88E-4C8A-463D-982E-43ABF42C71D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5" Type="http://schemas.openxmlformats.org/officeDocument/2006/relationships/theme" Target="../theme/theme2.xml"/><Relationship Id="rId14" Type="http://schemas.openxmlformats.org/officeDocument/2006/relationships/image" Target="../media/image1.png"/><Relationship Id="rId13" Type="http://schemas.openxmlformats.org/officeDocument/2006/relationships/image" Target="../media/image3.png"/><Relationship Id="rId12" Type="http://schemas.openxmlformats.org/officeDocument/2006/relationships/image" Target="../media/image2.png"/><Relationship Id="rId11" Type="http://schemas.openxmlformats.org/officeDocument/2006/relationships/slideLayout" Target="../slideLayouts/slideLayout14.xml"/><Relationship Id="rId10" Type="http://schemas.openxmlformats.org/officeDocument/2006/relationships/slideLayout" Target="../slideLayouts/slideLayout13.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3" Type="http://schemas.openxmlformats.org/officeDocument/2006/relationships/theme" Target="../theme/theme3.xml"/><Relationship Id="rId12" Type="http://schemas.openxmlformats.org/officeDocument/2006/relationships/image" Target="../media/image1.png"/><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anose="020B0503020204020204"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5pPr>
      <a:lvl6pPr marL="160020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6pPr>
      <a:lvl7pPr marL="1899920"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7pPr>
      <a:lvl8pPr marL="220027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8pPr>
      <a:lvl9pPr marL="2499995" indent="-228600" algn="l" defTabSz="914400" rtl="0" eaLnBrk="1" latinLnBrk="0" hangingPunct="1">
        <a:lnSpc>
          <a:spcPct val="90000"/>
        </a:lnSpc>
        <a:spcBef>
          <a:spcPts val="200"/>
        </a:spcBef>
        <a:spcAft>
          <a:spcPts val="400"/>
        </a:spcAft>
        <a:buClr>
          <a:schemeClr val="accent1"/>
        </a:buClr>
        <a:buSzPct val="80000"/>
        <a:buFont typeface="Corbel" panose="020B0503020204020204"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39310" y="1"/>
            <a:ext cx="1540124" cy="1540124"/>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3" Type="http://schemas.openxmlformats.org/officeDocument/2006/relationships/slideLayout" Target="../slideLayouts/slideLayout15.xml"/><Relationship Id="rId12" Type="http://schemas.openxmlformats.org/officeDocument/2006/relationships/image" Target="../media/image39.png"/><Relationship Id="rId11" Type="http://schemas.microsoft.com/office/2007/relationships/media" Target="../media/audio3.wav"/><Relationship Id="rId10" Type="http://schemas.openxmlformats.org/officeDocument/2006/relationships/audio" Target="../media/audio3.wav"/><Relationship Id="rId1" Type="http://schemas.openxmlformats.org/officeDocument/2006/relationships/image" Target="../media/image30.png"/></Relationships>
</file>

<file path=ppt/slides/_rels/slide11.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audio4.wav"/><Relationship Id="rId7" Type="http://schemas.openxmlformats.org/officeDocument/2006/relationships/audio" Target="../media/audio4.wav"/><Relationship Id="rId6" Type="http://schemas.openxmlformats.org/officeDocument/2006/relationships/image" Target="../media/image42.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1.png"/><Relationship Id="rId10" Type="http://schemas.openxmlformats.org/officeDocument/2006/relationships/slideLayout" Target="../slideLayouts/slideLayout15.xml"/><Relationship Id="rId1" Type="http://schemas.openxmlformats.org/officeDocument/2006/relationships/image" Target="../media/image30.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hdphoto" Target="../media/image47.wdp"/><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jpe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49.pn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jpe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39.png"/><Relationship Id="rId7" Type="http://schemas.microsoft.com/office/2007/relationships/media" Target="../media/audio5.wav"/><Relationship Id="rId6" Type="http://schemas.openxmlformats.org/officeDocument/2006/relationships/audio" Target="../media/audio5.wav"/><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image" Target="../media/image50.png"/><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audio6.wav"/><Relationship Id="rId7" Type="http://schemas.openxmlformats.org/officeDocument/2006/relationships/audio" Target="../media/audio6.wav"/><Relationship Id="rId6" Type="http://schemas.openxmlformats.org/officeDocument/2006/relationships/image" Target="../media/image51.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3.png"/><Relationship Id="rId10" Type="http://schemas.openxmlformats.org/officeDocument/2006/relationships/slideLayout" Target="../slideLayouts/slideLayout15.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9" Type="http://schemas.openxmlformats.org/officeDocument/2006/relationships/slide" Target="slide5.xml"/><Relationship Id="rId8" Type="http://schemas.openxmlformats.org/officeDocument/2006/relationships/image" Target="../media/image13.png"/><Relationship Id="rId7" Type="http://schemas.openxmlformats.org/officeDocument/2006/relationships/slide" Target="slide4.xml"/><Relationship Id="rId6" Type="http://schemas.openxmlformats.org/officeDocument/2006/relationships/image" Target="../media/image12.png"/><Relationship Id="rId5" Type="http://schemas.openxmlformats.org/officeDocument/2006/relationships/slide" Target="slide3.xml"/><Relationship Id="rId4" Type="http://schemas.openxmlformats.org/officeDocument/2006/relationships/image" Target="../media/image11.jpeg"/><Relationship Id="rId3" Type="http://schemas.openxmlformats.org/officeDocument/2006/relationships/image" Target="../media/image10.png"/><Relationship Id="rId2" Type="http://schemas.openxmlformats.org/officeDocument/2006/relationships/image" Target="../media/image9.jpeg"/><Relationship Id="rId19" Type="http://schemas.openxmlformats.org/officeDocument/2006/relationships/notesSlide" Target="../notesSlides/notesSlide2.xml"/><Relationship Id="rId18" Type="http://schemas.openxmlformats.org/officeDocument/2006/relationships/slideLayout" Target="../slideLayouts/slideLayout5.xml"/><Relationship Id="rId17" Type="http://schemas.openxmlformats.org/officeDocument/2006/relationships/image" Target="../media/image19.png"/><Relationship Id="rId16" Type="http://schemas.openxmlformats.org/officeDocument/2006/relationships/slide" Target="slide6.xml"/><Relationship Id="rId15" Type="http://schemas.openxmlformats.org/officeDocument/2006/relationships/image" Target="../media/image18.png"/><Relationship Id="rId14" Type="http://schemas.openxmlformats.org/officeDocument/2006/relationships/image" Target="../media/image17.emf"/><Relationship Id="rId13" Type="http://schemas.openxmlformats.org/officeDocument/2006/relationships/image" Target="../media/image16.png"/><Relationship Id="rId12" Type="http://schemas.openxmlformats.org/officeDocument/2006/relationships/slide" Target="slide7.xml"/><Relationship Id="rId11" Type="http://schemas.openxmlformats.org/officeDocument/2006/relationships/image" Target="../media/image15.png"/><Relationship Id="rId10" Type="http://schemas.openxmlformats.org/officeDocument/2006/relationships/image" Target="../media/image1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microsoft.com/office/2007/relationships/hdphoto" Target="../media/image53.wdp"/><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image" Target="../media/image4.jpe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39.png"/><Relationship Id="rId7" Type="http://schemas.microsoft.com/office/2007/relationships/media" Target="../media/audio7.wav"/><Relationship Id="rId6" Type="http://schemas.openxmlformats.org/officeDocument/2006/relationships/audio" Target="../media/audio7.wav"/><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audio8.wav"/><Relationship Id="rId7" Type="http://schemas.openxmlformats.org/officeDocument/2006/relationships/audio" Target="../media/audio8.wav"/><Relationship Id="rId6" Type="http://schemas.openxmlformats.org/officeDocument/2006/relationships/image" Target="../media/image55.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6.png"/><Relationship Id="rId10" Type="http://schemas.openxmlformats.org/officeDocument/2006/relationships/slideLayout" Target="../slideLayouts/slideLayout15.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microsoft.com/office/2007/relationships/hdphoto" Target="../media/image57.wdp"/><Relationship Id="rId3" Type="http://schemas.openxmlformats.org/officeDocument/2006/relationships/image" Target="../media/image56.png"/><Relationship Id="rId2" Type="http://schemas.openxmlformats.org/officeDocument/2006/relationships/image" Target="../media/image44.png"/><Relationship Id="rId1" Type="http://schemas.openxmlformats.org/officeDocument/2006/relationships/image" Target="../media/image4.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audio9.wav"/><Relationship Id="rId3" Type="http://schemas.openxmlformats.org/officeDocument/2006/relationships/image" Target="../media/image58.png"/><Relationship Id="rId2" Type="http://schemas.openxmlformats.org/officeDocument/2006/relationships/image" Target="../media/image44.png"/><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audio" Target="../media/audio9.wav"/><Relationship Id="rId3" Type="http://schemas.openxmlformats.org/officeDocument/2006/relationships/image" Target="../media/image59.png"/><Relationship Id="rId2" Type="http://schemas.openxmlformats.org/officeDocument/2006/relationships/image" Target="../media/image44.png"/><Relationship Id="rId1" Type="http://schemas.openxmlformats.org/officeDocument/2006/relationships/image" Target="../media/image4.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39.png"/><Relationship Id="rId7" Type="http://schemas.microsoft.com/office/2007/relationships/media" Target="../media/audio10.wav"/><Relationship Id="rId6" Type="http://schemas.openxmlformats.org/officeDocument/2006/relationships/audio" Target="../media/audio10.wav"/><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6.png"/><Relationship Id="rId1" Type="http://schemas.openxmlformats.org/officeDocument/2006/relationships/image" Target="../media/image30.png"/></Relationships>
</file>

<file path=ppt/slides/_rels/slide29.xml.rels><?xml version="1.0" encoding="UTF-8" standalone="yes"?>
<Relationships xmlns="http://schemas.openxmlformats.org/package/2006/relationships"><Relationship Id="rId9" Type="http://schemas.openxmlformats.org/officeDocument/2006/relationships/image" Target="../media/image39.png"/><Relationship Id="rId8" Type="http://schemas.microsoft.com/office/2007/relationships/media" Target="../media/audio11.wav"/><Relationship Id="rId7" Type="http://schemas.openxmlformats.org/officeDocument/2006/relationships/audio" Target="../media/audio11.wav"/><Relationship Id="rId6" Type="http://schemas.openxmlformats.org/officeDocument/2006/relationships/image" Target="../media/image60.png"/><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4.png"/><Relationship Id="rId10" Type="http://schemas.openxmlformats.org/officeDocument/2006/relationships/slideLayout" Target="../slideLayouts/slideLayout15.xml"/><Relationship Id="rId1" Type="http://schemas.openxmlformats.org/officeDocument/2006/relationships/image" Target="../media/image30.png"/></Relationships>
</file>

<file path=ppt/slides/_rels/slide3.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3.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44.png"/><Relationship Id="rId1" Type="http://schemas.openxmlformats.org/officeDocument/2006/relationships/image" Target="../media/image4.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jpeg"/></Relationships>
</file>

<file path=ppt/slides/_rels/slide3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image" Target="../media/image39.png"/><Relationship Id="rId7" Type="http://schemas.microsoft.com/office/2007/relationships/media" Target="../media/audio12.wav"/><Relationship Id="rId6" Type="http://schemas.openxmlformats.org/officeDocument/2006/relationships/audio" Target="../media/audio12.wav"/><Relationship Id="rId5" Type="http://schemas.microsoft.com/office/2007/relationships/hdphoto" Target="../media/image41.wdp"/><Relationship Id="rId4" Type="http://schemas.openxmlformats.org/officeDocument/2006/relationships/image" Target="../media/image40.png"/><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image" Target="../media/image30.png"/></Relationships>
</file>

<file path=ppt/slides/_rels/slide33.xml.rels><?xml version="1.0" encoding="UTF-8" standalone="yes"?>
<Relationships xmlns="http://schemas.openxmlformats.org/package/2006/relationships"><Relationship Id="rId9" Type="http://schemas.openxmlformats.org/officeDocument/2006/relationships/audio" Target="../media/audio13.wav"/><Relationship Id="rId8" Type="http://schemas.openxmlformats.org/officeDocument/2006/relationships/image" Target="../media/image38.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3" Type="http://schemas.openxmlformats.org/officeDocument/2006/relationships/slideLayout" Target="../slideLayouts/slideLayout15.xml"/><Relationship Id="rId12" Type="http://schemas.openxmlformats.org/officeDocument/2006/relationships/image" Target="../media/image62.GIF"/><Relationship Id="rId11" Type="http://schemas.openxmlformats.org/officeDocument/2006/relationships/image" Target="../media/image39.png"/><Relationship Id="rId10" Type="http://schemas.microsoft.com/office/2007/relationships/media" Target="../media/audio13.wav"/><Relationship Id="rId1" Type="http://schemas.openxmlformats.org/officeDocument/2006/relationships/image" Target="../media/image30.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3.png"/><Relationship Id="rId1" Type="http://schemas.openxmlformats.org/officeDocument/2006/relationships/image" Target="../media/image4.jpe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7.png"/><Relationship Id="rId1" Type="http://schemas.openxmlformats.org/officeDocument/2006/relationships/image" Target="../media/image64.jpeg"/></Relationships>
</file>

<file path=ppt/slides/_rels/slide4.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4.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5.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audio" Target="../media/audio1.wav"/><Relationship Id="rId7" Type="http://schemas.openxmlformats.org/officeDocument/2006/relationships/image" Target="../media/image22.jpeg"/><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20.jpeg"/><Relationship Id="rId3" Type="http://schemas.openxmlformats.org/officeDocument/2006/relationships/slide" Target="slide2.xml"/><Relationship Id="rId2" Type="http://schemas.openxmlformats.org/officeDocument/2006/relationships/image" Target="../media/image10.png"/><Relationship Id="rId11" Type="http://schemas.openxmlformats.org/officeDocument/2006/relationships/notesSlide" Target="../notesSlides/notesSlide6.xml"/><Relationship Id="rId10" Type="http://schemas.openxmlformats.org/officeDocument/2006/relationships/slideLayout" Target="../slideLayouts/slideLayout5.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4.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29.png"/><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2"/>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3"/>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4"/>
          <a:stretch>
            <a:fillRect/>
          </a:stretch>
        </p:blipFill>
        <p:spPr>
          <a:xfrm>
            <a:off x="1476375" y="-711200"/>
            <a:ext cx="9848849" cy="7762405"/>
          </a:xfrm>
          <a:prstGeom prst="rect">
            <a:avLst/>
          </a:prstGeom>
        </p:spPr>
      </p:pic>
      <p:pic>
        <p:nvPicPr>
          <p:cNvPr id="2" name="Picture 1" descr="Picture2"/>
          <p:cNvPicPr>
            <a:picLocks noChangeAspect="1"/>
          </p:cNvPicPr>
          <p:nvPr/>
        </p:nvPicPr>
        <p:blipFill>
          <a:blip r:embed="rId5"/>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683662" y="2535928"/>
            <a:ext cx="1134978" cy="113242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367328" y="2534648"/>
            <a:ext cx="1134978" cy="113497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186679" y="2540669"/>
            <a:ext cx="1121781" cy="113497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558583" y="2532528"/>
            <a:ext cx="1134978" cy="1123196"/>
          </a:xfrm>
          <a:prstGeom prst="rect">
            <a:avLst/>
          </a:prstGeom>
        </p:spPr>
      </p:pic>
      <p:grpSp>
        <p:nvGrpSpPr>
          <p:cNvPr id="2" name="Group 1"/>
          <p:cNvGrpSpPr/>
          <p:nvPr/>
        </p:nvGrpSpPr>
        <p:grpSpPr>
          <a:xfrm>
            <a:off x="11506200" y="481965"/>
            <a:ext cx="5235575" cy="2316480"/>
            <a:chOff x="14105" y="810"/>
            <a:chExt cx="8245" cy="3648"/>
          </a:xfrm>
        </p:grpSpPr>
        <p:sp>
          <p:nvSpPr>
            <p:cNvPr id="3"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Picture4"/>
            <p:cNvPicPr>
              <a:picLocks noChangeAspect="1"/>
            </p:cNvPicPr>
            <p:nvPr/>
          </p:nvPicPr>
          <p:blipFill>
            <a:blip r:embed="rId8"/>
            <a:stretch>
              <a:fillRect/>
            </a:stretch>
          </p:blipFill>
          <p:spPr>
            <a:xfrm>
              <a:off x="14766" y="1814"/>
              <a:ext cx="7584" cy="1642"/>
            </a:xfrm>
            <a:prstGeom prst="rect">
              <a:avLst/>
            </a:prstGeom>
          </p:spPr>
        </p:pic>
      </p:grpSp>
      <p:pic>
        <p:nvPicPr>
          <p:cNvPr id="6" name="图片 4" descr="C:\Users\HP\Downloads\Picture2.pngPicture2"/>
          <p:cNvPicPr>
            <a:picLocks noChangeAspect="1"/>
          </p:cNvPicPr>
          <p:nvPr/>
        </p:nvPicPr>
        <p:blipFill>
          <a:blip r:embed="rId9"/>
          <a:srcRect l="38959" t="25262" r="29770" b="26726"/>
          <a:stretch>
            <a:fillRect/>
          </a:stretch>
        </p:blipFill>
        <p:spPr>
          <a:xfrm>
            <a:off x="10185400" y="67945"/>
            <a:ext cx="2102485" cy="3228340"/>
          </a:xfrm>
          <a:prstGeom prst="rect">
            <a:avLst/>
          </a:prstGeom>
        </p:spPr>
      </p:pic>
      <p:pic>
        <p:nvPicPr>
          <p:cNvPr id="8" name="0">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12"/>
          <a:stretch>
            <a:fillRect/>
          </a:stretch>
        </p:blipFill>
        <p:spPr>
          <a:xfrm>
            <a:off x="-576580" y="40259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2994 0.01088 -0.11744 -0.01389 -0.1513 0.10185 C -0.18515 0.21759 -0.08737 0.50556 -0.1694 0.5787 C -0.25143 0.65185 -0.48333 0.49931 -0.56132 0.46759 " pathEditMode="relative" rAng="0" ptsTypes="AAAA">
                                      <p:cBhvr>
                                        <p:cTn id="12" dur="5000" fill="hold"/>
                                        <p:tgtEl>
                                          <p:spTgt spid="2"/>
                                        </p:tgtEl>
                                        <p:attrNameLst>
                                          <p:attrName>ppt_x</p:attrName>
                                          <p:attrName>ppt_y</p:attrName>
                                        </p:attrNameLst>
                                      </p:cBhvr>
                                      <p:rCtr x="-28073" y="29907"/>
                                    </p:animMotion>
                                  </p:childTnLst>
                                </p:cTn>
                              </p:par>
                              <p:par>
                                <p:cTn id="13" presetID="0" presetClass="path" presetSubtype="0" accel="50000" decel="50000" fill="hold" nodeType="withEffect">
                                  <p:stCondLst>
                                    <p:cond delay="0"/>
                                  </p:stCondLst>
                                  <p:childTnLst>
                                    <p:animMotion origin="layout" path="M -4.58333E-6 1.11111E-6 C -0.03359 0.01088 -0.13138 -0.01389 -0.16953 0.10185 C -0.20729 0.21759 -0.09791 0.50555 -0.18958 0.5787 C -0.28138 0.65185 -0.54101 0.4993 -0.62812 0.46759 " pathEditMode="relative" rAng="0" ptsTypes="AAAA">
                                      <p:cBhvr>
                                        <p:cTn id="14" dur="5000" fill="hold"/>
                                        <p:tgtEl>
                                          <p:spTgt spid="6"/>
                                        </p:tgtEl>
                                        <p:attrNameLst>
                                          <p:attrName>ppt_x</p:attrName>
                                          <p:attrName>ppt_y</p:attrName>
                                        </p:attrNameLst>
                                      </p:cBhvr>
                                      <p:rCtr x="-31406" y="29907"/>
                                    </p:animMotion>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45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p:cNvGrpSpPr/>
          <p:nvPr/>
        </p:nvGrpSpPr>
        <p:grpSpPr>
          <a:xfrm>
            <a:off x="1202026" y="1983804"/>
            <a:ext cx="8383905" cy="3574415"/>
            <a:chOff x="-2783" y="1765"/>
            <a:chExt cx="13203" cy="5629"/>
          </a:xfrm>
        </p:grpSpPr>
        <p:pic>
          <p:nvPicPr>
            <p:cNvPr id="24"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p:cNvPicPr>
              <a:picLocks noChangeAspect="1"/>
            </p:cNvPicPr>
            <p:nvPr/>
          </p:nvPicPr>
          <p:blipFill>
            <a:blip r:embed="rId6"/>
            <a:stretch>
              <a:fillRect/>
            </a:stretch>
          </p:blipFill>
          <p:spPr>
            <a:xfrm>
              <a:off x="1480" y="2029"/>
              <a:ext cx="3168" cy="1536"/>
            </a:xfrm>
            <a:prstGeom prst="rect">
              <a:avLst/>
            </a:prstGeom>
          </p:spPr>
        </p:pic>
      </p:grpSp>
      <p:sp>
        <p:nvSpPr>
          <p:cNvPr id="26" name="Text Box 24"/>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endParaRPr>
          </a:p>
        </p:txBody>
      </p:sp>
      <p:pic>
        <p:nvPicPr>
          <p:cNvPr id="2" name="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805180" y="254000"/>
            <a:ext cx="406400" cy="40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6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26" grpId="1"/>
      <p:bldP spid="26"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p:cNvSpPr>
            <a:spLocks noGrp="1" noRot="1" noChangeAspect="1" noMove="1" noResize="1" noEditPoints="1" noAdjustHandles="1" noChangeArrowheads="1" noChangeShapeType="1" noTextEdit="1"/>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Rot="1" noChangeAspect="1" noMove="1" noResize="1" noEditPoints="1" noAdjustHandles="1" noChangeArrowheads="1" noChangeShapeType="1" noTextEdit="1"/>
          </p:cNvSpPr>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reate_a_3d_202509160940_351tg">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1" cy="6858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256854" y="0"/>
            <a:ext cx="11784458"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pitchFamily="34" charset="0"/>
                <a:cs typeface="Calibri" panose="020F0502020204030204" pitchFamily="34" charset="0"/>
              </a:rPr>
              <a:t>Trái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Đất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Mặt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trời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khoảng</a:t>
            </a:r>
            <a:r>
              <a:rPr lang="en-US" sz="3600" b="1" dirty="0">
                <a:solidFill>
                  <a:schemeClr val="tx1"/>
                </a:solidFill>
                <a:latin typeface="Calibri" panose="020F0502020204030204" pitchFamily="34" charset="0"/>
                <a:cs typeface="Calibri" panose="020F0502020204030204" pitchFamily="34" charset="0"/>
              </a:rPr>
              <a:t> </a:t>
            </a:r>
            <a:endParaRPr lang="en-US" sz="3600" b="1" dirty="0">
              <a:solidFill>
                <a:schemeClr val="tx1"/>
              </a:solidFill>
              <a:latin typeface="Calibri" panose="020F0502020204030204" pitchFamily="34" charset="0"/>
              <a:cs typeface="Calibri" panose="020F0502020204030204" pitchFamily="34" charset="0"/>
            </a:endParaRPr>
          </a:p>
          <a:p>
            <a:pPr indent="0" algn="l">
              <a:lnSpc>
                <a:spcPct val="110000"/>
              </a:lnSpc>
              <a:buFont typeface="Arial" panose="020B0604020202020204" pitchFamily="34" charset="0"/>
              <a:buNone/>
            </a:pPr>
            <a:r>
              <a:rPr lang="en-US" sz="3600" b="1" dirty="0">
                <a:solidFill>
                  <a:schemeClr val="tx1"/>
                </a:solidFill>
                <a:latin typeface="Calibri" panose="020F0502020204030204" pitchFamily="34" charset="0"/>
                <a:cs typeface="Calibri" panose="020F0502020204030204" pitchFamily="34" charset="0"/>
              </a:rPr>
              <a:t>149 597 876 km</a:t>
            </a:r>
            <a:endParaRPr lang="en-US" sz="3600" b="1" dirty="0">
              <a:solidFill>
                <a:schemeClr val="tx1"/>
              </a:solidFill>
              <a:latin typeface="Calibri" panose="020F0502020204030204" pitchFamily="34" charset="0"/>
              <a:cs typeface="Calibri" panose="020F0502020204030204" pitchFamily="34" charset="0"/>
            </a:endParaRPr>
          </a:p>
        </p:txBody>
      </p:sp>
      <p:sp>
        <p:nvSpPr>
          <p:cNvPr id="15" name="TextBox 14"/>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endParaRPr lang="en-US" sz="2800" b="1" i="1" dirty="0">
              <a:solidFill>
                <a:srgbClr val="002060"/>
              </a:solidFill>
            </a:endParaRPr>
          </a:p>
        </p:txBody>
      </p:sp>
      <p:sp>
        <p:nvSpPr>
          <p:cNvPr id="16" name="TextBox 15"/>
          <p:cNvSpPr txBox="1"/>
          <p:nvPr/>
        </p:nvSpPr>
        <p:spPr>
          <a:xfrm>
            <a:off x="893852" y="1037690"/>
            <a:ext cx="678094" cy="646331"/>
          </a:xfrm>
          <a:prstGeom prst="rect">
            <a:avLst/>
          </a:prstGeom>
          <a:noFill/>
        </p:spPr>
        <p:txBody>
          <a:bodyPr wrap="square" rtlCol="0">
            <a:spAutoFit/>
          </a:bodyPr>
          <a:lstStyle/>
          <a:p>
            <a:r>
              <a:rPr lang="en-US" sz="3600" dirty="0"/>
              <a:t>a)</a:t>
            </a:r>
            <a:endParaRPr lang="en-US" sz="3600" dirty="0"/>
          </a:p>
        </p:txBody>
      </p:sp>
    </p:spTree>
  </p:cSld>
  <p:clrMapOvr>
    <a:masterClrMapping/>
  </p:clrMapOvr>
  <p:transition spd="slow">
    <p:random/>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23290" y="0"/>
            <a:ext cx="11897474"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graphicFrame>
        <p:nvGraphicFramePr>
          <p:cNvPr id="2" name="Table 2"/>
          <p:cNvGraphicFramePr>
            <a:graphicFrameLocks noGrp="1"/>
          </p:cNvGraphicFramePr>
          <p:nvPr/>
        </p:nvGraphicFramePr>
        <p:xfrm>
          <a:off x="1009052" y="1915963"/>
          <a:ext cx="10253610" cy="3392548"/>
        </p:xfrm>
        <a:graphic>
          <a:graphicData uri="http://schemas.openxmlformats.org/drawingml/2006/table">
            <a:tbl>
              <a:tblPr firstRow="1" bandRow="1">
                <a:tableStyleId>{21E4AEA4-8DFA-4A89-87EB-49C32662AFE0}</a:tableStyleId>
              </a:tblPr>
              <a:tblGrid>
                <a:gridCol w="1139290"/>
                <a:gridCol w="1139290"/>
                <a:gridCol w="1139290"/>
                <a:gridCol w="1139290"/>
                <a:gridCol w="1139290"/>
                <a:gridCol w="1139290"/>
                <a:gridCol w="1139290"/>
                <a:gridCol w="1139290"/>
                <a:gridCol w="1139290"/>
              </a:tblGrid>
              <a:tr h="600599">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tc>
                <a:tc hMerge="1">
                  <a:tcPr/>
                </a:tc>
                <a:tc hMerge="1">
                  <a:tcPr/>
                </a:tc>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tc>
                <a:tc hMerge="1">
                  <a:tcPr/>
                </a:tc>
                <a:tc hMerge="1">
                  <a:tcPr/>
                </a:tc>
                <a:tc gridSpan="3">
                  <a:txBody>
                    <a:bodyPr/>
                    <a:lstStyle/>
                    <a:p>
                      <a:pPr algn="ctr"/>
                      <a:r>
                        <a:rPr lang="en-US" sz="2800" b="1" dirty="0" err="1">
                          <a:latin typeface="Cambria" panose="02040503050406030204" pitchFamily="18" charset="0"/>
                          <a:ea typeface="Cambria" panose="02040503050406030204" pitchFamily="18" charset="0"/>
                        </a:rPr>
                        <a:t>Lớp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a:t>
                      </a:r>
                      <a:endParaRPr lang="en-US" sz="2800" b="1" dirty="0">
                        <a:latin typeface="Cambria" panose="02040503050406030204" pitchFamily="18" charset="0"/>
                        <a:ea typeface="Cambria" panose="02040503050406030204" pitchFamily="18" charset="0"/>
                      </a:endParaRPr>
                    </a:p>
                  </a:txBody>
                  <a:tcPr/>
                </a:tc>
                <a:tc hMerge="1">
                  <a:tcPr/>
                </a:tc>
                <a:tc hMerge="1">
                  <a:tcPr/>
                </a:tc>
              </a:tr>
              <a:tr h="1556499">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triệu</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nghìn</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trăm</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chục</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r>
                        <a:rPr lang="en-US" sz="2800" b="1" dirty="0" err="1">
                          <a:latin typeface="Cambria" panose="02040503050406030204" pitchFamily="18" charset="0"/>
                          <a:ea typeface="Cambria" panose="02040503050406030204" pitchFamily="18" charset="0"/>
                        </a:rPr>
                        <a:t>Hàng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vị</a:t>
                      </a:r>
                      <a:endParaRPr lang="en-US" sz="2800" b="1"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r>
              <a:tr h="1235450">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dirty="0">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endParaRPr lang="en-US" sz="2800" b="1" dirty="0">
                        <a:latin typeface="Cambria" panose="02040503050406030204" pitchFamily="18" charset="0"/>
                        <a:ea typeface="Cambria" panose="02040503050406030204" pitchFamily="18" charset="0"/>
                      </a:endParaRPr>
                    </a:p>
                  </a:txBody>
                  <a:tcPr/>
                </a:tc>
              </a:tr>
            </a:tbl>
          </a:graphicData>
        </a:graphic>
      </p:graphicFrame>
      <p:sp>
        <p:nvSpPr>
          <p:cNvPr id="3" name="Text Box 421"/>
          <p:cNvSpPr txBox="1"/>
          <p:nvPr/>
        </p:nvSpPr>
        <p:spPr>
          <a:xfrm>
            <a:off x="4130852" y="868680"/>
            <a:ext cx="4670247" cy="762966"/>
          </a:xfrm>
          <a:prstGeom prst="rect">
            <a:avLst/>
          </a:prstGeom>
          <a:solidFill>
            <a:srgbClr val="FFFE95"/>
          </a:solidFill>
          <a:ln>
            <a:solidFill>
              <a:srgbClr val="F03829"/>
            </a:solidFill>
          </a:ln>
        </p:spPr>
        <p:txBody>
          <a:bodyPr wrap="square" rtlCol="0">
            <a:spAutoFit/>
          </a:bodyPr>
          <a:lstStyle/>
          <a:p>
            <a:pPr algn="ctr">
              <a:lnSpc>
                <a:spcPct val="120000"/>
              </a:lnSpc>
            </a:pPr>
            <a:r>
              <a:rPr lang="en-US" sz="4000" b="1" dirty="0" err="1">
                <a:latin typeface="Cambria" panose="02040503050406030204" pitchFamily="18" charset="0"/>
                <a:ea typeface="Cambria" panose="02040503050406030204" pitchFamily="18" charset="0"/>
                <a:cs typeface="Calibri" panose="020F0502020204030204" pitchFamily="34" charset="0"/>
              </a:rPr>
              <a:t>Số</a:t>
            </a:r>
            <a:r>
              <a:rPr lang="en-US" sz="4000" b="1" dirty="0">
                <a:latin typeface="Cambria" panose="02040503050406030204" pitchFamily="18" charset="0"/>
                <a:ea typeface="Cambria" panose="02040503050406030204" pitchFamily="18" charset="0"/>
                <a:cs typeface="Calibri" panose="020F0502020204030204" pitchFamily="34" charset="0"/>
              </a:rPr>
              <a:t> 149 597 876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4" name="TextBox 3"/>
          <p:cNvSpPr txBox="1"/>
          <p:nvPr/>
        </p:nvSpPr>
        <p:spPr>
          <a:xfrm>
            <a:off x="1245356" y="427854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1</a:t>
            </a:r>
            <a:endParaRPr lang="en-US" sz="4400" b="1" dirty="0">
              <a:solidFill>
                <a:srgbClr val="FF0000"/>
              </a:solidFill>
              <a:latin typeface="Cambria" panose="02040503050406030204" pitchFamily="18" charset="0"/>
              <a:ea typeface="Cambria" panose="02040503050406030204" pitchFamily="18" charset="0"/>
            </a:endParaRPr>
          </a:p>
        </p:txBody>
      </p:sp>
      <p:sp>
        <p:nvSpPr>
          <p:cNvPr id="5" name="TextBox 4"/>
          <p:cNvSpPr txBox="1"/>
          <p:nvPr/>
        </p:nvSpPr>
        <p:spPr>
          <a:xfrm>
            <a:off x="2396062" y="427854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4</a:t>
            </a:r>
            <a:endParaRPr lang="en-US" sz="44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3546767" y="4288819"/>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9</a:t>
            </a:r>
            <a:endParaRPr lang="en-US" sz="4400" b="1" dirty="0">
              <a:solidFill>
                <a:srgbClr val="FF0000"/>
              </a:solidFill>
              <a:latin typeface="Cambria" panose="02040503050406030204" pitchFamily="18" charset="0"/>
              <a:ea typeface="Cambria" panose="02040503050406030204" pitchFamily="18" charset="0"/>
            </a:endParaRPr>
          </a:p>
        </p:txBody>
      </p:sp>
      <p:sp>
        <p:nvSpPr>
          <p:cNvPr id="9" name="TextBox 8"/>
          <p:cNvSpPr txBox="1"/>
          <p:nvPr/>
        </p:nvSpPr>
        <p:spPr>
          <a:xfrm>
            <a:off x="4656376" y="429909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5</a:t>
            </a:r>
            <a:endParaRPr lang="en-US" sz="4400" b="1" dirty="0">
              <a:solidFill>
                <a:srgbClr val="FF0000"/>
              </a:solidFill>
              <a:latin typeface="Cambria" panose="02040503050406030204" pitchFamily="18" charset="0"/>
              <a:ea typeface="Cambria" panose="02040503050406030204" pitchFamily="18" charset="0"/>
            </a:endParaRPr>
          </a:p>
        </p:txBody>
      </p:sp>
      <p:sp>
        <p:nvSpPr>
          <p:cNvPr id="11" name="TextBox 10"/>
          <p:cNvSpPr txBox="1"/>
          <p:nvPr/>
        </p:nvSpPr>
        <p:spPr>
          <a:xfrm>
            <a:off x="5868727" y="4288819"/>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9</a:t>
            </a:r>
            <a:endParaRPr lang="en-US" sz="4400" b="1" dirty="0">
              <a:solidFill>
                <a:srgbClr val="FF0000"/>
              </a:solidFill>
              <a:latin typeface="Cambria" panose="02040503050406030204" pitchFamily="18" charset="0"/>
              <a:ea typeface="Cambria" panose="02040503050406030204" pitchFamily="18" charset="0"/>
            </a:endParaRPr>
          </a:p>
        </p:txBody>
      </p:sp>
      <p:sp>
        <p:nvSpPr>
          <p:cNvPr id="13" name="TextBox 12"/>
          <p:cNvSpPr txBox="1"/>
          <p:nvPr/>
        </p:nvSpPr>
        <p:spPr>
          <a:xfrm>
            <a:off x="6947515" y="429909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7</a:t>
            </a:r>
            <a:endParaRPr lang="en-US" sz="4400" b="1" dirty="0">
              <a:solidFill>
                <a:srgbClr val="FF0000"/>
              </a:solidFill>
              <a:latin typeface="Cambria" panose="02040503050406030204" pitchFamily="18" charset="0"/>
              <a:ea typeface="Cambria" panose="02040503050406030204" pitchFamily="18" charset="0"/>
            </a:endParaRPr>
          </a:p>
        </p:txBody>
      </p:sp>
      <p:sp>
        <p:nvSpPr>
          <p:cNvPr id="14" name="TextBox 13"/>
          <p:cNvSpPr txBox="1"/>
          <p:nvPr/>
        </p:nvSpPr>
        <p:spPr>
          <a:xfrm>
            <a:off x="8221510" y="4299094"/>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8</a:t>
            </a:r>
            <a:endParaRPr lang="en-US" sz="4400" b="1" dirty="0">
              <a:solidFill>
                <a:srgbClr val="FF0000"/>
              </a:solidFill>
              <a:latin typeface="Cambria" panose="02040503050406030204" pitchFamily="18" charset="0"/>
              <a:ea typeface="Cambria" panose="02040503050406030204" pitchFamily="18" charset="0"/>
            </a:endParaRPr>
          </a:p>
        </p:txBody>
      </p:sp>
      <p:sp>
        <p:nvSpPr>
          <p:cNvPr id="16" name="TextBox 15"/>
          <p:cNvSpPr txBox="1"/>
          <p:nvPr/>
        </p:nvSpPr>
        <p:spPr>
          <a:xfrm>
            <a:off x="9271786" y="4271611"/>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7</a:t>
            </a:r>
            <a:endParaRPr lang="en-US" sz="4400" b="1" dirty="0">
              <a:solidFill>
                <a:srgbClr val="FF0000"/>
              </a:solidFill>
              <a:latin typeface="Cambria" panose="02040503050406030204" pitchFamily="18" charset="0"/>
              <a:ea typeface="Cambria" panose="02040503050406030204" pitchFamily="18" charset="0"/>
            </a:endParaRPr>
          </a:p>
        </p:txBody>
      </p:sp>
      <p:sp>
        <p:nvSpPr>
          <p:cNvPr id="17" name="TextBox 16"/>
          <p:cNvSpPr txBox="1"/>
          <p:nvPr/>
        </p:nvSpPr>
        <p:spPr>
          <a:xfrm>
            <a:off x="10389358" y="4319643"/>
            <a:ext cx="832207"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6</a:t>
            </a:r>
            <a:endParaRPr lang="en-US"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23290" y="0"/>
            <a:ext cx="11897474" cy="6858000"/>
          </a:xfrm>
          <a:prstGeom prst="rect">
            <a:avLst/>
          </a:prstGeom>
        </p:spPr>
      </p:pic>
      <p:pic>
        <p:nvPicPr>
          <p:cNvPr id="2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76653" y="4537710"/>
            <a:ext cx="2705802" cy="2705802"/>
          </a:xfrm>
          <a:prstGeom prst="rect">
            <a:avLst/>
          </a:prstGeom>
        </p:spPr>
      </p:pic>
      <p:sp>
        <p:nvSpPr>
          <p:cNvPr id="22" name="矩形: 圆角 35"/>
          <p:cNvSpPr/>
          <p:nvPr/>
        </p:nvSpPr>
        <p:spPr>
          <a:xfrm>
            <a:off x="45718" y="2269131"/>
            <a:ext cx="3766860" cy="636025"/>
          </a:xfrm>
          <a:prstGeom prst="roundRect">
            <a:avLst>
              <a:gd name="adj" fmla="val 50000"/>
            </a:avLst>
          </a:prstGeom>
          <a:solidFill>
            <a:srgbClr val="FFC0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n w="0">
                <a:noFill/>
              </a:ln>
              <a:solidFill>
                <a:schemeClr val="tx1">
                  <a:lumMod val="85000"/>
                  <a:lumOff val="15000"/>
                </a:schemeClr>
              </a:solidFill>
              <a:effectLst/>
              <a:latin typeface="字魂162号-元气酪酪体" panose="00000500000000000000" pitchFamily="2" charset="-122"/>
              <a:ea typeface="字魂162号-元气酪酪体" panose="00000500000000000000" pitchFamily="2" charset="-122"/>
              <a:cs typeface="字体管家棉花糖" panose="00020600040101010101" charset="-122"/>
              <a:sym typeface="+mn-ea"/>
            </a:endParaRPr>
          </a:p>
        </p:txBody>
      </p:sp>
      <p:sp>
        <p:nvSpPr>
          <p:cNvPr id="23" name="TextBox 22"/>
          <p:cNvSpPr txBox="1"/>
          <p:nvPr/>
        </p:nvSpPr>
        <p:spPr>
          <a:xfrm>
            <a:off x="103807" y="2321696"/>
            <a:ext cx="3539752" cy="553998"/>
          </a:xfrm>
          <a:prstGeom prst="rect">
            <a:avLst/>
          </a:prstGeom>
          <a:noFill/>
        </p:spPr>
        <p:txBody>
          <a:bodyPr wrap="none" rtlCol="0">
            <a:spAutoFit/>
          </a:bodyPr>
          <a:lstStyle/>
          <a:p>
            <a:pPr marL="0" marR="0" lvl="0" indent="0" algn="l" defTabSz="6096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Normal"/>
                <a:cs typeface="Times New Roman" panose="02020603050405020304" pitchFamily="18" charset="0"/>
              </a:rPr>
              <a:t>Số 149 597 876 gồm:</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思源黑体 CN Normal"/>
              <a:cs typeface="Times New Roman" panose="02020603050405020304" pitchFamily="18" charset="0"/>
            </a:endParaRPr>
          </a:p>
        </p:txBody>
      </p:sp>
      <p:sp>
        <p:nvSpPr>
          <p:cNvPr id="24" name="TextBox 23"/>
          <p:cNvSpPr txBox="1"/>
          <p:nvPr/>
        </p:nvSpPr>
        <p:spPr>
          <a:xfrm>
            <a:off x="-563245" y="2752436"/>
            <a:ext cx="45719" cy="369332"/>
          </a:xfrm>
          <a:prstGeom prst="rect">
            <a:avLst/>
          </a:prstGeom>
          <a:noFill/>
        </p:spPr>
        <p:txBody>
          <a:bodyPr wrap="square" rtlCol="0">
            <a:spAutoFit/>
          </a:bodyPr>
          <a:lstStyle/>
          <a:p>
            <a:endParaRPr lang="en-US" dirty="0"/>
          </a:p>
        </p:txBody>
      </p:sp>
      <p:sp>
        <p:nvSpPr>
          <p:cNvPr id="25" name="TextBox 24"/>
          <p:cNvSpPr txBox="1"/>
          <p:nvPr/>
        </p:nvSpPr>
        <p:spPr>
          <a:xfrm>
            <a:off x="3643559" y="2156382"/>
            <a:ext cx="8337031" cy="1015663"/>
          </a:xfrm>
          <a:prstGeom prst="rect">
            <a:avLst/>
          </a:prstGeom>
          <a:noFill/>
        </p:spPr>
        <p:txBody>
          <a:bodyPr wrap="square" rtlCol="0">
            <a:spAutoFit/>
          </a:bodyPr>
          <a:lstStyle/>
          <a:p>
            <a:pPr algn="ctr"/>
            <a:r>
              <a:rPr lang="vi-VN" sz="3000" dirty="0">
                <a:latin typeface="Cambria" panose="02040503050406030204" pitchFamily="18" charset="0"/>
                <a:ea typeface="Cambria" panose="02040503050406030204" pitchFamily="18" charset="0"/>
              </a:rPr>
              <a:t>1 trăm triệu, 4 chục triệu, 9 triệu, 5 trăm nghìn, </a:t>
            </a:r>
            <a:endParaRPr lang="vi-VN" sz="3000" dirty="0">
              <a:latin typeface="Cambria" panose="02040503050406030204" pitchFamily="18" charset="0"/>
              <a:ea typeface="Cambria" panose="02040503050406030204" pitchFamily="18" charset="0"/>
            </a:endParaRPr>
          </a:p>
          <a:p>
            <a:pPr algn="ctr"/>
            <a:r>
              <a:rPr lang="vi-VN" sz="3000" dirty="0">
                <a:latin typeface="Cambria" panose="02040503050406030204" pitchFamily="18" charset="0"/>
                <a:ea typeface="Cambria" panose="02040503050406030204" pitchFamily="18" charset="0"/>
              </a:rPr>
              <a:t>9 mươi nghìn, 7 nghìn, 8 trăm, 7 chục và 6 đơn vị</a:t>
            </a:r>
            <a:endParaRPr lang="en-US" sz="3000" dirty="0">
              <a:latin typeface="Cambria" panose="02040503050406030204" pitchFamily="18" charset="0"/>
              <a:ea typeface="Cambria" panose="02040503050406030204" pitchFamily="18" charset="0"/>
            </a:endParaRPr>
          </a:p>
        </p:txBody>
      </p:sp>
      <p:sp>
        <p:nvSpPr>
          <p:cNvPr id="26" name="TextBox 25"/>
          <p:cNvSpPr txBox="1"/>
          <p:nvPr/>
        </p:nvSpPr>
        <p:spPr>
          <a:xfrm>
            <a:off x="2128455" y="3681632"/>
            <a:ext cx="8678090" cy="1015663"/>
          </a:xfrm>
          <a:prstGeom prst="rect">
            <a:avLst/>
          </a:prstGeom>
          <a:noFill/>
        </p:spPr>
        <p:txBody>
          <a:bodyPr wrap="square" rtlCol="0">
            <a:spAutoFit/>
          </a:bodyPr>
          <a:lstStyle/>
          <a:p>
            <a:pPr algn="just"/>
            <a:r>
              <a:rPr lang="vi-VN" sz="3000" b="1" dirty="0">
                <a:latin typeface="Cambria" panose="02040503050406030204" pitchFamily="18" charset="0"/>
                <a:ea typeface="Cambria" panose="02040503050406030204" pitchFamily="18" charset="0"/>
              </a:rPr>
              <a:t>Đọc là: Một trăm bốn mươi chín triệu năm trăm chín mươi bảy nghìn tám trăm bảy mươi sáu</a:t>
            </a:r>
            <a:r>
              <a:rPr lang="vi-VN" sz="3000" dirty="0">
                <a:latin typeface="Cambria" panose="02040503050406030204" pitchFamily="18" charset="0"/>
                <a:ea typeface="Cambria" panose="02040503050406030204" pitchFamily="18" charset="0"/>
              </a:rPr>
              <a:t>.</a:t>
            </a:r>
            <a:endParaRPr lang="en-US" sz="3000" dirty="0">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2000"/>
                                        <p:tgtEl>
                                          <p:spTgt spid="2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2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256854" y="0"/>
            <a:ext cx="11784458" cy="6858000"/>
          </a:xfrm>
          <a:prstGeom prst="rect">
            <a:avLst/>
          </a:prstGeom>
        </p:spPr>
      </p:pic>
      <p:pic>
        <p:nvPicPr>
          <p:cNvPr id="8" name="Picture 7"/>
          <p:cNvPicPr>
            <a:picLocks noChangeAspect="1"/>
          </p:cNvPicPr>
          <p:nvPr/>
        </p:nvPicPr>
        <p:blipFill>
          <a:blip r:embed="rId3" cstate="print"/>
          <a:stretch>
            <a:fillRect/>
          </a:stretch>
        </p:blipFill>
        <p:spPr>
          <a:xfrm>
            <a:off x="102742" y="-142459"/>
            <a:ext cx="2591810" cy="1295905"/>
          </a:xfrm>
          <a:prstGeom prst="rect">
            <a:avLst/>
          </a:prstGeom>
        </p:spPr>
      </p:pic>
      <p:sp>
        <p:nvSpPr>
          <p:cNvPr id="16" name="TextBox 15"/>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 name="Group 20"/>
          <p:cNvGrpSpPr/>
          <p:nvPr/>
        </p:nvGrpSpPr>
        <p:grpSpPr>
          <a:xfrm>
            <a:off x="1551398" y="2024009"/>
            <a:ext cx="9061806" cy="287676"/>
            <a:chOff x="1551398" y="2024009"/>
            <a:chExt cx="9061806" cy="287676"/>
          </a:xfrm>
        </p:grpSpPr>
        <p:cxnSp>
          <p:nvCxnSpPr>
            <p:cNvPr id="3" name="Straight Arrow Connector 2"/>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500026" y="2434974"/>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999 999 997</a:t>
            </a:r>
            <a:endParaRPr lang="en-US" sz="2800" b="1" dirty="0">
              <a:latin typeface="Cambria" panose="02040503050406030204" pitchFamily="18" charset="0"/>
              <a:ea typeface="Cambria" panose="02040503050406030204" pitchFamily="18" charset="0"/>
            </a:endParaRPr>
          </a:p>
        </p:txBody>
      </p:sp>
      <p:sp>
        <p:nvSpPr>
          <p:cNvPr id="23" name="TextBox 22"/>
          <p:cNvSpPr txBox="1"/>
          <p:nvPr/>
        </p:nvSpPr>
        <p:spPr>
          <a:xfrm>
            <a:off x="3832258" y="2414426"/>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999 999 998</a:t>
            </a:r>
            <a:endParaRPr lang="en-US" sz="2800" b="1" dirty="0">
              <a:latin typeface="Cambria" panose="02040503050406030204" pitchFamily="18" charset="0"/>
              <a:ea typeface="Cambria" panose="02040503050406030204" pitchFamily="18" charset="0"/>
            </a:endParaRPr>
          </a:p>
        </p:txBody>
      </p:sp>
      <p:sp>
        <p:nvSpPr>
          <p:cNvPr id="24" name="TextBox 23"/>
          <p:cNvSpPr txBox="1"/>
          <p:nvPr/>
        </p:nvSpPr>
        <p:spPr>
          <a:xfrm>
            <a:off x="6164493" y="2445248"/>
            <a:ext cx="2270589"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999 999 999</a:t>
            </a:r>
            <a:endParaRPr lang="en-US" sz="2800" b="1" dirty="0">
              <a:latin typeface="Cambria" panose="02040503050406030204" pitchFamily="18" charset="0"/>
              <a:ea typeface="Cambria" panose="02040503050406030204" pitchFamily="18" charset="0"/>
            </a:endParaRPr>
          </a:p>
        </p:txBody>
      </p:sp>
      <p:sp>
        <p:nvSpPr>
          <p:cNvPr id="25" name="TextBox 24"/>
          <p:cNvSpPr txBox="1"/>
          <p:nvPr/>
        </p:nvSpPr>
        <p:spPr>
          <a:xfrm>
            <a:off x="8537823" y="2455522"/>
            <a:ext cx="2629287"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1 000 000 000</a:t>
            </a:r>
            <a:endParaRPr lang="en-US" sz="2800" b="1" dirty="0">
              <a:solidFill>
                <a:srgbClr val="FF0000"/>
              </a:solidFill>
              <a:latin typeface="Cambria" panose="02040503050406030204" pitchFamily="18" charset="0"/>
              <a:ea typeface="Cambria" panose="02040503050406030204" pitchFamily="18" charset="0"/>
            </a:endParaRPr>
          </a:p>
        </p:txBody>
      </p:sp>
      <p:pic>
        <p:nvPicPr>
          <p:cNvPr id="26" name="Picture 25" descr="Picture3"/>
          <p:cNvPicPr>
            <a:picLocks noChangeAspect="1"/>
          </p:cNvPicPr>
          <p:nvPr/>
        </p:nvPicPr>
        <p:blipFill>
          <a:blip r:embed="rId4"/>
          <a:srcRect l="39964" t="30048" r="31983" b="28356"/>
          <a:stretch>
            <a:fillRect/>
          </a:stretch>
        </p:blipFill>
        <p:spPr>
          <a:xfrm>
            <a:off x="1626357" y="4585634"/>
            <a:ext cx="1250408" cy="1854109"/>
          </a:xfrm>
          <a:prstGeom prst="rect">
            <a:avLst/>
          </a:prstGeom>
        </p:spPr>
      </p:pic>
      <p:sp>
        <p:nvSpPr>
          <p:cNvPr id="27" name="Speech Bubble: Rectangle with Corners Rounded 26"/>
          <p:cNvSpPr/>
          <p:nvPr/>
        </p:nvSpPr>
        <p:spPr>
          <a:xfrm>
            <a:off x="1332865" y="3349625"/>
            <a:ext cx="9632950" cy="10375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liền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999 999 999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1 000 000 000,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Một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tỉ</a:t>
            </a:r>
            <a:r>
              <a:rPr lang="en-US" sz="3200" b="1" dirty="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p:cNvSpPr txBox="1"/>
          <p:nvPr/>
        </p:nvSpPr>
        <p:spPr>
          <a:xfrm>
            <a:off x="3963498" y="920978"/>
            <a:ext cx="6614261" cy="2677656"/>
          </a:xfrm>
          <a:prstGeom prst="rect">
            <a:avLst/>
          </a:prstGeom>
          <a:noFill/>
        </p:spPr>
        <p:txBody>
          <a:bodyPr wrap="square" rtlCol="0">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3">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62330" y="356870"/>
            <a:ext cx="406400" cy="40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3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13" grpId="1"/>
      <p:bldP spid="13"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2"/>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2"/>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3"/>
          <a:stretch>
            <a:fillRect/>
          </a:stretch>
        </p:blipFill>
        <p:spPr>
          <a:xfrm>
            <a:off x="2365252" y="310514"/>
            <a:ext cx="7744519" cy="6092326"/>
          </a:xfrm>
          <a:prstGeom prst="rect">
            <a:avLst/>
          </a:prstGeom>
        </p:spPr>
      </p:pic>
      <p:pic>
        <p:nvPicPr>
          <p:cNvPr id="6" name="Picture 5"/>
          <p:cNvPicPr>
            <a:picLocks noChangeAspect="1"/>
          </p:cNvPicPr>
          <p:nvPr/>
        </p:nvPicPr>
        <p:blipFill>
          <a:blip r:embed="rId4"/>
          <a:stretch>
            <a:fillRect/>
          </a:stretch>
        </p:blipFill>
        <p:spPr>
          <a:xfrm>
            <a:off x="4364706" y="2251700"/>
            <a:ext cx="3853006" cy="278611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259668" y="130267"/>
            <a:ext cx="3070057" cy="30631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935111">
            <a:off x="2044656" y="834567"/>
            <a:ext cx="6644640" cy="3157341"/>
            <a:chOff x="-3074" y="5755"/>
            <a:chExt cx="10464" cy="7549"/>
          </a:xfrm>
        </p:grpSpPr>
        <p:grpSp>
          <p:nvGrpSpPr>
            <p:cNvPr id="16" name="Group 15"/>
            <p:cNvGrpSpPr/>
            <p:nvPr/>
          </p:nvGrpSpPr>
          <p:grpSpPr>
            <a:xfrm>
              <a:off x="-3074" y="5755"/>
              <a:ext cx="10464" cy="7549"/>
              <a:chOff x="-3074" y="5755"/>
              <a:chExt cx="10464" cy="7549"/>
            </a:xfrm>
          </p:grpSpPr>
          <p:pic>
            <p:nvPicPr>
              <p:cNvPr id="1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p:cNvPicPr>
                <a:picLocks noChangeAspect="1"/>
              </p:cNvPicPr>
              <p:nvPr/>
            </p:nvPicPr>
            <p:blipFill>
              <a:blip r:embed="rId6"/>
              <a:stretch>
                <a:fillRect/>
              </a:stretch>
            </p:blipFill>
            <p:spPr>
              <a:xfrm>
                <a:off x="1085" y="8335"/>
                <a:ext cx="3485" cy="1746"/>
              </a:xfrm>
              <a:prstGeom prst="rect">
                <a:avLst/>
              </a:prstGeom>
            </p:spPr>
          </p:pic>
        </p:grpSp>
        <p:sp>
          <p:nvSpPr>
            <p:cNvPr id="18" name="Text Box 24"/>
            <p:cNvSpPr txBox="1"/>
            <p:nvPr/>
          </p:nvSpPr>
          <p:spPr>
            <a:xfrm>
              <a:off x="-421" y="10082"/>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p:cNvGrpSpPr/>
          <p:nvPr/>
        </p:nvGrpSpPr>
        <p:grpSpPr>
          <a:xfrm>
            <a:off x="1489753" y="4793661"/>
            <a:ext cx="10104058" cy="1668888"/>
            <a:chOff x="6856" y="7538"/>
            <a:chExt cx="25007" cy="7481"/>
          </a:xfrm>
          <a:solidFill>
            <a:srgbClr val="FFE6E8"/>
          </a:solidFill>
        </p:grpSpPr>
        <p:sp>
          <p:nvSpPr>
            <p:cNvPr id="22"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p:cNvSpPr txBox="1"/>
            <p:nvPr/>
          </p:nvSpPr>
          <p:spPr>
            <a:xfrm>
              <a:off x="7399" y="8174"/>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Các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hãy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nhau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hoàn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1</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khám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Sao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Mộc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2">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1022350" y="64262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1" presetClass="mediacall" presetSubtype="0" fill="hold" nodeType="withEffect">
                                  <p:stCondLst>
                                    <p:cond delay="0"/>
                                  </p:stCondLst>
                                  <p:childTnLst>
                                    <p:cmd type="call" cmd="playFrom(0.0)">
                                      <p:cBhvr>
                                        <p:cTn id="16" dur="7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2">
            <a:extLst>
              <a:ext uri="{28A0092B-C50C-407E-A947-70E740481C1C}">
                <a14:useLocalDpi xmlns:a14="http://schemas.microsoft.com/office/drawing/2010/main" val="0"/>
              </a:ext>
            </a:extLst>
          </a:blip>
          <a:srcRect l="27879" t="24540" r="27043" b="33527"/>
          <a:stretch>
            <a:fillRect/>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3">
            <a:extLst>
              <a:ext uri="{28A0092B-C50C-407E-A947-70E740481C1C}">
                <a14:useLocalDpi xmlns:a14="http://schemas.microsoft.com/office/drawing/2010/main" val="0"/>
              </a:ext>
            </a:extLst>
          </a:blip>
          <a:srcRect l="284" t="59567" r="183"/>
          <a:stretch>
            <a:fillRect/>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4"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pic>
        <p:nvPicPr>
          <p:cNvPr id="196" name="blue">
            <a:hlinkClick r:id="rId5" action="ppaction://hlinksldjump"/>
          </p:cNvPr>
          <p:cNvPicPr>
            <a:picLocks noChangeAspect="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9"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pic>
          <p:nvPicPr>
            <p:cNvPr id="53" name="图片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165" name="Picture 164">
              <a:hlinkClick r:id="rId12" action="ppaction://hlinksldjump"/>
            </p:cNvPr>
            <p:cNvPicPr>
              <a:picLocks noChangeAspect="1"/>
            </p:cNvPicPr>
            <p:nvPr/>
          </p:nvPicPr>
          <p:blipFill rotWithShape="1">
            <a:blip r:embed="rId13">
              <a:extLst>
                <a:ext uri="{28A0092B-C50C-407E-A947-70E740481C1C}">
                  <a14:useLocalDpi xmlns:a14="http://schemas.microsoft.com/office/drawing/2010/main" val="0"/>
                </a:ext>
              </a:extLst>
            </a:blip>
            <a:srcRect l="3135" t="59884" r="73649" b="12019"/>
            <a:stretch>
              <a:fillRect/>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4"/>
            <a:srcRect l="41815" t="48240" r="36403" b="4836"/>
            <a:stretch>
              <a:fillRect/>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SimSun" panose="02010600030101010101" pitchFamily="2" charset="-122"/>
                <a:cs typeface="+mn-cs"/>
              </a:endParaRPr>
            </a:p>
          </p:txBody>
        </p:sp>
      </p:grpSp>
      <p:pic>
        <p:nvPicPr>
          <p:cNvPr id="3" name="Picture 2"/>
          <p:cNvPicPr>
            <a:picLocks noChangeAspect="1"/>
          </p:cNvPicPr>
          <p:nvPr/>
        </p:nvPicPr>
        <p:blipFill>
          <a:blip r:embed="rId15"/>
          <a:stretch>
            <a:fillRect/>
          </a:stretch>
        </p:blipFill>
        <p:spPr>
          <a:xfrm>
            <a:off x="1603658" y="2706871"/>
            <a:ext cx="8108383" cy="3078747"/>
          </a:xfrm>
          <a:prstGeom prst="rect">
            <a:avLst/>
          </a:prstGeom>
        </p:spPr>
      </p:pic>
      <p:pic>
        <p:nvPicPr>
          <p:cNvPr id="6" name="vang">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3" name="圆角矩形 1"/>
          <p:cNvSpPr/>
          <p:nvPr/>
        </p:nvSpPr>
        <p:spPr bwMode="auto">
          <a:xfrm>
            <a:off x="474765" y="1261863"/>
            <a:ext cx="11370102" cy="932432"/>
          </a:xfrm>
          <a:prstGeom prst="roundRect">
            <a:avLst>
              <a:gd name="adj" fmla="val 6422"/>
            </a:avLst>
          </a:prstGeom>
          <a:noFill/>
          <a:ln w="38100">
            <a:solidFill>
              <a:srgbClr val="7030A0"/>
            </a:solidFill>
            <a:prstDash val="dash"/>
          </a:ln>
        </p:spPr>
        <p:txBody>
          <a:bodyPr wrap="square"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Đọc số dân (theo danso.org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2020) của mỗi nước dưới đây.</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1458" r="72747" b="6256"/>
          <a:stretch>
            <a:fillRect/>
          </a:stretch>
        </p:blipFill>
        <p:spPr>
          <a:xfrm>
            <a:off x="474765" y="2871403"/>
            <a:ext cx="3217253" cy="2015497"/>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8" name="TextBox 7"/>
          <p:cNvSpPr txBox="1"/>
          <p:nvPr/>
        </p:nvSpPr>
        <p:spPr>
          <a:xfrm>
            <a:off x="1070382" y="4953042"/>
            <a:ext cx="2180866" cy="6771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Nhật Bản</a:t>
            </a:r>
            <a:endParaRPr kumimoji="0" lang="en-US" sz="3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10"/>
          <p:cNvSpPr/>
          <p:nvPr/>
        </p:nvSpPr>
        <p:spPr>
          <a:xfrm>
            <a:off x="3976359" y="3478654"/>
            <a:ext cx="7419351" cy="156845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Số dân ở Nhật Bản năm 2020</a:t>
            </a:r>
            <a:r>
              <a:rPr kumimoji="0" lang="vi-VN" sz="32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là</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32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một trăm hai mươi sáu triệu bốn trăm bảy mươi sáu nghìn bốn trăm sáu mươi mốt</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người.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6296857" y="2798606"/>
            <a:ext cx="3098800" cy="677108"/>
          </a:xfrm>
          <a:prstGeom prst="rect">
            <a:avLst/>
          </a:prstGeom>
          <a:noFill/>
        </p:spPr>
        <p:txBody>
          <a:bodyPr wrap="square" rtlCol="0">
            <a:spAutoFit/>
          </a:bodyPr>
          <a:lstStyle/>
          <a:p>
            <a:r>
              <a:rPr lang="vi-VN" sz="3800" b="1" dirty="0">
                <a:solidFill>
                  <a:srgbClr val="C00000"/>
                </a:solidFill>
                <a:latin typeface="Cambria" panose="02040503050406030204" pitchFamily="18" charset="0"/>
                <a:ea typeface="Cambria" panose="02040503050406030204" pitchFamily="18" charset="0"/>
              </a:rPr>
              <a:t>126 476 461</a:t>
            </a:r>
            <a:endParaRPr lang="en-US" sz="38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1" presetClass="entr" presetSubtype="1"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heel(1)">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2" name="圆角矩形 1"/>
          <p:cNvSpPr/>
          <p:nvPr/>
        </p:nvSpPr>
        <p:spPr bwMode="auto">
          <a:xfrm>
            <a:off x="173990" y="1261745"/>
            <a:ext cx="11671300" cy="932180"/>
          </a:xfrm>
          <a:prstGeom prst="roundRect">
            <a:avLst>
              <a:gd name="adj" fmla="val 6422"/>
            </a:avLst>
          </a:prstGeom>
          <a:noFill/>
          <a:ln w="38100">
            <a:solidFill>
              <a:srgbClr val="7030A0"/>
            </a:solidFill>
            <a:prstDash val="dash"/>
          </a:ln>
        </p:spPr>
        <p:txBody>
          <a:bodyPr wrap="square" bIns="45720" anchor="ctr" anchorCtr="0">
            <a:noAutofit/>
          </a:bodyPr>
          <a:lstStyle/>
          <a:p>
            <a:pPr lvl="0" algn="ctr">
              <a:buClrTx/>
              <a:buSzTx/>
              <a:buFontTx/>
            </a:pPr>
            <a:r>
              <a:rPr lang="vi-VN" sz="3000" b="1" dirty="0">
                <a:latin typeface="Cambria" panose="02040503050406030204" pitchFamily="18" charset="0"/>
                <a:ea typeface="Cambria" panose="02040503050406030204" pitchFamily="18" charset="0"/>
              </a:rPr>
              <a:t>1. Đọc số dân (theo danso.org </a:t>
            </a:r>
            <a:r>
              <a:rPr lang="vi-VN" sz="3000" b="1" dirty="0">
                <a:latin typeface="Cambria" panose="02040503050406030204" pitchFamily="18" charset="0"/>
                <a:ea typeface="Cambria" panose="02040503050406030204" pitchFamily="18" charset="0"/>
              </a:rPr>
              <a:t>năm </a:t>
            </a:r>
            <a:r>
              <a:rPr lang="vi-VN" sz="3000" b="1" dirty="0">
                <a:latin typeface="Cambria" panose="02040503050406030204" pitchFamily="18" charset="0"/>
                <a:ea typeface="Cambria" panose="02040503050406030204" pitchFamily="18" charset="0"/>
              </a:rPr>
              <a:t>2020) của mỗi nước dưới đây.</a:t>
            </a:r>
            <a:endParaRPr sz="3000" b="1" dirty="0">
              <a:solidFill>
                <a:srgbClr val="002060"/>
              </a:solidFill>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6680" r="36852"/>
          <a:stretch>
            <a:fillRect/>
          </a:stretch>
        </p:blipFill>
        <p:spPr>
          <a:xfrm>
            <a:off x="610238" y="2774827"/>
            <a:ext cx="3216051" cy="2262339"/>
          </a:xfrm>
          <a:prstGeom prst="rect">
            <a:avLst/>
          </a:prstGeom>
        </p:spPr>
      </p:pic>
      <p:sp>
        <p:nvSpPr>
          <p:cNvPr id="5" name="TextBox 4"/>
          <p:cNvSpPr txBox="1"/>
          <p:nvPr/>
        </p:nvSpPr>
        <p:spPr>
          <a:xfrm>
            <a:off x="1336257" y="5083151"/>
            <a:ext cx="2180866" cy="553998"/>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Việt Nam</a:t>
            </a:r>
            <a:endParaRPr lang="en-US" sz="3000" dirty="0">
              <a:latin typeface="Cambria" panose="02040503050406030204" pitchFamily="18" charset="0"/>
              <a:ea typeface="Cambria" panose="02040503050406030204" pitchFamily="18" charset="0"/>
            </a:endParaRPr>
          </a:p>
        </p:txBody>
      </p:sp>
      <p:sp>
        <p:nvSpPr>
          <p:cNvPr id="9" name="TextBox 8"/>
          <p:cNvSpPr txBox="1"/>
          <p:nvPr/>
        </p:nvSpPr>
        <p:spPr>
          <a:xfrm>
            <a:off x="3886201" y="3328825"/>
            <a:ext cx="7717144" cy="1753235"/>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Số dân ở Việt Nam năm 20</a:t>
            </a:r>
            <a:r>
              <a:rPr lang="vi-VN" sz="3600" dirty="0">
                <a:latin typeface="Cambria" panose="02040503050406030204" pitchFamily="18" charset="0"/>
                <a:ea typeface="Cambria" panose="02040503050406030204" pitchFamily="18" charset="0"/>
              </a:rPr>
              <a:t>20 là: </a:t>
            </a:r>
            <a:r>
              <a:rPr lang="vi-VN" sz="3600" i="1" dirty="0">
                <a:solidFill>
                  <a:srgbClr val="002060"/>
                </a:solidFill>
                <a:latin typeface="Cambria" panose="02040503050406030204" pitchFamily="18" charset="0"/>
                <a:ea typeface="Cambria" panose="02040503050406030204" pitchFamily="18" charset="0"/>
              </a:rPr>
              <a:t>chín mươi bảy triệu ba trăm ba mươi tám nghìn năm trăm bảy mươi chín</a:t>
            </a:r>
            <a:r>
              <a:rPr lang="vi-VN" sz="3600" dirty="0">
                <a:solidFill>
                  <a:srgbClr val="002060"/>
                </a:solidFill>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người.</a:t>
            </a:r>
            <a:endParaRPr lang="en-US" sz="3600" dirty="0">
              <a:latin typeface="Cambria" panose="02040503050406030204" pitchFamily="18" charset="0"/>
              <a:ea typeface="Cambria" panose="02040503050406030204" pitchFamily="18" charset="0"/>
            </a:endParaRPr>
          </a:p>
        </p:txBody>
      </p:sp>
      <p:sp>
        <p:nvSpPr>
          <p:cNvPr id="10" name="TextBox 9"/>
          <p:cNvSpPr txBox="1"/>
          <p:nvPr/>
        </p:nvSpPr>
        <p:spPr>
          <a:xfrm>
            <a:off x="6159816" y="2774827"/>
            <a:ext cx="5443528" cy="646331"/>
          </a:xfrm>
          <a:prstGeom prst="rect">
            <a:avLst/>
          </a:prstGeom>
          <a:noFill/>
        </p:spPr>
        <p:txBody>
          <a:bodyPr wrap="square" rtlCol="0">
            <a:spAutoFit/>
          </a:bodyPr>
          <a:lstStyle/>
          <a:p>
            <a:r>
              <a:rPr lang="vi-VN" sz="3600" b="1" dirty="0">
                <a:solidFill>
                  <a:srgbClr val="C00000"/>
                </a:solidFill>
                <a:latin typeface="Cambria" panose="02040503050406030204" pitchFamily="18" charset="0"/>
                <a:ea typeface="Cambria" panose="02040503050406030204" pitchFamily="18" charset="0"/>
              </a:rPr>
              <a:t>97 338 579 người</a:t>
            </a:r>
            <a:endParaRPr lang="en-US" sz="3600" b="1" dirty="0">
              <a:solidFill>
                <a:srgbClr val="C0000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3" name="圆角矩形 1"/>
          <p:cNvSpPr/>
          <p:nvPr/>
        </p:nvSpPr>
        <p:spPr bwMode="auto">
          <a:xfrm>
            <a:off x="175260" y="1261745"/>
            <a:ext cx="11670030" cy="932180"/>
          </a:xfrm>
          <a:prstGeom prst="roundRect">
            <a:avLst>
              <a:gd name="adj" fmla="val 6422"/>
            </a:avLst>
          </a:prstGeom>
          <a:noFill/>
          <a:ln w="38100">
            <a:solidFill>
              <a:srgbClr val="7030A0"/>
            </a:solidFill>
            <a:prstDash val="dash"/>
          </a:ln>
        </p:spPr>
        <p:txBody>
          <a:bodyPr wrap="square" bIns="4572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Đọc số dân (theo danso.org năm </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2020) của mỗi nước dưới đây.</a:t>
            </a:r>
            <a:endParaRPr kumimoji="0"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1536" r="845"/>
          <a:stretch>
            <a:fillRect/>
          </a:stretch>
        </p:blipFill>
        <p:spPr>
          <a:xfrm>
            <a:off x="725868" y="2742095"/>
            <a:ext cx="3519460" cy="2372615"/>
          </a:xfrm>
          <a:prstGeom prst="rect">
            <a:avLst/>
          </a:prstGeom>
        </p:spPr>
      </p:pic>
      <p:sp>
        <p:nvSpPr>
          <p:cNvPr id="8" name="TextBox 7"/>
          <p:cNvSpPr txBox="1"/>
          <p:nvPr/>
        </p:nvSpPr>
        <p:spPr>
          <a:xfrm>
            <a:off x="1150733" y="5199378"/>
            <a:ext cx="3488730"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In-đô-nê-xi-a</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Rectangle 10"/>
          <p:cNvSpPr/>
          <p:nvPr/>
        </p:nvSpPr>
        <p:spPr>
          <a:xfrm>
            <a:off x="4496431" y="3395462"/>
            <a:ext cx="6887849" cy="2061210"/>
          </a:xfrm>
          <a:prstGeom prst="rect">
            <a:avLst/>
          </a:prstGeom>
        </p:spPr>
        <p:txBody>
          <a:bodyPr wrap="square">
            <a:spAutoFit/>
          </a:bodyPr>
          <a:lstStyle/>
          <a:p>
            <a:pPr algn="just"/>
            <a:r>
              <a:rPr lang="vi-VN" sz="3200" dirty="0">
                <a:latin typeface="Cambria" panose="02040503050406030204" pitchFamily="18" charset="0"/>
                <a:ea typeface="Cambria" panose="02040503050406030204" pitchFamily="18" charset="0"/>
              </a:rPr>
              <a:t>Số dân ở In-đô-nê-xi-a năm 20</a:t>
            </a:r>
            <a:r>
              <a:rPr lang="vi-VN" sz="3200" dirty="0">
                <a:latin typeface="Cambria" panose="02040503050406030204" pitchFamily="18" charset="0"/>
                <a:ea typeface="Cambria" panose="02040503050406030204" pitchFamily="18" charset="0"/>
              </a:rPr>
              <a:t>20 là:</a:t>
            </a:r>
            <a:r>
              <a:rPr lang="vi-VN" sz="3200" dirty="0">
                <a:solidFill>
                  <a:srgbClr val="002060"/>
                </a:solidFill>
                <a:latin typeface="Cambria" panose="02040503050406030204" pitchFamily="18" charset="0"/>
                <a:ea typeface="Cambria" panose="02040503050406030204" pitchFamily="18" charset="0"/>
              </a:rPr>
              <a:t> </a:t>
            </a:r>
            <a:r>
              <a:rPr lang="vi-VN" sz="3200" i="1" dirty="0">
                <a:solidFill>
                  <a:srgbClr val="002060"/>
                </a:solidFill>
                <a:latin typeface="Cambria" panose="02040503050406030204" pitchFamily="18" charset="0"/>
                <a:ea typeface="Cambria" panose="02040503050406030204" pitchFamily="18" charset="0"/>
              </a:rPr>
              <a:t>hai trăm bảy mươi ba triệu năm trăm hai mươi ba nghìn sáu trăm mười lăm</a:t>
            </a:r>
            <a:r>
              <a:rPr lang="vi-VN" sz="3200" dirty="0">
                <a:solidFill>
                  <a:srgbClr val="00206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người.</a:t>
            </a:r>
            <a:endParaRPr lang="en-US" sz="3200" dirty="0">
              <a:latin typeface="Cambria" panose="02040503050406030204" pitchFamily="18" charset="0"/>
              <a:ea typeface="Cambria" panose="02040503050406030204" pitchFamily="18" charset="0"/>
            </a:endParaRPr>
          </a:p>
        </p:txBody>
      </p:sp>
      <p:sp>
        <p:nvSpPr>
          <p:cNvPr id="12" name="TextBox 11"/>
          <p:cNvSpPr txBox="1"/>
          <p:nvPr/>
        </p:nvSpPr>
        <p:spPr>
          <a:xfrm>
            <a:off x="5935674" y="2791875"/>
            <a:ext cx="4165600" cy="584775"/>
          </a:xfrm>
          <a:prstGeom prst="rect">
            <a:avLst/>
          </a:prstGeom>
          <a:noFill/>
        </p:spPr>
        <p:txBody>
          <a:bodyPr wrap="square" rtlCol="0">
            <a:spAutoFit/>
          </a:bodyPr>
          <a:lstStyle/>
          <a:p>
            <a:r>
              <a:rPr lang="vi-VN" sz="3200" b="1" dirty="0">
                <a:latin typeface="Cambria" panose="02040503050406030204" pitchFamily="18" charset="0"/>
                <a:ea typeface="Cambria" panose="02040503050406030204" pitchFamily="18" charset="0"/>
              </a:rPr>
              <a:t>273 523 615 người</a:t>
            </a:r>
            <a:endParaRPr lang="en-US" sz="3200" b="1" dirty="0">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34194" y="3520739"/>
            <a:ext cx="3070057" cy="3063157"/>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p:cNvGrpSpPr/>
          <p:nvPr/>
        </p:nvGrpSpPr>
        <p:grpSpPr>
          <a:xfrm rot="11258933">
            <a:off x="1809709" y="328645"/>
            <a:ext cx="11948592" cy="5580278"/>
            <a:chOff x="-2916" y="5691"/>
            <a:chExt cx="10464" cy="7930"/>
          </a:xfrm>
        </p:grpSpPr>
        <p:pic>
          <p:nvPicPr>
            <p:cNvPr id="1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p:cNvSpPr txBox="1"/>
            <p:nvPr/>
          </p:nvSpPr>
          <p:spPr>
            <a:xfrm rot="10736691">
              <a:off x="-546" y="8291"/>
              <a:ext cx="6401" cy="441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2800" b="1" i="0" dirty="0">
                  <a:solidFill>
                    <a:srgbClr val="202124"/>
                  </a:solidFill>
                  <a:effectLst/>
                  <a:latin typeface="Cambria" panose="02040503050406030204" pitchFamily="18" charset="0"/>
                  <a:ea typeface="Cambria" panose="02040503050406030204" pitchFamily="18" charset="0"/>
                  <a:cs typeface="Calibri" panose="020F0502020204030204" pitchFamily="34" charset="0"/>
                </a:rPr>
                <a:t>   </a:t>
              </a:r>
              <a:r>
                <a:rPr lang="vi-VN" sz="2800" b="1" i="0" dirty="0">
                  <a:solidFill>
                    <a:srgbClr val="202124"/>
                  </a:solidFill>
                  <a:effectLst/>
                  <a:latin typeface="Cambria" panose="02040503050406030204" pitchFamily="18" charset="0"/>
                  <a:ea typeface="Cambria" panose="02040503050406030204" pitchFamily="18"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4">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99490" y="20828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7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04407" y="1047694"/>
            <a:ext cx="3661003" cy="362299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p:cNvGrpSpPr/>
          <p:nvPr/>
        </p:nvGrpSpPr>
        <p:grpSpPr>
          <a:xfrm>
            <a:off x="3133617" y="698642"/>
            <a:ext cx="6822041" cy="3236359"/>
            <a:chOff x="7843" y="0"/>
            <a:chExt cx="5029"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6"/>
              <a:stretch>
                <a:fillRect/>
              </a:stretch>
            </p:blipFill>
            <p:spPr>
              <a:xfrm>
                <a:off x="9252" y="282"/>
                <a:ext cx="2088" cy="1031"/>
              </a:xfrm>
              <a:prstGeom prst="rect">
                <a:avLst/>
              </a:prstGeom>
            </p:spPr>
          </p:pic>
        </p:grpSp>
        <p:sp>
          <p:nvSpPr>
            <p:cNvPr id="6" name="Text Box 25"/>
            <p:cNvSpPr txBox="1"/>
            <p:nvPr/>
          </p:nvSpPr>
          <p:spPr>
            <a:xfrm>
              <a:off x="8791" y="1454"/>
              <a:ext cx="2990"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iCiel Cadena" panose="02000503000000020004" charset="0"/>
                </a:rPr>
                <a:t>KHÁM PHÁ SAO THỔ</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iCiel Cadena" panose="02000503000000020004" charset="0"/>
              </a:endParaRPr>
            </a:p>
          </p:txBody>
        </p:sp>
      </p:grpSp>
      <p:grpSp>
        <p:nvGrpSpPr>
          <p:cNvPr id="12" name="Group 11"/>
          <p:cNvGrpSpPr/>
          <p:nvPr/>
        </p:nvGrpSpPr>
        <p:grpSpPr>
          <a:xfrm>
            <a:off x="1489753" y="4793661"/>
            <a:ext cx="10058400" cy="1668888"/>
            <a:chOff x="6856" y="7538"/>
            <a:chExt cx="24894" cy="7481"/>
          </a:xfrm>
          <a:solidFill>
            <a:srgbClr val="FFE6E8"/>
          </a:solidFill>
        </p:grpSpPr>
        <p:sp>
          <p:nvSpPr>
            <p:cNvPr id="13"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Hãy</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hoàn</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thành</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2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khám</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phá</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sao</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Thổ</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có</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gì</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nhé</a:t>
              </a:r>
              <a:r>
                <a:rPr lang="en-US" sz="36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3">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782320" y="27686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1" presetClass="mediacall" presetSubtype="0" fill="hold" nodeType="withEffect">
                                  <p:stCondLst>
                                    <p:cond delay="0"/>
                                  </p:stCondLst>
                                  <p:childTnLst>
                                    <p:cmd type="call" cmd="playFrom(0.0)">
                                      <p:cBhvr>
                                        <p:cTn id="16" dur="6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3" name="圆角矩形 1"/>
          <p:cNvSpPr/>
          <p:nvPr/>
        </p:nvSpPr>
        <p:spPr bwMode="auto">
          <a:xfrm>
            <a:off x="2125132" y="415109"/>
            <a:ext cx="8429379" cy="905603"/>
          </a:xfrm>
          <a:prstGeom prst="roundRect">
            <a:avLst>
              <a:gd name="adj" fmla="val 6422"/>
            </a:avLst>
          </a:prstGeom>
          <a:solidFill>
            <a:schemeClr val="accent2">
              <a:lumMod val="60000"/>
              <a:lumOff val="40000"/>
            </a:schemeClr>
          </a:solidFill>
          <a:ln w="38100">
            <a:solidFill>
              <a:schemeClr val="bg1"/>
            </a:solidFill>
            <a:prstDash val="dash"/>
          </a:ln>
        </p:spPr>
        <p:txBody>
          <a:bodyPr wrap="square" bIns="45720" anchor="ctr" anchorCtr="0">
            <a:noAutofit/>
          </a:bodyPr>
          <a:lstStyle/>
          <a:p>
            <a:pPr lvl="0" algn="ctr"/>
            <a:r>
              <a:rPr lang="vi-VN" sz="4000" b="1" dirty="0">
                <a:latin typeface="Cambria" panose="02040503050406030204" pitchFamily="18" charset="0"/>
                <a:ea typeface="Cambria" panose="02040503050406030204" pitchFamily="18" charset="0"/>
              </a:rPr>
              <a:t>2. </a:t>
            </a:r>
            <a:r>
              <a:rPr lang="en-US" sz="4000" b="1" dirty="0" err="1">
                <a:latin typeface="Cambria" panose="02040503050406030204" pitchFamily="18" charset="0"/>
                <a:ea typeface="Cambria" panose="02040503050406030204" pitchFamily="18" charset="0"/>
              </a:rPr>
              <a:t>Viết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số</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thành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tổng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theo</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mẫu</a:t>
            </a:r>
            <a:r>
              <a:rPr lang="en-US" sz="4000" b="1" dirty="0">
                <a:latin typeface="Cambria" panose="02040503050406030204" pitchFamily="18" charset="0"/>
                <a:ea typeface="Cambria" panose="02040503050406030204" pitchFamily="18" charset="0"/>
              </a:rPr>
              <a:t>).</a:t>
            </a:r>
            <a:endParaRPr kumimoji="0" sz="40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印品囧囧体（非商用）" panose="02000500000000000000" charset="-122"/>
              <a:sym typeface="+mn-ea"/>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1099641" y="1797949"/>
            <a:ext cx="9919724" cy="308709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pic>
        <p:nvPicPr>
          <p:cNvPr id="6" name="Picture 5"/>
          <p:cNvPicPr>
            <a:picLocks noChangeAspect="1"/>
          </p:cNvPicPr>
          <p:nvPr/>
        </p:nvPicPr>
        <p:blipFill>
          <a:blip r:embed="rId3"/>
          <a:stretch>
            <a:fillRect/>
          </a:stretch>
        </p:blipFill>
        <p:spPr>
          <a:xfrm>
            <a:off x="4350301" y="606175"/>
            <a:ext cx="3797477" cy="3537574"/>
          </a:xfrm>
          <a:prstGeom prst="rect">
            <a:avLst/>
          </a:prstGeom>
        </p:spPr>
      </p:pic>
      <p:sp>
        <p:nvSpPr>
          <p:cNvPr id="8" name="Rectangle: Rounded Corners 7"/>
          <p:cNvSpPr/>
          <p:nvPr/>
        </p:nvSpPr>
        <p:spPr>
          <a:xfrm>
            <a:off x="1165860" y="4232953"/>
            <a:ext cx="1051560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100 000 000 + 9 000 000 + 100 000 + 40 000 + 900 + 3</a:t>
            </a:r>
            <a:endParaRPr lang="en-US"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sp>
        <p:nvSpPr>
          <p:cNvPr id="8" name="Rectangle: Rounded Corners 7"/>
          <p:cNvSpPr/>
          <p:nvPr/>
        </p:nvSpPr>
        <p:spPr>
          <a:xfrm>
            <a:off x="2080260" y="4212404"/>
            <a:ext cx="8709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latin typeface="Cambria" panose="02040503050406030204" pitchFamily="18" charset="0"/>
                <a:ea typeface="Cambria" panose="02040503050406030204" pitchFamily="18" charset="0"/>
              </a:rPr>
              <a:t>3 000 000 + 40 000 + 5 000 + 300 + 2</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a:stretch>
            <a:fillRect/>
          </a:stretch>
        </p:blipFill>
        <p:spPr>
          <a:xfrm>
            <a:off x="4365340" y="710308"/>
            <a:ext cx="3833438" cy="3365232"/>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777018" y="2444979"/>
            <a:ext cx="3661003" cy="362299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8"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p:cNvSpPr txBox="1"/>
            <p:nvPr/>
          </p:nvSpPr>
          <p:spPr>
            <a:xfrm rot="10736691">
              <a:off x="-516" y="8825"/>
              <a:ext cx="6401" cy="362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en-US"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 name="5">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736600" y="39116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18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p:cNvGrpSpPr/>
          <p:nvPr/>
        </p:nvGrpSpPr>
        <p:grpSpPr>
          <a:xfrm>
            <a:off x="1929773" y="115784"/>
            <a:ext cx="7296150" cy="3952875"/>
            <a:chOff x="6728" y="7172"/>
            <a:chExt cx="11490" cy="6225"/>
          </a:xfrm>
        </p:grpSpPr>
        <p:pic>
          <p:nvPicPr>
            <p:cNvPr id="9"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p:cNvPicPr>
              <a:picLocks noChangeAspect="1"/>
            </p:cNvPicPr>
            <p:nvPr/>
          </p:nvPicPr>
          <p:blipFill>
            <a:blip r:embed="rId6"/>
            <a:stretch>
              <a:fillRect/>
            </a:stretch>
          </p:blipFill>
          <p:spPr>
            <a:xfrm>
              <a:off x="11240" y="9038"/>
              <a:ext cx="3485" cy="1411"/>
            </a:xfrm>
            <a:prstGeom prst="rect">
              <a:avLst/>
            </a:prstGeom>
          </p:spPr>
        </p:pic>
      </p:grpSp>
      <p:sp>
        <p:nvSpPr>
          <p:cNvPr id="13" name="Text Box 25"/>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4000" b="1" dirty="0" err="1">
                <a:solidFill>
                  <a:srgbClr val="FF0000"/>
                </a:solidFill>
                <a:latin typeface="Cambria" panose="02040503050406030204" pitchFamily="18" charset="0"/>
                <a:ea typeface="Cambria" panose="02040503050406030204" pitchFamily="18" charset="0"/>
                <a:cs typeface="iCiel Cadena" panose="02000503000000020004" charset="0"/>
              </a:rPr>
              <a:t>Khám</a:t>
            </a:r>
            <a:r>
              <a:rPr lang="en-US" sz="4000" b="1" dirty="0">
                <a:solidFill>
                  <a:srgbClr val="FF0000"/>
                </a:solidFill>
                <a:latin typeface="Cambria" panose="02040503050406030204" pitchFamily="18" charset="0"/>
                <a:ea typeface="Cambria" panose="02040503050406030204" pitchFamily="18" charset="0"/>
                <a:cs typeface="iCiel Cadena" panose="02000503000000020004" charset="0"/>
              </a:rPr>
              <a:t> </a:t>
            </a:r>
            <a:r>
              <a:rPr lang="en-US" sz="4000" b="1" dirty="0" err="1">
                <a:solidFill>
                  <a:srgbClr val="FF0000"/>
                </a:solidFill>
                <a:latin typeface="Cambria" panose="02040503050406030204" pitchFamily="18" charset="0"/>
                <a:ea typeface="Cambria" panose="02040503050406030204" pitchFamily="18" charset="0"/>
                <a:cs typeface="iCiel Cadena" panose="02000503000000020004" charset="0"/>
              </a:rPr>
              <a:t>phá</a:t>
            </a:r>
            <a:r>
              <a:rPr lang="en-US" sz="4000" b="1" dirty="0">
                <a:solidFill>
                  <a:srgbClr val="FF0000"/>
                </a:solidFill>
                <a:latin typeface="Cambria" panose="02040503050406030204" pitchFamily="18" charset="0"/>
                <a:ea typeface="Cambria" panose="02040503050406030204" pitchFamily="18" charset="0"/>
                <a:cs typeface="iCiel Cadena" panose="02000503000000020004" charset="0"/>
              </a:rPr>
              <a:t> </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Sao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Thiên</a:t>
            </a: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 </a:t>
            </a:r>
            <a:r>
              <a:rPr kumimoji="0" 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rPr>
              <a:t>Vương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iCiel Cadena" panose="02000503000000020004" charset="0"/>
            </a:endParaRPr>
          </a:p>
        </p:txBody>
      </p:sp>
      <p:grpSp>
        <p:nvGrpSpPr>
          <p:cNvPr id="14" name="Group 13"/>
          <p:cNvGrpSpPr/>
          <p:nvPr/>
        </p:nvGrpSpPr>
        <p:grpSpPr>
          <a:xfrm>
            <a:off x="2568539" y="4793661"/>
            <a:ext cx="8979613" cy="1668888"/>
            <a:chOff x="6856" y="7538"/>
            <a:chExt cx="24894" cy="7481"/>
          </a:xfrm>
          <a:solidFill>
            <a:srgbClr val="FFE6E8"/>
          </a:solidFill>
        </p:grpSpPr>
        <p:sp>
          <p:nvSpPr>
            <p:cNvPr id="15" name="Rounded Rectangular Callout 2"/>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p:cNvSpPr txBox="1"/>
            <p:nvPr/>
          </p:nvSpPr>
          <p:spPr>
            <a:xfrm>
              <a:off x="7983" y="8379"/>
              <a:ext cx="23695" cy="5082"/>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defRPr/>
              </a:pP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Thử</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thách</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cuối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cùng</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ngày</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hôm</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nay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3,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em</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cùng</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giải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bài</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tập</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này</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prstClr val="black"/>
                  </a:solidFill>
                  <a:latin typeface="Cambria" panose="02040503050406030204" pitchFamily="18" charset="0"/>
                  <a:ea typeface="Cambria" panose="02040503050406030204" pitchFamily="18" charset="0"/>
                  <a:cs typeface="Calibri" panose="020F0502020204030204" pitchFamily="34" charset="0"/>
                </a:rPr>
                <a:t>nhé</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2" name="tải xuống (1)">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713740" y="24257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animEffect transition="in" filter="fade">
                                      <p:cBhvr>
                                        <p:cTn id="12" dur="500"/>
                                        <p:tgtEl>
                                          <p:spTgt spid="14"/>
                                        </p:tgtEl>
                                      </p:cBhvr>
                                    </p:animEffect>
                                  </p:childTnLst>
                                </p:cTn>
                              </p:par>
                              <p:par>
                                <p:cTn id="13" presetID="1" presetClass="mediacall" presetSubtype="0" fill="hold" nodeType="withEffect">
                                  <p:stCondLst>
                                    <p:cond delay="0"/>
                                  </p:stCondLst>
                                  <p:childTnLst>
                                    <p:cmd type="call" cmd="playFrom(0.0)">
                                      <p:cBhvr>
                                        <p:cTn id="14" dur="8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13" grpId="0"/>
      <p:bldP spid="1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56243" y="3873356"/>
            <a:ext cx="3369924"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grpSp>
        <p:nvGrpSpPr>
          <p:cNvPr id="2" name="Group 1"/>
          <p:cNvGrpSpPr/>
          <p:nvPr/>
        </p:nvGrpSpPr>
        <p:grpSpPr>
          <a:xfrm>
            <a:off x="214024" y="913073"/>
            <a:ext cx="11252200" cy="1272540"/>
            <a:chOff x="191" y="680"/>
            <a:chExt cx="17720" cy="2004"/>
          </a:xfrm>
        </p:grpSpPr>
        <p:sp>
          <p:nvSpPr>
            <p:cNvPr id="4" name="Text Box 421"/>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Mỗi chữ số được gạch chân dưới đây thuộc hàng nào, lớp nào?</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组合 24"/>
            <p:cNvGrpSpPr/>
            <p:nvPr/>
          </p:nvGrpSpPr>
          <p:grpSpPr>
            <a:xfrm>
              <a:off x="191" y="680"/>
              <a:ext cx="1334" cy="1210"/>
              <a:chOff x="5846404" y="1619423"/>
              <a:chExt cx="581207" cy="527780"/>
            </a:xfrm>
          </p:grpSpPr>
          <p:sp>
            <p:nvSpPr>
              <p:cNvPr id="9"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10" name="文本框 27"/>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rPr>
                  <a:t>3</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Source Han Sans CN Medium" panose="020B0600000000000000" pitchFamily="34" charset="-122"/>
                  <a:cs typeface="Calibri" panose="020F0502020204030204" pitchFamily="34" charset="0"/>
                </a:endParaRPr>
              </a:p>
            </p:txBody>
          </p:sp>
        </p:grpSp>
      </p:grpSp>
      <p:pic>
        <p:nvPicPr>
          <p:cNvPr id="6" name="Picture 5"/>
          <p:cNvPicPr>
            <a:picLocks noChangeAspect="1"/>
          </p:cNvPicPr>
          <p:nvPr/>
        </p:nvPicPr>
        <p:blipFill>
          <a:blip r:embed="rId3"/>
          <a:stretch>
            <a:fillRect/>
          </a:stretch>
        </p:blipFill>
        <p:spPr>
          <a:xfrm>
            <a:off x="750012" y="2895323"/>
            <a:ext cx="10631773" cy="757568"/>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7" name="Picture 6" descr="Picture1"/>
          <p:cNvPicPr>
            <a:picLocks noChangeAspect="1"/>
          </p:cNvPicPr>
          <p:nvPr/>
        </p:nvPicPr>
        <p:blipFill>
          <a:blip r:embed="rId2"/>
          <a:stretch>
            <a:fillRect/>
          </a:stretch>
        </p:blipFill>
        <p:spPr>
          <a:xfrm>
            <a:off x="174661" y="0"/>
            <a:ext cx="11866651" cy="6858000"/>
          </a:xfrm>
          <a:prstGeom prst="rect">
            <a:avLst/>
          </a:prstGeom>
        </p:spPr>
      </p:pic>
      <p:graphicFrame>
        <p:nvGraphicFramePr>
          <p:cNvPr id="2" name="Group 136"/>
          <p:cNvGraphicFramePr/>
          <p:nvPr/>
        </p:nvGraphicFramePr>
        <p:xfrm>
          <a:off x="367990" y="1938807"/>
          <a:ext cx="11473814" cy="2767408"/>
        </p:xfrm>
        <a:graphic>
          <a:graphicData uri="http://schemas.openxmlformats.org/drawingml/2006/table">
            <a:tbl>
              <a:tblPr/>
              <a:tblGrid>
                <a:gridCol w="2016760"/>
                <a:gridCol w="2531533"/>
                <a:gridCol w="2404534"/>
                <a:gridCol w="2133599"/>
                <a:gridCol w="2387388"/>
              </a:tblGrid>
              <a:tr h="1030048">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SỐ</a:t>
                      </a: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lang="en-US" sz="3000" b="1" i="0" kern="1200" dirty="0">
                          <a:solidFill>
                            <a:schemeClr val="tx1"/>
                          </a:solidFill>
                          <a:effectLst/>
                          <a:latin typeface="Cambria" panose="02040503050406030204" pitchFamily="18" charset="0"/>
                          <a:ea typeface="Cambria" panose="02040503050406030204" pitchFamily="18" charset="0"/>
                          <a:cs typeface="+mn-cs"/>
                        </a:rPr>
                        <a:t>63 7</a:t>
                      </a:r>
                      <a:r>
                        <a:rPr lang="en-US" sz="3000" b="1" i="0" u="sng" kern="1200" dirty="0">
                          <a:solidFill>
                            <a:schemeClr val="tx1"/>
                          </a:solidFill>
                          <a:effectLst/>
                          <a:latin typeface="Cambria" panose="02040503050406030204" pitchFamily="18" charset="0"/>
                          <a:ea typeface="Cambria" panose="02040503050406030204" pitchFamily="18" charset="0"/>
                          <a:cs typeface="+mn-cs"/>
                        </a:rPr>
                        <a:t>8</a:t>
                      </a:r>
                      <a:r>
                        <a:rPr lang="en-US" sz="3000" b="1" i="0" kern="1200" dirty="0">
                          <a:solidFill>
                            <a:schemeClr val="tx1"/>
                          </a:solidFill>
                          <a:effectLst/>
                          <a:latin typeface="Cambria" panose="02040503050406030204" pitchFamily="18" charset="0"/>
                          <a:ea typeface="Cambria" panose="02040503050406030204" pitchFamily="18" charset="0"/>
                          <a:cs typeface="+mn-cs"/>
                        </a:rPr>
                        <a:t>2 910</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lang="en-US" sz="3000" b="1" i="0" kern="1200" dirty="0">
                          <a:solidFill>
                            <a:schemeClr val="tx1"/>
                          </a:solidFill>
                          <a:effectLst/>
                          <a:latin typeface="Cambria" panose="02040503050406030204" pitchFamily="18" charset="0"/>
                          <a:ea typeface="Cambria" panose="02040503050406030204" pitchFamily="18" charset="0"/>
                          <a:cs typeface="+mn-cs"/>
                        </a:rPr>
                        <a:t>8</a:t>
                      </a:r>
                      <a:r>
                        <a:rPr lang="en-US" sz="3000" b="1" i="0" u="sng" kern="1200" dirty="0">
                          <a:solidFill>
                            <a:schemeClr val="tx1"/>
                          </a:solidFill>
                          <a:effectLst/>
                          <a:latin typeface="Cambria" panose="02040503050406030204" pitchFamily="18" charset="0"/>
                          <a:ea typeface="Cambria" panose="02040503050406030204" pitchFamily="18" charset="0"/>
                          <a:cs typeface="+mn-cs"/>
                        </a:rPr>
                        <a:t>3</a:t>
                      </a:r>
                      <a:r>
                        <a:rPr lang="en-US" sz="3000" b="1" i="0" kern="1200" dirty="0">
                          <a:solidFill>
                            <a:schemeClr val="tx1"/>
                          </a:solidFill>
                          <a:effectLst/>
                          <a:latin typeface="Cambria" panose="02040503050406030204" pitchFamily="18" charset="0"/>
                          <a:ea typeface="Cambria" panose="02040503050406030204" pitchFamily="18" charset="0"/>
                          <a:cs typeface="+mn-cs"/>
                        </a:rPr>
                        <a:t>9 000 038</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lang="en-US" sz="3000" b="1" i="0" kern="1200" dirty="0">
                          <a:solidFill>
                            <a:schemeClr val="tx1"/>
                          </a:solidFill>
                          <a:effectLst/>
                          <a:latin typeface="Cambria" panose="02040503050406030204" pitchFamily="18" charset="0"/>
                          <a:ea typeface="Cambria" panose="02040503050406030204" pitchFamily="18" charset="0"/>
                          <a:cs typeface="+mn-cs"/>
                        </a:rPr>
                        <a:t>9 300 0</a:t>
                      </a:r>
                      <a:r>
                        <a:rPr lang="en-US" sz="3000" b="1" i="0" u="sng" kern="1200" dirty="0">
                          <a:solidFill>
                            <a:schemeClr val="tx1"/>
                          </a:solidFill>
                          <a:effectLst/>
                          <a:latin typeface="Cambria" panose="02040503050406030204" pitchFamily="18" charset="0"/>
                          <a:ea typeface="Cambria" panose="02040503050406030204" pitchFamily="18" charset="0"/>
                          <a:cs typeface="+mn-cs"/>
                        </a:rPr>
                        <a:t>3</a:t>
                      </a:r>
                      <a:r>
                        <a:rPr lang="en-US" sz="3000" b="1" i="0" kern="1200" dirty="0">
                          <a:solidFill>
                            <a:schemeClr val="tx1"/>
                          </a:solidFill>
                          <a:effectLst/>
                          <a:latin typeface="Cambria" panose="02040503050406030204" pitchFamily="18" charset="0"/>
                          <a:ea typeface="Cambria" panose="02040503050406030204" pitchFamily="18" charset="0"/>
                          <a:cs typeface="+mn-cs"/>
                        </a:rPr>
                        <a:t>7</a:t>
                      </a:r>
                      <a:endParaRPr kumimoji="0" lang="en-US" sz="3000"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lang="en-US" sz="3000" b="1" i="0" u="sng" kern="1200" dirty="0">
                          <a:solidFill>
                            <a:schemeClr val="tx1"/>
                          </a:solidFill>
                          <a:effectLst/>
                          <a:latin typeface="Cambria" panose="02040503050406030204" pitchFamily="18" charset="0"/>
                          <a:ea typeface="Cambria" panose="02040503050406030204" pitchFamily="18" charset="0"/>
                          <a:cs typeface="+mn-cs"/>
                        </a:rPr>
                        <a:t>2</a:t>
                      </a:r>
                      <a:r>
                        <a:rPr lang="en-US" sz="3000" b="1" i="0" kern="1200" dirty="0">
                          <a:solidFill>
                            <a:schemeClr val="tx1"/>
                          </a:solidFill>
                          <a:effectLst/>
                          <a:latin typeface="Cambria" panose="02040503050406030204" pitchFamily="18" charset="0"/>
                          <a:ea typeface="Cambria" panose="02040503050406030204" pitchFamily="18" charset="0"/>
                          <a:cs typeface="+mn-cs"/>
                        </a:rPr>
                        <a:t>39 111 003</a:t>
                      </a:r>
                      <a:endParaRPr kumimoji="0" lang="en-US" sz="3000" b="1" i="0" u="sng" strike="noStrike" cap="none" normalizeH="0" baseline="0" dirty="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r h="1737360">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sz="30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endParaRPr kumimoji="0" lang="en-US" sz="3000" b="1" i="0" u="sng"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34" marB="45734"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40000"/>
                        <a:lumOff val="60000"/>
                      </a:schemeClr>
                    </a:solidFill>
                  </a:tcPr>
                </a:tc>
              </a:tr>
            </a:tbl>
          </a:graphicData>
        </a:graphic>
      </p:graphicFrame>
      <p:sp>
        <p:nvSpPr>
          <p:cNvPr id="3" name="Text Box 120"/>
          <p:cNvSpPr txBox="1">
            <a:spLocks noChangeArrowheads="1"/>
          </p:cNvSpPr>
          <p:nvPr/>
        </p:nvSpPr>
        <p:spPr bwMode="auto">
          <a:xfrm>
            <a:off x="223125" y="3197114"/>
            <a:ext cx="21903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VnTime" panose="020B7200000000000000" pitchFamily="34" charset="0"/>
              </a:defRPr>
            </a:lvl1pPr>
            <a:lvl2pPr marL="742950" indent="-285750" eaLnBrk="0" hangingPunct="0">
              <a:defRPr sz="2400">
                <a:solidFill>
                  <a:schemeClr val="tx1"/>
                </a:solidFill>
                <a:latin typeface=".VnTime" panose="020B7200000000000000" pitchFamily="34" charset="0"/>
              </a:defRPr>
            </a:lvl2pPr>
            <a:lvl3pPr marL="1143000" indent="-228600" eaLnBrk="0" hangingPunct="0">
              <a:defRPr sz="2400">
                <a:solidFill>
                  <a:schemeClr val="tx1"/>
                </a:solidFill>
                <a:latin typeface=".VnTime" panose="020B7200000000000000" pitchFamily="34" charset="0"/>
              </a:defRPr>
            </a:lvl3pPr>
            <a:lvl4pPr marL="1600200" indent="-228600" eaLnBrk="0" hangingPunct="0">
              <a:defRPr sz="2400">
                <a:solidFill>
                  <a:schemeClr val="tx1"/>
                </a:solidFill>
                <a:latin typeface=".VnTime" panose="020B7200000000000000" pitchFamily="34" charset="0"/>
              </a:defRPr>
            </a:lvl4pPr>
            <a:lvl5pPr marL="2057400" indent="-228600" eaLnBrk="0" hangingPunct="0">
              <a:defRPr sz="2400">
                <a:solidFill>
                  <a:schemeClr val="tx1"/>
                </a:solidFill>
                <a:latin typeface=".VnTime" panose="020B7200000000000000" pitchFamily="34" charset="0"/>
              </a:defRPr>
            </a:lvl5pPr>
            <a:lvl6pPr marL="2514600" indent="-228600" eaLnBrk="0" fontAlgn="base" hangingPunct="0">
              <a:spcBef>
                <a:spcPct val="0"/>
              </a:spcBef>
              <a:spcAft>
                <a:spcPct val="0"/>
              </a:spcAft>
              <a:defRPr sz="2400">
                <a:solidFill>
                  <a:schemeClr val="tx1"/>
                </a:solidFill>
                <a:latin typeface=".VnTime" panose="020B7200000000000000" pitchFamily="34" charset="0"/>
              </a:defRPr>
            </a:lvl6pPr>
            <a:lvl7pPr marL="2971800" indent="-228600" eaLnBrk="0" fontAlgn="base" hangingPunct="0">
              <a:spcBef>
                <a:spcPct val="0"/>
              </a:spcBef>
              <a:spcAft>
                <a:spcPct val="0"/>
              </a:spcAft>
              <a:defRPr sz="2400">
                <a:solidFill>
                  <a:schemeClr val="tx1"/>
                </a:solidFill>
                <a:latin typeface=".VnTime" panose="020B7200000000000000" pitchFamily="34" charset="0"/>
              </a:defRPr>
            </a:lvl7pPr>
            <a:lvl8pPr marL="3429000" indent="-228600" eaLnBrk="0" fontAlgn="base" hangingPunct="0">
              <a:spcBef>
                <a:spcPct val="0"/>
              </a:spcBef>
              <a:spcAft>
                <a:spcPct val="0"/>
              </a:spcAft>
              <a:defRPr sz="2400">
                <a:solidFill>
                  <a:schemeClr val="tx1"/>
                </a:solidFill>
                <a:latin typeface=".VnTime" panose="020B7200000000000000" pitchFamily="34" charset="0"/>
              </a:defRPr>
            </a:lvl8pPr>
            <a:lvl9pPr marL="3886200" indent="-228600" eaLnBrk="0" fontAlgn="base" hangingPunct="0">
              <a:spcBef>
                <a:spcPct val="0"/>
              </a:spcBef>
              <a:spcAft>
                <a:spcPct val="0"/>
              </a:spcAft>
              <a:defRPr sz="2400">
                <a:solidFill>
                  <a:schemeClr val="tx1"/>
                </a:solidFill>
                <a:latin typeface=".VnTime" panose="020B7200000000000000" pitchFamily="34" charset="0"/>
              </a:defRPr>
            </a:lvl9pPr>
          </a:lstStyle>
          <a:p>
            <a:pPr marL="0" marR="0" lvl="0" indent="0" algn="ctr" defTabSz="609600" rtl="0" eaLnBrk="1" fontAlgn="auto" latinLnBrk="0" hangingPunct="1">
              <a:lnSpc>
                <a:spcPct val="100000"/>
              </a:lnSpc>
              <a:spcBef>
                <a:spcPct val="50000"/>
              </a:spcBef>
              <a:spcAft>
                <a:spcPts val="0"/>
              </a:spcAft>
              <a:buClrTx/>
              <a:buSzTx/>
              <a:buFontTx/>
              <a:buNone/>
              <a:defRPr/>
            </a:pPr>
            <a:r>
              <a:rPr kumimoji="0" lang="vi-VN" altLang="en-US"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rPr>
              <a:t>Chữ số gạch chân thuộc hàng, lớp</a:t>
            </a:r>
            <a:endParaRPr kumimoji="0" lang="en-US" altLang="en-US" b="1" i="0" u="none" strike="noStrike" kern="1200" cap="none" spc="0" normalizeH="0" baseline="0" noProof="0" dirty="0">
              <a:ln>
                <a:noFill/>
              </a:ln>
              <a:solidFill>
                <a:srgbClr val="0033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p:cNvSpPr txBox="1"/>
          <p:nvPr/>
        </p:nvSpPr>
        <p:spPr>
          <a:xfrm>
            <a:off x="4794481" y="3418121"/>
            <a:ext cx="2620832"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triệu, lớp triệu</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2413452" y="3411966"/>
            <a:ext cx="2574253"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nghìn, lớp nghìn</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p:cNvSpPr txBox="1"/>
          <p:nvPr/>
        </p:nvSpPr>
        <p:spPr>
          <a:xfrm>
            <a:off x="7185298" y="3424276"/>
            <a:ext cx="2307565"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chục, </a:t>
            </a:r>
            <a:endPar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lớp đơn vị</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p:cNvSpPr txBox="1"/>
          <p:nvPr/>
        </p:nvSpPr>
        <p:spPr>
          <a:xfrm>
            <a:off x="9329600" y="3444629"/>
            <a:ext cx="2675467" cy="830997"/>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Hàng trăm triệu,</a:t>
            </a:r>
            <a:endPar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lớp triệu</a:t>
            </a:r>
            <a:endParaRPr lang="en-US" sz="2400" b="1" dirty="0">
              <a:solidFill>
                <a:srgbClr val="C00000"/>
              </a:solidFill>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52057" y="2648621"/>
            <a:ext cx="2886319" cy="288631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p:cNvGrpSpPr/>
          <p:nvPr/>
        </p:nvGrpSpPr>
        <p:grpSpPr>
          <a:xfrm rot="11258933">
            <a:off x="1809709" y="328645"/>
            <a:ext cx="11948592" cy="5580278"/>
            <a:chOff x="-2916" y="5691"/>
            <a:chExt cx="10464" cy="7930"/>
          </a:xfrm>
        </p:grpSpPr>
        <p:pic>
          <p:nvPicPr>
            <p:cNvPr id="3" name="图片 8" descr="图片包含 电视&#10;&#10;自动生成的说明"/>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p:cNvSpPr txBox="1"/>
            <p:nvPr/>
          </p:nvSpPr>
          <p:spPr>
            <a:xfrm rot="10736691">
              <a:off x="-516" y="8475"/>
              <a:ext cx="6401" cy="43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 name="6">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839470" y="265430"/>
            <a:ext cx="406400" cy="406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4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6915" y="1216492"/>
            <a:ext cx="1134978" cy="1134978"/>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14290" y="1217767"/>
            <a:ext cx="1134978" cy="1132427"/>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7497956" y="1216487"/>
            <a:ext cx="1134978" cy="1134978"/>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9317307" y="1222508"/>
            <a:ext cx="1121781" cy="1134978"/>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689211" y="1214367"/>
            <a:ext cx="1134978" cy="1123196"/>
          </a:xfrm>
          <a:prstGeom prst="rect">
            <a:avLst/>
          </a:prstGeom>
        </p:spPr>
      </p:pic>
      <p:pic>
        <p:nvPicPr>
          <p:cNvPr id="6" name="图片 4" descr="C:\Users\HP\Downloads\Picture2.pngPicture2"/>
          <p:cNvPicPr>
            <a:picLocks noChangeAspect="1"/>
          </p:cNvPicPr>
          <p:nvPr/>
        </p:nvPicPr>
        <p:blipFill>
          <a:blip r:embed="rId8"/>
          <a:srcRect l="38959" t="25262" r="29770" b="26726"/>
          <a:stretch>
            <a:fillRect/>
          </a:stretch>
        </p:blipFill>
        <p:spPr>
          <a:xfrm>
            <a:off x="5589650" y="3226781"/>
            <a:ext cx="2102485" cy="3228340"/>
          </a:xfrm>
          <a:prstGeom prst="rect">
            <a:avLst/>
          </a:prstGeom>
        </p:spPr>
      </p:pic>
      <p:pic>
        <p:nvPicPr>
          <p:cNvPr id="9" name="tải xuống (2)">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702310" y="231140"/>
            <a:ext cx="406400" cy="406400"/>
          </a:xfrm>
          <a:prstGeom prst="rect">
            <a:avLst/>
          </a:prstGeom>
        </p:spPr>
      </p:pic>
      <p:pic>
        <p:nvPicPr>
          <p:cNvPr id="11" name="Picture 10"/>
          <p:cNvPicPr>
            <a:picLocks noChangeAspect="1"/>
          </p:cNvPicPr>
          <p:nvPr/>
        </p:nvPicPr>
        <p:blipFill>
          <a:blip r:embed="rId12"/>
          <a:stretch>
            <a:fillRect/>
          </a:stretch>
        </p:blipFill>
        <p:spPr>
          <a:xfrm>
            <a:off x="6368172" y="4800600"/>
            <a:ext cx="375527" cy="14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0" fill="hold"/>
                                        <p:tgtEl>
                                          <p:spTgt spid="9"/>
                                        </p:tgtEl>
                                      </p:cBhvr>
                                    </p:cmd>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113394" y="1417959"/>
            <a:ext cx="6285521" cy="1938696"/>
          </a:xfrm>
          <a:prstGeom prst="rect">
            <a:avLst/>
          </a:prstGeom>
        </p:spPr>
      </p:pic>
    </p:spTree>
  </p:cSld>
  <p:clrMapOvr>
    <a:masterClrMapping/>
  </p:clrMapOvr>
  <p:transition spd="slow">
    <p:random/>
  </p:transition>
  <p:timing>
    <p:tnLst>
      <p:par>
        <p:cTn id="1" dur="indefinite" restart="never" fill="hold"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2"/>
          <a:stretch>
            <a:fillRect/>
          </a:stretch>
        </p:blipFill>
        <p:spPr>
          <a:xfrm>
            <a:off x="1545590" y="-344805"/>
            <a:ext cx="10834770" cy="7316470"/>
          </a:xfrm>
          <a:prstGeom prst="rect">
            <a:avLst/>
          </a:prstGeom>
        </p:spPr>
      </p:pic>
      <p:pic>
        <p:nvPicPr>
          <p:cNvPr id="2" name="图片 6" descr="undefined (16)"/>
          <p:cNvPicPr>
            <a:picLocks noChangeAspect="1"/>
          </p:cNvPicPr>
          <p:nvPr/>
        </p:nvPicPr>
        <p:blipFill>
          <a:blip r:embed="rId3"/>
          <a:stretch>
            <a:fillRect/>
          </a:stretch>
        </p:blipFill>
        <p:spPr>
          <a:xfrm>
            <a:off x="-81280" y="3660915"/>
            <a:ext cx="5516309" cy="32256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590" y="2448755"/>
            <a:ext cx="6897219" cy="2383972"/>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p:cNvGrpSpPr/>
          <p:nvPr/>
        </p:nvGrpSpPr>
        <p:grpSpPr>
          <a:xfrm>
            <a:off x="0" y="4531757"/>
            <a:ext cx="12191999" cy="2326243"/>
            <a:chOff x="1" y="4546271"/>
            <a:chExt cx="12191999" cy="2326243"/>
          </a:xfrm>
        </p:grpSpPr>
        <p:sp>
          <p:nvSpPr>
            <p:cNvPr id="13"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1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1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9" name="TextBox 28"/>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5" name="TextBox 34"/>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p:cNvPicPr>
            <a:picLocks noChangeAspect="1"/>
          </p:cNvPicPr>
          <p:nvPr/>
        </p:nvPicPr>
        <p:blipFill rotWithShape="1">
          <a:blip r:embed="rId2">
            <a:extLst>
              <a:ext uri="{28A0092B-C50C-407E-A947-70E740481C1C}">
                <a14:useLocalDpi xmlns:a14="http://schemas.microsoft.com/office/drawing/2010/main" val="0"/>
              </a:ext>
            </a:extLst>
          </a:blip>
          <a:srcRect l="284" t="59567" r="183"/>
          <a:stretch>
            <a:fillRect/>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p:cNvGrpSpPr/>
          <p:nvPr/>
        </p:nvGrpSpPr>
        <p:grpSpPr>
          <a:xfrm>
            <a:off x="0" y="4531757"/>
            <a:ext cx="12191999" cy="2326243"/>
            <a:chOff x="1" y="4546271"/>
            <a:chExt cx="12191999" cy="2326243"/>
          </a:xfrm>
        </p:grpSpPr>
        <p:sp>
          <p:nvSpPr>
            <p:cNvPr id="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sp>
          <p:nvSpPr>
            <p:cNvPr id="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pic>
        <p:nvPicPr>
          <p:cNvPr id="9" name="next">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p:cNvPr>
          <p:cNvPicPr>
            <a:picLocks noChangeAspect="1"/>
          </p:cNvPicPr>
          <p:nvPr/>
        </p:nvPicPr>
        <p:blipFill rotWithShape="1">
          <a:blip r:embed="rId5" cstate="print">
            <a:extLst>
              <a:ext uri="{28A0092B-C50C-407E-A947-70E740481C1C}">
                <a14:useLocalDpi xmlns:a14="http://schemas.microsoft.com/office/drawing/2010/main" val="0"/>
              </a:ext>
            </a:extLst>
          </a:blip>
          <a:srcRect l="56521" t="24219" r="8696" b="33045"/>
          <a:stretch>
            <a:fillRect/>
          </a:stretch>
        </p:blipFill>
        <p:spPr>
          <a:xfrm>
            <a:off x="109929" y="6261985"/>
            <a:ext cx="476746" cy="456882"/>
          </a:xfrm>
          <a:prstGeom prst="ellipse">
            <a:avLst/>
          </a:prstGeom>
        </p:spPr>
      </p:pic>
      <p:sp>
        <p:nvSpPr>
          <p:cNvPr id="22" name="Rectangle 21"/>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8"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9"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9"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2"/>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3"/>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3"/>
          <a:srcRect r="53034" b="34472"/>
          <a:stretch>
            <a:fillRect/>
          </a:stretch>
        </p:blipFill>
        <p:spPr>
          <a:xfrm flipH="1">
            <a:off x="9451168" y="2706370"/>
            <a:ext cx="2974975" cy="4151630"/>
          </a:xfrm>
          <a:prstGeom prst="rect">
            <a:avLst/>
          </a:prstGeom>
        </p:spPr>
      </p:pic>
      <p:sp>
        <p:nvSpPr>
          <p:cNvPr id="3" name="矩形: 圆角 13"/>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Thứ</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ngày</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tháng</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 </a:t>
            </a:r>
            <a:r>
              <a:rPr lang="en-US" altLang="zh-CN" sz="4000" b="1" dirty="0" err="1">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năm</a:t>
            </a:r>
            <a:r>
              <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rPr>
              <a:t> …</a:t>
            </a:r>
            <a:endParaRPr lang="en-US" altLang="zh-CN" sz="4000" b="1" dirty="0">
              <a:solidFill>
                <a:schemeClr val="tx1"/>
              </a:solidFill>
              <a:latin typeface="Calibri" panose="020F0502020204030204" pitchFamily="34" charset="0"/>
              <a:ea typeface="Microsoft YaHei" panose="020B0503020204020204" pitchFamily="34" charset="-122"/>
              <a:cs typeface="Calibri" panose="020F0502020204030204" pitchFamily="34" charset="0"/>
              <a:sym typeface="迷你简细行楷" panose="02010609000101010101" charset="-122"/>
            </a:endParaRPr>
          </a:p>
        </p:txBody>
      </p:sp>
      <p:grpSp>
        <p:nvGrpSpPr>
          <p:cNvPr id="8" name="Group 7"/>
          <p:cNvGrpSpPr/>
          <p:nvPr/>
        </p:nvGrpSpPr>
        <p:grpSpPr>
          <a:xfrm>
            <a:off x="4927593" y="2486004"/>
            <a:ext cx="1942465" cy="1042670"/>
            <a:chOff x="7012" y="1646"/>
            <a:chExt cx="3411" cy="1551"/>
          </a:xfrm>
        </p:grpSpPr>
        <p:pic>
          <p:nvPicPr>
            <p:cNvPr id="9" name="Picture 8"/>
            <p:cNvPicPr/>
            <p:nvPr/>
          </p:nvPicPr>
          <p:blipFill>
            <a:blip r:embed="rId4">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endParaRPr lang="en-US" sz="3200">
                <a:solidFill>
                  <a:schemeClr val="bg1"/>
                </a:solidFill>
                <a:latin typeface="Coiny" panose="02000903060500060000" charset="0"/>
                <a:cs typeface="Coiny" panose="02000903060500060000" charset="0"/>
              </a:endParaRPr>
            </a:p>
          </p:txBody>
        </p:sp>
      </p:grpSp>
      <p:pic>
        <p:nvPicPr>
          <p:cNvPr id="12" name="Picture 11"/>
          <p:cNvPicPr>
            <a:picLocks noChangeAspect="1"/>
          </p:cNvPicPr>
          <p:nvPr/>
        </p:nvPicPr>
        <p:blipFill>
          <a:blip r:embed="rId5"/>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40749F"/>
                </a:solidFill>
                <a:effectLst/>
                <a:uLnTx/>
                <a:uFillTx/>
                <a:latin typeface="Calibri" panose="020F0502020204030204"/>
                <a:ea typeface="SimSun" panose="02010600030101010101" pitchFamily="2" charset="-122"/>
                <a:cs typeface="+mn-cs"/>
              </a:endParaRPr>
            </a:p>
          </p:txBody>
        </p:sp>
        <p:pic>
          <p:nvPicPr>
            <p:cNvPr id="3" name="图片 2" descr="6451b6593f5c6e578a677c1913853aa5"/>
            <p:cNvPicPr>
              <a:picLocks noChangeAspect="1"/>
            </p:cNvPicPr>
            <p:nvPr/>
          </p:nvPicPr>
          <p:blipFill>
            <a:blip r:embed="rId2"/>
            <a:stretch>
              <a:fillRect/>
            </a:stretch>
          </p:blipFill>
          <p:spPr>
            <a:xfrm>
              <a:off x="5142" y="230"/>
              <a:ext cx="10138" cy="10341"/>
            </a:xfrm>
            <a:prstGeom prst="rect">
              <a:avLst/>
            </a:prstGeom>
          </p:spPr>
        </p:pic>
      </p:grpSp>
      <p:pic>
        <p:nvPicPr>
          <p:cNvPr id="4" name="Picture 3"/>
          <p:cNvPicPr>
            <a:picLocks noChangeAspect="1"/>
          </p:cNvPicPr>
          <p:nvPr/>
        </p:nvPicPr>
        <p:blipFill>
          <a:blip r:embed="rId3"/>
          <a:stretch>
            <a:fillRect/>
          </a:stretch>
        </p:blipFill>
        <p:spPr>
          <a:xfrm>
            <a:off x="5076562" y="253975"/>
            <a:ext cx="4011516" cy="1603387"/>
          </a:xfrm>
          <a:prstGeom prst="rect">
            <a:avLst/>
          </a:prstGeom>
        </p:spPr>
      </p:pic>
      <p:sp>
        <p:nvSpPr>
          <p:cNvPr id="15" name="TextBox 14"/>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2"/>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2"/>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3"/>
          <a:stretch>
            <a:fillRect/>
          </a:stretch>
        </p:blipFill>
        <p:spPr>
          <a:xfrm>
            <a:off x="2365252" y="310514"/>
            <a:ext cx="7744519" cy="6092326"/>
          </a:xfrm>
          <a:prstGeom prst="rect">
            <a:avLst/>
          </a:prstGeom>
        </p:spPr>
      </p:pic>
      <p:pic>
        <p:nvPicPr>
          <p:cNvPr id="2" name="Picture 1"/>
          <p:cNvPicPr>
            <a:picLocks noChangeAspect="1"/>
          </p:cNvPicPr>
          <p:nvPr/>
        </p:nvPicPr>
        <p:blipFill>
          <a:blip r:embed="rId4"/>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3210</Words>
  <Application>WPS Presentation</Application>
  <PresentationFormat>Widescreen</PresentationFormat>
  <Paragraphs>199</Paragraphs>
  <Slides>35</Slides>
  <Notes>24</Notes>
  <HiddenSlides>0</HiddenSlides>
  <MMClips>11</MMClips>
  <ScaleCrop>false</ScaleCrop>
  <HeadingPairs>
    <vt:vector size="6" baseType="variant">
      <vt:variant>
        <vt:lpstr>已用的字体</vt:lpstr>
      </vt:variant>
      <vt:variant>
        <vt:i4>28</vt:i4>
      </vt:variant>
      <vt:variant>
        <vt:lpstr>主题</vt:lpstr>
      </vt:variant>
      <vt:variant>
        <vt:i4>3</vt:i4>
      </vt:variant>
      <vt:variant>
        <vt:lpstr>幻灯片标题</vt:lpstr>
      </vt:variant>
      <vt:variant>
        <vt:i4>35</vt:i4>
      </vt:variant>
    </vt:vector>
  </HeadingPairs>
  <TitlesOfParts>
    <vt:vector size="66" baseType="lpstr">
      <vt:lpstr>Arial</vt:lpstr>
      <vt:lpstr>SimSun</vt:lpstr>
      <vt:lpstr>Wingdings</vt:lpstr>
      <vt:lpstr>Corbel</vt:lpstr>
      <vt:lpstr>Corbel</vt:lpstr>
      <vt:lpstr>Tahoma</vt:lpstr>
      <vt:lpstr>Calibri</vt:lpstr>
      <vt:lpstr>Calibri</vt:lpstr>
      <vt:lpstr>Cambria</vt:lpstr>
      <vt:lpstr>Microsoft YaHei</vt:lpstr>
      <vt:lpstr>迷你简细行楷</vt:lpstr>
      <vt:lpstr>Coiny</vt:lpstr>
      <vt:lpstr>Arial Unicode MS</vt:lpstr>
      <vt:lpstr>iCiel Cadena</vt:lpstr>
      <vt:lpstr>Myriad Pro</vt:lpstr>
      <vt:lpstr>字魂162号-元气酪酪体</vt:lpstr>
      <vt:lpstr>字体管家棉花糖</vt:lpstr>
      <vt:lpstr>Times New Roman</vt:lpstr>
      <vt:lpstr>思源黑体 CN Normal</vt:lpstr>
      <vt:lpstr>印品囧囧体（非商用）</vt:lpstr>
      <vt:lpstr>等线</vt:lpstr>
      <vt:lpstr>Source Han Sans CN Medium</vt:lpstr>
      <vt:lpstr>.VnTime</vt:lpstr>
      <vt:lpstr>Segoe Print</vt:lpstr>
      <vt:lpstr>DFPOP1-W9</vt:lpstr>
      <vt:lpstr>Kozuka Mincho Pr6N H</vt:lpstr>
      <vt:lpstr>Calibri Light</vt:lpstr>
      <vt:lpstr>等线 Light</vt:lpstr>
      <vt:lpstr>Office 主题</vt:lpstr>
      <vt:lpstr>Basis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google1586404412</cp:lastModifiedBy>
  <cp:revision>99</cp:revision>
  <dcterms:created xsi:type="dcterms:W3CDTF">2023-07-12T08:48:00Z</dcterms:created>
  <dcterms:modified xsi:type="dcterms:W3CDTF">2025-10-12T10:01:31Z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FA6C5AC888F54DECB798D437C42FE577_12</vt:lpwstr>
  </property>
  <property fmtid="{D5CDD505-2E9C-101B-9397-08002B2CF9AE}" pid="3" name="KSOProductBuildVer">
    <vt:lpwstr>1033-12.2.0.22549</vt:lpwstr>
  </property>
</Properties>
</file>