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  <p:sldMasterId id="2147483724" r:id="rId3"/>
    <p:sldMasterId id="2147483738" r:id="rId4"/>
    <p:sldMasterId id="2147483761" r:id="rId5"/>
    <p:sldMasterId id="2147483773" r:id="rId6"/>
    <p:sldMasterId id="2147483785" r:id="rId7"/>
    <p:sldMasterId id="2147483793" r:id="rId8"/>
  </p:sldMasterIdLst>
  <p:notesMasterIdLst>
    <p:notesMasterId r:id="rId42"/>
  </p:notesMasterIdLst>
  <p:sldIdLst>
    <p:sldId id="329" r:id="rId9"/>
    <p:sldId id="296" r:id="rId10"/>
    <p:sldId id="297" r:id="rId11"/>
    <p:sldId id="298" r:id="rId12"/>
    <p:sldId id="320" r:id="rId13"/>
    <p:sldId id="331" r:id="rId14"/>
    <p:sldId id="300" r:id="rId15"/>
    <p:sldId id="301" r:id="rId16"/>
    <p:sldId id="1547" r:id="rId17"/>
    <p:sldId id="261" r:id="rId18"/>
    <p:sldId id="1548" r:id="rId19"/>
    <p:sldId id="264" r:id="rId20"/>
    <p:sldId id="265" r:id="rId21"/>
    <p:sldId id="1549" r:id="rId22"/>
    <p:sldId id="306" r:id="rId23"/>
    <p:sldId id="333" r:id="rId24"/>
    <p:sldId id="274" r:id="rId25"/>
    <p:sldId id="311" r:id="rId26"/>
    <p:sldId id="315" r:id="rId27"/>
    <p:sldId id="272" r:id="rId28"/>
    <p:sldId id="267" r:id="rId29"/>
    <p:sldId id="338" r:id="rId30"/>
    <p:sldId id="1550" r:id="rId31"/>
    <p:sldId id="258" r:id="rId32"/>
    <p:sldId id="1540" r:id="rId33"/>
    <p:sldId id="1523" r:id="rId34"/>
    <p:sldId id="1541" r:id="rId35"/>
    <p:sldId id="1542" r:id="rId36"/>
    <p:sldId id="1544" r:id="rId37"/>
    <p:sldId id="330" r:id="rId38"/>
    <p:sldId id="1545" r:id="rId39"/>
    <p:sldId id="1551" r:id="rId40"/>
    <p:sldId id="33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8E599-7EE9-1B5D-AB38-D19E14F8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31C76F-72EC-C141-BC71-62A33C607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FD0174-463E-DA92-D2B6-43655B3E4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AD1EA8-9440-324E-424D-A81B5BDE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2025/9/6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2025/9/6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810489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40454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4926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87683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30036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1250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4306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53856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16562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16550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87292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9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2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01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5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2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28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6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1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3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5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6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2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6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7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19C-8589-4C2D-75E1-30B03276520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2F77F-A4C6-38D5-C56A-B409A47486D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64811-CE16-74DA-50CB-7FCB559FB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AB70-05BD-C2BE-75D7-C657FEDF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5404-F430-B61F-9016-7A04BAD33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D098F793-D1F7-C987-B841-490A72F0C4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562DEE-3D51-7FBB-0E56-A6740772432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0FF9A-8E0F-E151-C76D-CA7ACF2157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168" y="144280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F82015-FB57-977A-C68D-B733470A27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2025/9/6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2025/9/6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A0738E-94AF-62DF-7017-9E9C366C0D9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84B139-8CD4-AD57-AF5E-737B3CFB8D06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A43FC24-F815-DE3D-51DA-D186D1E21C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06/09/2025</a:t>
            </a:fld>
            <a:endParaRPr lang="vi-V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0B9639-A916-DEE6-4B15-AB4F9D58A6D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2" name="Picture 11" descr="A green and brown plant&#10;&#10;Description automatically generated">
            <a:extLst>
              <a:ext uri="{FF2B5EF4-FFF2-40B4-BE49-F238E27FC236}">
                <a16:creationId xmlns:a16="http://schemas.microsoft.com/office/drawing/2014/main" id="{9B8EBB4E-9523-AE1F-8AF7-B688FB7FF0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5D663A-DAED-3063-21C3-847BC8AD3BDB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9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6.wdp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5.jpeg"/><Relationship Id="rId5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0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91.png"/><Relationship Id="rId4" Type="http://schemas.openxmlformats.org/officeDocument/2006/relationships/tags" Target="../tags/tag7.xml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4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audio" Target="../media/media4.mp3"/><Relationship Id="rId16" Type="http://schemas.openxmlformats.org/officeDocument/2006/relationships/image" Target="../media/image102.png"/><Relationship Id="rId1" Type="http://schemas.microsoft.com/office/2007/relationships/media" Target="../media/media4.mp3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31.png"/><Relationship Id="rId10" Type="http://schemas.openxmlformats.org/officeDocument/2006/relationships/image" Target="../media/image97.pn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image" Target="../media/image104.png"/><Relationship Id="rId3" Type="http://schemas.openxmlformats.org/officeDocument/2006/relationships/image" Target="../media/image106.png"/><Relationship Id="rId7" Type="http://schemas.openxmlformats.org/officeDocument/2006/relationships/slide" Target="slide29.xml"/><Relationship Id="rId12" Type="http://schemas.openxmlformats.org/officeDocument/2006/relationships/slide" Target="slide28.xml"/><Relationship Id="rId17" Type="http://schemas.openxmlformats.org/officeDocument/2006/relationships/image" Target="../media/image103.png"/><Relationship Id="rId2" Type="http://schemas.openxmlformats.org/officeDocument/2006/relationships/image" Target="../media/image105.png"/><Relationship Id="rId16" Type="http://schemas.openxmlformats.org/officeDocument/2006/relationships/image" Target="../media/image102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5" Type="http://schemas.openxmlformats.org/officeDocument/2006/relationships/slide" Target="slide26.xml"/><Relationship Id="rId10" Type="http://schemas.openxmlformats.org/officeDocument/2006/relationships/slide" Target="slide25.xml"/><Relationship Id="rId19" Type="http://schemas.openxmlformats.org/officeDocument/2006/relationships/image" Target="../media/image2.png"/><Relationship Id="rId4" Type="http://schemas.openxmlformats.org/officeDocument/2006/relationships/slide" Target="slide27.xml"/><Relationship Id="rId9" Type="http://schemas.openxmlformats.org/officeDocument/2006/relationships/image" Target="../media/image110.png"/><Relationship Id="rId1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9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0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3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116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19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0047744-00CF-9B7D-A13A-3617B276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82F0172E-3B6D-3FBD-4D2F-FD7D5A445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6" y="2137144"/>
            <a:ext cx="6945154" cy="24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3041581" y="320059"/>
            <a:ext cx="593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25439" y="1122504"/>
            <a:ext cx="8569420" cy="360898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5" y="97753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6A020-CB3D-9B1F-0815-CFE28A34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833" y="1985984"/>
            <a:ext cx="4347851" cy="1373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C723B-A97A-0C63-ED63-91F6FDF70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2092" y="3150244"/>
            <a:ext cx="3733426" cy="1303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D5D4-57FC-F43E-3623-D5ACC27B4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1698" y="2480288"/>
            <a:ext cx="2890882" cy="260112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8FFCDD71-6F02-E4F7-BA57-88E7BC71E9DD}"/>
              </a:ext>
            </a:extLst>
          </p:cNvPr>
          <p:cNvSpPr/>
          <p:nvPr/>
        </p:nvSpPr>
        <p:spPr>
          <a:xfrm>
            <a:off x="116957" y="3168502"/>
            <a:ext cx="2509284" cy="361507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E4D441-23F4-93FB-791F-E2C593541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38" y="1769402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83943"/>
            <a:chOff x="2834085" y="693065"/>
            <a:chExt cx="4780042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D1BB5627-54D4-6106-AFED-2E5D5C8F4700}"/>
              </a:ext>
            </a:extLst>
          </p:cNvPr>
          <p:cNvSpPr/>
          <p:nvPr/>
        </p:nvSpPr>
        <p:spPr>
          <a:xfrm>
            <a:off x="509286" y="5387710"/>
            <a:ext cx="11123271" cy="1112803"/>
          </a:xfrm>
          <a:prstGeom prst="roundRect">
            <a:avLst/>
          </a:prstGeom>
          <a:solidFill>
            <a:srgbClr val="00B0F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887B580D-AB51-04C4-C3BA-2D305C9D7A5C}"/>
              </a:ext>
            </a:extLst>
          </p:cNvPr>
          <p:cNvSpPr/>
          <p:nvPr/>
        </p:nvSpPr>
        <p:spPr>
          <a:xfrm>
            <a:off x="509286" y="3597790"/>
            <a:ext cx="11123271" cy="1765754"/>
          </a:xfrm>
          <a:prstGeom prst="roundRect">
            <a:avLst/>
          </a:prstGeom>
          <a:solidFill>
            <a:srgbClr val="FF99CC">
              <a:alpha val="57647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3FAB7978-C83C-CFD9-B77E-4C1B1F75A267}"/>
              </a:ext>
            </a:extLst>
          </p:cNvPr>
          <p:cNvSpPr/>
          <p:nvPr/>
        </p:nvSpPr>
        <p:spPr>
          <a:xfrm>
            <a:off x="509288" y="2515025"/>
            <a:ext cx="11123270" cy="1061959"/>
          </a:xfrm>
          <a:prstGeom prst="roundRect">
            <a:avLst/>
          </a:prstGeom>
          <a:solidFill>
            <a:srgbClr val="FFC00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8">
            <a:extLst>
              <a:ext uri="{FF2B5EF4-FFF2-40B4-BE49-F238E27FC236}">
                <a16:creationId xmlns:a16="http://schemas.microsoft.com/office/drawing/2014/main" id="{FD094A20-A9E2-A624-755E-1204B9EC2DBD}"/>
              </a:ext>
            </a:extLst>
          </p:cNvPr>
          <p:cNvSpPr/>
          <p:nvPr/>
        </p:nvSpPr>
        <p:spPr>
          <a:xfrm>
            <a:off x="509286" y="1036173"/>
            <a:ext cx="11123271" cy="1458046"/>
          </a:xfrm>
          <a:prstGeom prst="roundRect">
            <a:avLst/>
          </a:prstGeom>
          <a:solidFill>
            <a:srgbClr val="92D05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70">
            <a:extLst>
              <a:ext uri="{FF2B5EF4-FFF2-40B4-BE49-F238E27FC236}">
                <a16:creationId xmlns:a16="http://schemas.microsoft.com/office/drawing/2014/main" id="{7DEBF387-AB0C-7B82-3816-BA53CC9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8"/>
            <a:ext cx="306632" cy="340789"/>
          </a:xfrm>
          <a:prstGeom prst="rect">
            <a:avLst/>
          </a:prstGeom>
        </p:spPr>
      </p:pic>
      <p:pic>
        <p:nvPicPr>
          <p:cNvPr id="7" name="รูปภาพ 69">
            <a:extLst>
              <a:ext uri="{FF2B5EF4-FFF2-40B4-BE49-F238E27FC236}">
                <a16:creationId xmlns:a16="http://schemas.microsoft.com/office/drawing/2014/main" id="{6D152C5F-8164-C67A-0C81-C820DD60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1"/>
            <a:ext cx="334520" cy="359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30B79-0AFA-9C65-1CE0-3AE0080E119D}"/>
              </a:ext>
            </a:extLst>
          </p:cNvPr>
          <p:cNvSpPr/>
          <p:nvPr/>
        </p:nvSpPr>
        <p:spPr>
          <a:xfrm>
            <a:off x="509286" y="975893"/>
            <a:ext cx="111232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tan học, các chữ cái và dấu câu đã ngồi lại họp. Bác chữ A dõng dạc mở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tiếng xì xào: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cười rộ lên. Dấu chấm nói: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mấy dấu câu đều lắc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Ẩu thế nhỉ!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chữ A đề nghị: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B45B79-B4F7-232E-55C2-BA17653CED66}"/>
              </a:ext>
            </a:extLst>
          </p:cNvPr>
          <p:cNvSpPr/>
          <p:nvPr/>
        </p:nvSpPr>
        <p:spPr>
          <a:xfrm>
            <a:off x="7944978" y="6488741"/>
            <a:ext cx="334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 theo </a:t>
            </a: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Ninh Hồ)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76896-1385-D08D-C9CA-73298CF5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5" y="955140"/>
            <a:ext cx="524301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B9324-3A5A-3EAD-EF4D-CF889032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45" y="2416648"/>
            <a:ext cx="530398" cy="45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3251D4-170F-F272-7F05-CCA8D31CB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45" y="3538100"/>
            <a:ext cx="524301" cy="457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EF669-82C0-EB20-DECD-6342FCF0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45" y="5363544"/>
            <a:ext cx="530398" cy="45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45592C-EA80-B56D-E624-B9E72007E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410" y="190493"/>
            <a:ext cx="295681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5919" y="1760011"/>
            <a:ext cx="37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074" y="2543489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5919" y="3400592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19" y="4279975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584492" y="177089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489259" y="176026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05147" y="25699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6145482" y="255927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32FF3-37FA-434C-43A0-D96F12488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480" y="2386684"/>
            <a:ext cx="649280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  <p:pic>
        <p:nvPicPr>
          <p:cNvPr id="21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81742719-F64B-6E57-C307-375B058C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7CA9D6-AB1A-52B6-E378-1213AA6C2368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B7822207-9125-F804-DA89-53D19295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08D305-322D-C410-7324-C9F2D1CDD0E2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28" name="Picture 24" descr="Gmail - Free social media icons">
            <a:extLst>
              <a:ext uri="{FF2B5EF4-FFF2-40B4-BE49-F238E27FC236}">
                <a16:creationId xmlns:a16="http://schemas.microsoft.com/office/drawing/2014/main" id="{3086B39B-C157-ACFD-973F-35063DAB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5F7BAEC-0591-B22F-4FD2-BD3C598493A1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30" name="Picture 2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B49510-376D-7D44-BBA6-92D0D33235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6E65D70A-F71F-87D6-F0E5-68260742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56D4E-EA47-9EF8-67F7-D31D04895133}"/>
              </a:ext>
            </a:extLst>
          </p:cNvPr>
          <p:cNvSpPr txBox="1"/>
          <p:nvPr/>
        </p:nvSpPr>
        <p:spPr>
          <a:xfrm>
            <a:off x="3397598" y="153810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0458FD4-8918-051F-A31A-35FCEE86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0" y="170560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EDBF5-9D9B-ECA3-8D57-21B86F2DFF09}"/>
              </a:ext>
            </a:extLst>
          </p:cNvPr>
          <p:cNvSpPr txBox="1"/>
          <p:nvPr/>
        </p:nvSpPr>
        <p:spPr>
          <a:xfrm>
            <a:off x="6144849" y="164718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" name="Picture 24" descr="Gmail - Free social media icons">
            <a:extLst>
              <a:ext uri="{FF2B5EF4-FFF2-40B4-BE49-F238E27FC236}">
                <a16:creationId xmlns:a16="http://schemas.microsoft.com/office/drawing/2014/main" id="{38A56528-F8C6-B67F-3384-49014296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44" y="164718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7DA0-A2E8-C071-4DE0-0BE5A6823695}"/>
              </a:ext>
            </a:extLst>
          </p:cNvPr>
          <p:cNvSpPr txBox="1"/>
          <p:nvPr/>
        </p:nvSpPr>
        <p:spPr>
          <a:xfrm>
            <a:off x="8352972" y="170900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  <p:sp>
        <p:nvSpPr>
          <p:cNvPr id="10" name="Rectangle 9">
            <a:hlinkClick r:id="rId20" action="ppaction://hlinksldjump"/>
            <a:extLst>
              <a:ext uri="{FF2B5EF4-FFF2-40B4-BE49-F238E27FC236}">
                <a16:creationId xmlns:a16="http://schemas.microsoft.com/office/drawing/2014/main" id="{714D8A85-84FF-E8E0-B117-087EB34B6BA7}"/>
              </a:ext>
            </a:extLst>
          </p:cNvPr>
          <p:cNvSpPr/>
          <p:nvPr/>
        </p:nvSpPr>
        <p:spPr>
          <a:xfrm>
            <a:off x="106326" y="180753"/>
            <a:ext cx="1382232" cy="3296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49433" y="215893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33413FA-400E-6A7B-009F-5428CC886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0658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20" y="880140"/>
            <a:ext cx="9113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E0D2AF42-130E-455B-35E1-014A55EC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82BF9D-4FA2-EB0C-4C42-3273DB30B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96271" y="20526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121D7DD5-472E-B870-70D9-9AB99C82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28168" y="226525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4" y="2157444"/>
            <a:ext cx="6052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0" y="2157444"/>
            <a:ext cx="642693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bước giúp Hoàng sửa lỗi được nêu ra trong cuộc họp lần lượt là: 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câu =&gt; Đọc lại câu =&gt; Chấm câu.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68EB07EC-43F7-01DD-B120-79AF39FA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8800" y="16273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760447" y="939513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56660" y="928865"/>
            <a:ext cx="10291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Suy nghĩ trước khi viết, không nên viết câu quá dài, 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 đã đủ ý mới dùng dấu câu, sau khi viết phải đọc lại cẩn thận...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58090D23-8C75-0BC4-F55F-A0E72692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A4C42-C983-4F66-B0F8-189EA6463B73}"/>
              </a:ext>
            </a:extLst>
          </p:cNvPr>
          <p:cNvSpPr txBox="1"/>
          <p:nvPr/>
        </p:nvSpPr>
        <p:spPr>
          <a:xfrm>
            <a:off x="1483360" y="2208809"/>
            <a:ext cx="92252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“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Khi viết việc sử dụng đúng dấu câu nói riêng và đúng chính tả , từ ngữ , ngữ pháp nói chung là rất quan trọng, vì người viết đúng thì người đọc mới hiểu đúng.</a:t>
            </a:r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46410-4A64-F687-BFCC-E89CF721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26" y="646138"/>
            <a:ext cx="6347148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A2DB6-F15F-2C7F-499F-A4B6787B2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98B7-C0E2-6562-087B-A05712F6E1EB}"/>
              </a:ext>
            </a:extLst>
          </p:cNvPr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EA6CC-90E7-E9F9-660F-CCECF114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32322-11B3-ECB8-1835-1BB7E8A6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5CD0DBE-6851-67A0-3738-0AD1E9AA9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1445</Words>
  <Application>Microsoft Office PowerPoint</Application>
  <PresentationFormat>Widescreen</PresentationFormat>
  <Paragraphs>153</Paragraphs>
  <Slides>33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Cascadia Mono SemiBold</vt:lpstr>
      <vt:lpstr>等线</vt:lpstr>
      <vt:lpstr>Microsoft YaHei</vt:lpstr>
      <vt:lpstr>字魂52号-阿开漫画体</vt:lpstr>
      <vt:lpstr>Aptos</vt:lpstr>
      <vt:lpstr>Aptos Display</vt:lpstr>
      <vt:lpstr>Arial</vt:lpstr>
      <vt:lpstr>Calibri</vt:lpstr>
      <vt:lpstr>Calibri Light</vt:lpstr>
      <vt:lpstr>Cambria</vt:lpstr>
      <vt:lpstr>SVN-Gretoon</vt:lpstr>
      <vt:lpstr>Times New Roman</vt:lpstr>
      <vt:lpstr>Wingdings</vt:lpstr>
      <vt:lpstr>Office 主题​​</vt:lpstr>
      <vt:lpstr>2_Office Theme</vt:lpstr>
      <vt:lpstr>6_Office Theme</vt:lpstr>
      <vt:lpstr>2_第一PPT，www.1ppt.com</vt:lpstr>
      <vt:lpstr>2_Office 主题​​</vt:lpstr>
      <vt:lpstr>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58</cp:revision>
  <dcterms:created xsi:type="dcterms:W3CDTF">2022-06-26T01:07:02Z</dcterms:created>
  <dcterms:modified xsi:type="dcterms:W3CDTF">2025-09-06T05:58:41Z</dcterms:modified>
</cp:coreProperties>
</file>