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80" r:id="rId3"/>
  </p:sldMasterIdLst>
  <p:notesMasterIdLst>
    <p:notesMasterId r:id="rId19"/>
  </p:notesMasterIdLst>
  <p:sldIdLst>
    <p:sldId id="321" r:id="rId4"/>
    <p:sldId id="281" r:id="rId5"/>
    <p:sldId id="256" r:id="rId6"/>
    <p:sldId id="322" r:id="rId7"/>
    <p:sldId id="264" r:id="rId8"/>
    <p:sldId id="287" r:id="rId9"/>
    <p:sldId id="265" r:id="rId10"/>
    <p:sldId id="291" r:id="rId11"/>
    <p:sldId id="323" r:id="rId12"/>
    <p:sldId id="294" r:id="rId13"/>
    <p:sldId id="326" r:id="rId14"/>
    <p:sldId id="318" r:id="rId15"/>
    <p:sldId id="324" r:id="rId16"/>
    <p:sldId id="320" r:id="rId17"/>
    <p:sldId id="28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DC3F32-E517-4E01-A7B0-A54C89EBDF62}" type="datetimeFigureOut">
              <a:rPr lang="en-US" smtClean="0"/>
              <a:t>9/20/2025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D7DB09-3DAE-4D72-87B9-CE29CACBDC6C}" type="slidenum">
              <a:rPr lang="en-US" smtClean="0"/>
              <a:t>‹#›</a:t>
            </a:fld>
            <a:endParaRPr lang="en-US"/>
          </a:p>
        </p:txBody>
      </p:sp>
    </p:spTree>
    <p:extLst>
      <p:ext uri="{BB962C8B-B14F-4D97-AF65-F5344CB8AC3E}">
        <p14:creationId xmlns:p14="http://schemas.microsoft.com/office/powerpoint/2010/main" val="1465010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endParaRPr dirty="0"/>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spTree>
    <p:extLst>
      <p:ext uri="{BB962C8B-B14F-4D97-AF65-F5344CB8AC3E}">
        <p14:creationId xmlns:p14="http://schemas.microsoft.com/office/powerpoint/2010/main" val="2555047538"/>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871340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82408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895187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03356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9189160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720852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031586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989047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262460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010AD-EE28-3117-E1C5-652F8B9203B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60E960-F8CE-B12C-E84E-6E05BC367E3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02F919-1A45-75D1-660B-667AB7A58151}"/>
              </a:ext>
            </a:extLst>
          </p:cNvPr>
          <p:cNvSpPr>
            <a:spLocks noGrp="1"/>
          </p:cNvSpPr>
          <p:nvPr>
            <p:ph type="dt" sz="half" idx="10"/>
          </p:nvPr>
        </p:nvSpPr>
        <p:spPr>
          <a:xfrm>
            <a:off x="838200" y="6356350"/>
            <a:ext cx="2743200" cy="365125"/>
          </a:xfrm>
          <a:prstGeom prst="rect">
            <a:avLst/>
          </a:prstGeom>
        </p:spPr>
        <p:txBody>
          <a:bodyPr/>
          <a:lstStyle/>
          <a:p>
            <a:fld id="{1D19517B-646A-41EA-AB8F-E6B42C82A774}" type="datetimeFigureOut">
              <a:rPr lang="en-US" smtClean="0"/>
              <a:t>9/20/2025</a:t>
            </a:fld>
            <a:endParaRPr lang="en-US"/>
          </a:p>
        </p:txBody>
      </p:sp>
      <p:sp>
        <p:nvSpPr>
          <p:cNvPr id="5" name="Footer Placeholder 4">
            <a:extLst>
              <a:ext uri="{FF2B5EF4-FFF2-40B4-BE49-F238E27FC236}">
                <a16:creationId xmlns:a16="http://schemas.microsoft.com/office/drawing/2014/main" id="{3CCB7368-485E-52B4-9F9A-8D83402698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481073-A1E1-5E3B-FF2A-42867F9883E4}"/>
              </a:ext>
            </a:extLst>
          </p:cNvPr>
          <p:cNvSpPr>
            <a:spLocks noGrp="1"/>
          </p:cNvSpPr>
          <p:nvPr>
            <p:ph type="sldNum" sz="quarter" idx="12"/>
          </p:nvPr>
        </p:nvSpPr>
        <p:spPr>
          <a:xfrm>
            <a:off x="8610600" y="6356350"/>
            <a:ext cx="2743200" cy="365125"/>
          </a:xfrm>
          <a:prstGeom prst="rect">
            <a:avLst/>
          </a:prstGeom>
        </p:spPr>
        <p:txBody>
          <a:bodyPr/>
          <a:lstStyle/>
          <a:p>
            <a:fld id="{C84B5254-FEFE-4047-8439-54AB7FB88EF8}" type="slidenum">
              <a:rPr lang="en-US" smtClean="0"/>
              <a:t>‹#›</a:t>
            </a:fld>
            <a:endParaRPr lang="en-US"/>
          </a:p>
        </p:txBody>
      </p:sp>
      <p:pic>
        <p:nvPicPr>
          <p:cNvPr id="9" name="Picture 8">
            <a:extLst>
              <a:ext uri="{FF2B5EF4-FFF2-40B4-BE49-F238E27FC236}">
                <a16:creationId xmlns:a16="http://schemas.microsoft.com/office/drawing/2014/main" id="{C5A0C125-81B7-F956-DDE7-08684A81E29A}"/>
              </a:ext>
            </a:extLst>
          </p:cNvPr>
          <p:cNvPicPr>
            <a:picLocks noChangeAspect="1"/>
          </p:cNvPicPr>
          <p:nvPr userDrawn="1"/>
        </p:nvPicPr>
        <p:blipFill>
          <a:blip r:embed="rId2"/>
          <a:srcRect t="4827"/>
          <a:stretch/>
        </p:blipFill>
        <p:spPr>
          <a:xfrm>
            <a:off x="-51405" y="0"/>
            <a:ext cx="12294810" cy="6858000"/>
          </a:xfrm>
          <a:prstGeom prst="rect">
            <a:avLst/>
          </a:prstGeom>
        </p:spPr>
      </p:pic>
    </p:spTree>
    <p:extLst>
      <p:ext uri="{BB962C8B-B14F-4D97-AF65-F5344CB8AC3E}">
        <p14:creationId xmlns:p14="http://schemas.microsoft.com/office/powerpoint/2010/main" val="31766550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889889"/>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1E865-F9C7-A1F1-66F2-43C826D794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9FB8AF7-4396-118D-7A2B-E2DBC8C41F0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2150E8-F8A3-9BB1-84E3-8B5F4D4E5A3A}"/>
              </a:ext>
            </a:extLst>
          </p:cNvPr>
          <p:cNvSpPr>
            <a:spLocks noGrp="1"/>
          </p:cNvSpPr>
          <p:nvPr>
            <p:ph type="dt" sz="half" idx="10"/>
          </p:nvPr>
        </p:nvSpPr>
        <p:spPr>
          <a:xfrm>
            <a:off x="838200" y="6356350"/>
            <a:ext cx="2743200" cy="365125"/>
          </a:xfrm>
          <a:prstGeom prst="rect">
            <a:avLst/>
          </a:prstGeom>
        </p:spPr>
        <p:txBody>
          <a:bodyPr/>
          <a:lstStyle/>
          <a:p>
            <a:fld id="{1D19517B-646A-41EA-AB8F-E6B42C82A774}" type="datetimeFigureOut">
              <a:rPr lang="en-US" smtClean="0"/>
              <a:t>9/20/2025</a:t>
            </a:fld>
            <a:endParaRPr lang="en-US"/>
          </a:p>
        </p:txBody>
      </p:sp>
      <p:sp>
        <p:nvSpPr>
          <p:cNvPr id="5" name="Footer Placeholder 4">
            <a:extLst>
              <a:ext uri="{FF2B5EF4-FFF2-40B4-BE49-F238E27FC236}">
                <a16:creationId xmlns:a16="http://schemas.microsoft.com/office/drawing/2014/main" id="{7B5701D8-8FD2-3814-A201-106370E64B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AACD2DC-4B28-A2E0-49FA-D6045548F1D9}"/>
              </a:ext>
            </a:extLst>
          </p:cNvPr>
          <p:cNvSpPr>
            <a:spLocks noGrp="1"/>
          </p:cNvSpPr>
          <p:nvPr>
            <p:ph type="sldNum" sz="quarter" idx="12"/>
          </p:nvPr>
        </p:nvSpPr>
        <p:spPr>
          <a:xfrm>
            <a:off x="8610600" y="6356350"/>
            <a:ext cx="2743200" cy="365125"/>
          </a:xfrm>
          <a:prstGeom prst="rect">
            <a:avLst/>
          </a:prstGeom>
        </p:spPr>
        <p:txBody>
          <a:bodyPr/>
          <a:lstStyle/>
          <a:p>
            <a:fld id="{C84B5254-FEFE-4047-8439-54AB7FB88EF8}" type="slidenum">
              <a:rPr lang="en-US" smtClean="0"/>
              <a:t>‹#›</a:t>
            </a:fld>
            <a:endParaRPr lang="en-US"/>
          </a:p>
        </p:txBody>
      </p:sp>
      <p:pic>
        <p:nvPicPr>
          <p:cNvPr id="8" name="Picture 7">
            <a:extLst>
              <a:ext uri="{FF2B5EF4-FFF2-40B4-BE49-F238E27FC236}">
                <a16:creationId xmlns:a16="http://schemas.microsoft.com/office/drawing/2014/main" id="{20803AAC-F32C-13B1-4EC3-1B43CFF952B9}"/>
              </a:ext>
            </a:extLst>
          </p:cNvPr>
          <p:cNvPicPr>
            <a:picLocks noChangeAspect="1"/>
          </p:cNvPicPr>
          <p:nvPr userDrawn="1"/>
        </p:nvPicPr>
        <p:blipFill>
          <a:blip r:embed="rId2"/>
          <a:stretch>
            <a:fillRect/>
          </a:stretch>
        </p:blipFill>
        <p:spPr>
          <a:xfrm>
            <a:off x="-119748" y="0"/>
            <a:ext cx="12431496" cy="7069373"/>
          </a:xfrm>
          <a:prstGeom prst="rect">
            <a:avLst/>
          </a:prstGeom>
        </p:spPr>
      </p:pic>
    </p:spTree>
    <p:extLst>
      <p:ext uri="{BB962C8B-B14F-4D97-AF65-F5344CB8AC3E}">
        <p14:creationId xmlns:p14="http://schemas.microsoft.com/office/powerpoint/2010/main" val="20198053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7F96C-B8D8-D096-939F-C4A577F2F79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5A37D1-AE11-A9CC-53E9-2ABEC98EB4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FEE3A9-08F4-CB7D-D428-0AAF9BA58620}"/>
              </a:ext>
            </a:extLst>
          </p:cNvPr>
          <p:cNvSpPr>
            <a:spLocks noGrp="1"/>
          </p:cNvSpPr>
          <p:nvPr>
            <p:ph type="dt" sz="half" idx="10"/>
          </p:nvPr>
        </p:nvSpPr>
        <p:spPr>
          <a:xfrm>
            <a:off x="838200" y="6356350"/>
            <a:ext cx="2743200" cy="365125"/>
          </a:xfrm>
          <a:prstGeom prst="rect">
            <a:avLst/>
          </a:prstGeom>
        </p:spPr>
        <p:txBody>
          <a:bodyPr/>
          <a:lstStyle/>
          <a:p>
            <a:fld id="{1D19517B-646A-41EA-AB8F-E6B42C82A774}" type="datetimeFigureOut">
              <a:rPr lang="en-US" smtClean="0"/>
              <a:t>9/20/2025</a:t>
            </a:fld>
            <a:endParaRPr lang="en-US"/>
          </a:p>
        </p:txBody>
      </p:sp>
      <p:sp>
        <p:nvSpPr>
          <p:cNvPr id="5" name="Footer Placeholder 4">
            <a:extLst>
              <a:ext uri="{FF2B5EF4-FFF2-40B4-BE49-F238E27FC236}">
                <a16:creationId xmlns:a16="http://schemas.microsoft.com/office/drawing/2014/main" id="{382891F0-5F27-4294-0D33-E5595496C1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6FD3E5-318F-CDEA-B11C-675FC00D9DCD}"/>
              </a:ext>
            </a:extLst>
          </p:cNvPr>
          <p:cNvSpPr>
            <a:spLocks noGrp="1"/>
          </p:cNvSpPr>
          <p:nvPr>
            <p:ph type="sldNum" sz="quarter" idx="12"/>
          </p:nvPr>
        </p:nvSpPr>
        <p:spPr>
          <a:xfrm>
            <a:off x="8610600" y="6356350"/>
            <a:ext cx="2743200" cy="365125"/>
          </a:xfrm>
          <a:prstGeom prst="rect">
            <a:avLst/>
          </a:prstGeom>
        </p:spPr>
        <p:txBody>
          <a:bodyPr/>
          <a:lstStyle/>
          <a:p>
            <a:fld id="{C84B5254-FEFE-4047-8439-54AB7FB88EF8}" type="slidenum">
              <a:rPr lang="en-US" smtClean="0"/>
              <a:t>‹#›</a:t>
            </a:fld>
            <a:endParaRPr lang="en-US"/>
          </a:p>
        </p:txBody>
      </p:sp>
      <p:pic>
        <p:nvPicPr>
          <p:cNvPr id="9" name="Picture 8">
            <a:extLst>
              <a:ext uri="{FF2B5EF4-FFF2-40B4-BE49-F238E27FC236}">
                <a16:creationId xmlns:a16="http://schemas.microsoft.com/office/drawing/2014/main" id="{A0C66B7F-67EF-0903-630D-718617186835}"/>
              </a:ext>
            </a:extLst>
          </p:cNvPr>
          <p:cNvPicPr>
            <a:picLocks noChangeAspect="1"/>
          </p:cNvPicPr>
          <p:nvPr userDrawn="1"/>
        </p:nvPicPr>
        <p:blipFill>
          <a:blip r:embed="rId2"/>
          <a:stretch>
            <a:fillRect/>
          </a:stretch>
        </p:blipFill>
        <p:spPr>
          <a:xfrm>
            <a:off x="-128954" y="0"/>
            <a:ext cx="12320954" cy="7064992"/>
          </a:xfrm>
          <a:prstGeom prst="rect">
            <a:avLst/>
          </a:prstGeom>
        </p:spPr>
      </p:pic>
    </p:spTree>
    <p:extLst>
      <p:ext uri="{BB962C8B-B14F-4D97-AF65-F5344CB8AC3E}">
        <p14:creationId xmlns:p14="http://schemas.microsoft.com/office/powerpoint/2010/main" val="22720160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2E0E83-C580-CAE1-2B08-08B22EF446E5}"/>
              </a:ext>
            </a:extLst>
          </p:cNvPr>
          <p:cNvPicPr>
            <a:picLocks noChangeAspect="1"/>
          </p:cNvPicPr>
          <p:nvPr userDrawn="1"/>
        </p:nvPicPr>
        <p:blipFill>
          <a:blip r:embed="rId2"/>
          <a:stretch>
            <a:fillRect/>
          </a:stretch>
        </p:blipFill>
        <p:spPr>
          <a:xfrm>
            <a:off x="-98180" y="-1"/>
            <a:ext cx="12290180" cy="6940063"/>
          </a:xfrm>
          <a:prstGeom prst="rect">
            <a:avLst/>
          </a:prstGeom>
        </p:spPr>
      </p:pic>
    </p:spTree>
    <p:extLst>
      <p:ext uri="{BB962C8B-B14F-4D97-AF65-F5344CB8AC3E}">
        <p14:creationId xmlns:p14="http://schemas.microsoft.com/office/powerpoint/2010/main" val="25019973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7124D-FF04-3424-5CB6-8868824F185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908B2BE-2B12-E023-31C6-D2285A5D65D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4A62DE-D262-7E0E-CDF7-79CBA4E44F0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A60CFB-6805-F767-3273-9E56D715637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64C07E-9032-EB43-0FE3-4D5DDB5C22B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C7F64D-CCF2-0989-D3FB-24864DB6820B}"/>
              </a:ext>
            </a:extLst>
          </p:cNvPr>
          <p:cNvSpPr>
            <a:spLocks noGrp="1"/>
          </p:cNvSpPr>
          <p:nvPr>
            <p:ph type="dt" sz="half" idx="10"/>
          </p:nvPr>
        </p:nvSpPr>
        <p:spPr>
          <a:xfrm>
            <a:off x="838200" y="6356350"/>
            <a:ext cx="2743200" cy="365125"/>
          </a:xfrm>
          <a:prstGeom prst="rect">
            <a:avLst/>
          </a:prstGeom>
        </p:spPr>
        <p:txBody>
          <a:bodyPr/>
          <a:lstStyle/>
          <a:p>
            <a:fld id="{1D19517B-646A-41EA-AB8F-E6B42C82A774}" type="datetimeFigureOut">
              <a:rPr lang="en-US" smtClean="0"/>
              <a:t>9/20/2025</a:t>
            </a:fld>
            <a:endParaRPr lang="en-US"/>
          </a:p>
        </p:txBody>
      </p:sp>
      <p:sp>
        <p:nvSpPr>
          <p:cNvPr id="8" name="Footer Placeholder 7">
            <a:extLst>
              <a:ext uri="{FF2B5EF4-FFF2-40B4-BE49-F238E27FC236}">
                <a16:creationId xmlns:a16="http://schemas.microsoft.com/office/drawing/2014/main" id="{487874D1-B015-3536-6974-C38EE7BD02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FA1E057-17D4-55DC-81F8-2B834D8D2F53}"/>
              </a:ext>
            </a:extLst>
          </p:cNvPr>
          <p:cNvSpPr>
            <a:spLocks noGrp="1"/>
          </p:cNvSpPr>
          <p:nvPr>
            <p:ph type="sldNum" sz="quarter" idx="12"/>
          </p:nvPr>
        </p:nvSpPr>
        <p:spPr>
          <a:xfrm>
            <a:off x="8610600" y="6356350"/>
            <a:ext cx="2743200" cy="365125"/>
          </a:xfrm>
          <a:prstGeom prst="rect">
            <a:avLst/>
          </a:prstGeom>
        </p:spPr>
        <p:txBody>
          <a:bodyPr/>
          <a:lstStyle/>
          <a:p>
            <a:fld id="{C84B5254-FEFE-4047-8439-54AB7FB88EF8}" type="slidenum">
              <a:rPr lang="en-US" smtClean="0"/>
              <a:t>‹#›</a:t>
            </a:fld>
            <a:endParaRPr lang="en-US"/>
          </a:p>
        </p:txBody>
      </p:sp>
    </p:spTree>
    <p:extLst>
      <p:ext uri="{BB962C8B-B14F-4D97-AF65-F5344CB8AC3E}">
        <p14:creationId xmlns:p14="http://schemas.microsoft.com/office/powerpoint/2010/main" val="41323787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A2ED88-1E05-CFE8-5E97-BC5595B2F12F}"/>
              </a:ext>
            </a:extLst>
          </p:cNvPr>
          <p:cNvPicPr>
            <a:picLocks noChangeAspect="1"/>
          </p:cNvPicPr>
          <p:nvPr userDrawn="1"/>
        </p:nvPicPr>
        <p:blipFill>
          <a:blip r:embed="rId2"/>
          <a:stretch>
            <a:fillRect/>
          </a:stretch>
        </p:blipFill>
        <p:spPr>
          <a:xfrm>
            <a:off x="-90895" y="-105508"/>
            <a:ext cx="12470464" cy="7069016"/>
          </a:xfrm>
          <a:prstGeom prst="rect">
            <a:avLst/>
          </a:prstGeom>
        </p:spPr>
      </p:pic>
      <p:sp>
        <p:nvSpPr>
          <p:cNvPr id="2" name="Title 1">
            <a:extLst>
              <a:ext uri="{FF2B5EF4-FFF2-40B4-BE49-F238E27FC236}">
                <a16:creationId xmlns:a16="http://schemas.microsoft.com/office/drawing/2014/main" id="{FC80BC8B-965A-CD81-97F4-745EEFB21F1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3E1F957-CD77-1899-E8FE-2B1F8119A9D8}"/>
              </a:ext>
            </a:extLst>
          </p:cNvPr>
          <p:cNvSpPr>
            <a:spLocks noGrp="1"/>
          </p:cNvSpPr>
          <p:nvPr>
            <p:ph type="dt" sz="half" idx="10"/>
          </p:nvPr>
        </p:nvSpPr>
        <p:spPr>
          <a:xfrm>
            <a:off x="838200" y="6356350"/>
            <a:ext cx="2743200" cy="365125"/>
          </a:xfrm>
          <a:prstGeom prst="rect">
            <a:avLst/>
          </a:prstGeom>
        </p:spPr>
        <p:txBody>
          <a:bodyPr/>
          <a:lstStyle/>
          <a:p>
            <a:fld id="{1D19517B-646A-41EA-AB8F-E6B42C82A774}" type="datetimeFigureOut">
              <a:rPr lang="en-US" smtClean="0"/>
              <a:t>9/20/2025</a:t>
            </a:fld>
            <a:endParaRPr lang="en-US"/>
          </a:p>
        </p:txBody>
      </p:sp>
      <p:sp>
        <p:nvSpPr>
          <p:cNvPr id="4" name="Footer Placeholder 3">
            <a:extLst>
              <a:ext uri="{FF2B5EF4-FFF2-40B4-BE49-F238E27FC236}">
                <a16:creationId xmlns:a16="http://schemas.microsoft.com/office/drawing/2014/main" id="{96112858-0E3E-058D-873F-0E89964F47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DE52DD6-2487-8AC5-C6F2-F88C3E0823D0}"/>
              </a:ext>
            </a:extLst>
          </p:cNvPr>
          <p:cNvSpPr>
            <a:spLocks noGrp="1"/>
          </p:cNvSpPr>
          <p:nvPr>
            <p:ph type="sldNum" sz="quarter" idx="12"/>
          </p:nvPr>
        </p:nvSpPr>
        <p:spPr>
          <a:xfrm>
            <a:off x="8610600" y="6356350"/>
            <a:ext cx="2743200" cy="365125"/>
          </a:xfrm>
          <a:prstGeom prst="rect">
            <a:avLst/>
          </a:prstGeom>
        </p:spPr>
        <p:txBody>
          <a:bodyPr/>
          <a:lstStyle/>
          <a:p>
            <a:fld id="{C84B5254-FEFE-4047-8439-54AB7FB88EF8}" type="slidenum">
              <a:rPr lang="en-US" smtClean="0"/>
              <a:t>‹#›</a:t>
            </a:fld>
            <a:endParaRPr lang="en-US"/>
          </a:p>
        </p:txBody>
      </p:sp>
      <p:sp>
        <p:nvSpPr>
          <p:cNvPr id="8" name="Rectangle: Rounded Corners 7">
            <a:extLst>
              <a:ext uri="{FF2B5EF4-FFF2-40B4-BE49-F238E27FC236}">
                <a16:creationId xmlns:a16="http://schemas.microsoft.com/office/drawing/2014/main" id="{D220DB12-3790-7D74-4B18-60F4A1DE58FF}"/>
              </a:ext>
            </a:extLst>
          </p:cNvPr>
          <p:cNvSpPr/>
          <p:nvPr userDrawn="1"/>
        </p:nvSpPr>
        <p:spPr>
          <a:xfrm>
            <a:off x="353210" y="995233"/>
            <a:ext cx="11485580" cy="5631904"/>
          </a:xfrm>
          <a:custGeom>
            <a:avLst/>
            <a:gdLst>
              <a:gd name="connsiteX0" fmla="*/ 0 w 11485580"/>
              <a:gd name="connsiteY0" fmla="*/ 938669 h 5631904"/>
              <a:gd name="connsiteX1" fmla="*/ 938669 w 11485580"/>
              <a:gd name="connsiteY1" fmla="*/ 0 h 5631904"/>
              <a:gd name="connsiteX2" fmla="*/ 10546911 w 11485580"/>
              <a:gd name="connsiteY2" fmla="*/ 0 h 5631904"/>
              <a:gd name="connsiteX3" fmla="*/ 11485580 w 11485580"/>
              <a:gd name="connsiteY3" fmla="*/ 938669 h 5631904"/>
              <a:gd name="connsiteX4" fmla="*/ 11485580 w 11485580"/>
              <a:gd name="connsiteY4" fmla="*/ 4693235 h 5631904"/>
              <a:gd name="connsiteX5" fmla="*/ 10546911 w 11485580"/>
              <a:gd name="connsiteY5" fmla="*/ 5631904 h 5631904"/>
              <a:gd name="connsiteX6" fmla="*/ 938669 w 11485580"/>
              <a:gd name="connsiteY6" fmla="*/ 5631904 h 5631904"/>
              <a:gd name="connsiteX7" fmla="*/ 0 w 11485580"/>
              <a:gd name="connsiteY7" fmla="*/ 4693235 h 5631904"/>
              <a:gd name="connsiteX8" fmla="*/ 0 w 11485580"/>
              <a:gd name="connsiteY8" fmla="*/ 938669 h 563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5580" h="5631904" fill="none" extrusionOk="0">
                <a:moveTo>
                  <a:pt x="0" y="938669"/>
                </a:moveTo>
                <a:cubicBezTo>
                  <a:pt x="3350" y="510922"/>
                  <a:pt x="425554" y="8891"/>
                  <a:pt x="938669" y="0"/>
                </a:cubicBezTo>
                <a:cubicBezTo>
                  <a:pt x="2109281" y="72427"/>
                  <a:pt x="7990490" y="61419"/>
                  <a:pt x="10546911" y="0"/>
                </a:cubicBezTo>
                <a:cubicBezTo>
                  <a:pt x="11059635" y="-39163"/>
                  <a:pt x="11408864" y="397051"/>
                  <a:pt x="11485580" y="938669"/>
                </a:cubicBezTo>
                <a:cubicBezTo>
                  <a:pt x="11586456" y="2323087"/>
                  <a:pt x="11378267" y="2900336"/>
                  <a:pt x="11485580" y="4693235"/>
                </a:cubicBezTo>
                <a:cubicBezTo>
                  <a:pt x="11500817" y="5134318"/>
                  <a:pt x="11031389" y="5593862"/>
                  <a:pt x="10546911" y="5631904"/>
                </a:cubicBezTo>
                <a:cubicBezTo>
                  <a:pt x="8133221" y="5661731"/>
                  <a:pt x="4063608" y="5552598"/>
                  <a:pt x="938669" y="5631904"/>
                </a:cubicBezTo>
                <a:cubicBezTo>
                  <a:pt x="465977" y="5626735"/>
                  <a:pt x="-30236" y="5217627"/>
                  <a:pt x="0" y="4693235"/>
                </a:cubicBezTo>
                <a:cubicBezTo>
                  <a:pt x="50037" y="3390047"/>
                  <a:pt x="770" y="2757878"/>
                  <a:pt x="0" y="938669"/>
                </a:cubicBezTo>
                <a:close/>
              </a:path>
              <a:path w="11485580" h="5631904" stroke="0" extrusionOk="0">
                <a:moveTo>
                  <a:pt x="0" y="938669"/>
                </a:moveTo>
                <a:cubicBezTo>
                  <a:pt x="42602" y="431868"/>
                  <a:pt x="442881" y="47138"/>
                  <a:pt x="938669" y="0"/>
                </a:cubicBezTo>
                <a:cubicBezTo>
                  <a:pt x="3041528" y="123000"/>
                  <a:pt x="6358703" y="-96860"/>
                  <a:pt x="10546911" y="0"/>
                </a:cubicBezTo>
                <a:cubicBezTo>
                  <a:pt x="11044356" y="-15981"/>
                  <a:pt x="11492337" y="406633"/>
                  <a:pt x="11485580" y="938669"/>
                </a:cubicBezTo>
                <a:cubicBezTo>
                  <a:pt x="11488753" y="2023864"/>
                  <a:pt x="11579847" y="3924282"/>
                  <a:pt x="11485580" y="4693235"/>
                </a:cubicBezTo>
                <a:cubicBezTo>
                  <a:pt x="11407980" y="5239761"/>
                  <a:pt x="10984551" y="5618685"/>
                  <a:pt x="10546911" y="5631904"/>
                </a:cubicBezTo>
                <a:cubicBezTo>
                  <a:pt x="6938321" y="5471197"/>
                  <a:pt x="5605631" y="5671571"/>
                  <a:pt x="938669" y="5631904"/>
                </a:cubicBezTo>
                <a:cubicBezTo>
                  <a:pt x="356860" y="5619100"/>
                  <a:pt x="-15770" y="5204504"/>
                  <a:pt x="0" y="4693235"/>
                </a:cubicBezTo>
                <a:cubicBezTo>
                  <a:pt x="32216" y="2975654"/>
                  <a:pt x="57206" y="1824351"/>
                  <a:pt x="0" y="938669"/>
                </a:cubicBezTo>
                <a:close/>
              </a:path>
            </a:pathLst>
          </a:custGeom>
          <a:solidFill>
            <a:schemeClr val="bg1"/>
          </a:solidFill>
          <a:ln w="38100">
            <a:solidFill>
              <a:srgbClr val="FF2D61"/>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1674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7A8E70-8819-4DAE-DD42-0272AEE5D476}"/>
              </a:ext>
            </a:extLst>
          </p:cNvPr>
          <p:cNvSpPr>
            <a:spLocks noGrp="1"/>
          </p:cNvSpPr>
          <p:nvPr>
            <p:ph type="dt" sz="half" idx="10"/>
          </p:nvPr>
        </p:nvSpPr>
        <p:spPr>
          <a:xfrm>
            <a:off x="838200" y="6356350"/>
            <a:ext cx="2743200" cy="365125"/>
          </a:xfrm>
          <a:prstGeom prst="rect">
            <a:avLst/>
          </a:prstGeom>
        </p:spPr>
        <p:txBody>
          <a:bodyPr/>
          <a:lstStyle/>
          <a:p>
            <a:fld id="{1D19517B-646A-41EA-AB8F-E6B42C82A774}" type="datetimeFigureOut">
              <a:rPr lang="en-US" smtClean="0"/>
              <a:t>9/20/2025</a:t>
            </a:fld>
            <a:endParaRPr lang="en-US"/>
          </a:p>
        </p:txBody>
      </p:sp>
      <p:sp>
        <p:nvSpPr>
          <p:cNvPr id="3" name="Footer Placeholder 2">
            <a:extLst>
              <a:ext uri="{FF2B5EF4-FFF2-40B4-BE49-F238E27FC236}">
                <a16:creationId xmlns:a16="http://schemas.microsoft.com/office/drawing/2014/main" id="{CC66DAFC-2E97-174C-7593-667CEBBA47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F451447-9393-A9FD-AF50-145FFE6E1BF3}"/>
              </a:ext>
            </a:extLst>
          </p:cNvPr>
          <p:cNvSpPr>
            <a:spLocks noGrp="1"/>
          </p:cNvSpPr>
          <p:nvPr>
            <p:ph type="sldNum" sz="quarter" idx="12"/>
          </p:nvPr>
        </p:nvSpPr>
        <p:spPr>
          <a:xfrm>
            <a:off x="8610600" y="6356350"/>
            <a:ext cx="2743200" cy="365125"/>
          </a:xfrm>
          <a:prstGeom prst="rect">
            <a:avLst/>
          </a:prstGeom>
        </p:spPr>
        <p:txBody>
          <a:bodyPr/>
          <a:lstStyle/>
          <a:p>
            <a:fld id="{C84B5254-FEFE-4047-8439-54AB7FB88EF8}" type="slidenum">
              <a:rPr lang="en-US" smtClean="0"/>
              <a:t>‹#›</a:t>
            </a:fld>
            <a:endParaRPr lang="en-US"/>
          </a:p>
        </p:txBody>
      </p:sp>
    </p:spTree>
    <p:extLst>
      <p:ext uri="{BB962C8B-B14F-4D97-AF65-F5344CB8AC3E}">
        <p14:creationId xmlns:p14="http://schemas.microsoft.com/office/powerpoint/2010/main" val="36798159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1B651-2BAA-843F-4F38-1CC117CE12D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B744AB-1B62-E2EE-96C0-F9D3A02CE04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050ECF-A8CF-55E0-DD1E-E1059D850E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9F4D8C-5921-E3CA-7D04-78ADB465AE33}"/>
              </a:ext>
            </a:extLst>
          </p:cNvPr>
          <p:cNvSpPr>
            <a:spLocks noGrp="1"/>
          </p:cNvSpPr>
          <p:nvPr>
            <p:ph type="dt" sz="half" idx="10"/>
          </p:nvPr>
        </p:nvSpPr>
        <p:spPr>
          <a:xfrm>
            <a:off x="838200" y="6356350"/>
            <a:ext cx="2743200" cy="365125"/>
          </a:xfrm>
          <a:prstGeom prst="rect">
            <a:avLst/>
          </a:prstGeom>
        </p:spPr>
        <p:txBody>
          <a:bodyPr/>
          <a:lstStyle/>
          <a:p>
            <a:fld id="{1D19517B-646A-41EA-AB8F-E6B42C82A774}" type="datetimeFigureOut">
              <a:rPr lang="en-US" smtClean="0"/>
              <a:t>9/20/2025</a:t>
            </a:fld>
            <a:endParaRPr lang="en-US"/>
          </a:p>
        </p:txBody>
      </p:sp>
      <p:sp>
        <p:nvSpPr>
          <p:cNvPr id="6" name="Footer Placeholder 5">
            <a:extLst>
              <a:ext uri="{FF2B5EF4-FFF2-40B4-BE49-F238E27FC236}">
                <a16:creationId xmlns:a16="http://schemas.microsoft.com/office/drawing/2014/main" id="{C7D9610E-1BCE-F6BC-5CE3-9E81372C18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61C479-ED32-274D-F728-57DBC6E723AD}"/>
              </a:ext>
            </a:extLst>
          </p:cNvPr>
          <p:cNvSpPr>
            <a:spLocks noGrp="1"/>
          </p:cNvSpPr>
          <p:nvPr>
            <p:ph type="sldNum" sz="quarter" idx="12"/>
          </p:nvPr>
        </p:nvSpPr>
        <p:spPr>
          <a:xfrm>
            <a:off x="8610600" y="6356350"/>
            <a:ext cx="2743200" cy="365125"/>
          </a:xfrm>
          <a:prstGeom prst="rect">
            <a:avLst/>
          </a:prstGeom>
        </p:spPr>
        <p:txBody>
          <a:bodyPr/>
          <a:lstStyle/>
          <a:p>
            <a:fld id="{C84B5254-FEFE-4047-8439-54AB7FB88EF8}" type="slidenum">
              <a:rPr lang="en-US" smtClean="0"/>
              <a:t>‹#›</a:t>
            </a:fld>
            <a:endParaRPr lang="en-US"/>
          </a:p>
        </p:txBody>
      </p:sp>
    </p:spTree>
    <p:extLst>
      <p:ext uri="{BB962C8B-B14F-4D97-AF65-F5344CB8AC3E}">
        <p14:creationId xmlns:p14="http://schemas.microsoft.com/office/powerpoint/2010/main" val="11574811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E875-6D21-A16B-3AAA-343AB14CE14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780A4F-E773-2540-DF7D-A9466F61F3C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FECE8A-4718-B89E-5482-40D7DB8555E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95BA4A-ED3A-73FE-F946-FCAF66D0E9E0}"/>
              </a:ext>
            </a:extLst>
          </p:cNvPr>
          <p:cNvSpPr>
            <a:spLocks noGrp="1"/>
          </p:cNvSpPr>
          <p:nvPr>
            <p:ph type="dt" sz="half" idx="10"/>
          </p:nvPr>
        </p:nvSpPr>
        <p:spPr>
          <a:xfrm>
            <a:off x="838200" y="6356350"/>
            <a:ext cx="2743200" cy="365125"/>
          </a:xfrm>
          <a:prstGeom prst="rect">
            <a:avLst/>
          </a:prstGeom>
        </p:spPr>
        <p:txBody>
          <a:bodyPr/>
          <a:lstStyle/>
          <a:p>
            <a:fld id="{1D19517B-646A-41EA-AB8F-E6B42C82A774}" type="datetimeFigureOut">
              <a:rPr lang="en-US" smtClean="0"/>
              <a:t>9/20/2025</a:t>
            </a:fld>
            <a:endParaRPr lang="en-US"/>
          </a:p>
        </p:txBody>
      </p:sp>
      <p:sp>
        <p:nvSpPr>
          <p:cNvPr id="6" name="Footer Placeholder 5">
            <a:extLst>
              <a:ext uri="{FF2B5EF4-FFF2-40B4-BE49-F238E27FC236}">
                <a16:creationId xmlns:a16="http://schemas.microsoft.com/office/drawing/2014/main" id="{DC554F0F-193A-1CC3-C1F7-5C5926725D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31B4F7-4FB2-F6AD-8D56-2FD16F2E85F1}"/>
              </a:ext>
            </a:extLst>
          </p:cNvPr>
          <p:cNvSpPr>
            <a:spLocks noGrp="1"/>
          </p:cNvSpPr>
          <p:nvPr>
            <p:ph type="sldNum" sz="quarter" idx="12"/>
          </p:nvPr>
        </p:nvSpPr>
        <p:spPr>
          <a:xfrm>
            <a:off x="8610600" y="6356350"/>
            <a:ext cx="2743200" cy="365125"/>
          </a:xfrm>
          <a:prstGeom prst="rect">
            <a:avLst/>
          </a:prstGeom>
        </p:spPr>
        <p:txBody>
          <a:bodyPr/>
          <a:lstStyle/>
          <a:p>
            <a:fld id="{C84B5254-FEFE-4047-8439-54AB7FB88EF8}" type="slidenum">
              <a:rPr lang="en-US" smtClean="0"/>
              <a:t>‹#›</a:t>
            </a:fld>
            <a:endParaRPr lang="en-US"/>
          </a:p>
        </p:txBody>
      </p:sp>
    </p:spTree>
    <p:extLst>
      <p:ext uri="{BB962C8B-B14F-4D97-AF65-F5344CB8AC3E}">
        <p14:creationId xmlns:p14="http://schemas.microsoft.com/office/powerpoint/2010/main" val="856106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5F885-848F-AB14-95CA-148622BC235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D22045-C480-105A-9393-AD300910978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0D18E-19F8-66BC-4C95-10396CDDCB14}"/>
              </a:ext>
            </a:extLst>
          </p:cNvPr>
          <p:cNvSpPr>
            <a:spLocks noGrp="1"/>
          </p:cNvSpPr>
          <p:nvPr>
            <p:ph type="dt" sz="half" idx="10"/>
          </p:nvPr>
        </p:nvSpPr>
        <p:spPr>
          <a:xfrm>
            <a:off x="838200" y="6356350"/>
            <a:ext cx="2743200" cy="365125"/>
          </a:xfrm>
          <a:prstGeom prst="rect">
            <a:avLst/>
          </a:prstGeom>
        </p:spPr>
        <p:txBody>
          <a:bodyPr/>
          <a:lstStyle/>
          <a:p>
            <a:fld id="{1D19517B-646A-41EA-AB8F-E6B42C82A774}" type="datetimeFigureOut">
              <a:rPr lang="en-US" smtClean="0"/>
              <a:t>9/20/2025</a:t>
            </a:fld>
            <a:endParaRPr lang="en-US"/>
          </a:p>
        </p:txBody>
      </p:sp>
      <p:sp>
        <p:nvSpPr>
          <p:cNvPr id="5" name="Footer Placeholder 4">
            <a:extLst>
              <a:ext uri="{FF2B5EF4-FFF2-40B4-BE49-F238E27FC236}">
                <a16:creationId xmlns:a16="http://schemas.microsoft.com/office/drawing/2014/main" id="{DEAC345C-72EF-BCF5-06F6-0CAD344951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900DD4-3307-A23E-1D46-FB5E2DBE962E}"/>
              </a:ext>
            </a:extLst>
          </p:cNvPr>
          <p:cNvSpPr>
            <a:spLocks noGrp="1"/>
          </p:cNvSpPr>
          <p:nvPr>
            <p:ph type="sldNum" sz="quarter" idx="12"/>
          </p:nvPr>
        </p:nvSpPr>
        <p:spPr>
          <a:xfrm>
            <a:off x="8610600" y="6356350"/>
            <a:ext cx="2743200" cy="365125"/>
          </a:xfrm>
          <a:prstGeom prst="rect">
            <a:avLst/>
          </a:prstGeom>
        </p:spPr>
        <p:txBody>
          <a:bodyPr/>
          <a:lstStyle/>
          <a:p>
            <a:fld id="{C84B5254-FEFE-4047-8439-54AB7FB88EF8}" type="slidenum">
              <a:rPr lang="en-US" smtClean="0"/>
              <a:t>‹#›</a:t>
            </a:fld>
            <a:endParaRPr lang="en-US"/>
          </a:p>
        </p:txBody>
      </p:sp>
    </p:spTree>
    <p:extLst>
      <p:ext uri="{BB962C8B-B14F-4D97-AF65-F5344CB8AC3E}">
        <p14:creationId xmlns:p14="http://schemas.microsoft.com/office/powerpoint/2010/main" val="16148308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E9DA5A-1DA2-73B7-0BCD-053D60B3AF7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5A75F3-CA0F-403A-7AE1-2350F8C0058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B4157F-0AD4-FC16-2CBE-470B661EFB41}"/>
              </a:ext>
            </a:extLst>
          </p:cNvPr>
          <p:cNvSpPr>
            <a:spLocks noGrp="1"/>
          </p:cNvSpPr>
          <p:nvPr>
            <p:ph type="dt" sz="half" idx="10"/>
          </p:nvPr>
        </p:nvSpPr>
        <p:spPr>
          <a:xfrm>
            <a:off x="838200" y="6356350"/>
            <a:ext cx="2743200" cy="365125"/>
          </a:xfrm>
          <a:prstGeom prst="rect">
            <a:avLst/>
          </a:prstGeom>
        </p:spPr>
        <p:txBody>
          <a:bodyPr/>
          <a:lstStyle/>
          <a:p>
            <a:fld id="{1D19517B-646A-41EA-AB8F-E6B42C82A774}" type="datetimeFigureOut">
              <a:rPr lang="en-US" smtClean="0"/>
              <a:t>9/20/2025</a:t>
            </a:fld>
            <a:endParaRPr lang="en-US"/>
          </a:p>
        </p:txBody>
      </p:sp>
      <p:sp>
        <p:nvSpPr>
          <p:cNvPr id="5" name="Footer Placeholder 4">
            <a:extLst>
              <a:ext uri="{FF2B5EF4-FFF2-40B4-BE49-F238E27FC236}">
                <a16:creationId xmlns:a16="http://schemas.microsoft.com/office/drawing/2014/main" id="{507C99CA-EE13-F01F-C02F-A22EF9D2EF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D05CDB-E697-F020-0D59-D9142EF290D8}"/>
              </a:ext>
            </a:extLst>
          </p:cNvPr>
          <p:cNvSpPr>
            <a:spLocks noGrp="1"/>
          </p:cNvSpPr>
          <p:nvPr>
            <p:ph type="sldNum" sz="quarter" idx="12"/>
          </p:nvPr>
        </p:nvSpPr>
        <p:spPr>
          <a:xfrm>
            <a:off x="8610600" y="6356350"/>
            <a:ext cx="2743200" cy="365125"/>
          </a:xfrm>
          <a:prstGeom prst="rect">
            <a:avLst/>
          </a:prstGeom>
        </p:spPr>
        <p:txBody>
          <a:bodyPr/>
          <a:lstStyle/>
          <a:p>
            <a:fld id="{C84B5254-FEFE-4047-8439-54AB7FB88EF8}" type="slidenum">
              <a:rPr lang="en-US" smtClean="0"/>
              <a:t>‹#›</a:t>
            </a:fld>
            <a:endParaRPr lang="en-US"/>
          </a:p>
        </p:txBody>
      </p:sp>
    </p:spTree>
    <p:extLst>
      <p:ext uri="{BB962C8B-B14F-4D97-AF65-F5344CB8AC3E}">
        <p14:creationId xmlns:p14="http://schemas.microsoft.com/office/powerpoint/2010/main" val="3564234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1378198772"/>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551019"/>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443029"/>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4450051"/>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200952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662962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498668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2.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B4A654-71B2-B7A9-4682-8923815B8E41}"/>
              </a:ext>
            </a:extLst>
          </p:cNvPr>
          <p:cNvPicPr>
            <a:picLocks noChangeAspect="1"/>
          </p:cNvPicPr>
          <p:nvPr userDrawn="1"/>
        </p:nvPicPr>
        <p:blipFill>
          <a:blip r:embed="rId8"/>
          <a:srcRect t="4909"/>
          <a:stretch/>
        </p:blipFill>
        <p:spPr>
          <a:xfrm>
            <a:off x="-128954" y="0"/>
            <a:ext cx="12320954" cy="7064991"/>
          </a:xfrm>
          <a:prstGeom prst="rect">
            <a:avLst/>
          </a:prstGeom>
        </p:spPr>
      </p:pic>
      <p:sp>
        <p:nvSpPr>
          <p:cNvPr id="3" name="Rectangle: Rounded Corners 2">
            <a:extLst>
              <a:ext uri="{FF2B5EF4-FFF2-40B4-BE49-F238E27FC236}">
                <a16:creationId xmlns:a16="http://schemas.microsoft.com/office/drawing/2014/main" id="{8E0119ED-BADE-EA9C-B5A0-7F71C9B55EDE}"/>
              </a:ext>
            </a:extLst>
          </p:cNvPr>
          <p:cNvSpPr/>
          <p:nvPr userDrawn="1"/>
        </p:nvSpPr>
        <p:spPr>
          <a:xfrm>
            <a:off x="353210" y="273268"/>
            <a:ext cx="11485580" cy="6584731"/>
          </a:xfrm>
          <a:custGeom>
            <a:avLst/>
            <a:gdLst>
              <a:gd name="connsiteX0" fmla="*/ 0 w 11485580"/>
              <a:gd name="connsiteY0" fmla="*/ 1097477 h 6584731"/>
              <a:gd name="connsiteX1" fmla="*/ 1097477 w 11485580"/>
              <a:gd name="connsiteY1" fmla="*/ 0 h 6584731"/>
              <a:gd name="connsiteX2" fmla="*/ 10388103 w 11485580"/>
              <a:gd name="connsiteY2" fmla="*/ 0 h 6584731"/>
              <a:gd name="connsiteX3" fmla="*/ 11485580 w 11485580"/>
              <a:gd name="connsiteY3" fmla="*/ 1097477 h 6584731"/>
              <a:gd name="connsiteX4" fmla="*/ 11485580 w 11485580"/>
              <a:gd name="connsiteY4" fmla="*/ 5487254 h 6584731"/>
              <a:gd name="connsiteX5" fmla="*/ 10388103 w 11485580"/>
              <a:gd name="connsiteY5" fmla="*/ 6584731 h 6584731"/>
              <a:gd name="connsiteX6" fmla="*/ 1097477 w 11485580"/>
              <a:gd name="connsiteY6" fmla="*/ 6584731 h 6584731"/>
              <a:gd name="connsiteX7" fmla="*/ 0 w 11485580"/>
              <a:gd name="connsiteY7" fmla="*/ 5487254 h 6584731"/>
              <a:gd name="connsiteX8" fmla="*/ 0 w 11485580"/>
              <a:gd name="connsiteY8" fmla="*/ 1097477 h 658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5580" h="6584731" fill="none" extrusionOk="0">
                <a:moveTo>
                  <a:pt x="0" y="1097477"/>
                </a:moveTo>
                <a:cubicBezTo>
                  <a:pt x="720" y="510840"/>
                  <a:pt x="537901" y="78115"/>
                  <a:pt x="1097477" y="0"/>
                </a:cubicBezTo>
                <a:cubicBezTo>
                  <a:pt x="5062677" y="72427"/>
                  <a:pt x="8051994" y="61419"/>
                  <a:pt x="10388103" y="0"/>
                </a:cubicBezTo>
                <a:cubicBezTo>
                  <a:pt x="10990883" y="-22995"/>
                  <a:pt x="11434484" y="475902"/>
                  <a:pt x="11485580" y="1097477"/>
                </a:cubicBezTo>
                <a:cubicBezTo>
                  <a:pt x="11586456" y="1767089"/>
                  <a:pt x="11378267" y="3899162"/>
                  <a:pt x="11485580" y="5487254"/>
                </a:cubicBezTo>
                <a:cubicBezTo>
                  <a:pt x="11504881" y="5995415"/>
                  <a:pt x="10949759" y="6534886"/>
                  <a:pt x="10388103" y="6584731"/>
                </a:cubicBezTo>
                <a:cubicBezTo>
                  <a:pt x="6677090" y="6614558"/>
                  <a:pt x="2381253" y="6505425"/>
                  <a:pt x="1097477" y="6584731"/>
                </a:cubicBezTo>
                <a:cubicBezTo>
                  <a:pt x="555703" y="6577457"/>
                  <a:pt x="-20631" y="6097453"/>
                  <a:pt x="0" y="5487254"/>
                </a:cubicBezTo>
                <a:cubicBezTo>
                  <a:pt x="50037" y="4930383"/>
                  <a:pt x="770" y="2833310"/>
                  <a:pt x="0" y="1097477"/>
                </a:cubicBezTo>
                <a:close/>
              </a:path>
              <a:path w="11485580" h="6584731" stroke="0" extrusionOk="0">
                <a:moveTo>
                  <a:pt x="0" y="1097477"/>
                </a:moveTo>
                <a:cubicBezTo>
                  <a:pt x="69417" y="510279"/>
                  <a:pt x="527687" y="75692"/>
                  <a:pt x="1097477" y="0"/>
                </a:cubicBezTo>
                <a:cubicBezTo>
                  <a:pt x="4311992" y="123000"/>
                  <a:pt x="7434272" y="-96860"/>
                  <a:pt x="10388103" y="0"/>
                </a:cubicBezTo>
                <a:cubicBezTo>
                  <a:pt x="10908088" y="-65647"/>
                  <a:pt x="11515112" y="431819"/>
                  <a:pt x="11485580" y="1097477"/>
                </a:cubicBezTo>
                <a:cubicBezTo>
                  <a:pt x="11488753" y="1781155"/>
                  <a:pt x="11579847" y="3770697"/>
                  <a:pt x="11485580" y="5487254"/>
                </a:cubicBezTo>
                <a:cubicBezTo>
                  <a:pt x="11450167" y="6106204"/>
                  <a:pt x="10935537" y="6575126"/>
                  <a:pt x="10388103" y="6584731"/>
                </a:cubicBezTo>
                <a:cubicBezTo>
                  <a:pt x="8941465" y="6424024"/>
                  <a:pt x="3318796" y="6624398"/>
                  <a:pt x="1097477" y="6584731"/>
                </a:cubicBezTo>
                <a:cubicBezTo>
                  <a:pt x="421610" y="6570644"/>
                  <a:pt x="-81425" y="6056486"/>
                  <a:pt x="0" y="5487254"/>
                </a:cubicBezTo>
                <a:cubicBezTo>
                  <a:pt x="32216" y="4305037"/>
                  <a:pt x="57206" y="2399119"/>
                  <a:pt x="0" y="1097477"/>
                </a:cubicBezTo>
                <a:close/>
              </a:path>
            </a:pathLst>
          </a:custGeom>
          <a:solidFill>
            <a:schemeClr val="bg1"/>
          </a:solidFill>
          <a:ln w="38100">
            <a:solidFill>
              <a:srgbClr val="FF2D61"/>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ound pink circle with white text and a black background&#10;&#10;AI-generated content may be incorrect.">
            <a:extLst>
              <a:ext uri="{FF2B5EF4-FFF2-40B4-BE49-F238E27FC236}">
                <a16:creationId xmlns:a16="http://schemas.microsoft.com/office/drawing/2014/main" id="{FD57BC4D-FB31-8597-1A8A-417A9F18B96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647497" y="0"/>
            <a:ext cx="1474436" cy="1474436"/>
          </a:xfrm>
          <a:prstGeom prst="rect">
            <a:avLst/>
          </a:prstGeom>
        </p:spPr>
      </p:pic>
    </p:spTree>
    <p:extLst>
      <p:ext uri="{BB962C8B-B14F-4D97-AF65-F5344CB8AC3E}">
        <p14:creationId xmlns:p14="http://schemas.microsoft.com/office/powerpoint/2010/main" val="30953770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2" name="Picture 1" descr="A round pink circle with white text and a black background&#10;&#10;AI-generated content may be incorrect.">
            <a:extLst>
              <a:ext uri="{FF2B5EF4-FFF2-40B4-BE49-F238E27FC236}">
                <a16:creationId xmlns:a16="http://schemas.microsoft.com/office/drawing/2014/main" id="{90E9C9C2-CB82-7879-749C-B51D80FBB46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47497" y="0"/>
            <a:ext cx="1474436" cy="1474436"/>
          </a:xfrm>
          <a:prstGeom prst="rect">
            <a:avLst/>
          </a:prstGeom>
        </p:spPr>
      </p:pic>
    </p:spTree>
    <p:extLst>
      <p:ext uri="{BB962C8B-B14F-4D97-AF65-F5344CB8AC3E}">
        <p14:creationId xmlns:p14="http://schemas.microsoft.com/office/powerpoint/2010/main" val="3966237898"/>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CBD54C04-6648-112B-82EC-B873A6C1E7C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47497" y="0"/>
            <a:ext cx="1474436" cy="1474436"/>
          </a:xfrm>
          <a:prstGeom prst="rect">
            <a:avLst/>
          </a:prstGeom>
        </p:spPr>
      </p:pic>
    </p:spTree>
    <p:extLst>
      <p:ext uri="{BB962C8B-B14F-4D97-AF65-F5344CB8AC3E}">
        <p14:creationId xmlns:p14="http://schemas.microsoft.com/office/powerpoint/2010/main" val="342255422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1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1.wdp"/><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jpg"/><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9.xml"/><Relationship Id="rId6" Type="http://schemas.openxmlformats.org/officeDocument/2006/relationships/image" Target="../media/image37.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9.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9.xml"/><Relationship Id="rId6" Type="http://schemas.openxmlformats.org/officeDocument/2006/relationships/image" Target="../media/image19.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29036D-3BD3-5B60-787C-36D83C3655FF}"/>
              </a:ext>
            </a:extLst>
          </p:cNvPr>
          <p:cNvPicPr>
            <a:picLocks noChangeAspect="1"/>
          </p:cNvPicPr>
          <p:nvPr/>
        </p:nvPicPr>
        <p:blipFill>
          <a:blip r:embed="rId2"/>
          <a:stretch>
            <a:fillRect/>
          </a:stretch>
        </p:blipFill>
        <p:spPr>
          <a:xfrm>
            <a:off x="9805294" y="3625327"/>
            <a:ext cx="2183727" cy="3207171"/>
          </a:xfrm>
          <a:prstGeom prst="rect">
            <a:avLst/>
          </a:prstGeom>
        </p:spPr>
      </p:pic>
      <p:pic>
        <p:nvPicPr>
          <p:cNvPr id="5" name="Picture 4">
            <a:extLst>
              <a:ext uri="{FF2B5EF4-FFF2-40B4-BE49-F238E27FC236}">
                <a16:creationId xmlns:a16="http://schemas.microsoft.com/office/drawing/2014/main" id="{7C6F2FB3-67B4-A48F-EF20-9E30278A4F6C}"/>
              </a:ext>
            </a:extLst>
          </p:cNvPr>
          <p:cNvPicPr>
            <a:picLocks noChangeAspect="1"/>
          </p:cNvPicPr>
          <p:nvPr/>
        </p:nvPicPr>
        <p:blipFill>
          <a:blip r:embed="rId3"/>
          <a:stretch>
            <a:fillRect/>
          </a:stretch>
        </p:blipFill>
        <p:spPr>
          <a:xfrm>
            <a:off x="2588033" y="3391773"/>
            <a:ext cx="2016239" cy="3287347"/>
          </a:xfrm>
          <a:prstGeom prst="rect">
            <a:avLst/>
          </a:prstGeom>
        </p:spPr>
      </p:pic>
      <p:pic>
        <p:nvPicPr>
          <p:cNvPr id="6" name="Picture 5">
            <a:extLst>
              <a:ext uri="{FF2B5EF4-FFF2-40B4-BE49-F238E27FC236}">
                <a16:creationId xmlns:a16="http://schemas.microsoft.com/office/drawing/2014/main" id="{7A8DC243-1FF0-B3CC-DE3F-9E2FF946C360}"/>
              </a:ext>
            </a:extLst>
          </p:cNvPr>
          <p:cNvPicPr>
            <a:picLocks noChangeAspect="1"/>
          </p:cNvPicPr>
          <p:nvPr/>
        </p:nvPicPr>
        <p:blipFill>
          <a:blip r:embed="rId4"/>
          <a:stretch>
            <a:fillRect/>
          </a:stretch>
        </p:blipFill>
        <p:spPr>
          <a:xfrm>
            <a:off x="7587730" y="3650829"/>
            <a:ext cx="2366182" cy="3207171"/>
          </a:xfrm>
          <a:prstGeom prst="rect">
            <a:avLst/>
          </a:prstGeom>
        </p:spPr>
      </p:pic>
      <p:pic>
        <p:nvPicPr>
          <p:cNvPr id="7" name="Picture 6">
            <a:extLst>
              <a:ext uri="{FF2B5EF4-FFF2-40B4-BE49-F238E27FC236}">
                <a16:creationId xmlns:a16="http://schemas.microsoft.com/office/drawing/2014/main" id="{588E02A9-76C8-2D3B-E693-FD917DE0DF76}"/>
              </a:ext>
            </a:extLst>
          </p:cNvPr>
          <p:cNvPicPr>
            <a:picLocks noChangeAspect="1"/>
          </p:cNvPicPr>
          <p:nvPr/>
        </p:nvPicPr>
        <p:blipFill>
          <a:blip r:embed="rId5"/>
          <a:stretch>
            <a:fillRect/>
          </a:stretch>
        </p:blipFill>
        <p:spPr>
          <a:xfrm>
            <a:off x="202979" y="3391773"/>
            <a:ext cx="2379453" cy="3440725"/>
          </a:xfrm>
          <a:prstGeom prst="rect">
            <a:avLst/>
          </a:prstGeom>
        </p:spPr>
      </p:pic>
      <p:pic>
        <p:nvPicPr>
          <p:cNvPr id="2" name="Picture 1">
            <a:extLst>
              <a:ext uri="{FF2B5EF4-FFF2-40B4-BE49-F238E27FC236}">
                <a16:creationId xmlns:a16="http://schemas.microsoft.com/office/drawing/2014/main" id="{27BC13D5-9930-1D8B-FF17-9FF1835FC474}"/>
              </a:ext>
            </a:extLst>
          </p:cNvPr>
          <p:cNvPicPr>
            <a:picLocks noChangeAspect="1"/>
          </p:cNvPicPr>
          <p:nvPr/>
        </p:nvPicPr>
        <p:blipFill>
          <a:blip r:embed="rId6"/>
          <a:stretch>
            <a:fillRect/>
          </a:stretch>
        </p:blipFill>
        <p:spPr>
          <a:xfrm>
            <a:off x="1969192" y="1062390"/>
            <a:ext cx="8827773" cy="3627434"/>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657A48DB-DE47-4F1B-8535-7CA53BC3B3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7497" y="0"/>
            <a:ext cx="1474436" cy="1474436"/>
          </a:xfrm>
          <a:prstGeom prst="rect">
            <a:avLst/>
          </a:prstGeom>
        </p:spPr>
      </p:pic>
    </p:spTree>
    <p:extLst>
      <p:ext uri="{BB962C8B-B14F-4D97-AF65-F5344CB8AC3E}">
        <p14:creationId xmlns:p14="http://schemas.microsoft.com/office/powerpoint/2010/main" val="318927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271740C-0041-4C7B-A715-01D01F92A208}"/>
              </a:ext>
            </a:extLst>
          </p:cNvPr>
          <p:cNvGrpSpPr/>
          <p:nvPr/>
        </p:nvGrpSpPr>
        <p:grpSpPr>
          <a:xfrm>
            <a:off x="7394754" y="3058162"/>
            <a:ext cx="4278451" cy="2175001"/>
            <a:chOff x="892354" y="3758439"/>
            <a:chExt cx="4278451" cy="2175001"/>
          </a:xfrm>
        </p:grpSpPr>
        <p:pic>
          <p:nvPicPr>
            <p:cNvPr id="24" name="Picture 9">
              <a:extLst>
                <a:ext uri="{FF2B5EF4-FFF2-40B4-BE49-F238E27FC236}">
                  <a16:creationId xmlns:a16="http://schemas.microsoft.com/office/drawing/2014/main" id="{025A4738-3798-4FE4-A493-8B012A9369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Rounded Corners 27">
              <a:extLst>
                <a:ext uri="{FF2B5EF4-FFF2-40B4-BE49-F238E27FC236}">
                  <a16:creationId xmlns:a16="http://schemas.microsoft.com/office/drawing/2014/main" id="{0559723A-EAFC-45DD-8FDF-DB80597FA23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nhóm</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4</a:t>
              </a:r>
            </a:p>
          </p:txBody>
        </p:sp>
      </p:grpSp>
      <p:sp>
        <p:nvSpPr>
          <p:cNvPr id="32" name="Rounded Rectangular Callout 16">
            <a:extLst>
              <a:ext uri="{FF2B5EF4-FFF2-40B4-BE49-F238E27FC236}">
                <a16:creationId xmlns:a16="http://schemas.microsoft.com/office/drawing/2014/main" id="{3D1F48ED-7CC4-4D37-9834-0BE6E5F3DC75}"/>
              </a:ext>
            </a:extLst>
          </p:cNvPr>
          <p:cNvSpPr/>
          <p:nvPr/>
        </p:nvSpPr>
        <p:spPr>
          <a:xfrm>
            <a:off x="1879600" y="761673"/>
            <a:ext cx="9377680" cy="1438635"/>
          </a:xfrm>
          <a:prstGeom prst="wedgeRoundRectCallout">
            <a:avLst>
              <a:gd name="adj1" fmla="val 22861"/>
              <a:gd name="adj2" fmla="val 95762"/>
              <a:gd name="adj3" fmla="val 16667"/>
            </a:avLst>
          </a:prstGeom>
          <a:ln/>
        </p:spPr>
        <p:style>
          <a:lnRef idx="1">
            <a:schemeClr val="accent4"/>
          </a:lnRef>
          <a:fillRef idx="3">
            <a:schemeClr val="accent4"/>
          </a:fillRef>
          <a:effectRef idx="2">
            <a:schemeClr val="accent4"/>
          </a:effectRef>
          <a:fontRef idx="minor">
            <a:schemeClr val="lt1"/>
          </a:fontRef>
        </p:style>
        <p:txBody>
          <a:bodyPr rtlCol="0" anchor="ctr"/>
          <a:lstStyle/>
          <a:p>
            <a:pPr lvl="0" algn="ctr">
              <a:defRPr/>
            </a:pPr>
            <a:r>
              <a:rPr lang="vi-VN" sz="3600" kern="0" dirty="0">
                <a:solidFill>
                  <a:srgbClr val="005279"/>
                </a:solidFill>
                <a:latin typeface="Cambria" panose="02040503050406030204" pitchFamily="18" charset="0"/>
                <a:ea typeface="Cambria" panose="02040503050406030204" pitchFamily="18" charset="0"/>
                <a:cs typeface="Arial" panose="020B0604020202020204" pitchFamily="34" charset="0"/>
              </a:rPr>
              <a:t>Nêu ý tưởng về các ý tưởng trang trí lớp dựa trên ba tiêu chí “xanh-sạch-đẹp”</a:t>
            </a:r>
            <a:endParaRPr kumimoji="0" lang="vi-VN" sz="3600" b="0" i="0" u="none" strike="noStrike" kern="0" cap="none" spc="0" normalizeH="0" baseline="0" noProof="0" dirty="0">
              <a:ln>
                <a:noFill/>
              </a:ln>
              <a:solidFill>
                <a:srgbClr val="005279"/>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3" name="Rounded Rectangular Callout 16">
            <a:extLst>
              <a:ext uri="{FF2B5EF4-FFF2-40B4-BE49-F238E27FC236}">
                <a16:creationId xmlns:a16="http://schemas.microsoft.com/office/drawing/2014/main" id="{F7FD4177-B47F-4EAE-88AB-272B736D77D2}"/>
              </a:ext>
            </a:extLst>
          </p:cNvPr>
          <p:cNvSpPr/>
          <p:nvPr/>
        </p:nvSpPr>
        <p:spPr>
          <a:xfrm>
            <a:off x="772160" y="2550594"/>
            <a:ext cx="6400800" cy="1438635"/>
          </a:xfrm>
          <a:prstGeom prst="wedgeRoundRectCallout">
            <a:avLst>
              <a:gd name="adj1" fmla="val 56671"/>
              <a:gd name="adj2" fmla="val 75281"/>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600" kern="0" dirty="0">
                <a:solidFill>
                  <a:srgbClr val="005279"/>
                </a:solidFill>
                <a:latin typeface="Cambria" panose="02040503050406030204" pitchFamily="18" charset="0"/>
                <a:ea typeface="Cambria" panose="02040503050406030204" pitchFamily="18" charset="0"/>
                <a:cs typeface="Arial" panose="020B0604020202020204" pitchFamily="34" charset="0"/>
              </a:rPr>
              <a:t>P</a:t>
            </a:r>
            <a:r>
              <a:rPr lang="vi-VN" sz="3600" kern="0" dirty="0">
                <a:solidFill>
                  <a:srgbClr val="005279"/>
                </a:solidFill>
                <a:latin typeface="Cambria" panose="02040503050406030204" pitchFamily="18" charset="0"/>
                <a:ea typeface="Cambria" panose="02040503050406030204" pitchFamily="18" charset="0"/>
                <a:cs typeface="Arial" panose="020B0604020202020204" pitchFamily="34" charset="0"/>
              </a:rPr>
              <a:t>hân công công việc cụ thể cho từng thành viên</a:t>
            </a:r>
            <a:endParaRPr kumimoji="0" lang="vi-VN" sz="3600" b="0" i="0" u="none" strike="noStrike" kern="0" cap="none" spc="0" normalizeH="0" baseline="0" noProof="0" dirty="0">
              <a:ln>
                <a:noFill/>
              </a:ln>
              <a:solidFill>
                <a:srgbClr val="005279"/>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0304959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1000"/>
                                        <p:tgtEl>
                                          <p:spTgt spid="33"/>
                                        </p:tgtEl>
                                      </p:cBhvr>
                                    </p:animEffect>
                                    <p:anim calcmode="lin" valueType="num">
                                      <p:cBhvr>
                                        <p:cTn id="21" dur="1000" fill="hold"/>
                                        <p:tgtEl>
                                          <p:spTgt spid="33"/>
                                        </p:tgtEl>
                                        <p:attrNameLst>
                                          <p:attrName>ppt_x</p:attrName>
                                        </p:attrNameLst>
                                      </p:cBhvr>
                                      <p:tavLst>
                                        <p:tav tm="0">
                                          <p:val>
                                            <p:strVal val="#ppt_x"/>
                                          </p:val>
                                        </p:tav>
                                        <p:tav tm="100000">
                                          <p:val>
                                            <p:strVal val="#ppt_x"/>
                                          </p:val>
                                        </p:tav>
                                      </p:tavLst>
                                    </p:anim>
                                    <p:anim calcmode="lin" valueType="num">
                                      <p:cBhvr>
                                        <p:cTn id="2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5)">
            <a:hlinkClick r:id="" action="ppaction://media"/>
            <a:extLst>
              <a:ext uri="{FF2B5EF4-FFF2-40B4-BE49-F238E27FC236}">
                <a16:creationId xmlns:a16="http://schemas.microsoft.com/office/drawing/2014/main" id="{D060E5A3-ABEA-00A2-57A6-13606092E1E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943060"/>
          </a:xfrm>
          <a:prstGeom prst="rect">
            <a:avLst/>
          </a:prstGeom>
        </p:spPr>
      </p:pic>
    </p:spTree>
    <p:extLst>
      <p:ext uri="{BB962C8B-B14F-4D97-AF65-F5344CB8AC3E}">
        <p14:creationId xmlns:p14="http://schemas.microsoft.com/office/powerpoint/2010/main" val="37932322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8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8FFA5A-DAEE-464A-BC26-92A5904C40FC}"/>
              </a:ext>
            </a:extLst>
          </p:cNvPr>
          <p:cNvPicPr>
            <a:picLocks noChangeAspect="1"/>
          </p:cNvPicPr>
          <p:nvPr/>
        </p:nvPicPr>
        <p:blipFill>
          <a:blip r:embed="rId14"/>
          <a:stretch>
            <a:fillRect/>
          </a:stretch>
        </p:blipFill>
        <p:spPr>
          <a:xfrm>
            <a:off x="3322859" y="1791552"/>
            <a:ext cx="5877053" cy="2017951"/>
          </a:xfrm>
          <a:prstGeom prst="rect">
            <a:avLst/>
          </a:prstGeom>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B4240-8D11-EEEA-1222-C6734BB7F3F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35FF544-4543-57F3-97C0-84E7B0FDC1D5}"/>
              </a:ext>
            </a:extLst>
          </p:cNvPr>
          <p:cNvPicPr>
            <a:picLocks noChangeAspect="1"/>
          </p:cNvPicPr>
          <p:nvPr/>
        </p:nvPicPr>
        <p:blipFill>
          <a:blip r:embed="rId2"/>
          <a:stretch>
            <a:fillRect/>
          </a:stretch>
        </p:blipFill>
        <p:spPr>
          <a:xfrm>
            <a:off x="9805294" y="3625327"/>
            <a:ext cx="2183727" cy="3207171"/>
          </a:xfrm>
          <a:prstGeom prst="rect">
            <a:avLst/>
          </a:prstGeom>
        </p:spPr>
      </p:pic>
      <p:pic>
        <p:nvPicPr>
          <p:cNvPr id="5" name="Picture 4">
            <a:extLst>
              <a:ext uri="{FF2B5EF4-FFF2-40B4-BE49-F238E27FC236}">
                <a16:creationId xmlns:a16="http://schemas.microsoft.com/office/drawing/2014/main" id="{07DE8B0B-93BF-C227-F665-3DF8D4F4519B}"/>
              </a:ext>
            </a:extLst>
          </p:cNvPr>
          <p:cNvPicPr>
            <a:picLocks noChangeAspect="1"/>
          </p:cNvPicPr>
          <p:nvPr/>
        </p:nvPicPr>
        <p:blipFill>
          <a:blip r:embed="rId3"/>
          <a:stretch>
            <a:fillRect/>
          </a:stretch>
        </p:blipFill>
        <p:spPr>
          <a:xfrm>
            <a:off x="2588033" y="3391773"/>
            <a:ext cx="2016239" cy="3287347"/>
          </a:xfrm>
          <a:prstGeom prst="rect">
            <a:avLst/>
          </a:prstGeom>
        </p:spPr>
      </p:pic>
      <p:pic>
        <p:nvPicPr>
          <p:cNvPr id="6" name="Picture 5">
            <a:extLst>
              <a:ext uri="{FF2B5EF4-FFF2-40B4-BE49-F238E27FC236}">
                <a16:creationId xmlns:a16="http://schemas.microsoft.com/office/drawing/2014/main" id="{DD59088B-6F37-05B5-C494-01B2F71C57D4}"/>
              </a:ext>
            </a:extLst>
          </p:cNvPr>
          <p:cNvPicPr>
            <a:picLocks noChangeAspect="1"/>
          </p:cNvPicPr>
          <p:nvPr/>
        </p:nvPicPr>
        <p:blipFill>
          <a:blip r:embed="rId4"/>
          <a:stretch>
            <a:fillRect/>
          </a:stretch>
        </p:blipFill>
        <p:spPr>
          <a:xfrm>
            <a:off x="7587730" y="3650829"/>
            <a:ext cx="2366182" cy="3207171"/>
          </a:xfrm>
          <a:prstGeom prst="rect">
            <a:avLst/>
          </a:prstGeom>
        </p:spPr>
      </p:pic>
      <p:pic>
        <p:nvPicPr>
          <p:cNvPr id="7" name="Picture 6">
            <a:extLst>
              <a:ext uri="{FF2B5EF4-FFF2-40B4-BE49-F238E27FC236}">
                <a16:creationId xmlns:a16="http://schemas.microsoft.com/office/drawing/2014/main" id="{3724C053-361A-E7EC-1F11-1E410745232B}"/>
              </a:ext>
            </a:extLst>
          </p:cNvPr>
          <p:cNvPicPr>
            <a:picLocks noChangeAspect="1"/>
          </p:cNvPicPr>
          <p:nvPr/>
        </p:nvPicPr>
        <p:blipFill>
          <a:blip r:embed="rId5"/>
          <a:stretch>
            <a:fillRect/>
          </a:stretch>
        </p:blipFill>
        <p:spPr>
          <a:xfrm>
            <a:off x="202979" y="3391773"/>
            <a:ext cx="2379453" cy="3440725"/>
          </a:xfrm>
          <a:prstGeom prst="rect">
            <a:avLst/>
          </a:prstGeom>
        </p:spPr>
      </p:pic>
      <p:pic>
        <p:nvPicPr>
          <p:cNvPr id="3" name="Picture 2" descr="A yellow and pink text on a black background&#10;&#10;AI-generated content may be incorrect.">
            <a:extLst>
              <a:ext uri="{FF2B5EF4-FFF2-40B4-BE49-F238E27FC236}">
                <a16:creationId xmlns:a16="http://schemas.microsoft.com/office/drawing/2014/main" id="{50B22B50-2699-1D7F-FF59-9E1BBA209C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5100" y="256603"/>
            <a:ext cx="9455716" cy="3176291"/>
          </a:xfrm>
          <a:prstGeom prst="rect">
            <a:avLst/>
          </a:prstGeom>
        </p:spPr>
      </p:pic>
    </p:spTree>
    <p:extLst>
      <p:ext uri="{BB962C8B-B14F-4D97-AF65-F5344CB8AC3E}">
        <p14:creationId xmlns:p14="http://schemas.microsoft.com/office/powerpoint/2010/main" val="318390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16">
            <a:extLst>
              <a:ext uri="{FF2B5EF4-FFF2-40B4-BE49-F238E27FC236}">
                <a16:creationId xmlns:a16="http://schemas.microsoft.com/office/drawing/2014/main" id="{94FC4D23-9E64-46B7-B5E3-15ADD1C5ABE6}"/>
              </a:ext>
            </a:extLst>
          </p:cNvPr>
          <p:cNvSpPr/>
          <p:nvPr/>
        </p:nvSpPr>
        <p:spPr>
          <a:xfrm>
            <a:off x="776177" y="792480"/>
            <a:ext cx="9101470" cy="4045334"/>
          </a:xfrm>
          <a:custGeom>
            <a:avLst/>
            <a:gdLst>
              <a:gd name="connsiteX0" fmla="*/ 0 w 9101470"/>
              <a:gd name="connsiteY0" fmla="*/ 674236 h 4045334"/>
              <a:gd name="connsiteX1" fmla="*/ 674236 w 9101470"/>
              <a:gd name="connsiteY1" fmla="*/ 0 h 4045334"/>
              <a:gd name="connsiteX2" fmla="*/ 1114557 w 9101470"/>
              <a:gd name="connsiteY2" fmla="*/ 0 h 4045334"/>
              <a:gd name="connsiteX3" fmla="*/ 1601227 w 9101470"/>
              <a:gd name="connsiteY3" fmla="*/ 0 h 4045334"/>
              <a:gd name="connsiteX4" fmla="*/ 2087897 w 9101470"/>
              <a:gd name="connsiteY4" fmla="*/ 0 h 4045334"/>
              <a:gd name="connsiteX5" fmla="*/ 2574568 w 9101470"/>
              <a:gd name="connsiteY5" fmla="*/ 0 h 4045334"/>
              <a:gd name="connsiteX6" fmla="*/ 3107587 w 9101470"/>
              <a:gd name="connsiteY6" fmla="*/ 0 h 4045334"/>
              <a:gd name="connsiteX7" fmla="*/ 3594258 w 9101470"/>
              <a:gd name="connsiteY7" fmla="*/ 0 h 4045334"/>
              <a:gd name="connsiteX8" fmla="*/ 4080928 w 9101470"/>
              <a:gd name="connsiteY8" fmla="*/ 0 h 4045334"/>
              <a:gd name="connsiteX9" fmla="*/ 4521249 w 9101470"/>
              <a:gd name="connsiteY9" fmla="*/ 0 h 4045334"/>
              <a:gd name="connsiteX10" fmla="*/ 5309191 w 9101470"/>
              <a:gd name="connsiteY10" fmla="*/ 0 h 4045334"/>
              <a:gd name="connsiteX11" fmla="*/ 5309191 w 9101470"/>
              <a:gd name="connsiteY11" fmla="*/ 0 h 4045334"/>
              <a:gd name="connsiteX12" fmla="*/ 5855279 w 9101470"/>
              <a:gd name="connsiteY12" fmla="*/ 0 h 4045334"/>
              <a:gd name="connsiteX13" fmla="*/ 6355860 w 9101470"/>
              <a:gd name="connsiteY13" fmla="*/ 0 h 4045334"/>
              <a:gd name="connsiteX14" fmla="*/ 6970209 w 9101470"/>
              <a:gd name="connsiteY14" fmla="*/ 0 h 4045334"/>
              <a:gd name="connsiteX15" fmla="*/ 7584558 w 9101470"/>
              <a:gd name="connsiteY15" fmla="*/ 0 h 4045334"/>
              <a:gd name="connsiteX16" fmla="*/ 7989042 w 9101470"/>
              <a:gd name="connsiteY16" fmla="*/ 0 h 4045334"/>
              <a:gd name="connsiteX17" fmla="*/ 8427234 w 9101470"/>
              <a:gd name="connsiteY17" fmla="*/ 0 h 4045334"/>
              <a:gd name="connsiteX18" fmla="*/ 9101470 w 9101470"/>
              <a:gd name="connsiteY18" fmla="*/ 674236 h 4045334"/>
              <a:gd name="connsiteX19" fmla="*/ 9101470 w 9101470"/>
              <a:gd name="connsiteY19" fmla="*/ 1219228 h 4045334"/>
              <a:gd name="connsiteX20" fmla="*/ 9101470 w 9101470"/>
              <a:gd name="connsiteY20" fmla="*/ 1730509 h 4045334"/>
              <a:gd name="connsiteX21" fmla="*/ 9101470 w 9101470"/>
              <a:gd name="connsiteY21" fmla="*/ 2359778 h 4045334"/>
              <a:gd name="connsiteX22" fmla="*/ 9101470 w 9101470"/>
              <a:gd name="connsiteY22" fmla="*/ 2359778 h 4045334"/>
              <a:gd name="connsiteX23" fmla="*/ 9101470 w 9101470"/>
              <a:gd name="connsiteY23" fmla="*/ 2875558 h 4045334"/>
              <a:gd name="connsiteX24" fmla="*/ 9101470 w 9101470"/>
              <a:gd name="connsiteY24" fmla="*/ 3371112 h 4045334"/>
              <a:gd name="connsiteX25" fmla="*/ 9101470 w 9101470"/>
              <a:gd name="connsiteY25" fmla="*/ 3371098 h 4045334"/>
              <a:gd name="connsiteX26" fmla="*/ 8427234 w 9101470"/>
              <a:gd name="connsiteY26" fmla="*/ 4045334 h 4045334"/>
              <a:gd name="connsiteX27" fmla="*/ 8022750 w 9101470"/>
              <a:gd name="connsiteY27" fmla="*/ 4045334 h 4045334"/>
              <a:gd name="connsiteX28" fmla="*/ 7584558 w 9101470"/>
              <a:gd name="connsiteY28" fmla="*/ 4045334 h 4045334"/>
              <a:gd name="connsiteX29" fmla="*/ 7757541 w 9101470"/>
              <a:gd name="connsiteY29" fmla="*/ 4341351 h 4045334"/>
              <a:gd name="connsiteX30" fmla="*/ 7923740 w 9101470"/>
              <a:gd name="connsiteY30" fmla="*/ 4625759 h 4045334"/>
              <a:gd name="connsiteX31" fmla="*/ 7348539 w 9101470"/>
              <a:gd name="connsiteY31" fmla="*/ 4498066 h 4045334"/>
              <a:gd name="connsiteX32" fmla="*/ 6877920 w 9101470"/>
              <a:gd name="connsiteY32" fmla="*/ 4393589 h 4045334"/>
              <a:gd name="connsiteX33" fmla="*/ 6328865 w 9101470"/>
              <a:gd name="connsiteY33" fmla="*/ 4271700 h 4045334"/>
              <a:gd name="connsiteX34" fmla="*/ 5805955 w 9101470"/>
              <a:gd name="connsiteY34" fmla="*/ 4155615 h 4045334"/>
              <a:gd name="connsiteX35" fmla="*/ 5309191 w 9101470"/>
              <a:gd name="connsiteY35" fmla="*/ 4045334 h 4045334"/>
              <a:gd name="connsiteX36" fmla="*/ 4729822 w 9101470"/>
              <a:gd name="connsiteY36" fmla="*/ 4045334 h 4045334"/>
              <a:gd name="connsiteX37" fmla="*/ 4057753 w 9101470"/>
              <a:gd name="connsiteY37" fmla="*/ 4045334 h 4045334"/>
              <a:gd name="connsiteX38" fmla="*/ 3478384 w 9101470"/>
              <a:gd name="connsiteY38" fmla="*/ 4045334 h 4045334"/>
              <a:gd name="connsiteX39" fmla="*/ 3038063 w 9101470"/>
              <a:gd name="connsiteY39" fmla="*/ 4045334 h 4045334"/>
              <a:gd name="connsiteX40" fmla="*/ 2551393 w 9101470"/>
              <a:gd name="connsiteY40" fmla="*/ 4045334 h 4045334"/>
              <a:gd name="connsiteX41" fmla="*/ 2111072 w 9101470"/>
              <a:gd name="connsiteY41" fmla="*/ 4045334 h 4045334"/>
              <a:gd name="connsiteX42" fmla="*/ 1578052 w 9101470"/>
              <a:gd name="connsiteY42" fmla="*/ 4045334 h 4045334"/>
              <a:gd name="connsiteX43" fmla="*/ 674236 w 9101470"/>
              <a:gd name="connsiteY43" fmla="*/ 4045334 h 4045334"/>
              <a:gd name="connsiteX44" fmla="*/ 0 w 9101470"/>
              <a:gd name="connsiteY44" fmla="*/ 3371098 h 4045334"/>
              <a:gd name="connsiteX45" fmla="*/ 0 w 9101470"/>
              <a:gd name="connsiteY45" fmla="*/ 3371112 h 4045334"/>
              <a:gd name="connsiteX46" fmla="*/ 0 w 9101470"/>
              <a:gd name="connsiteY46" fmla="*/ 2875558 h 4045334"/>
              <a:gd name="connsiteX47" fmla="*/ 0 w 9101470"/>
              <a:gd name="connsiteY47" fmla="*/ 2359778 h 4045334"/>
              <a:gd name="connsiteX48" fmla="*/ 0 w 9101470"/>
              <a:gd name="connsiteY48" fmla="*/ 2359778 h 4045334"/>
              <a:gd name="connsiteX49" fmla="*/ 0 w 9101470"/>
              <a:gd name="connsiteY49" fmla="*/ 1797931 h 4045334"/>
              <a:gd name="connsiteX50" fmla="*/ 0 w 9101470"/>
              <a:gd name="connsiteY50" fmla="*/ 1219228 h 4045334"/>
              <a:gd name="connsiteX51" fmla="*/ 0 w 9101470"/>
              <a:gd name="connsiteY51" fmla="*/ 674236 h 404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01470" h="4045334" fill="none" extrusionOk="0">
                <a:moveTo>
                  <a:pt x="0" y="674236"/>
                </a:moveTo>
                <a:cubicBezTo>
                  <a:pt x="-30676" y="287345"/>
                  <a:pt x="300248" y="-7889"/>
                  <a:pt x="674236" y="0"/>
                </a:cubicBezTo>
                <a:cubicBezTo>
                  <a:pt x="788524" y="-1006"/>
                  <a:pt x="963285" y="22775"/>
                  <a:pt x="1114557" y="0"/>
                </a:cubicBezTo>
                <a:cubicBezTo>
                  <a:pt x="1265829" y="-22775"/>
                  <a:pt x="1440216" y="3382"/>
                  <a:pt x="1601227" y="0"/>
                </a:cubicBezTo>
                <a:cubicBezTo>
                  <a:pt x="1762238" y="-3382"/>
                  <a:pt x="1885450" y="20981"/>
                  <a:pt x="2087897" y="0"/>
                </a:cubicBezTo>
                <a:cubicBezTo>
                  <a:pt x="2290344" y="-20981"/>
                  <a:pt x="2454770" y="30290"/>
                  <a:pt x="2574568" y="0"/>
                </a:cubicBezTo>
                <a:cubicBezTo>
                  <a:pt x="2694366" y="-30290"/>
                  <a:pt x="2992023" y="19684"/>
                  <a:pt x="3107587" y="0"/>
                </a:cubicBezTo>
                <a:cubicBezTo>
                  <a:pt x="3223151" y="-19684"/>
                  <a:pt x="3353844" y="25031"/>
                  <a:pt x="3594258" y="0"/>
                </a:cubicBezTo>
                <a:cubicBezTo>
                  <a:pt x="3834672" y="-25031"/>
                  <a:pt x="3961352" y="21933"/>
                  <a:pt x="4080928" y="0"/>
                </a:cubicBezTo>
                <a:cubicBezTo>
                  <a:pt x="4200504" y="-21933"/>
                  <a:pt x="4411710" y="12291"/>
                  <a:pt x="4521249" y="0"/>
                </a:cubicBezTo>
                <a:cubicBezTo>
                  <a:pt x="4630788" y="-12291"/>
                  <a:pt x="5055770" y="7211"/>
                  <a:pt x="5309191" y="0"/>
                </a:cubicBezTo>
                <a:lnTo>
                  <a:pt x="5309191" y="0"/>
                </a:lnTo>
                <a:cubicBezTo>
                  <a:pt x="5506447" y="-41551"/>
                  <a:pt x="5652715" y="40799"/>
                  <a:pt x="5855279" y="0"/>
                </a:cubicBezTo>
                <a:cubicBezTo>
                  <a:pt x="6057843" y="-40799"/>
                  <a:pt x="6228029" y="30768"/>
                  <a:pt x="6355860" y="0"/>
                </a:cubicBezTo>
                <a:cubicBezTo>
                  <a:pt x="6483691" y="-30768"/>
                  <a:pt x="6686470" y="34891"/>
                  <a:pt x="6970209" y="0"/>
                </a:cubicBezTo>
                <a:cubicBezTo>
                  <a:pt x="7253948" y="-34891"/>
                  <a:pt x="7312800" y="54408"/>
                  <a:pt x="7584558" y="0"/>
                </a:cubicBezTo>
                <a:cubicBezTo>
                  <a:pt x="7771804" y="-33782"/>
                  <a:pt x="7801985" y="11468"/>
                  <a:pt x="7989042" y="0"/>
                </a:cubicBezTo>
                <a:cubicBezTo>
                  <a:pt x="8176099" y="-11468"/>
                  <a:pt x="8294755" y="11884"/>
                  <a:pt x="8427234" y="0"/>
                </a:cubicBezTo>
                <a:cubicBezTo>
                  <a:pt x="8766904" y="-6670"/>
                  <a:pt x="9087658" y="394336"/>
                  <a:pt x="9101470" y="674236"/>
                </a:cubicBezTo>
                <a:cubicBezTo>
                  <a:pt x="9157524" y="828854"/>
                  <a:pt x="9070109" y="1003033"/>
                  <a:pt x="9101470" y="1219228"/>
                </a:cubicBezTo>
                <a:cubicBezTo>
                  <a:pt x="9132831" y="1435423"/>
                  <a:pt x="9081991" y="1531895"/>
                  <a:pt x="9101470" y="1730509"/>
                </a:cubicBezTo>
                <a:cubicBezTo>
                  <a:pt x="9120949" y="1929123"/>
                  <a:pt x="9097692" y="2046120"/>
                  <a:pt x="9101470" y="2359778"/>
                </a:cubicBezTo>
                <a:lnTo>
                  <a:pt x="9101470" y="2359778"/>
                </a:lnTo>
                <a:cubicBezTo>
                  <a:pt x="9152815" y="2579810"/>
                  <a:pt x="9050775" y="2726620"/>
                  <a:pt x="9101470" y="2875558"/>
                </a:cubicBezTo>
                <a:cubicBezTo>
                  <a:pt x="9152165" y="3024496"/>
                  <a:pt x="9070462" y="3271307"/>
                  <a:pt x="9101470" y="3371112"/>
                </a:cubicBezTo>
                <a:cubicBezTo>
                  <a:pt x="9101470" y="3371104"/>
                  <a:pt x="9101471" y="3371102"/>
                  <a:pt x="9101470" y="3371098"/>
                </a:cubicBezTo>
                <a:cubicBezTo>
                  <a:pt x="9134278" y="3848942"/>
                  <a:pt x="8799611" y="4004565"/>
                  <a:pt x="8427234" y="4045334"/>
                </a:cubicBezTo>
                <a:cubicBezTo>
                  <a:pt x="8308137" y="4060317"/>
                  <a:pt x="8198920" y="4032358"/>
                  <a:pt x="8022750" y="4045334"/>
                </a:cubicBezTo>
                <a:cubicBezTo>
                  <a:pt x="7846580" y="4058310"/>
                  <a:pt x="7784214" y="4035403"/>
                  <a:pt x="7584558" y="4045334"/>
                </a:cubicBezTo>
                <a:cubicBezTo>
                  <a:pt x="7647046" y="4115825"/>
                  <a:pt x="7682708" y="4222853"/>
                  <a:pt x="7757541" y="4341351"/>
                </a:cubicBezTo>
                <a:cubicBezTo>
                  <a:pt x="7832374" y="4459849"/>
                  <a:pt x="7844143" y="4509551"/>
                  <a:pt x="7923740" y="4625759"/>
                </a:cubicBezTo>
                <a:cubicBezTo>
                  <a:pt x="7755447" y="4637688"/>
                  <a:pt x="7512012" y="4470520"/>
                  <a:pt x="7348539" y="4498066"/>
                </a:cubicBezTo>
                <a:cubicBezTo>
                  <a:pt x="7185066" y="4525611"/>
                  <a:pt x="7048314" y="4374712"/>
                  <a:pt x="6877920" y="4393589"/>
                </a:cubicBezTo>
                <a:cubicBezTo>
                  <a:pt x="6707526" y="4412466"/>
                  <a:pt x="6496681" y="4284423"/>
                  <a:pt x="6328865" y="4271700"/>
                </a:cubicBezTo>
                <a:cubicBezTo>
                  <a:pt x="6161049" y="4258977"/>
                  <a:pt x="5988811" y="4171832"/>
                  <a:pt x="5805955" y="4155615"/>
                </a:cubicBezTo>
                <a:cubicBezTo>
                  <a:pt x="5623099" y="4139398"/>
                  <a:pt x="5559116" y="4085653"/>
                  <a:pt x="5309191" y="4045334"/>
                </a:cubicBezTo>
                <a:cubicBezTo>
                  <a:pt x="5077164" y="4089723"/>
                  <a:pt x="4881928" y="4021604"/>
                  <a:pt x="4729822" y="4045334"/>
                </a:cubicBezTo>
                <a:cubicBezTo>
                  <a:pt x="4577716" y="4069064"/>
                  <a:pt x="4277685" y="3995092"/>
                  <a:pt x="4057753" y="4045334"/>
                </a:cubicBezTo>
                <a:cubicBezTo>
                  <a:pt x="3837821" y="4095576"/>
                  <a:pt x="3727555" y="3991183"/>
                  <a:pt x="3478384" y="4045334"/>
                </a:cubicBezTo>
                <a:cubicBezTo>
                  <a:pt x="3229213" y="4099485"/>
                  <a:pt x="3242580" y="3999457"/>
                  <a:pt x="3038063" y="4045334"/>
                </a:cubicBezTo>
                <a:cubicBezTo>
                  <a:pt x="2833546" y="4091211"/>
                  <a:pt x="2756346" y="4001208"/>
                  <a:pt x="2551393" y="4045334"/>
                </a:cubicBezTo>
                <a:cubicBezTo>
                  <a:pt x="2346440" y="4089460"/>
                  <a:pt x="2219303" y="4044406"/>
                  <a:pt x="2111072" y="4045334"/>
                </a:cubicBezTo>
                <a:cubicBezTo>
                  <a:pt x="2002841" y="4046262"/>
                  <a:pt x="1824532" y="4028196"/>
                  <a:pt x="1578052" y="4045334"/>
                </a:cubicBezTo>
                <a:cubicBezTo>
                  <a:pt x="1331572" y="4062472"/>
                  <a:pt x="973676" y="3984209"/>
                  <a:pt x="674236" y="4045334"/>
                </a:cubicBezTo>
                <a:cubicBezTo>
                  <a:pt x="341001" y="4050318"/>
                  <a:pt x="23815" y="3830430"/>
                  <a:pt x="0" y="3371098"/>
                </a:cubicBezTo>
                <a:cubicBezTo>
                  <a:pt x="1" y="3371102"/>
                  <a:pt x="-1" y="3371109"/>
                  <a:pt x="0" y="3371112"/>
                </a:cubicBezTo>
                <a:cubicBezTo>
                  <a:pt x="-57422" y="3155407"/>
                  <a:pt x="4457" y="3052635"/>
                  <a:pt x="0" y="2875558"/>
                </a:cubicBezTo>
                <a:cubicBezTo>
                  <a:pt x="-4457" y="2698481"/>
                  <a:pt x="20197" y="2510606"/>
                  <a:pt x="0" y="2359778"/>
                </a:cubicBezTo>
                <a:lnTo>
                  <a:pt x="0" y="2359778"/>
                </a:lnTo>
                <a:cubicBezTo>
                  <a:pt x="-6681" y="2172533"/>
                  <a:pt x="21112" y="1962018"/>
                  <a:pt x="0" y="1797931"/>
                </a:cubicBezTo>
                <a:cubicBezTo>
                  <a:pt x="-21112" y="1633844"/>
                  <a:pt x="36669" y="1439962"/>
                  <a:pt x="0" y="1219228"/>
                </a:cubicBezTo>
                <a:cubicBezTo>
                  <a:pt x="-36669" y="998494"/>
                  <a:pt x="63422" y="916217"/>
                  <a:pt x="0" y="674236"/>
                </a:cubicBezTo>
                <a:close/>
              </a:path>
              <a:path w="9101470" h="4045334" stroke="0" extrusionOk="0">
                <a:moveTo>
                  <a:pt x="0" y="674236"/>
                </a:moveTo>
                <a:cubicBezTo>
                  <a:pt x="-68545" y="338613"/>
                  <a:pt x="225710" y="24048"/>
                  <a:pt x="674236" y="0"/>
                </a:cubicBezTo>
                <a:cubicBezTo>
                  <a:pt x="843477" y="-55699"/>
                  <a:pt x="1064609" y="21747"/>
                  <a:pt x="1207256" y="0"/>
                </a:cubicBezTo>
                <a:cubicBezTo>
                  <a:pt x="1349903" y="-21747"/>
                  <a:pt x="1561192" y="64878"/>
                  <a:pt x="1832975" y="0"/>
                </a:cubicBezTo>
                <a:cubicBezTo>
                  <a:pt x="2104758" y="-64878"/>
                  <a:pt x="2266350" y="36845"/>
                  <a:pt x="2458694" y="0"/>
                </a:cubicBezTo>
                <a:cubicBezTo>
                  <a:pt x="2651038" y="-36845"/>
                  <a:pt x="2774688" y="59544"/>
                  <a:pt x="2991714" y="0"/>
                </a:cubicBezTo>
                <a:cubicBezTo>
                  <a:pt x="3208740" y="-59544"/>
                  <a:pt x="3354984" y="53648"/>
                  <a:pt x="3663782" y="0"/>
                </a:cubicBezTo>
                <a:cubicBezTo>
                  <a:pt x="3972580" y="-53648"/>
                  <a:pt x="3989361" y="49477"/>
                  <a:pt x="4150452" y="0"/>
                </a:cubicBezTo>
                <a:cubicBezTo>
                  <a:pt x="4311543" y="-49477"/>
                  <a:pt x="4582274" y="15804"/>
                  <a:pt x="4729822" y="0"/>
                </a:cubicBezTo>
                <a:cubicBezTo>
                  <a:pt x="4877370" y="-15804"/>
                  <a:pt x="5091434" y="38316"/>
                  <a:pt x="5309191" y="0"/>
                </a:cubicBezTo>
                <a:lnTo>
                  <a:pt x="5309191" y="0"/>
                </a:lnTo>
                <a:cubicBezTo>
                  <a:pt x="5538590" y="-40292"/>
                  <a:pt x="5610265" y="54278"/>
                  <a:pt x="5809772" y="0"/>
                </a:cubicBezTo>
                <a:cubicBezTo>
                  <a:pt x="6009279" y="-54278"/>
                  <a:pt x="6183900" y="37078"/>
                  <a:pt x="6378613" y="0"/>
                </a:cubicBezTo>
                <a:cubicBezTo>
                  <a:pt x="6573326" y="-37078"/>
                  <a:pt x="6742300" y="4880"/>
                  <a:pt x="6947455" y="0"/>
                </a:cubicBezTo>
                <a:cubicBezTo>
                  <a:pt x="7152610" y="-4880"/>
                  <a:pt x="7452693" y="33523"/>
                  <a:pt x="7584558" y="0"/>
                </a:cubicBezTo>
                <a:cubicBezTo>
                  <a:pt x="7689960" y="-35063"/>
                  <a:pt x="7859837" y="5352"/>
                  <a:pt x="8022750" y="0"/>
                </a:cubicBezTo>
                <a:cubicBezTo>
                  <a:pt x="8185663" y="-5352"/>
                  <a:pt x="8285313" y="1116"/>
                  <a:pt x="8427234" y="0"/>
                </a:cubicBezTo>
                <a:cubicBezTo>
                  <a:pt x="8746340" y="-82385"/>
                  <a:pt x="9116569" y="315627"/>
                  <a:pt x="9101470" y="674236"/>
                </a:cubicBezTo>
                <a:cubicBezTo>
                  <a:pt x="9154471" y="868602"/>
                  <a:pt x="9087176" y="1079595"/>
                  <a:pt x="9101470" y="1219228"/>
                </a:cubicBezTo>
                <a:cubicBezTo>
                  <a:pt x="9115764" y="1358861"/>
                  <a:pt x="9047822" y="1534597"/>
                  <a:pt x="9101470" y="1797931"/>
                </a:cubicBezTo>
                <a:cubicBezTo>
                  <a:pt x="9155118" y="2061265"/>
                  <a:pt x="9092044" y="2238416"/>
                  <a:pt x="9101470" y="2359778"/>
                </a:cubicBezTo>
                <a:lnTo>
                  <a:pt x="9101470" y="2359778"/>
                </a:lnTo>
                <a:cubicBezTo>
                  <a:pt x="9121029" y="2490819"/>
                  <a:pt x="9055272" y="2726045"/>
                  <a:pt x="9101470" y="2865445"/>
                </a:cubicBezTo>
                <a:cubicBezTo>
                  <a:pt x="9147668" y="3004845"/>
                  <a:pt x="9061314" y="3195965"/>
                  <a:pt x="9101470" y="3371112"/>
                </a:cubicBezTo>
                <a:cubicBezTo>
                  <a:pt x="9101470" y="3371107"/>
                  <a:pt x="9101471" y="3371103"/>
                  <a:pt x="9101470" y="3371098"/>
                </a:cubicBezTo>
                <a:cubicBezTo>
                  <a:pt x="9150747" y="3806404"/>
                  <a:pt x="8809559" y="4037271"/>
                  <a:pt x="8427234" y="4045334"/>
                </a:cubicBezTo>
                <a:cubicBezTo>
                  <a:pt x="8267407" y="4093177"/>
                  <a:pt x="8188326" y="4005538"/>
                  <a:pt x="8005896" y="4045334"/>
                </a:cubicBezTo>
                <a:cubicBezTo>
                  <a:pt x="7823466" y="4085130"/>
                  <a:pt x="7671526" y="4030215"/>
                  <a:pt x="7584558" y="4045334"/>
                </a:cubicBezTo>
                <a:cubicBezTo>
                  <a:pt x="7680057" y="4172759"/>
                  <a:pt x="7679344" y="4254151"/>
                  <a:pt x="7754149" y="4335547"/>
                </a:cubicBezTo>
                <a:cubicBezTo>
                  <a:pt x="7828954" y="4416943"/>
                  <a:pt x="7840207" y="4554505"/>
                  <a:pt x="7923740" y="4625759"/>
                </a:cubicBezTo>
                <a:cubicBezTo>
                  <a:pt x="7735700" y="4648847"/>
                  <a:pt x="7651687" y="4530298"/>
                  <a:pt x="7374685" y="4503870"/>
                </a:cubicBezTo>
                <a:cubicBezTo>
                  <a:pt x="7097683" y="4477442"/>
                  <a:pt x="7077988" y="4380519"/>
                  <a:pt x="6904066" y="4399393"/>
                </a:cubicBezTo>
                <a:cubicBezTo>
                  <a:pt x="6730144" y="4418267"/>
                  <a:pt x="6542333" y="4317555"/>
                  <a:pt x="6407302" y="4289113"/>
                </a:cubicBezTo>
                <a:cubicBezTo>
                  <a:pt x="6272271" y="4260671"/>
                  <a:pt x="6093890" y="4190716"/>
                  <a:pt x="5936683" y="4184636"/>
                </a:cubicBezTo>
                <a:cubicBezTo>
                  <a:pt x="5779476" y="4178556"/>
                  <a:pt x="5448573" y="4060501"/>
                  <a:pt x="5309191" y="4045334"/>
                </a:cubicBezTo>
                <a:cubicBezTo>
                  <a:pt x="5073001" y="4098165"/>
                  <a:pt x="4811860" y="4004709"/>
                  <a:pt x="4683472" y="4045334"/>
                </a:cubicBezTo>
                <a:cubicBezTo>
                  <a:pt x="4555084" y="4085959"/>
                  <a:pt x="4392938" y="4036593"/>
                  <a:pt x="4150452" y="4045334"/>
                </a:cubicBezTo>
                <a:cubicBezTo>
                  <a:pt x="3907966" y="4054075"/>
                  <a:pt x="3899529" y="3994222"/>
                  <a:pt x="3663782" y="4045334"/>
                </a:cubicBezTo>
                <a:cubicBezTo>
                  <a:pt x="3428035" y="4096446"/>
                  <a:pt x="3286604" y="3976490"/>
                  <a:pt x="3084413" y="4045334"/>
                </a:cubicBezTo>
                <a:cubicBezTo>
                  <a:pt x="2882222" y="4114178"/>
                  <a:pt x="2863512" y="4034764"/>
                  <a:pt x="2644092" y="4045334"/>
                </a:cubicBezTo>
                <a:cubicBezTo>
                  <a:pt x="2424672" y="4055904"/>
                  <a:pt x="2362349" y="4004046"/>
                  <a:pt x="2203771" y="4045334"/>
                </a:cubicBezTo>
                <a:cubicBezTo>
                  <a:pt x="2045193" y="4086622"/>
                  <a:pt x="1858048" y="3993519"/>
                  <a:pt x="1578052" y="4045334"/>
                </a:cubicBezTo>
                <a:cubicBezTo>
                  <a:pt x="1298056" y="4097149"/>
                  <a:pt x="1111762" y="4022556"/>
                  <a:pt x="674236" y="4045334"/>
                </a:cubicBezTo>
                <a:cubicBezTo>
                  <a:pt x="367855" y="4023444"/>
                  <a:pt x="33277" y="3703385"/>
                  <a:pt x="0" y="3371098"/>
                </a:cubicBezTo>
                <a:cubicBezTo>
                  <a:pt x="0" y="3371105"/>
                  <a:pt x="-2" y="3371107"/>
                  <a:pt x="0" y="3371112"/>
                </a:cubicBezTo>
                <a:cubicBezTo>
                  <a:pt x="-9285" y="3240327"/>
                  <a:pt x="48918" y="3070705"/>
                  <a:pt x="0" y="2875558"/>
                </a:cubicBezTo>
                <a:cubicBezTo>
                  <a:pt x="-48918" y="2680411"/>
                  <a:pt x="38508" y="2537822"/>
                  <a:pt x="0" y="2359778"/>
                </a:cubicBezTo>
                <a:lnTo>
                  <a:pt x="0" y="2359778"/>
                </a:lnTo>
                <a:cubicBezTo>
                  <a:pt x="-44540" y="2125741"/>
                  <a:pt x="17014" y="2039288"/>
                  <a:pt x="0" y="1814786"/>
                </a:cubicBezTo>
                <a:cubicBezTo>
                  <a:pt x="-17014" y="1590284"/>
                  <a:pt x="19393" y="1515542"/>
                  <a:pt x="0" y="1269794"/>
                </a:cubicBezTo>
                <a:cubicBezTo>
                  <a:pt x="-19393" y="1024046"/>
                  <a:pt x="29646" y="859816"/>
                  <a:pt x="0" y="674236"/>
                </a:cubicBezTo>
                <a:close/>
              </a:path>
            </a:pathLst>
          </a:custGeom>
          <a:ln w="57150">
            <a:extLst>
              <a:ext uri="{C807C97D-BFC1-408E-A445-0C87EB9F89A2}">
                <ask:lineSketchStyleProps xmlns:ask="http://schemas.microsoft.com/office/drawing/2018/sketchyshapes" sd="3295649293">
                  <a:prstGeom prst="wedgeRoundRectCallout">
                    <a:avLst>
                      <a:gd name="adj1" fmla="val 37060"/>
                      <a:gd name="adj2" fmla="val 64348"/>
                      <a:gd name="adj3" fmla="val 16667"/>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sz="3200" b="1" u="sng" kern="0" dirty="0" err="1">
                <a:solidFill>
                  <a:srgbClr val="005279"/>
                </a:solidFill>
                <a:latin typeface="Cambria" panose="02040503050406030204" pitchFamily="18" charset="0"/>
                <a:ea typeface="Cambria" panose="02040503050406030204" pitchFamily="18" charset="0"/>
                <a:cs typeface="Arial" panose="020B0604020202020204" pitchFamily="34" charset="0"/>
              </a:rPr>
              <a:t>Về</a:t>
            </a:r>
            <a:r>
              <a:rPr lang="en-US" sz="3200" b="1" u="sng" kern="0" dirty="0">
                <a:solidFill>
                  <a:srgbClr val="005279"/>
                </a:solidFill>
                <a:latin typeface="Cambria" panose="02040503050406030204" pitchFamily="18" charset="0"/>
                <a:ea typeface="Cambria" panose="02040503050406030204" pitchFamily="18" charset="0"/>
                <a:cs typeface="Arial" panose="020B0604020202020204" pitchFamily="34" charset="0"/>
              </a:rPr>
              <a:t> </a:t>
            </a:r>
            <a:r>
              <a:rPr lang="en-US" sz="3200" b="1" u="sng" kern="0" dirty="0" err="1">
                <a:solidFill>
                  <a:srgbClr val="005279"/>
                </a:solidFill>
                <a:latin typeface="Cambria" panose="02040503050406030204" pitchFamily="18" charset="0"/>
                <a:ea typeface="Cambria" panose="02040503050406030204" pitchFamily="18" charset="0"/>
                <a:cs typeface="Arial" panose="020B0604020202020204" pitchFamily="34" charset="0"/>
              </a:rPr>
              <a:t>nhà</a:t>
            </a:r>
            <a:endParaRPr lang="en-US" sz="3200" b="1" u="sng" kern="0" dirty="0">
              <a:solidFill>
                <a:srgbClr val="005279"/>
              </a:solidFill>
              <a:latin typeface="Cambria" panose="02040503050406030204" pitchFamily="18" charset="0"/>
              <a:ea typeface="Cambria" panose="02040503050406030204" pitchFamily="18" charset="0"/>
              <a:cs typeface="Arial" panose="020B0604020202020204" pitchFamily="34" charset="0"/>
            </a:endParaRPr>
          </a:p>
          <a:p>
            <a:pPr lvl="0" algn="just">
              <a:defRPr/>
            </a:pPr>
            <a:r>
              <a:rPr lang="vi-VN" sz="3200" kern="0" dirty="0">
                <a:solidFill>
                  <a:srgbClr val="005279"/>
                </a:solidFill>
                <a:latin typeface="Cambria" panose="02040503050406030204" pitchFamily="18" charset="0"/>
                <a:ea typeface="Cambria" panose="02040503050406030204" pitchFamily="18" charset="0"/>
                <a:cs typeface="Arial" panose="020B0604020202020204" pitchFamily="34" charset="0"/>
              </a:rPr>
              <a:t>- Trao đổi với người thân về ý tưởng trang trí lớp học: trang trí bằng tranh ảnh, trang trí bằng hình dán, …. </a:t>
            </a:r>
          </a:p>
          <a:p>
            <a:pPr lvl="0" algn="just">
              <a:defRPr/>
            </a:pPr>
            <a:r>
              <a:rPr lang="vi-VN" sz="3200" kern="0" dirty="0">
                <a:solidFill>
                  <a:srgbClr val="005279"/>
                </a:solidFill>
                <a:latin typeface="Cambria" panose="02040503050406030204" pitchFamily="18" charset="0"/>
                <a:ea typeface="Cambria" panose="02040503050406030204" pitchFamily="18" charset="0"/>
                <a:cs typeface="Arial" panose="020B0604020202020204" pitchFamily="34" charset="0"/>
              </a:rPr>
              <a:t>- Chuẩn bị dụng cụ, vật liệu để trang trí lớp học theo ý tưởng của mình như: keo dán, kéo, giấy dán… </a:t>
            </a:r>
          </a:p>
          <a:p>
            <a:pPr lvl="0" algn="just">
              <a:defRPr/>
            </a:pPr>
            <a:r>
              <a:rPr lang="vi-VN" sz="3200" kern="0" dirty="0">
                <a:solidFill>
                  <a:srgbClr val="005279"/>
                </a:solidFill>
                <a:latin typeface="Cambria" panose="02040503050406030204" pitchFamily="18" charset="0"/>
                <a:ea typeface="Cambria" panose="02040503050406030204" pitchFamily="18" charset="0"/>
                <a:cs typeface="Arial" panose="020B0604020202020204" pitchFamily="34" charset="0"/>
              </a:rPr>
              <a:t>-Tập sử dụng an toàn một số dụng cụ như kéo…</a:t>
            </a:r>
            <a:endParaRPr kumimoji="0" lang="vi-VN" sz="3200" b="0" i="0" u="none" strike="noStrike" kern="0" cap="none" spc="0" normalizeH="0" baseline="0" noProof="0" dirty="0">
              <a:ln>
                <a:noFill/>
              </a:ln>
              <a:solidFill>
                <a:srgbClr val="005279"/>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1C5B5500-BDA6-369C-78E2-F250BF49E854}"/>
              </a:ext>
            </a:extLst>
          </p:cNvPr>
          <p:cNvPicPr>
            <a:picLocks noChangeAspect="1"/>
          </p:cNvPicPr>
          <p:nvPr/>
        </p:nvPicPr>
        <p:blipFill>
          <a:blip r:embed="rId2"/>
          <a:stretch>
            <a:fillRect/>
          </a:stretch>
        </p:blipFill>
        <p:spPr>
          <a:xfrm>
            <a:off x="9466181" y="2934587"/>
            <a:ext cx="2880598" cy="4081450"/>
          </a:xfrm>
          <a:prstGeom prst="rect">
            <a:avLst/>
          </a:prstGeom>
        </p:spPr>
      </p:pic>
    </p:spTree>
    <p:extLst>
      <p:ext uri="{BB962C8B-B14F-4D97-AF65-F5344CB8AC3E}">
        <p14:creationId xmlns:p14="http://schemas.microsoft.com/office/powerpoint/2010/main" val="97966680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10E2F3-3D41-4BC5-CA0A-076CD9DC6DE9}"/>
              </a:ext>
            </a:extLst>
          </p:cNvPr>
          <p:cNvPicPr>
            <a:picLocks noChangeAspect="1"/>
          </p:cNvPicPr>
          <p:nvPr/>
        </p:nvPicPr>
        <p:blipFill>
          <a:blip r:embed="rId2"/>
          <a:srcRect b="36133"/>
          <a:stretch/>
        </p:blipFill>
        <p:spPr>
          <a:xfrm flipH="1">
            <a:off x="9881370" y="3566394"/>
            <a:ext cx="2327237" cy="3291606"/>
          </a:xfrm>
          <a:prstGeom prst="rect">
            <a:avLst/>
          </a:prstGeom>
        </p:spPr>
      </p:pic>
      <p:pic>
        <p:nvPicPr>
          <p:cNvPr id="4" name="Picture 3" descr="A blue and orange text&#10;&#10;AI-generated content may be incorrect.">
            <a:extLst>
              <a:ext uri="{FF2B5EF4-FFF2-40B4-BE49-F238E27FC236}">
                <a16:creationId xmlns:a16="http://schemas.microsoft.com/office/drawing/2014/main" id="{9CADA40E-7DA2-8B8F-A539-8771A23834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8650" y="2002412"/>
            <a:ext cx="8254699" cy="2853175"/>
          </a:xfrm>
          <a:prstGeom prst="rect">
            <a:avLst/>
          </a:prstGeom>
        </p:spPr>
      </p:pic>
    </p:spTree>
    <p:extLst>
      <p:ext uri="{BB962C8B-B14F-4D97-AF65-F5344CB8AC3E}">
        <p14:creationId xmlns:p14="http://schemas.microsoft.com/office/powerpoint/2010/main" val="14230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ớp Chúng Ta Đoàn Kết">
            <a:hlinkClick r:id="" action="ppaction://media"/>
            <a:extLst>
              <a:ext uri="{FF2B5EF4-FFF2-40B4-BE49-F238E27FC236}">
                <a16:creationId xmlns:a16="http://schemas.microsoft.com/office/drawing/2014/main" id="{4F513187-B483-42E1-8356-33E0DF3F01DB}"/>
              </a:ext>
            </a:extLst>
          </p:cNvPr>
          <p:cNvPicPr>
            <a:picLocks noChangeAspect="1"/>
          </p:cNvPicPr>
          <p:nvPr>
            <a:videoFile r:link="rId1"/>
            <p:extLst>
              <p:ext uri="{DAA4B4D4-6D71-4841-9C94-3DE7FCFB9230}">
                <p14:media xmlns:p14="http://schemas.microsoft.com/office/powerpoint/2010/main" r:embed="rId2">
                  <p14:trim st="14076"/>
                </p14:media>
              </p:ext>
            </p:extLst>
          </p:nvPr>
        </p:nvPicPr>
        <p:blipFill>
          <a:blip r:embed="rId4"/>
          <a:stretch>
            <a:fillRect/>
          </a:stretch>
        </p:blipFill>
        <p:spPr>
          <a:xfrm>
            <a:off x="0" y="0"/>
            <a:ext cx="12192000" cy="68580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2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 name="Picture 435">
            <a:extLst>
              <a:ext uri="{FF2B5EF4-FFF2-40B4-BE49-F238E27FC236}">
                <a16:creationId xmlns:a16="http://schemas.microsoft.com/office/drawing/2014/main" id="{ED35CC17-AE4C-D9CB-3250-D3D91F047434}"/>
              </a:ext>
            </a:extLst>
          </p:cNvPr>
          <p:cNvPicPr>
            <a:picLocks noChangeAspect="1"/>
          </p:cNvPicPr>
          <p:nvPr/>
        </p:nvPicPr>
        <p:blipFill>
          <a:blip r:embed="rId2"/>
          <a:stretch>
            <a:fillRect/>
          </a:stretch>
        </p:blipFill>
        <p:spPr>
          <a:xfrm>
            <a:off x="10273099" y="4020767"/>
            <a:ext cx="1659519" cy="2705738"/>
          </a:xfrm>
          <a:prstGeom prst="rect">
            <a:avLst/>
          </a:prstGeom>
        </p:spPr>
      </p:pic>
      <p:pic>
        <p:nvPicPr>
          <p:cNvPr id="437" name="Picture 436">
            <a:extLst>
              <a:ext uri="{FF2B5EF4-FFF2-40B4-BE49-F238E27FC236}">
                <a16:creationId xmlns:a16="http://schemas.microsoft.com/office/drawing/2014/main" id="{F7505735-14D7-CD52-6938-F34AC743879A}"/>
              </a:ext>
            </a:extLst>
          </p:cNvPr>
          <p:cNvPicPr>
            <a:picLocks noChangeAspect="1"/>
          </p:cNvPicPr>
          <p:nvPr/>
        </p:nvPicPr>
        <p:blipFill>
          <a:blip r:embed="rId3"/>
          <a:stretch>
            <a:fillRect/>
          </a:stretch>
        </p:blipFill>
        <p:spPr>
          <a:xfrm>
            <a:off x="0" y="4141183"/>
            <a:ext cx="1787894" cy="2585322"/>
          </a:xfrm>
          <a:prstGeom prst="rect">
            <a:avLst/>
          </a:prstGeom>
        </p:spPr>
      </p:pic>
      <p:pic>
        <p:nvPicPr>
          <p:cNvPr id="3" name="Picture 2">
            <a:extLst>
              <a:ext uri="{FF2B5EF4-FFF2-40B4-BE49-F238E27FC236}">
                <a16:creationId xmlns:a16="http://schemas.microsoft.com/office/drawing/2014/main" id="{EABD6F4E-A373-DA4F-A319-0689F00F3954}"/>
              </a:ext>
            </a:extLst>
          </p:cNvPr>
          <p:cNvPicPr>
            <a:picLocks noChangeAspect="1"/>
          </p:cNvPicPr>
          <p:nvPr/>
        </p:nvPicPr>
        <p:blipFill>
          <a:blip r:embed="rId4"/>
          <a:stretch>
            <a:fillRect/>
          </a:stretch>
        </p:blipFill>
        <p:spPr>
          <a:xfrm>
            <a:off x="3688017" y="224096"/>
            <a:ext cx="4730906" cy="859611"/>
          </a:xfrm>
          <a:prstGeom prst="rect">
            <a:avLst/>
          </a:prstGeom>
        </p:spPr>
      </p:pic>
      <p:pic>
        <p:nvPicPr>
          <p:cNvPr id="7" name="Picture 6">
            <a:extLst>
              <a:ext uri="{FF2B5EF4-FFF2-40B4-BE49-F238E27FC236}">
                <a16:creationId xmlns:a16="http://schemas.microsoft.com/office/drawing/2014/main" id="{954C236B-A72D-8B0A-2CED-0471619F59CE}"/>
              </a:ext>
            </a:extLst>
          </p:cNvPr>
          <p:cNvPicPr>
            <a:picLocks noChangeAspect="1"/>
          </p:cNvPicPr>
          <p:nvPr/>
        </p:nvPicPr>
        <p:blipFill>
          <a:blip r:embed="rId5"/>
          <a:stretch>
            <a:fillRect/>
          </a:stretch>
        </p:blipFill>
        <p:spPr>
          <a:xfrm>
            <a:off x="1947708" y="1377777"/>
            <a:ext cx="8955800" cy="3060457"/>
          </a:xfrm>
          <a:prstGeom prst="rect">
            <a:avLst/>
          </a:prstGeom>
        </p:spPr>
      </p:pic>
      <p:sp>
        <p:nvSpPr>
          <p:cNvPr id="8" name="Rectangle: Rounded Corners 35">
            <a:extLst>
              <a:ext uri="{FF2B5EF4-FFF2-40B4-BE49-F238E27FC236}">
                <a16:creationId xmlns:a16="http://schemas.microsoft.com/office/drawing/2014/main" id="{A8D4B399-91EC-075F-A2FF-240BE4091CE1}"/>
              </a:ext>
            </a:extLst>
          </p:cNvPr>
          <p:cNvSpPr/>
          <p:nvPr/>
        </p:nvSpPr>
        <p:spPr>
          <a:xfrm>
            <a:off x="221423" y="850626"/>
            <a:ext cx="1703070" cy="682244"/>
          </a:xfrm>
          <a:custGeom>
            <a:avLst/>
            <a:gdLst>
              <a:gd name="connsiteX0" fmla="*/ 0 w 1703070"/>
              <a:gd name="connsiteY0" fmla="*/ 341122 h 682244"/>
              <a:gd name="connsiteX1" fmla="*/ 112043 w 1703070"/>
              <a:gd name="connsiteY1" fmla="*/ 0 h 682244"/>
              <a:gd name="connsiteX2" fmla="*/ 276375 w 1703070"/>
              <a:gd name="connsiteY2" fmla="*/ 0 h 682244"/>
              <a:gd name="connsiteX3" fmla="*/ 440706 w 1703070"/>
              <a:gd name="connsiteY3" fmla="*/ 0 h 682244"/>
              <a:gd name="connsiteX4" fmla="*/ 518468 w 1703070"/>
              <a:gd name="connsiteY4" fmla="*/ 0 h 682244"/>
              <a:gd name="connsiteX5" fmla="*/ 590248 w 1703070"/>
              <a:gd name="connsiteY5" fmla="*/ 0 h 682244"/>
              <a:gd name="connsiteX6" fmla="*/ 724999 w 1703070"/>
              <a:gd name="connsiteY6" fmla="*/ 0 h 682244"/>
              <a:gd name="connsiteX7" fmla="*/ 889331 w 1703070"/>
              <a:gd name="connsiteY7" fmla="*/ 0 h 682244"/>
              <a:gd name="connsiteX8" fmla="*/ 1083242 w 1703070"/>
              <a:gd name="connsiteY8" fmla="*/ 0 h 682244"/>
              <a:gd name="connsiteX9" fmla="*/ 1203203 w 1703070"/>
              <a:gd name="connsiteY9" fmla="*/ 0 h 682244"/>
              <a:gd name="connsiteX10" fmla="*/ 1337955 w 1703070"/>
              <a:gd name="connsiteY10" fmla="*/ 0 h 682244"/>
              <a:gd name="connsiteX11" fmla="*/ 1591025 w 1703070"/>
              <a:gd name="connsiteY11" fmla="*/ 0 h 682244"/>
              <a:gd name="connsiteX12" fmla="*/ 1703070 w 1703070"/>
              <a:gd name="connsiteY12" fmla="*/ 341122 h 682244"/>
              <a:gd name="connsiteX13" fmla="*/ 1703070 w 1703070"/>
              <a:gd name="connsiteY13" fmla="*/ 341122 h 682244"/>
              <a:gd name="connsiteX14" fmla="*/ 1591025 w 1703070"/>
              <a:gd name="connsiteY14" fmla="*/ 682244 h 682244"/>
              <a:gd name="connsiteX15" fmla="*/ 1456274 w 1703070"/>
              <a:gd name="connsiteY15" fmla="*/ 682244 h 682244"/>
              <a:gd name="connsiteX16" fmla="*/ 1336312 w 1703070"/>
              <a:gd name="connsiteY16" fmla="*/ 682244 h 682244"/>
              <a:gd name="connsiteX17" fmla="*/ 1142401 w 1703070"/>
              <a:gd name="connsiteY17" fmla="*/ 682244 h 682244"/>
              <a:gd name="connsiteX18" fmla="*/ 992859 w 1703070"/>
              <a:gd name="connsiteY18" fmla="*/ 682244 h 682244"/>
              <a:gd name="connsiteX19" fmla="*/ 798948 w 1703070"/>
              <a:gd name="connsiteY19" fmla="*/ 682244 h 682244"/>
              <a:gd name="connsiteX20" fmla="*/ 678987 w 1703070"/>
              <a:gd name="connsiteY20" fmla="*/ 682244 h 682244"/>
              <a:gd name="connsiteX21" fmla="*/ 529445 w 1703070"/>
              <a:gd name="connsiteY21" fmla="*/ 682244 h 682244"/>
              <a:gd name="connsiteX22" fmla="*/ 394693 w 1703070"/>
              <a:gd name="connsiteY22" fmla="*/ 682244 h 682244"/>
              <a:gd name="connsiteX23" fmla="*/ 112043 w 1703070"/>
              <a:gd name="connsiteY23" fmla="*/ 682244 h 682244"/>
              <a:gd name="connsiteX24" fmla="*/ 0 w 1703070"/>
              <a:gd name="connsiteY24" fmla="*/ 341122 h 682244"/>
              <a:gd name="connsiteX0" fmla="*/ 0 w 1703070"/>
              <a:gd name="connsiteY0" fmla="*/ 341122 h 682244"/>
              <a:gd name="connsiteX1" fmla="*/ 112043 w 1703070"/>
              <a:gd name="connsiteY1" fmla="*/ 0 h 682244"/>
              <a:gd name="connsiteX2" fmla="*/ 261585 w 1703070"/>
              <a:gd name="connsiteY2" fmla="*/ 0 h 682244"/>
              <a:gd name="connsiteX3" fmla="*/ 411127 w 1703070"/>
              <a:gd name="connsiteY3" fmla="*/ 0 h 682244"/>
              <a:gd name="connsiteX4" fmla="*/ 590248 w 1703070"/>
              <a:gd name="connsiteY4" fmla="*/ 0 h 682244"/>
              <a:gd name="connsiteX5" fmla="*/ 784159 w 1703070"/>
              <a:gd name="connsiteY5" fmla="*/ 0 h 682244"/>
              <a:gd name="connsiteX6" fmla="*/ 904120 w 1703070"/>
              <a:gd name="connsiteY6" fmla="*/ 0 h 682244"/>
              <a:gd name="connsiteX7" fmla="*/ 1038872 w 1703070"/>
              <a:gd name="connsiteY7" fmla="*/ 0 h 682244"/>
              <a:gd name="connsiteX8" fmla="*/ 1217993 w 1703070"/>
              <a:gd name="connsiteY8" fmla="*/ 0 h 682244"/>
              <a:gd name="connsiteX9" fmla="*/ 1411904 w 1703070"/>
              <a:gd name="connsiteY9" fmla="*/ 0 h 682244"/>
              <a:gd name="connsiteX10" fmla="*/ 1591025 w 1703070"/>
              <a:gd name="connsiteY10" fmla="*/ 0 h 682244"/>
              <a:gd name="connsiteX11" fmla="*/ 1703070 w 1703070"/>
              <a:gd name="connsiteY11" fmla="*/ 341122 h 682244"/>
              <a:gd name="connsiteX12" fmla="*/ 1703070 w 1703070"/>
              <a:gd name="connsiteY12" fmla="*/ 341122 h 682244"/>
              <a:gd name="connsiteX13" fmla="*/ 1591025 w 1703070"/>
              <a:gd name="connsiteY13" fmla="*/ 682244 h 682244"/>
              <a:gd name="connsiteX14" fmla="*/ 1441484 w 1703070"/>
              <a:gd name="connsiteY14" fmla="*/ 682244 h 682244"/>
              <a:gd name="connsiteX15" fmla="*/ 1277152 w 1703070"/>
              <a:gd name="connsiteY15" fmla="*/ 682244 h 682244"/>
              <a:gd name="connsiteX16" fmla="*/ 1127611 w 1703070"/>
              <a:gd name="connsiteY16" fmla="*/ 682244 h 682244"/>
              <a:gd name="connsiteX17" fmla="*/ 978070 w 1703070"/>
              <a:gd name="connsiteY17" fmla="*/ 682244 h 682244"/>
              <a:gd name="connsiteX18" fmla="*/ 813738 w 1703070"/>
              <a:gd name="connsiteY18" fmla="*/ 682244 h 682244"/>
              <a:gd name="connsiteX19" fmla="*/ 619827 w 1703070"/>
              <a:gd name="connsiteY19" fmla="*/ 682244 h 682244"/>
              <a:gd name="connsiteX20" fmla="*/ 425916 w 1703070"/>
              <a:gd name="connsiteY20" fmla="*/ 682244 h 682244"/>
              <a:gd name="connsiteX21" fmla="*/ 261585 w 1703070"/>
              <a:gd name="connsiteY21" fmla="*/ 682244 h 682244"/>
              <a:gd name="connsiteX22" fmla="*/ 112043 w 1703070"/>
              <a:gd name="connsiteY22" fmla="*/ 682244 h 682244"/>
              <a:gd name="connsiteX23" fmla="*/ 0 w 1703070"/>
              <a:gd name="connsiteY23" fmla="*/ 341122 h 682244"/>
              <a:gd name="connsiteX0" fmla="*/ 0 w 1703070"/>
              <a:gd name="connsiteY0" fmla="*/ 341122 h 682244"/>
              <a:gd name="connsiteX1" fmla="*/ 112043 w 1703070"/>
              <a:gd name="connsiteY1" fmla="*/ 0 h 682244"/>
              <a:gd name="connsiteX2" fmla="*/ 276375 w 1703070"/>
              <a:gd name="connsiteY2" fmla="*/ 0 h 682244"/>
              <a:gd name="connsiteX3" fmla="*/ 440706 w 1703070"/>
              <a:gd name="connsiteY3" fmla="*/ 0 h 682244"/>
              <a:gd name="connsiteX4" fmla="*/ 516972 w 1703070"/>
              <a:gd name="connsiteY4" fmla="*/ 0 h 682244"/>
              <a:gd name="connsiteX5" fmla="*/ 590248 w 1703070"/>
              <a:gd name="connsiteY5" fmla="*/ 0 h 682244"/>
              <a:gd name="connsiteX6" fmla="*/ 724999 w 1703070"/>
              <a:gd name="connsiteY6" fmla="*/ 0 h 682244"/>
              <a:gd name="connsiteX7" fmla="*/ 889331 w 1703070"/>
              <a:gd name="connsiteY7" fmla="*/ 0 h 682244"/>
              <a:gd name="connsiteX8" fmla="*/ 1083242 w 1703070"/>
              <a:gd name="connsiteY8" fmla="*/ 0 h 682244"/>
              <a:gd name="connsiteX9" fmla="*/ 1203203 w 1703070"/>
              <a:gd name="connsiteY9" fmla="*/ 0 h 682244"/>
              <a:gd name="connsiteX10" fmla="*/ 1337955 w 1703070"/>
              <a:gd name="connsiteY10" fmla="*/ 0 h 682244"/>
              <a:gd name="connsiteX11" fmla="*/ 1591025 w 1703070"/>
              <a:gd name="connsiteY11" fmla="*/ 0 h 682244"/>
              <a:gd name="connsiteX12" fmla="*/ 1703070 w 1703070"/>
              <a:gd name="connsiteY12" fmla="*/ 341122 h 682244"/>
              <a:gd name="connsiteX13" fmla="*/ 1703070 w 1703070"/>
              <a:gd name="connsiteY13" fmla="*/ 341122 h 682244"/>
              <a:gd name="connsiteX14" fmla="*/ 1591025 w 1703070"/>
              <a:gd name="connsiteY14" fmla="*/ 682244 h 682244"/>
              <a:gd name="connsiteX15" fmla="*/ 1456274 w 1703070"/>
              <a:gd name="connsiteY15" fmla="*/ 682244 h 682244"/>
              <a:gd name="connsiteX16" fmla="*/ 1336312 w 1703070"/>
              <a:gd name="connsiteY16" fmla="*/ 682244 h 682244"/>
              <a:gd name="connsiteX17" fmla="*/ 1142401 w 1703070"/>
              <a:gd name="connsiteY17" fmla="*/ 682244 h 682244"/>
              <a:gd name="connsiteX18" fmla="*/ 992859 w 1703070"/>
              <a:gd name="connsiteY18" fmla="*/ 682244 h 682244"/>
              <a:gd name="connsiteX19" fmla="*/ 798948 w 1703070"/>
              <a:gd name="connsiteY19" fmla="*/ 682244 h 682244"/>
              <a:gd name="connsiteX20" fmla="*/ 678987 w 1703070"/>
              <a:gd name="connsiteY20" fmla="*/ 682244 h 682244"/>
              <a:gd name="connsiteX21" fmla="*/ 529445 w 1703070"/>
              <a:gd name="connsiteY21" fmla="*/ 682244 h 682244"/>
              <a:gd name="connsiteX22" fmla="*/ 394693 w 1703070"/>
              <a:gd name="connsiteY22" fmla="*/ 682244 h 682244"/>
              <a:gd name="connsiteX23" fmla="*/ 112043 w 1703070"/>
              <a:gd name="connsiteY23" fmla="*/ 682244 h 682244"/>
              <a:gd name="connsiteX24" fmla="*/ 0 w 1703070"/>
              <a:gd name="connsiteY24" fmla="*/ 341122 h 68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03070" h="682244" fill="none" extrusionOk="0">
                <a:moveTo>
                  <a:pt x="0" y="341122"/>
                </a:moveTo>
                <a:cubicBezTo>
                  <a:pt x="-9904" y="139367"/>
                  <a:pt x="66026" y="11785"/>
                  <a:pt x="112043" y="0"/>
                </a:cubicBezTo>
                <a:cubicBezTo>
                  <a:pt x="160129" y="-20829"/>
                  <a:pt x="247116" y="20925"/>
                  <a:pt x="276375" y="0"/>
                </a:cubicBezTo>
                <a:cubicBezTo>
                  <a:pt x="308541" y="-14929"/>
                  <a:pt x="409429" y="-15048"/>
                  <a:pt x="440706" y="0"/>
                </a:cubicBezTo>
                <a:cubicBezTo>
                  <a:pt x="474185" y="-7716"/>
                  <a:pt x="485397" y="14993"/>
                  <a:pt x="518468" y="0"/>
                </a:cubicBezTo>
                <a:cubicBezTo>
                  <a:pt x="553638" y="-6539"/>
                  <a:pt x="567612" y="10639"/>
                  <a:pt x="590248" y="0"/>
                </a:cubicBezTo>
                <a:cubicBezTo>
                  <a:pt x="622712" y="19957"/>
                  <a:pt x="677611" y="49541"/>
                  <a:pt x="724999" y="0"/>
                </a:cubicBezTo>
                <a:cubicBezTo>
                  <a:pt x="779103" y="49263"/>
                  <a:pt x="815267" y="-52970"/>
                  <a:pt x="889331" y="0"/>
                </a:cubicBezTo>
                <a:cubicBezTo>
                  <a:pt x="961668" y="41403"/>
                  <a:pt x="1002955" y="-57425"/>
                  <a:pt x="1083242" y="0"/>
                </a:cubicBezTo>
                <a:cubicBezTo>
                  <a:pt x="1159028" y="21979"/>
                  <a:pt x="1148317" y="2086"/>
                  <a:pt x="1203203" y="0"/>
                </a:cubicBezTo>
                <a:cubicBezTo>
                  <a:pt x="1259004" y="7256"/>
                  <a:pt x="1279449" y="-21428"/>
                  <a:pt x="1337955" y="0"/>
                </a:cubicBezTo>
                <a:cubicBezTo>
                  <a:pt x="1417421" y="19870"/>
                  <a:pt x="1530307" y="17877"/>
                  <a:pt x="1591025" y="0"/>
                </a:cubicBezTo>
                <a:cubicBezTo>
                  <a:pt x="1674444" y="19832"/>
                  <a:pt x="1672519" y="165101"/>
                  <a:pt x="1703070" y="341122"/>
                </a:cubicBezTo>
                <a:lnTo>
                  <a:pt x="1703070" y="341122"/>
                </a:lnTo>
                <a:cubicBezTo>
                  <a:pt x="1689075" y="538817"/>
                  <a:pt x="1619389" y="612377"/>
                  <a:pt x="1591025" y="682244"/>
                </a:cubicBezTo>
                <a:cubicBezTo>
                  <a:pt x="1551645" y="681486"/>
                  <a:pt x="1521930" y="656253"/>
                  <a:pt x="1456274" y="682244"/>
                </a:cubicBezTo>
                <a:cubicBezTo>
                  <a:pt x="1394321" y="710732"/>
                  <a:pt x="1379963" y="681626"/>
                  <a:pt x="1336312" y="682244"/>
                </a:cubicBezTo>
                <a:cubicBezTo>
                  <a:pt x="1283124" y="687057"/>
                  <a:pt x="1226251" y="755418"/>
                  <a:pt x="1142401" y="682244"/>
                </a:cubicBezTo>
                <a:cubicBezTo>
                  <a:pt x="1069743" y="660311"/>
                  <a:pt x="1023494" y="708707"/>
                  <a:pt x="992859" y="682244"/>
                </a:cubicBezTo>
                <a:cubicBezTo>
                  <a:pt x="983948" y="660897"/>
                  <a:pt x="864668" y="644733"/>
                  <a:pt x="798948" y="682244"/>
                </a:cubicBezTo>
                <a:cubicBezTo>
                  <a:pt x="754585" y="682401"/>
                  <a:pt x="737520" y="659408"/>
                  <a:pt x="678987" y="682244"/>
                </a:cubicBezTo>
                <a:cubicBezTo>
                  <a:pt x="619648" y="665322"/>
                  <a:pt x="554010" y="645461"/>
                  <a:pt x="529445" y="682244"/>
                </a:cubicBezTo>
                <a:cubicBezTo>
                  <a:pt x="494640" y="667987"/>
                  <a:pt x="466581" y="660748"/>
                  <a:pt x="394693" y="682244"/>
                </a:cubicBezTo>
                <a:cubicBezTo>
                  <a:pt x="338979" y="718097"/>
                  <a:pt x="207016" y="765796"/>
                  <a:pt x="112043" y="682244"/>
                </a:cubicBezTo>
                <a:cubicBezTo>
                  <a:pt x="38241" y="638178"/>
                  <a:pt x="6501" y="553650"/>
                  <a:pt x="0" y="341122"/>
                </a:cubicBezTo>
                <a:close/>
              </a:path>
              <a:path w="1703070" h="682244" stroke="0" extrusionOk="0">
                <a:moveTo>
                  <a:pt x="0" y="341122"/>
                </a:moveTo>
                <a:cubicBezTo>
                  <a:pt x="5484" y="96738"/>
                  <a:pt x="37078" y="35573"/>
                  <a:pt x="112043" y="0"/>
                </a:cubicBezTo>
                <a:cubicBezTo>
                  <a:pt x="163652" y="-28388"/>
                  <a:pt x="233543" y="6297"/>
                  <a:pt x="261585" y="0"/>
                </a:cubicBezTo>
                <a:cubicBezTo>
                  <a:pt x="280097" y="-20290"/>
                  <a:pt x="343184" y="-990"/>
                  <a:pt x="411127" y="0"/>
                </a:cubicBezTo>
                <a:cubicBezTo>
                  <a:pt x="489193" y="-21705"/>
                  <a:pt x="526920" y="-7917"/>
                  <a:pt x="590248" y="0"/>
                </a:cubicBezTo>
                <a:cubicBezTo>
                  <a:pt x="668704" y="-58355"/>
                  <a:pt x="688259" y="6970"/>
                  <a:pt x="784159" y="0"/>
                </a:cubicBezTo>
                <a:cubicBezTo>
                  <a:pt x="882349" y="677"/>
                  <a:pt x="852634" y="9554"/>
                  <a:pt x="904120" y="0"/>
                </a:cubicBezTo>
                <a:cubicBezTo>
                  <a:pt x="961204" y="-62985"/>
                  <a:pt x="994769" y="19081"/>
                  <a:pt x="1038872" y="0"/>
                </a:cubicBezTo>
                <a:cubicBezTo>
                  <a:pt x="1082624" y="110582"/>
                  <a:pt x="1154335" y="50068"/>
                  <a:pt x="1217993" y="0"/>
                </a:cubicBezTo>
                <a:cubicBezTo>
                  <a:pt x="1275932" y="-9283"/>
                  <a:pt x="1336428" y="49023"/>
                  <a:pt x="1411904" y="0"/>
                </a:cubicBezTo>
                <a:cubicBezTo>
                  <a:pt x="1448932" y="-49636"/>
                  <a:pt x="1541021" y="21604"/>
                  <a:pt x="1591025" y="0"/>
                </a:cubicBezTo>
                <a:cubicBezTo>
                  <a:pt x="1667909" y="12153"/>
                  <a:pt x="1703572" y="228632"/>
                  <a:pt x="1703070" y="341122"/>
                </a:cubicBezTo>
                <a:lnTo>
                  <a:pt x="1703070" y="341122"/>
                </a:lnTo>
                <a:cubicBezTo>
                  <a:pt x="1692538" y="493297"/>
                  <a:pt x="1627935" y="743903"/>
                  <a:pt x="1591025" y="682244"/>
                </a:cubicBezTo>
                <a:cubicBezTo>
                  <a:pt x="1528966" y="666017"/>
                  <a:pt x="1511527" y="684871"/>
                  <a:pt x="1441484" y="682244"/>
                </a:cubicBezTo>
                <a:cubicBezTo>
                  <a:pt x="1371600" y="692551"/>
                  <a:pt x="1355640" y="697432"/>
                  <a:pt x="1277152" y="682244"/>
                </a:cubicBezTo>
                <a:cubicBezTo>
                  <a:pt x="1200766" y="660043"/>
                  <a:pt x="1184835" y="664711"/>
                  <a:pt x="1127611" y="682244"/>
                </a:cubicBezTo>
                <a:cubicBezTo>
                  <a:pt x="1064779" y="686465"/>
                  <a:pt x="1053883" y="685097"/>
                  <a:pt x="978070" y="682244"/>
                </a:cubicBezTo>
                <a:cubicBezTo>
                  <a:pt x="914695" y="649333"/>
                  <a:pt x="854267" y="681012"/>
                  <a:pt x="813738" y="682244"/>
                </a:cubicBezTo>
                <a:cubicBezTo>
                  <a:pt x="758210" y="625425"/>
                  <a:pt x="649423" y="632161"/>
                  <a:pt x="619827" y="682244"/>
                </a:cubicBezTo>
                <a:cubicBezTo>
                  <a:pt x="558053" y="745548"/>
                  <a:pt x="518786" y="687853"/>
                  <a:pt x="425916" y="682244"/>
                </a:cubicBezTo>
                <a:cubicBezTo>
                  <a:pt x="361644" y="737009"/>
                  <a:pt x="295466" y="651041"/>
                  <a:pt x="261585" y="682244"/>
                </a:cubicBezTo>
                <a:cubicBezTo>
                  <a:pt x="220480" y="734576"/>
                  <a:pt x="174937" y="686125"/>
                  <a:pt x="112043" y="682244"/>
                </a:cubicBezTo>
                <a:cubicBezTo>
                  <a:pt x="31934" y="725665"/>
                  <a:pt x="-26397" y="568047"/>
                  <a:pt x="0" y="341122"/>
                </a:cubicBezTo>
                <a:close/>
              </a:path>
              <a:path w="1703070" h="682244" fill="none" stroke="0" extrusionOk="0">
                <a:moveTo>
                  <a:pt x="0" y="341122"/>
                </a:moveTo>
                <a:cubicBezTo>
                  <a:pt x="-7770" y="204868"/>
                  <a:pt x="56638" y="-34849"/>
                  <a:pt x="112043" y="0"/>
                </a:cubicBezTo>
                <a:cubicBezTo>
                  <a:pt x="165046" y="13731"/>
                  <a:pt x="234198" y="27246"/>
                  <a:pt x="276375" y="0"/>
                </a:cubicBezTo>
                <a:cubicBezTo>
                  <a:pt x="326507" y="-72034"/>
                  <a:pt x="392034" y="19418"/>
                  <a:pt x="440706" y="0"/>
                </a:cubicBezTo>
                <a:cubicBezTo>
                  <a:pt x="473830" y="-12523"/>
                  <a:pt x="500654" y="-17802"/>
                  <a:pt x="516972" y="0"/>
                </a:cubicBezTo>
                <a:cubicBezTo>
                  <a:pt x="540694" y="11992"/>
                  <a:pt x="553784" y="-17587"/>
                  <a:pt x="590248" y="0"/>
                </a:cubicBezTo>
                <a:cubicBezTo>
                  <a:pt x="642792" y="-20706"/>
                  <a:pt x="680710" y="12049"/>
                  <a:pt x="724999" y="0"/>
                </a:cubicBezTo>
                <a:cubicBezTo>
                  <a:pt x="762613" y="60723"/>
                  <a:pt x="834393" y="-37264"/>
                  <a:pt x="889331" y="0"/>
                </a:cubicBezTo>
                <a:cubicBezTo>
                  <a:pt x="950484" y="35269"/>
                  <a:pt x="1008821" y="-23197"/>
                  <a:pt x="1083242" y="0"/>
                </a:cubicBezTo>
                <a:cubicBezTo>
                  <a:pt x="1155544" y="12769"/>
                  <a:pt x="1144713" y="5158"/>
                  <a:pt x="1203203" y="0"/>
                </a:cubicBezTo>
                <a:cubicBezTo>
                  <a:pt x="1259393" y="8822"/>
                  <a:pt x="1280396" y="-16414"/>
                  <a:pt x="1337955" y="0"/>
                </a:cubicBezTo>
                <a:cubicBezTo>
                  <a:pt x="1397684" y="-7740"/>
                  <a:pt x="1512252" y="-73724"/>
                  <a:pt x="1591025" y="0"/>
                </a:cubicBezTo>
                <a:cubicBezTo>
                  <a:pt x="1643076" y="28086"/>
                  <a:pt x="1679261" y="160088"/>
                  <a:pt x="1703070" y="341122"/>
                </a:cubicBezTo>
                <a:lnTo>
                  <a:pt x="1703070" y="341122"/>
                </a:lnTo>
                <a:cubicBezTo>
                  <a:pt x="1710210" y="571412"/>
                  <a:pt x="1644692" y="633655"/>
                  <a:pt x="1591025" y="682244"/>
                </a:cubicBezTo>
                <a:cubicBezTo>
                  <a:pt x="1567277" y="664428"/>
                  <a:pt x="1518235" y="640561"/>
                  <a:pt x="1456274" y="682244"/>
                </a:cubicBezTo>
                <a:cubicBezTo>
                  <a:pt x="1399058" y="696690"/>
                  <a:pt x="1381223" y="696591"/>
                  <a:pt x="1336312" y="682244"/>
                </a:cubicBezTo>
                <a:cubicBezTo>
                  <a:pt x="1274237" y="590556"/>
                  <a:pt x="1229709" y="752164"/>
                  <a:pt x="1142401" y="682244"/>
                </a:cubicBezTo>
                <a:cubicBezTo>
                  <a:pt x="1072532" y="646255"/>
                  <a:pt x="1023726" y="675992"/>
                  <a:pt x="992859" y="682244"/>
                </a:cubicBezTo>
                <a:cubicBezTo>
                  <a:pt x="947736" y="677971"/>
                  <a:pt x="843552" y="639949"/>
                  <a:pt x="798948" y="682244"/>
                </a:cubicBezTo>
                <a:cubicBezTo>
                  <a:pt x="757210" y="703233"/>
                  <a:pt x="731625" y="674872"/>
                  <a:pt x="678987" y="682244"/>
                </a:cubicBezTo>
                <a:cubicBezTo>
                  <a:pt x="625370" y="668361"/>
                  <a:pt x="554219" y="673809"/>
                  <a:pt x="529445" y="682244"/>
                </a:cubicBezTo>
                <a:cubicBezTo>
                  <a:pt x="495132" y="688550"/>
                  <a:pt x="465663" y="695853"/>
                  <a:pt x="394693" y="682244"/>
                </a:cubicBezTo>
                <a:cubicBezTo>
                  <a:pt x="328217" y="717555"/>
                  <a:pt x="252958" y="714735"/>
                  <a:pt x="112043" y="682244"/>
                </a:cubicBezTo>
                <a:cubicBezTo>
                  <a:pt x="26751" y="707223"/>
                  <a:pt x="-4403" y="547687"/>
                  <a:pt x="0" y="341122"/>
                </a:cubicBezTo>
                <a:close/>
              </a:path>
              <a:path w="1703070" h="682244" fill="none" stroke="0" extrusionOk="0">
                <a:moveTo>
                  <a:pt x="0" y="341122"/>
                </a:moveTo>
                <a:cubicBezTo>
                  <a:pt x="-235" y="154476"/>
                  <a:pt x="60331" y="3507"/>
                  <a:pt x="112043" y="0"/>
                </a:cubicBezTo>
                <a:cubicBezTo>
                  <a:pt x="164602" y="-19061"/>
                  <a:pt x="245648" y="25974"/>
                  <a:pt x="276375" y="0"/>
                </a:cubicBezTo>
                <a:cubicBezTo>
                  <a:pt x="312710" y="-18336"/>
                  <a:pt x="405933" y="-13998"/>
                  <a:pt x="440706" y="0"/>
                </a:cubicBezTo>
                <a:cubicBezTo>
                  <a:pt x="473877" y="-7211"/>
                  <a:pt x="486058" y="10336"/>
                  <a:pt x="518468" y="0"/>
                </a:cubicBezTo>
                <a:cubicBezTo>
                  <a:pt x="550230" y="-4371"/>
                  <a:pt x="567482" y="5395"/>
                  <a:pt x="590248" y="0"/>
                </a:cubicBezTo>
                <a:cubicBezTo>
                  <a:pt x="631956" y="15698"/>
                  <a:pt x="677151" y="50238"/>
                  <a:pt x="724999" y="0"/>
                </a:cubicBezTo>
                <a:cubicBezTo>
                  <a:pt x="775877" y="39209"/>
                  <a:pt x="832381" y="-65739"/>
                  <a:pt x="889331" y="0"/>
                </a:cubicBezTo>
                <a:cubicBezTo>
                  <a:pt x="976388" y="45236"/>
                  <a:pt x="1015589" y="-48268"/>
                  <a:pt x="1083242" y="0"/>
                </a:cubicBezTo>
                <a:cubicBezTo>
                  <a:pt x="1154201" y="18243"/>
                  <a:pt x="1144699" y="4907"/>
                  <a:pt x="1203203" y="0"/>
                </a:cubicBezTo>
                <a:cubicBezTo>
                  <a:pt x="1256335" y="9998"/>
                  <a:pt x="1279103" y="-20540"/>
                  <a:pt x="1337955" y="0"/>
                </a:cubicBezTo>
                <a:cubicBezTo>
                  <a:pt x="1404662" y="3221"/>
                  <a:pt x="1526032" y="2718"/>
                  <a:pt x="1591025" y="0"/>
                </a:cubicBezTo>
                <a:cubicBezTo>
                  <a:pt x="1661805" y="41806"/>
                  <a:pt x="1709623" y="177438"/>
                  <a:pt x="1703070" y="341122"/>
                </a:cubicBezTo>
                <a:lnTo>
                  <a:pt x="1703070" y="341122"/>
                </a:lnTo>
                <a:cubicBezTo>
                  <a:pt x="1691608" y="546240"/>
                  <a:pt x="1642031" y="609991"/>
                  <a:pt x="1591025" y="682244"/>
                </a:cubicBezTo>
                <a:cubicBezTo>
                  <a:pt x="1551016" y="681655"/>
                  <a:pt x="1521926" y="654446"/>
                  <a:pt x="1456274" y="682244"/>
                </a:cubicBezTo>
                <a:cubicBezTo>
                  <a:pt x="1402342" y="705978"/>
                  <a:pt x="1378470" y="689145"/>
                  <a:pt x="1336312" y="682244"/>
                </a:cubicBezTo>
                <a:cubicBezTo>
                  <a:pt x="1283117" y="679258"/>
                  <a:pt x="1212642" y="755522"/>
                  <a:pt x="1142401" y="682244"/>
                </a:cubicBezTo>
                <a:cubicBezTo>
                  <a:pt x="1071714" y="655695"/>
                  <a:pt x="1024572" y="700170"/>
                  <a:pt x="992859" y="682244"/>
                </a:cubicBezTo>
                <a:cubicBezTo>
                  <a:pt x="968921" y="663278"/>
                  <a:pt x="841703" y="641771"/>
                  <a:pt x="798948" y="682244"/>
                </a:cubicBezTo>
                <a:cubicBezTo>
                  <a:pt x="754607" y="684226"/>
                  <a:pt x="733580" y="666047"/>
                  <a:pt x="678987" y="682244"/>
                </a:cubicBezTo>
                <a:cubicBezTo>
                  <a:pt x="622545" y="663595"/>
                  <a:pt x="555067" y="649160"/>
                  <a:pt x="529445" y="682244"/>
                </a:cubicBezTo>
                <a:cubicBezTo>
                  <a:pt x="497400" y="673254"/>
                  <a:pt x="464404" y="666245"/>
                  <a:pt x="394693" y="682244"/>
                </a:cubicBezTo>
                <a:cubicBezTo>
                  <a:pt x="319727" y="724731"/>
                  <a:pt x="237124" y="756135"/>
                  <a:pt x="112043" y="682244"/>
                </a:cubicBezTo>
                <a:cubicBezTo>
                  <a:pt x="11675" y="668555"/>
                  <a:pt x="-125" y="552571"/>
                  <a:pt x="0" y="341122"/>
                </a:cubicBezTo>
                <a:close/>
              </a:path>
            </a:pathLst>
          </a:custGeom>
          <a:solidFill>
            <a:srgbClr val="FFFF99"/>
          </a:solidFill>
          <a:ln w="28575" cap="rnd" cmpd="thinThick">
            <a:solidFill>
              <a:srgbClr val="996600"/>
            </a:solidFill>
            <a:prstDash val="dash"/>
            <a:round/>
            <a:extLst>
              <a:ext uri="{C807C97D-BFC1-408E-A445-0C87EB9F89A2}">
                <ask:lineSketchStyleProps xmlns:ask="http://schemas.microsoft.com/office/drawing/2018/sketchyshapes" sd="4152981526">
                  <a:custGeom>
                    <a:avLst/>
                    <a:gdLst>
                      <a:gd name="connsiteX0" fmla="*/ 0 w 10260357"/>
                      <a:gd name="connsiteY0" fmla="*/ 341122 h 682244"/>
                      <a:gd name="connsiteX1" fmla="*/ 675023 w 10260357"/>
                      <a:gd name="connsiteY1" fmla="*/ 0 h 682244"/>
                      <a:gd name="connsiteX2" fmla="*/ 1665057 w 10260357"/>
                      <a:gd name="connsiteY2" fmla="*/ 0 h 682244"/>
                      <a:gd name="connsiteX3" fmla="*/ 2655092 w 10260357"/>
                      <a:gd name="connsiteY3" fmla="*/ 0 h 682244"/>
                      <a:gd name="connsiteX4" fmla="*/ 3123576 w 10260357"/>
                      <a:gd name="connsiteY4" fmla="*/ 0 h 682244"/>
                      <a:gd name="connsiteX5" fmla="*/ 3556023 w 10260357"/>
                      <a:gd name="connsiteY5" fmla="*/ 0 h 682244"/>
                      <a:gd name="connsiteX6" fmla="*/ 4367851 w 10260357"/>
                      <a:gd name="connsiteY6" fmla="*/ 0 h 682244"/>
                      <a:gd name="connsiteX7" fmla="*/ 5357886 w 10260357"/>
                      <a:gd name="connsiteY7" fmla="*/ 0 h 682244"/>
                      <a:gd name="connsiteX8" fmla="*/ 6526127 w 10260357"/>
                      <a:gd name="connsiteY8" fmla="*/ 0 h 682244"/>
                      <a:gd name="connsiteX9" fmla="*/ 7248852 w 10260357"/>
                      <a:gd name="connsiteY9" fmla="*/ 0 h 682244"/>
                      <a:gd name="connsiteX10" fmla="*/ 8060680 w 10260357"/>
                      <a:gd name="connsiteY10" fmla="*/ 0 h 682244"/>
                      <a:gd name="connsiteX11" fmla="*/ 9585333 w 10260357"/>
                      <a:gd name="connsiteY11" fmla="*/ 0 h 682244"/>
                      <a:gd name="connsiteX12" fmla="*/ 10260357 w 10260357"/>
                      <a:gd name="connsiteY12" fmla="*/ 341122 h 682244"/>
                      <a:gd name="connsiteX13" fmla="*/ 10260357 w 10260357"/>
                      <a:gd name="connsiteY13" fmla="*/ 341122 h 682244"/>
                      <a:gd name="connsiteX14" fmla="*/ 9585333 w 10260357"/>
                      <a:gd name="connsiteY14" fmla="*/ 682244 h 682244"/>
                      <a:gd name="connsiteX15" fmla="*/ 8773505 w 10260357"/>
                      <a:gd name="connsiteY15" fmla="*/ 682244 h 682244"/>
                      <a:gd name="connsiteX16" fmla="*/ 8050780 w 10260357"/>
                      <a:gd name="connsiteY16" fmla="*/ 682244 h 682244"/>
                      <a:gd name="connsiteX17" fmla="*/ 6882539 w 10260357"/>
                      <a:gd name="connsiteY17" fmla="*/ 682244 h 682244"/>
                      <a:gd name="connsiteX18" fmla="*/ 5981608 w 10260357"/>
                      <a:gd name="connsiteY18" fmla="*/ 682244 h 682244"/>
                      <a:gd name="connsiteX19" fmla="*/ 4813367 w 10260357"/>
                      <a:gd name="connsiteY19" fmla="*/ 682244 h 682244"/>
                      <a:gd name="connsiteX20" fmla="*/ 4090642 w 10260357"/>
                      <a:gd name="connsiteY20" fmla="*/ 682244 h 682244"/>
                      <a:gd name="connsiteX21" fmla="*/ 3189710 w 10260357"/>
                      <a:gd name="connsiteY21" fmla="*/ 682244 h 682244"/>
                      <a:gd name="connsiteX22" fmla="*/ 2377882 w 10260357"/>
                      <a:gd name="connsiteY22" fmla="*/ 682244 h 682244"/>
                      <a:gd name="connsiteX23" fmla="*/ 675023 w 10260357"/>
                      <a:gd name="connsiteY23" fmla="*/ 682244 h 682244"/>
                      <a:gd name="connsiteX24" fmla="*/ 0 w 10260357"/>
                      <a:gd name="connsiteY24" fmla="*/ 341122 h 682244"/>
                      <a:gd name="connsiteX0" fmla="*/ 0 w 10260357"/>
                      <a:gd name="connsiteY0" fmla="*/ 341122 h 682244"/>
                      <a:gd name="connsiteX1" fmla="*/ 675023 w 10260357"/>
                      <a:gd name="connsiteY1" fmla="*/ 0 h 682244"/>
                      <a:gd name="connsiteX2" fmla="*/ 1575954 w 10260357"/>
                      <a:gd name="connsiteY2" fmla="*/ 0 h 682244"/>
                      <a:gd name="connsiteX3" fmla="*/ 2476886 w 10260357"/>
                      <a:gd name="connsiteY3" fmla="*/ 0 h 682244"/>
                      <a:gd name="connsiteX4" fmla="*/ 3556023 w 10260357"/>
                      <a:gd name="connsiteY4" fmla="*/ 0 h 682244"/>
                      <a:gd name="connsiteX5" fmla="*/ 4724264 w 10260357"/>
                      <a:gd name="connsiteY5" fmla="*/ 0 h 682244"/>
                      <a:gd name="connsiteX6" fmla="*/ 5446989 w 10260357"/>
                      <a:gd name="connsiteY6" fmla="*/ 0 h 682244"/>
                      <a:gd name="connsiteX7" fmla="*/ 6258817 w 10260357"/>
                      <a:gd name="connsiteY7" fmla="*/ 0 h 682244"/>
                      <a:gd name="connsiteX8" fmla="*/ 7337955 w 10260357"/>
                      <a:gd name="connsiteY8" fmla="*/ 0 h 682244"/>
                      <a:gd name="connsiteX9" fmla="*/ 8506195 w 10260357"/>
                      <a:gd name="connsiteY9" fmla="*/ 0 h 682244"/>
                      <a:gd name="connsiteX10" fmla="*/ 9585333 w 10260357"/>
                      <a:gd name="connsiteY10" fmla="*/ 0 h 682244"/>
                      <a:gd name="connsiteX11" fmla="*/ 10260357 w 10260357"/>
                      <a:gd name="connsiteY11" fmla="*/ 341122 h 682244"/>
                      <a:gd name="connsiteX12" fmla="*/ 10260357 w 10260357"/>
                      <a:gd name="connsiteY12" fmla="*/ 341122 h 682244"/>
                      <a:gd name="connsiteX13" fmla="*/ 9585333 w 10260357"/>
                      <a:gd name="connsiteY13" fmla="*/ 682244 h 682244"/>
                      <a:gd name="connsiteX14" fmla="*/ 8684402 w 10260357"/>
                      <a:gd name="connsiteY14" fmla="*/ 682244 h 682244"/>
                      <a:gd name="connsiteX15" fmla="*/ 7694367 w 10260357"/>
                      <a:gd name="connsiteY15" fmla="*/ 682244 h 682244"/>
                      <a:gd name="connsiteX16" fmla="*/ 6793436 w 10260357"/>
                      <a:gd name="connsiteY16" fmla="*/ 682244 h 682244"/>
                      <a:gd name="connsiteX17" fmla="*/ 5892505 w 10260357"/>
                      <a:gd name="connsiteY17" fmla="*/ 682244 h 682244"/>
                      <a:gd name="connsiteX18" fmla="*/ 4902470 w 10260357"/>
                      <a:gd name="connsiteY18" fmla="*/ 682244 h 682244"/>
                      <a:gd name="connsiteX19" fmla="*/ 3734229 w 10260357"/>
                      <a:gd name="connsiteY19" fmla="*/ 682244 h 682244"/>
                      <a:gd name="connsiteX20" fmla="*/ 2565989 w 10260357"/>
                      <a:gd name="connsiteY20" fmla="*/ 682244 h 682244"/>
                      <a:gd name="connsiteX21" fmla="*/ 1575954 w 10260357"/>
                      <a:gd name="connsiteY21" fmla="*/ 682244 h 682244"/>
                      <a:gd name="connsiteX22" fmla="*/ 675023 w 10260357"/>
                      <a:gd name="connsiteY22" fmla="*/ 682244 h 682244"/>
                      <a:gd name="connsiteX23" fmla="*/ 0 w 10260357"/>
                      <a:gd name="connsiteY23" fmla="*/ 341122 h 68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260357" h="682244" fill="none" extrusionOk="0">
                        <a:moveTo>
                          <a:pt x="0" y="341122"/>
                        </a:moveTo>
                        <a:cubicBezTo>
                          <a:pt x="-34142" y="146470"/>
                          <a:pt x="380198" y="7315"/>
                          <a:pt x="675023" y="0"/>
                        </a:cubicBezTo>
                        <a:cubicBezTo>
                          <a:pt x="964940" y="-19763"/>
                          <a:pt x="1444999" y="19747"/>
                          <a:pt x="1665057" y="0"/>
                        </a:cubicBezTo>
                        <a:cubicBezTo>
                          <a:pt x="1876932" y="-14831"/>
                          <a:pt x="2461489" y="-14762"/>
                          <a:pt x="2655092" y="0"/>
                        </a:cubicBezTo>
                        <a:cubicBezTo>
                          <a:pt x="2864291" y="-8296"/>
                          <a:pt x="2931041" y="10717"/>
                          <a:pt x="3123576" y="0"/>
                        </a:cubicBezTo>
                        <a:cubicBezTo>
                          <a:pt x="3316111" y="-10717"/>
                          <a:pt x="3412849" y="10180"/>
                          <a:pt x="3556023" y="0"/>
                        </a:cubicBezTo>
                        <a:cubicBezTo>
                          <a:pt x="3792314" y="17033"/>
                          <a:pt x="4078045" y="46137"/>
                          <a:pt x="4367851" y="0"/>
                        </a:cubicBezTo>
                        <a:cubicBezTo>
                          <a:pt x="4675618" y="35948"/>
                          <a:pt x="4930504" y="-51670"/>
                          <a:pt x="5357886" y="0"/>
                        </a:cubicBezTo>
                        <a:cubicBezTo>
                          <a:pt x="5777750" y="40648"/>
                          <a:pt x="6075164" y="-43531"/>
                          <a:pt x="6526127" y="0"/>
                        </a:cubicBezTo>
                        <a:cubicBezTo>
                          <a:pt x="6968445" y="17983"/>
                          <a:pt x="6897606" y="2854"/>
                          <a:pt x="7248852" y="0"/>
                        </a:cubicBezTo>
                        <a:cubicBezTo>
                          <a:pt x="7594138" y="5594"/>
                          <a:pt x="7720382" y="-19806"/>
                          <a:pt x="8060680" y="0"/>
                        </a:cubicBezTo>
                        <a:cubicBezTo>
                          <a:pt x="8475127" y="18631"/>
                          <a:pt x="9174469" y="4863"/>
                          <a:pt x="9585333" y="0"/>
                        </a:cubicBezTo>
                        <a:cubicBezTo>
                          <a:pt x="9988365" y="18533"/>
                          <a:pt x="10224428" y="169510"/>
                          <a:pt x="10260357" y="341122"/>
                        </a:cubicBezTo>
                        <a:lnTo>
                          <a:pt x="10260357" y="341122"/>
                        </a:lnTo>
                        <a:cubicBezTo>
                          <a:pt x="10202299" y="541618"/>
                          <a:pt x="9830197" y="622390"/>
                          <a:pt x="9585333" y="682244"/>
                        </a:cubicBezTo>
                        <a:cubicBezTo>
                          <a:pt x="9361575" y="680184"/>
                          <a:pt x="9147317" y="658228"/>
                          <a:pt x="8773505" y="682244"/>
                        </a:cubicBezTo>
                        <a:cubicBezTo>
                          <a:pt x="8407157" y="707380"/>
                          <a:pt x="8309467" y="683138"/>
                          <a:pt x="8050780" y="682244"/>
                        </a:cubicBezTo>
                        <a:cubicBezTo>
                          <a:pt x="7768743" y="685200"/>
                          <a:pt x="7370313" y="741630"/>
                          <a:pt x="6882539" y="682244"/>
                        </a:cubicBezTo>
                        <a:cubicBezTo>
                          <a:pt x="6431635" y="660717"/>
                          <a:pt x="6164974" y="704894"/>
                          <a:pt x="5981608" y="682244"/>
                        </a:cubicBezTo>
                        <a:cubicBezTo>
                          <a:pt x="5845644" y="661969"/>
                          <a:pt x="5129107" y="651102"/>
                          <a:pt x="4813367" y="682244"/>
                        </a:cubicBezTo>
                        <a:cubicBezTo>
                          <a:pt x="4548583" y="682917"/>
                          <a:pt x="4449081" y="664858"/>
                          <a:pt x="4090642" y="682244"/>
                        </a:cubicBezTo>
                        <a:cubicBezTo>
                          <a:pt x="3732658" y="667161"/>
                          <a:pt x="3356468" y="651470"/>
                          <a:pt x="3189710" y="682244"/>
                        </a:cubicBezTo>
                        <a:cubicBezTo>
                          <a:pt x="3000003" y="672322"/>
                          <a:pt x="2768700" y="666093"/>
                          <a:pt x="2377882" y="682244"/>
                        </a:cubicBezTo>
                        <a:cubicBezTo>
                          <a:pt x="2027025" y="699632"/>
                          <a:pt x="1310027" y="754944"/>
                          <a:pt x="675023" y="682244"/>
                        </a:cubicBezTo>
                        <a:cubicBezTo>
                          <a:pt x="279779" y="667190"/>
                          <a:pt x="57530" y="530993"/>
                          <a:pt x="0" y="341122"/>
                        </a:cubicBezTo>
                        <a:close/>
                      </a:path>
                      <a:path w="10260357" h="682244" stroke="0" extrusionOk="0">
                        <a:moveTo>
                          <a:pt x="0" y="341122"/>
                        </a:moveTo>
                        <a:cubicBezTo>
                          <a:pt x="24384" y="101144"/>
                          <a:pt x="242710" y="18570"/>
                          <a:pt x="675023" y="0"/>
                        </a:cubicBezTo>
                        <a:cubicBezTo>
                          <a:pt x="974147" y="-24512"/>
                          <a:pt x="1381497" y="7045"/>
                          <a:pt x="1575954" y="0"/>
                        </a:cubicBezTo>
                        <a:cubicBezTo>
                          <a:pt x="1757309" y="-19411"/>
                          <a:pt x="2057673" y="-1792"/>
                          <a:pt x="2476886" y="0"/>
                        </a:cubicBezTo>
                        <a:cubicBezTo>
                          <a:pt x="2919641" y="-15498"/>
                          <a:pt x="3167567" y="-6846"/>
                          <a:pt x="3556023" y="0"/>
                        </a:cubicBezTo>
                        <a:cubicBezTo>
                          <a:pt x="3992050" y="-49826"/>
                          <a:pt x="4156839" y="3934"/>
                          <a:pt x="4724264" y="0"/>
                        </a:cubicBezTo>
                        <a:cubicBezTo>
                          <a:pt x="5291075" y="5635"/>
                          <a:pt x="5133031" y="10748"/>
                          <a:pt x="5446989" y="0"/>
                        </a:cubicBezTo>
                        <a:cubicBezTo>
                          <a:pt x="5777107" y="-56246"/>
                          <a:pt x="5975921" y="9748"/>
                          <a:pt x="6258817" y="0"/>
                        </a:cubicBezTo>
                        <a:cubicBezTo>
                          <a:pt x="6531111" y="103328"/>
                          <a:pt x="6921350" y="34979"/>
                          <a:pt x="7337955" y="0"/>
                        </a:cubicBezTo>
                        <a:cubicBezTo>
                          <a:pt x="7744806" y="-16399"/>
                          <a:pt x="8105594" y="44807"/>
                          <a:pt x="8506195" y="0"/>
                        </a:cubicBezTo>
                        <a:cubicBezTo>
                          <a:pt x="8795777" y="-44165"/>
                          <a:pt x="9231333" y="19155"/>
                          <a:pt x="9585333" y="0"/>
                        </a:cubicBezTo>
                        <a:cubicBezTo>
                          <a:pt x="10020720" y="16463"/>
                          <a:pt x="10236559" y="220657"/>
                          <a:pt x="10260357" y="341122"/>
                        </a:cubicBezTo>
                        <a:lnTo>
                          <a:pt x="10260357" y="341122"/>
                        </a:lnTo>
                        <a:cubicBezTo>
                          <a:pt x="10219012" y="493768"/>
                          <a:pt x="9876463" y="733184"/>
                          <a:pt x="9585333" y="682244"/>
                        </a:cubicBezTo>
                        <a:cubicBezTo>
                          <a:pt x="9210458" y="671417"/>
                          <a:pt x="9101486" y="683647"/>
                          <a:pt x="8684402" y="682244"/>
                        </a:cubicBezTo>
                        <a:cubicBezTo>
                          <a:pt x="8273193" y="693620"/>
                          <a:pt x="8171525" y="695876"/>
                          <a:pt x="7694367" y="682244"/>
                        </a:cubicBezTo>
                        <a:cubicBezTo>
                          <a:pt x="7222430" y="663129"/>
                          <a:pt x="7121970" y="664292"/>
                          <a:pt x="6793436" y="682244"/>
                        </a:cubicBezTo>
                        <a:cubicBezTo>
                          <a:pt x="6436237" y="687783"/>
                          <a:pt x="6338896" y="685316"/>
                          <a:pt x="5892505" y="682244"/>
                        </a:cubicBezTo>
                        <a:cubicBezTo>
                          <a:pt x="5494046" y="654918"/>
                          <a:pt x="5198429" y="677829"/>
                          <a:pt x="4902470" y="682244"/>
                        </a:cubicBezTo>
                        <a:cubicBezTo>
                          <a:pt x="4579818" y="632464"/>
                          <a:pt x="3965397" y="641179"/>
                          <a:pt x="3734229" y="682244"/>
                        </a:cubicBezTo>
                        <a:cubicBezTo>
                          <a:pt x="3395221" y="742403"/>
                          <a:pt x="3032525" y="679646"/>
                          <a:pt x="2565989" y="682244"/>
                        </a:cubicBezTo>
                        <a:cubicBezTo>
                          <a:pt x="2150256" y="729081"/>
                          <a:pt x="1786565" y="651496"/>
                          <a:pt x="1575954" y="682244"/>
                        </a:cubicBezTo>
                        <a:cubicBezTo>
                          <a:pt x="1324455" y="727730"/>
                          <a:pt x="1005989" y="684303"/>
                          <a:pt x="675023" y="682244"/>
                        </a:cubicBezTo>
                        <a:cubicBezTo>
                          <a:pt x="229621" y="710255"/>
                          <a:pt x="-66251" y="568508"/>
                          <a:pt x="0" y="341122"/>
                        </a:cubicBezTo>
                        <a:close/>
                      </a:path>
                      <a:path w="10260357" h="682244" fill="none" stroke="0" extrusionOk="0">
                        <a:moveTo>
                          <a:pt x="0" y="341122"/>
                        </a:moveTo>
                        <a:cubicBezTo>
                          <a:pt x="14465" y="219276"/>
                          <a:pt x="342568" y="-48374"/>
                          <a:pt x="675023" y="0"/>
                        </a:cubicBezTo>
                        <a:cubicBezTo>
                          <a:pt x="987872" y="17056"/>
                          <a:pt x="1409138" y="17741"/>
                          <a:pt x="1665057" y="0"/>
                        </a:cubicBezTo>
                        <a:cubicBezTo>
                          <a:pt x="1943241" y="-67590"/>
                          <a:pt x="2364688" y="15514"/>
                          <a:pt x="2655092" y="0"/>
                        </a:cubicBezTo>
                        <a:cubicBezTo>
                          <a:pt x="2835455" y="-16658"/>
                          <a:pt x="3002694" y="-15318"/>
                          <a:pt x="3114567" y="0"/>
                        </a:cubicBezTo>
                        <a:cubicBezTo>
                          <a:pt x="3226441" y="15318"/>
                          <a:pt x="3344757" y="-14726"/>
                          <a:pt x="3556023" y="0"/>
                        </a:cubicBezTo>
                        <a:cubicBezTo>
                          <a:pt x="3867572" y="-18793"/>
                          <a:pt x="4070560" y="18236"/>
                          <a:pt x="4367851" y="0"/>
                        </a:cubicBezTo>
                        <a:cubicBezTo>
                          <a:pt x="4661554" y="60183"/>
                          <a:pt x="5010877" y="-36146"/>
                          <a:pt x="5357886" y="0"/>
                        </a:cubicBezTo>
                        <a:cubicBezTo>
                          <a:pt x="5757871" y="34133"/>
                          <a:pt x="6118210" y="-31337"/>
                          <a:pt x="6526127" y="0"/>
                        </a:cubicBezTo>
                        <a:cubicBezTo>
                          <a:pt x="6956361" y="12169"/>
                          <a:pt x="6895169" y="6035"/>
                          <a:pt x="7248852" y="0"/>
                        </a:cubicBezTo>
                        <a:cubicBezTo>
                          <a:pt x="7591755" y="7731"/>
                          <a:pt x="7720952" y="-12614"/>
                          <a:pt x="8060680" y="0"/>
                        </a:cubicBezTo>
                        <a:cubicBezTo>
                          <a:pt x="8383827" y="-13126"/>
                          <a:pt x="9220931" y="-80734"/>
                          <a:pt x="9585333" y="0"/>
                        </a:cubicBezTo>
                        <a:cubicBezTo>
                          <a:pt x="9975341" y="24675"/>
                          <a:pt x="10267697" y="181753"/>
                          <a:pt x="10260357" y="341122"/>
                        </a:cubicBezTo>
                        <a:lnTo>
                          <a:pt x="10260357" y="341122"/>
                        </a:lnTo>
                        <a:cubicBezTo>
                          <a:pt x="10233883" y="579054"/>
                          <a:pt x="9903534" y="637905"/>
                          <a:pt x="9585333" y="682244"/>
                        </a:cubicBezTo>
                        <a:cubicBezTo>
                          <a:pt x="9383844" y="666894"/>
                          <a:pt x="9149964" y="650606"/>
                          <a:pt x="8773505" y="682244"/>
                        </a:cubicBezTo>
                        <a:cubicBezTo>
                          <a:pt x="8415940" y="699631"/>
                          <a:pt x="8306511" y="696886"/>
                          <a:pt x="8050780" y="682244"/>
                        </a:cubicBezTo>
                        <a:cubicBezTo>
                          <a:pt x="7718241" y="607647"/>
                          <a:pt x="7321314" y="750410"/>
                          <a:pt x="6882539" y="682244"/>
                        </a:cubicBezTo>
                        <a:cubicBezTo>
                          <a:pt x="6423662" y="641865"/>
                          <a:pt x="6169532" y="680788"/>
                          <a:pt x="5981608" y="682244"/>
                        </a:cubicBezTo>
                        <a:cubicBezTo>
                          <a:pt x="5786194" y="677481"/>
                          <a:pt x="5031409" y="635396"/>
                          <a:pt x="4813367" y="682244"/>
                        </a:cubicBezTo>
                        <a:cubicBezTo>
                          <a:pt x="4547368" y="703194"/>
                          <a:pt x="4437932" y="672209"/>
                          <a:pt x="4090642" y="682244"/>
                        </a:cubicBezTo>
                        <a:cubicBezTo>
                          <a:pt x="3753326" y="668949"/>
                          <a:pt x="3363366" y="673078"/>
                          <a:pt x="3189710" y="682244"/>
                        </a:cubicBezTo>
                        <a:cubicBezTo>
                          <a:pt x="3001413" y="687141"/>
                          <a:pt x="2796627" y="695555"/>
                          <a:pt x="2377882" y="682244"/>
                        </a:cubicBezTo>
                        <a:cubicBezTo>
                          <a:pt x="1989856" y="720831"/>
                          <a:pt x="1513061" y="713064"/>
                          <a:pt x="675023" y="682244"/>
                        </a:cubicBezTo>
                        <a:cubicBezTo>
                          <a:pt x="251258" y="688515"/>
                          <a:pt x="45818" y="544474"/>
                          <a:pt x="0" y="34112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solidFill>
                  <a:srgbClr val="FF2D61"/>
                </a:solidFill>
                <a:uLnTx/>
                <a:uFillTx/>
                <a:latin typeface="Nunito" panose="00000500000000000000" pitchFamily="2" charset="0"/>
                <a:ea typeface="Cambria" panose="02040503050406030204" pitchFamily="18" charset="0"/>
              </a:rPr>
              <a:t>Tuần</a:t>
            </a:r>
            <a:r>
              <a:rPr kumimoji="0" lang="en-US" sz="3200" b="1" i="0" u="none" strike="noStrike" kern="1200" cap="none" spc="0" normalizeH="0" baseline="0" noProof="0" dirty="0">
                <a:solidFill>
                  <a:srgbClr val="FF2D61"/>
                </a:solidFill>
                <a:uLnTx/>
                <a:uFillTx/>
                <a:latin typeface="Nunito" panose="00000500000000000000" pitchFamily="2" charset="0"/>
                <a:ea typeface="Cambria" panose="02040503050406030204" pitchFamily="18" charset="0"/>
              </a:rPr>
              <a:t> 9</a:t>
            </a:r>
          </a:p>
        </p:txBody>
      </p:sp>
    </p:spTree>
    <p:extLst>
      <p:ext uri="{BB962C8B-B14F-4D97-AF65-F5344CB8AC3E}">
        <p14:creationId xmlns:p14="http://schemas.microsoft.com/office/powerpoint/2010/main" val="278155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761C0-AA5C-0F5E-A526-9D1C17CDFA6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8A236F5-903F-486F-C2B4-769F6F5A7E86}"/>
              </a:ext>
            </a:extLst>
          </p:cNvPr>
          <p:cNvPicPr>
            <a:picLocks noChangeAspect="1"/>
          </p:cNvPicPr>
          <p:nvPr/>
        </p:nvPicPr>
        <p:blipFill>
          <a:blip r:embed="rId2"/>
          <a:stretch>
            <a:fillRect/>
          </a:stretch>
        </p:blipFill>
        <p:spPr>
          <a:xfrm>
            <a:off x="9805294" y="3625327"/>
            <a:ext cx="2183727" cy="3207171"/>
          </a:xfrm>
          <a:prstGeom prst="rect">
            <a:avLst/>
          </a:prstGeom>
        </p:spPr>
      </p:pic>
      <p:pic>
        <p:nvPicPr>
          <p:cNvPr id="5" name="Picture 4">
            <a:extLst>
              <a:ext uri="{FF2B5EF4-FFF2-40B4-BE49-F238E27FC236}">
                <a16:creationId xmlns:a16="http://schemas.microsoft.com/office/drawing/2014/main" id="{E12713BF-C2F6-33A2-B3D9-55E0F0E7A71D}"/>
              </a:ext>
            </a:extLst>
          </p:cNvPr>
          <p:cNvPicPr>
            <a:picLocks noChangeAspect="1"/>
          </p:cNvPicPr>
          <p:nvPr/>
        </p:nvPicPr>
        <p:blipFill>
          <a:blip r:embed="rId3"/>
          <a:stretch>
            <a:fillRect/>
          </a:stretch>
        </p:blipFill>
        <p:spPr>
          <a:xfrm>
            <a:off x="2588033" y="3391773"/>
            <a:ext cx="2016239" cy="3287347"/>
          </a:xfrm>
          <a:prstGeom prst="rect">
            <a:avLst/>
          </a:prstGeom>
        </p:spPr>
      </p:pic>
      <p:pic>
        <p:nvPicPr>
          <p:cNvPr id="6" name="Picture 5">
            <a:extLst>
              <a:ext uri="{FF2B5EF4-FFF2-40B4-BE49-F238E27FC236}">
                <a16:creationId xmlns:a16="http://schemas.microsoft.com/office/drawing/2014/main" id="{8CB139C4-ABCD-FC16-7436-2E5A7817E6B6}"/>
              </a:ext>
            </a:extLst>
          </p:cNvPr>
          <p:cNvPicPr>
            <a:picLocks noChangeAspect="1"/>
          </p:cNvPicPr>
          <p:nvPr/>
        </p:nvPicPr>
        <p:blipFill>
          <a:blip r:embed="rId4"/>
          <a:stretch>
            <a:fillRect/>
          </a:stretch>
        </p:blipFill>
        <p:spPr>
          <a:xfrm>
            <a:off x="7587730" y="3650829"/>
            <a:ext cx="2366182" cy="3207171"/>
          </a:xfrm>
          <a:prstGeom prst="rect">
            <a:avLst/>
          </a:prstGeom>
        </p:spPr>
      </p:pic>
      <p:pic>
        <p:nvPicPr>
          <p:cNvPr id="7" name="Picture 6">
            <a:extLst>
              <a:ext uri="{FF2B5EF4-FFF2-40B4-BE49-F238E27FC236}">
                <a16:creationId xmlns:a16="http://schemas.microsoft.com/office/drawing/2014/main" id="{30D1EB19-1A99-094C-63AE-7A9C2EAA3B60}"/>
              </a:ext>
            </a:extLst>
          </p:cNvPr>
          <p:cNvPicPr>
            <a:picLocks noChangeAspect="1"/>
          </p:cNvPicPr>
          <p:nvPr/>
        </p:nvPicPr>
        <p:blipFill>
          <a:blip r:embed="rId5"/>
          <a:stretch>
            <a:fillRect/>
          </a:stretch>
        </p:blipFill>
        <p:spPr>
          <a:xfrm>
            <a:off x="202979" y="3391773"/>
            <a:ext cx="2379453" cy="3440725"/>
          </a:xfrm>
          <a:prstGeom prst="rect">
            <a:avLst/>
          </a:prstGeom>
        </p:spPr>
      </p:pic>
      <p:pic>
        <p:nvPicPr>
          <p:cNvPr id="3" name="Picture 2" descr="A neon colored word on a black background&#10;&#10;AI-generated content may be incorrect.">
            <a:extLst>
              <a:ext uri="{FF2B5EF4-FFF2-40B4-BE49-F238E27FC236}">
                <a16:creationId xmlns:a16="http://schemas.microsoft.com/office/drawing/2014/main" id="{F2DB95E3-8D1C-79E9-A32F-4D7146AD20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4896" y="362273"/>
            <a:ext cx="10473836" cy="3560373"/>
          </a:xfrm>
          <a:prstGeom prst="rect">
            <a:avLst/>
          </a:prstGeom>
        </p:spPr>
      </p:pic>
    </p:spTree>
    <p:extLst>
      <p:ext uri="{BB962C8B-B14F-4D97-AF65-F5344CB8AC3E}">
        <p14:creationId xmlns:p14="http://schemas.microsoft.com/office/powerpoint/2010/main" val="263386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C7916B-BC1C-4F9F-A152-33EF6C1D4B96}"/>
              </a:ext>
            </a:extLst>
          </p:cNvPr>
          <p:cNvSpPr txBox="1"/>
          <p:nvPr/>
        </p:nvSpPr>
        <p:spPr>
          <a:xfrm>
            <a:off x="914400" y="548640"/>
            <a:ext cx="10576560" cy="584775"/>
          </a:xfrm>
          <a:prstGeom prst="rect">
            <a:avLst/>
          </a:prstGeom>
          <a:noFill/>
        </p:spPr>
        <p:txBody>
          <a:bodyPr wrap="square" rtlCol="0">
            <a:spAutoFit/>
          </a:bodyPr>
          <a:lstStyle/>
          <a:p>
            <a:r>
              <a:rPr lang="en-US" sz="3200" dirty="0" err="1">
                <a:solidFill>
                  <a:srgbClr val="FF0000"/>
                </a:solidFill>
                <a:latin typeface="Cambria" panose="02040503050406030204" pitchFamily="18" charset="0"/>
                <a:ea typeface="Cambria" panose="02040503050406030204" pitchFamily="18" charset="0"/>
                <a:cs typeface="Arial" panose="020B0604020202020204" pitchFamily="34" charset="0"/>
              </a:rPr>
              <a:t>Cả</a:t>
            </a:r>
            <a:r>
              <a:rPr lang="en-US" sz="32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rgbClr val="FF0000"/>
                </a:solidFill>
                <a:latin typeface="Cambria" panose="02040503050406030204" pitchFamily="18" charset="0"/>
                <a:ea typeface="Cambria" panose="02040503050406030204" pitchFamily="18" charset="0"/>
                <a:cs typeface="Arial" panose="020B0604020202020204" pitchFamily="34" charset="0"/>
              </a:rPr>
              <a:t>lớp</a:t>
            </a:r>
            <a:r>
              <a:rPr lang="en-US" sz="32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3200" dirty="0">
                <a:solidFill>
                  <a:srgbClr val="FF0000"/>
                </a:solidFill>
                <a:latin typeface="Cambria" panose="02040503050406030204" pitchFamily="18" charset="0"/>
                <a:ea typeface="Cambria" panose="02040503050406030204" pitchFamily="18" charset="0"/>
                <a:cs typeface="Arial" panose="020B0604020202020204" pitchFamily="34" charset="0"/>
              </a:rPr>
              <a:t>đứng từ giữa sân trường hướng lên lớp của mình</a:t>
            </a:r>
            <a:endParaRPr lang="en-US" sz="3200"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Rounded Rectangular Callout 16">
            <a:extLst>
              <a:ext uri="{FF2B5EF4-FFF2-40B4-BE49-F238E27FC236}">
                <a16:creationId xmlns:a16="http://schemas.microsoft.com/office/drawing/2014/main" id="{A163C468-F404-4B2A-B84C-E3AA9502B1E7}"/>
              </a:ext>
            </a:extLst>
          </p:cNvPr>
          <p:cNvSpPr/>
          <p:nvPr/>
        </p:nvSpPr>
        <p:spPr>
          <a:xfrm>
            <a:off x="2097450" y="1474922"/>
            <a:ext cx="7012458" cy="784554"/>
          </a:xfrm>
          <a:prstGeom prst="wedgeRoundRectCallout">
            <a:avLst>
              <a:gd name="adj1" fmla="val 22861"/>
              <a:gd name="adj2" fmla="val 95762"/>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latin typeface="Cambria" panose="02040503050406030204" pitchFamily="18" charset="0"/>
                <a:ea typeface="Cambria" panose="02040503050406030204" pitchFamily="18" charset="0"/>
                <a:cs typeface="Arial" panose="020B0604020202020204" pitchFamily="34" charset="0"/>
              </a:rPr>
              <a:t>Các em nhìn thấy những gì?</a:t>
            </a:r>
            <a:endParaRPr kumimoji="0" lang="vi-VN" sz="4000" b="0" i="0" u="none" strike="noStrike" kern="0" cap="none" spc="0" normalizeH="0" baseline="0" noProof="0" dirty="0">
              <a:ln>
                <a:noFill/>
              </a:ln>
              <a:solidFill>
                <a:srgbClr val="005279"/>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7" name="Rounded Rectangular Callout 16">
            <a:extLst>
              <a:ext uri="{FF2B5EF4-FFF2-40B4-BE49-F238E27FC236}">
                <a16:creationId xmlns:a16="http://schemas.microsoft.com/office/drawing/2014/main" id="{51D7EF4D-4019-4654-8199-71768A3312CC}"/>
              </a:ext>
            </a:extLst>
          </p:cNvPr>
          <p:cNvSpPr/>
          <p:nvPr/>
        </p:nvSpPr>
        <p:spPr>
          <a:xfrm>
            <a:off x="639488" y="2595454"/>
            <a:ext cx="5892802" cy="1045538"/>
          </a:xfrm>
          <a:prstGeom prst="wedgeRoundRectCallout">
            <a:avLst>
              <a:gd name="adj1" fmla="val 45792"/>
              <a:gd name="adj2" fmla="val 8798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latin typeface="Cambria" panose="02040503050406030204" pitchFamily="18" charset="0"/>
                <a:ea typeface="Cambria" panose="02040503050406030204" pitchFamily="18" charset="0"/>
                <a:cs typeface="Arial" panose="020B0604020202020204" pitchFamily="34" charset="0"/>
              </a:rPr>
              <a:t>Có điều gì đặc biệt ở lớp mình, khác những lớp khác không?</a:t>
            </a:r>
            <a:endParaRPr kumimoji="0" lang="vi-VN" sz="3200" b="0" i="0" u="none" strike="noStrike" kern="0" cap="none" spc="0" normalizeH="0" baseline="0" noProof="0" dirty="0">
              <a:ln>
                <a:noFill/>
              </a:ln>
              <a:solidFill>
                <a:srgbClr val="005279"/>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8" name="Rounded Rectangular Callout 16">
            <a:extLst>
              <a:ext uri="{FF2B5EF4-FFF2-40B4-BE49-F238E27FC236}">
                <a16:creationId xmlns:a16="http://schemas.microsoft.com/office/drawing/2014/main" id="{1C6BA6B5-1CF7-4F2C-B8D1-6789E29FE0BC}"/>
              </a:ext>
            </a:extLst>
          </p:cNvPr>
          <p:cNvSpPr/>
          <p:nvPr/>
        </p:nvSpPr>
        <p:spPr>
          <a:xfrm>
            <a:off x="329608" y="4244517"/>
            <a:ext cx="6096002" cy="1621237"/>
          </a:xfrm>
          <a:prstGeom prst="wedgeRoundRectCallout">
            <a:avLst>
              <a:gd name="adj1" fmla="val 50792"/>
              <a:gd name="adj2" fmla="val 94790"/>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000" kern="0" dirty="0">
                <a:solidFill>
                  <a:srgbClr val="005279"/>
                </a:solidFill>
                <a:latin typeface="Cambria" panose="02040503050406030204" pitchFamily="18" charset="0"/>
                <a:ea typeface="Cambria" panose="02040503050406030204" pitchFamily="18" charset="0"/>
                <a:cs typeface="Arial" panose="020B0604020202020204" pitchFamily="34" charset="0"/>
              </a:rPr>
              <a:t>E</a:t>
            </a:r>
            <a:r>
              <a:rPr lang="vi-VN" sz="3000" kern="0" dirty="0">
                <a:solidFill>
                  <a:srgbClr val="005279"/>
                </a:solidFill>
                <a:latin typeface="Cambria" panose="02040503050406030204" pitchFamily="18" charset="0"/>
                <a:ea typeface="Cambria" panose="02040503050406030204" pitchFamily="18" charset="0"/>
                <a:cs typeface="Arial" panose="020B0604020202020204" pitchFamily="34" charset="0"/>
              </a:rPr>
              <a:t>m có muốn đưa ra ý tưởng để trang trí lớp, khiến lớp có sự khác biệt so với lớp khác không?</a:t>
            </a:r>
            <a:endParaRPr kumimoji="0" lang="vi-VN" sz="3000" b="0" i="0" u="none" strike="noStrike" kern="0" cap="none" spc="0" normalizeH="0" baseline="0" noProof="0" dirty="0">
              <a:ln>
                <a:noFill/>
              </a:ln>
              <a:solidFill>
                <a:srgbClr val="005279"/>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Graphic 2">
            <a:extLst>
              <a:ext uri="{FF2B5EF4-FFF2-40B4-BE49-F238E27FC236}">
                <a16:creationId xmlns:a16="http://schemas.microsoft.com/office/drawing/2014/main" id="{9C16F41E-5D00-112F-AC2C-CECF66E4C9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22811" y="1424261"/>
            <a:ext cx="3676515" cy="5803751"/>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5C54A5C9-DACA-6249-2F76-56F7A8FB8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7497" y="0"/>
            <a:ext cx="1474436" cy="1474436"/>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16">
            <a:extLst>
              <a:ext uri="{FF2B5EF4-FFF2-40B4-BE49-F238E27FC236}">
                <a16:creationId xmlns:a16="http://schemas.microsoft.com/office/drawing/2014/main" id="{94FC4D23-9E64-46B7-B5E3-15ADD1C5ABE6}"/>
              </a:ext>
            </a:extLst>
          </p:cNvPr>
          <p:cNvSpPr/>
          <p:nvPr/>
        </p:nvSpPr>
        <p:spPr>
          <a:xfrm>
            <a:off x="2044287" y="626849"/>
            <a:ext cx="7012458" cy="2169514"/>
          </a:xfrm>
          <a:prstGeom prst="wedgeRoundRectCallout">
            <a:avLst>
              <a:gd name="adj1" fmla="val 37060"/>
              <a:gd name="adj2" fmla="val 64348"/>
              <a:gd name="adj3" fmla="val 16667"/>
            </a:avLst>
          </a:prstGeom>
          <a:solidFill>
            <a:schemeClr val="accent6">
              <a:lumMod val="20000"/>
              <a:lumOff val="80000"/>
            </a:schemeClr>
          </a:solidFill>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4000" kern="0" dirty="0">
                <a:solidFill>
                  <a:srgbClr val="002060"/>
                </a:solidFill>
                <a:latin typeface="Cambria" panose="02040503050406030204" pitchFamily="18" charset="0"/>
                <a:ea typeface="Cambria" panose="02040503050406030204" pitchFamily="18" charset="0"/>
                <a:cs typeface="Arial" panose="020B0604020202020204" pitchFamily="34" charset="0"/>
              </a:rPr>
              <a:t>Nếu nhắm mắt lại thì em tưởng tượng ngay ra chi tiết nào, góc nào của lớp?</a:t>
            </a:r>
            <a:endParaRPr kumimoji="0" lang="vi-VN"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99D05BC6-C68C-0BF3-1383-570EDCB0A9DA}"/>
              </a:ext>
            </a:extLst>
          </p:cNvPr>
          <p:cNvPicPr>
            <a:picLocks noChangeAspect="1"/>
          </p:cNvPicPr>
          <p:nvPr/>
        </p:nvPicPr>
        <p:blipFill>
          <a:blip r:embed="rId2"/>
          <a:srcRect b="36133"/>
          <a:stretch/>
        </p:blipFill>
        <p:spPr>
          <a:xfrm flipH="1">
            <a:off x="8410353" y="2231803"/>
            <a:ext cx="3383584" cy="4785686"/>
          </a:xfrm>
          <a:prstGeom prst="rect">
            <a:avLst/>
          </a:prstGeom>
        </p:spPr>
      </p:pic>
    </p:spTree>
    <p:extLst>
      <p:ext uri="{BB962C8B-B14F-4D97-AF65-F5344CB8AC3E}">
        <p14:creationId xmlns:p14="http://schemas.microsoft.com/office/powerpoint/2010/main" val="674139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612A1E0-0B15-4775-ABA5-0D321018E19C}"/>
              </a:ext>
            </a:extLst>
          </p:cNvPr>
          <p:cNvSpPr txBox="1"/>
          <p:nvPr/>
        </p:nvSpPr>
        <p:spPr>
          <a:xfrm>
            <a:off x="1584960" y="474828"/>
            <a:ext cx="8829040" cy="769441"/>
          </a:xfrm>
          <a:custGeom>
            <a:avLst/>
            <a:gdLst>
              <a:gd name="connsiteX0" fmla="*/ 0 w 8829040"/>
              <a:gd name="connsiteY0" fmla="*/ 0 h 769441"/>
              <a:gd name="connsiteX1" fmla="*/ 8829040 w 8829040"/>
              <a:gd name="connsiteY1" fmla="*/ 0 h 769441"/>
              <a:gd name="connsiteX2" fmla="*/ 8829040 w 8829040"/>
              <a:gd name="connsiteY2" fmla="*/ 769441 h 769441"/>
              <a:gd name="connsiteX3" fmla="*/ 0 w 8829040"/>
              <a:gd name="connsiteY3" fmla="*/ 769441 h 769441"/>
              <a:gd name="connsiteX4" fmla="*/ 0 w 8829040"/>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040" h="769441" fill="none" extrusionOk="0">
                <a:moveTo>
                  <a:pt x="0" y="0"/>
                </a:moveTo>
                <a:cubicBezTo>
                  <a:pt x="1567294" y="5222"/>
                  <a:pt x="5912137" y="24918"/>
                  <a:pt x="8829040" y="0"/>
                </a:cubicBezTo>
                <a:cubicBezTo>
                  <a:pt x="8837093" y="136447"/>
                  <a:pt x="8796660" y="415250"/>
                  <a:pt x="8829040" y="769441"/>
                </a:cubicBezTo>
                <a:cubicBezTo>
                  <a:pt x="7635035" y="604680"/>
                  <a:pt x="3994327" y="887591"/>
                  <a:pt x="0" y="769441"/>
                </a:cubicBezTo>
                <a:cubicBezTo>
                  <a:pt x="-63285" y="415593"/>
                  <a:pt x="-48607" y="149513"/>
                  <a:pt x="0" y="0"/>
                </a:cubicBezTo>
                <a:close/>
              </a:path>
              <a:path w="8829040" h="769441" stroke="0" extrusionOk="0">
                <a:moveTo>
                  <a:pt x="0" y="0"/>
                </a:moveTo>
                <a:cubicBezTo>
                  <a:pt x="1344683" y="11849"/>
                  <a:pt x="7599948" y="-161459"/>
                  <a:pt x="8829040" y="0"/>
                </a:cubicBezTo>
                <a:cubicBezTo>
                  <a:pt x="8880457" y="236383"/>
                  <a:pt x="8864812" y="641266"/>
                  <a:pt x="8829040" y="769441"/>
                </a:cubicBezTo>
                <a:cubicBezTo>
                  <a:pt x="4480273" y="623581"/>
                  <a:pt x="3517922" y="691117"/>
                  <a:pt x="0" y="769441"/>
                </a:cubicBezTo>
                <a:cubicBezTo>
                  <a:pt x="63536" y="508616"/>
                  <a:pt x="33017" y="312939"/>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en-US" sz="4400" dirty="0" err="1">
                <a:solidFill>
                  <a:srgbClr val="FF0066"/>
                </a:solidFill>
                <a:latin typeface="Calibri" panose="020F0502020204030204" pitchFamily="34" charset="0"/>
                <a:cs typeface="Calibri" panose="020F0502020204030204" pitchFamily="34" charset="0"/>
              </a:rPr>
              <a:t>Nhận</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xét</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về</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lớp</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mình</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theo</a:t>
            </a:r>
            <a:r>
              <a:rPr lang="en-US" sz="4400" dirty="0">
                <a:solidFill>
                  <a:srgbClr val="FF0066"/>
                </a:solidFill>
                <a:latin typeface="Calibri" panose="020F0502020204030204" pitchFamily="34" charset="0"/>
                <a:cs typeface="Calibri" panose="020F0502020204030204" pitchFamily="34" charset="0"/>
              </a:rPr>
              <a:t> 3 </a:t>
            </a:r>
            <a:r>
              <a:rPr lang="en-US" sz="4400" dirty="0" err="1">
                <a:solidFill>
                  <a:srgbClr val="FF0066"/>
                </a:solidFill>
                <a:latin typeface="Calibri" panose="020F0502020204030204" pitchFamily="34" charset="0"/>
                <a:cs typeface="Calibri" panose="020F0502020204030204" pitchFamily="34" charset="0"/>
              </a:rPr>
              <a:t>tiêu</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chí</a:t>
            </a:r>
            <a:r>
              <a:rPr lang="en-US" sz="4400" dirty="0">
                <a:solidFill>
                  <a:srgbClr val="FF0066"/>
                </a:solidFill>
                <a:latin typeface="Calibri" panose="020F0502020204030204" pitchFamily="34" charset="0"/>
                <a:cs typeface="Calibri" panose="020F0502020204030204" pitchFamily="34" charset="0"/>
              </a:rPr>
              <a:t>:</a:t>
            </a:r>
            <a:endParaRPr kumimoji="0" lang="vi-VN" sz="4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nvGrpSpPr>
          <p:cNvPr id="6" name="Group 5">
            <a:extLst>
              <a:ext uri="{FF2B5EF4-FFF2-40B4-BE49-F238E27FC236}">
                <a16:creationId xmlns:a16="http://schemas.microsoft.com/office/drawing/2014/main" id="{AD601A08-7422-43B5-971A-07402E6F8592}"/>
              </a:ext>
            </a:extLst>
          </p:cNvPr>
          <p:cNvGrpSpPr/>
          <p:nvPr/>
        </p:nvGrpSpPr>
        <p:grpSpPr>
          <a:xfrm rot="20863988">
            <a:off x="416920" y="2521569"/>
            <a:ext cx="4226344" cy="2983484"/>
            <a:chOff x="283029" y="1746956"/>
            <a:chExt cx="4656642" cy="1527028"/>
          </a:xfrm>
        </p:grpSpPr>
        <p:grpSp>
          <p:nvGrpSpPr>
            <p:cNvPr id="7" name="Group 6">
              <a:extLst>
                <a:ext uri="{FF2B5EF4-FFF2-40B4-BE49-F238E27FC236}">
                  <a16:creationId xmlns:a16="http://schemas.microsoft.com/office/drawing/2014/main" id="{B64D1734-8F54-453D-9F0E-DBC914FA6058}"/>
                </a:ext>
              </a:extLst>
            </p:cNvPr>
            <p:cNvGrpSpPr/>
            <p:nvPr/>
          </p:nvGrpSpPr>
          <p:grpSpPr>
            <a:xfrm>
              <a:off x="283029" y="1746956"/>
              <a:ext cx="4656642" cy="1527028"/>
              <a:chOff x="1557867" y="4109156"/>
              <a:chExt cx="3770489" cy="1527028"/>
            </a:xfrm>
          </p:grpSpPr>
          <p:sp>
            <p:nvSpPr>
              <p:cNvPr id="9" name="Speech Bubble: Rectangle with Corners Rounded 8">
                <a:extLst>
                  <a:ext uri="{FF2B5EF4-FFF2-40B4-BE49-F238E27FC236}">
                    <a16:creationId xmlns:a16="http://schemas.microsoft.com/office/drawing/2014/main" id="{8C5E22BE-77CD-4565-B9DF-3968DB1DCF74}"/>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10" name="Speech Bubble: Rectangle with Corners Rounded 9">
                <a:extLst>
                  <a:ext uri="{FF2B5EF4-FFF2-40B4-BE49-F238E27FC236}">
                    <a16:creationId xmlns:a16="http://schemas.microsoft.com/office/drawing/2014/main" id="{F9406FB3-1D67-4ABA-B2A7-31D9C09F7C8F}"/>
                  </a:ext>
                </a:extLst>
              </p:cNvPr>
              <p:cNvSpPr/>
              <p:nvPr/>
            </p:nvSpPr>
            <p:spPr>
              <a:xfrm>
                <a:off x="1745995" y="4347010"/>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8" name="文本框 18">
              <a:extLst>
                <a:ext uri="{FF2B5EF4-FFF2-40B4-BE49-F238E27FC236}">
                  <a16:creationId xmlns:a16="http://schemas.microsoft.com/office/drawing/2014/main" id="{FF5C938B-4E38-4AB8-88E9-BDD8D437C0BF}"/>
                </a:ext>
              </a:extLst>
            </p:cNvPr>
            <p:cNvSpPr txBox="1"/>
            <p:nvPr/>
          </p:nvSpPr>
          <p:spPr>
            <a:xfrm>
              <a:off x="497176" y="2070328"/>
              <a:ext cx="4220653" cy="897912"/>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XANH (có cây xanh, thân thiện với môi trường) </a:t>
              </a:r>
              <a:endParaRPr kumimoji="0" lang="zh-CN" altLang="en-US" sz="3600" b="0"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18" name="Group 17">
            <a:extLst>
              <a:ext uri="{FF2B5EF4-FFF2-40B4-BE49-F238E27FC236}">
                <a16:creationId xmlns:a16="http://schemas.microsoft.com/office/drawing/2014/main" id="{353F6C44-2603-4362-8BB1-2231FC468724}"/>
              </a:ext>
            </a:extLst>
          </p:cNvPr>
          <p:cNvGrpSpPr/>
          <p:nvPr/>
        </p:nvGrpSpPr>
        <p:grpSpPr>
          <a:xfrm rot="20863988">
            <a:off x="4866242" y="3072266"/>
            <a:ext cx="3402719" cy="2983484"/>
            <a:chOff x="283029" y="1746956"/>
            <a:chExt cx="4656642" cy="1527028"/>
          </a:xfrm>
        </p:grpSpPr>
        <p:grpSp>
          <p:nvGrpSpPr>
            <p:cNvPr id="19" name="Group 18">
              <a:extLst>
                <a:ext uri="{FF2B5EF4-FFF2-40B4-BE49-F238E27FC236}">
                  <a16:creationId xmlns:a16="http://schemas.microsoft.com/office/drawing/2014/main" id="{6ACED6DD-F8CF-4B65-9880-46063F811540}"/>
                </a:ext>
              </a:extLst>
            </p:cNvPr>
            <p:cNvGrpSpPr/>
            <p:nvPr/>
          </p:nvGrpSpPr>
          <p:grpSpPr>
            <a:xfrm>
              <a:off x="283029" y="1746956"/>
              <a:ext cx="4656642" cy="1527028"/>
              <a:chOff x="1557867" y="4109156"/>
              <a:chExt cx="3770489" cy="1527028"/>
            </a:xfrm>
          </p:grpSpPr>
          <p:sp>
            <p:nvSpPr>
              <p:cNvPr id="21" name="Speech Bubble: Rectangle with Corners Rounded 20">
                <a:extLst>
                  <a:ext uri="{FF2B5EF4-FFF2-40B4-BE49-F238E27FC236}">
                    <a16:creationId xmlns:a16="http://schemas.microsoft.com/office/drawing/2014/main" id="{A192B8B8-F1F0-4E2E-A6BE-ECE38F66F658}"/>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22" name="Speech Bubble: Rectangle with Corners Rounded 21">
                <a:extLst>
                  <a:ext uri="{FF2B5EF4-FFF2-40B4-BE49-F238E27FC236}">
                    <a16:creationId xmlns:a16="http://schemas.microsoft.com/office/drawing/2014/main" id="{954531D4-770F-493C-B8F6-8401CEA5E6A0}"/>
                  </a:ext>
                </a:extLst>
              </p:cNvPr>
              <p:cNvSpPr/>
              <p:nvPr/>
            </p:nvSpPr>
            <p:spPr>
              <a:xfrm>
                <a:off x="1745995" y="4347010"/>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20" name="文本框 18">
              <a:extLst>
                <a:ext uri="{FF2B5EF4-FFF2-40B4-BE49-F238E27FC236}">
                  <a16:creationId xmlns:a16="http://schemas.microsoft.com/office/drawing/2014/main" id="{5B27CD0E-BFFB-4D5C-AA52-97CFB7F2A7F4}"/>
                </a:ext>
              </a:extLst>
            </p:cNvPr>
            <p:cNvSpPr txBox="1"/>
            <p:nvPr/>
          </p:nvSpPr>
          <p:spPr>
            <a:xfrm>
              <a:off x="416635" y="2350642"/>
              <a:ext cx="4220652" cy="61436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SẠCH (sạch, gọn, ngăn nắp) </a:t>
              </a:r>
              <a:endParaRPr kumimoji="0" lang="zh-CN" altLang="en-US" sz="3600" b="0"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25" name="Group 24">
            <a:extLst>
              <a:ext uri="{FF2B5EF4-FFF2-40B4-BE49-F238E27FC236}">
                <a16:creationId xmlns:a16="http://schemas.microsoft.com/office/drawing/2014/main" id="{0D06B094-81D7-44AF-B9AC-B26E19BF6513}"/>
              </a:ext>
            </a:extLst>
          </p:cNvPr>
          <p:cNvGrpSpPr/>
          <p:nvPr/>
        </p:nvGrpSpPr>
        <p:grpSpPr>
          <a:xfrm rot="20863988">
            <a:off x="8214992" y="1811514"/>
            <a:ext cx="3757616" cy="2983484"/>
            <a:chOff x="283029" y="1746956"/>
            <a:chExt cx="4656642" cy="1527028"/>
          </a:xfrm>
        </p:grpSpPr>
        <p:grpSp>
          <p:nvGrpSpPr>
            <p:cNvPr id="26" name="Group 25">
              <a:extLst>
                <a:ext uri="{FF2B5EF4-FFF2-40B4-BE49-F238E27FC236}">
                  <a16:creationId xmlns:a16="http://schemas.microsoft.com/office/drawing/2014/main" id="{8992AA07-24E7-47A3-AD16-AC7EFA81B1E0}"/>
                </a:ext>
              </a:extLst>
            </p:cNvPr>
            <p:cNvGrpSpPr/>
            <p:nvPr/>
          </p:nvGrpSpPr>
          <p:grpSpPr>
            <a:xfrm>
              <a:off x="283029" y="1746956"/>
              <a:ext cx="4656642" cy="1527028"/>
              <a:chOff x="1557867" y="4109156"/>
              <a:chExt cx="3770489" cy="1527028"/>
            </a:xfrm>
          </p:grpSpPr>
          <p:sp>
            <p:nvSpPr>
              <p:cNvPr id="30" name="Speech Bubble: Rectangle with Corners Rounded 29">
                <a:extLst>
                  <a:ext uri="{FF2B5EF4-FFF2-40B4-BE49-F238E27FC236}">
                    <a16:creationId xmlns:a16="http://schemas.microsoft.com/office/drawing/2014/main" id="{34677FFD-82AB-4B9E-AEA2-14579176F95D}"/>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31" name="Speech Bubble: Rectangle with Corners Rounded 30">
                <a:extLst>
                  <a:ext uri="{FF2B5EF4-FFF2-40B4-BE49-F238E27FC236}">
                    <a16:creationId xmlns:a16="http://schemas.microsoft.com/office/drawing/2014/main" id="{B2525E26-D842-45AB-9E69-482BDBDDED00}"/>
                  </a:ext>
                </a:extLst>
              </p:cNvPr>
              <p:cNvSpPr/>
              <p:nvPr/>
            </p:nvSpPr>
            <p:spPr>
              <a:xfrm>
                <a:off x="1745995" y="4347010"/>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29" name="文本框 18">
              <a:extLst>
                <a:ext uri="{FF2B5EF4-FFF2-40B4-BE49-F238E27FC236}">
                  <a16:creationId xmlns:a16="http://schemas.microsoft.com/office/drawing/2014/main" id="{676BA29D-6655-4EC4-97EA-F9F7A36EF53D}"/>
                </a:ext>
              </a:extLst>
            </p:cNvPr>
            <p:cNvSpPr txBox="1"/>
            <p:nvPr/>
          </p:nvSpPr>
          <p:spPr>
            <a:xfrm>
              <a:off x="497176" y="2212104"/>
              <a:ext cx="4220653" cy="61436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ĐẸP (được trang trí bắt mắt)</a:t>
              </a:r>
              <a:endParaRPr kumimoji="0" lang="zh-CN" altLang="en-US" sz="3600" b="0"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8">
            <a:extLst>
              <a:ext uri="{FF2B5EF4-FFF2-40B4-BE49-F238E27FC236}">
                <a16:creationId xmlns:a16="http://schemas.microsoft.com/office/drawing/2014/main" id="{AE25CD21-36EE-4AD0-B993-7CDCEEAEB5DD}"/>
              </a:ext>
            </a:extLst>
          </p:cNvPr>
          <p:cNvGrpSpPr/>
          <p:nvPr/>
        </p:nvGrpSpPr>
        <p:grpSpPr>
          <a:xfrm>
            <a:off x="931175" y="2102845"/>
            <a:ext cx="10444480" cy="3287862"/>
            <a:chOff x="1317" y="3053"/>
            <a:chExt cx="16681" cy="4061"/>
          </a:xfrm>
        </p:grpSpPr>
        <p:grpSp>
          <p:nvGrpSpPr>
            <p:cNvPr id="5" name="组合 15">
              <a:extLst>
                <a:ext uri="{FF2B5EF4-FFF2-40B4-BE49-F238E27FC236}">
                  <a16:creationId xmlns:a16="http://schemas.microsoft.com/office/drawing/2014/main" id="{BA7947AF-2E75-4041-A151-2B7ABEF7383D}"/>
                </a:ext>
              </a:extLst>
            </p:cNvPr>
            <p:cNvGrpSpPr/>
            <p:nvPr/>
          </p:nvGrpSpPr>
          <p:grpSpPr>
            <a:xfrm>
              <a:off x="1317" y="3053"/>
              <a:ext cx="16681" cy="3965"/>
              <a:chOff x="1020" y="2328"/>
              <a:chExt cx="11012" cy="8169"/>
            </a:xfrm>
          </p:grpSpPr>
          <p:sp>
            <p:nvSpPr>
              <p:cNvPr id="7" name="圆角矩形 14">
                <a:extLst>
                  <a:ext uri="{FF2B5EF4-FFF2-40B4-BE49-F238E27FC236}">
                    <a16:creationId xmlns:a16="http://schemas.microsoft.com/office/drawing/2014/main" id="{FCC0CDA8-4179-47E7-B1B0-D8F12FBEFBE3}"/>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8" name="圆角矩形 13">
                <a:extLst>
                  <a:ext uri="{FF2B5EF4-FFF2-40B4-BE49-F238E27FC236}">
                    <a16:creationId xmlns:a16="http://schemas.microsoft.com/office/drawing/2014/main" id="{0252CCAA-4D0D-4DD5-8C0B-83720065921E}"/>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6" name="文本框 17">
              <a:extLst>
                <a:ext uri="{FF2B5EF4-FFF2-40B4-BE49-F238E27FC236}">
                  <a16:creationId xmlns:a16="http://schemas.microsoft.com/office/drawing/2014/main" id="{3AFA9A4D-8354-4635-8AC0-DBD3553F5833}"/>
                </a:ext>
              </a:extLst>
            </p:cNvPr>
            <p:cNvSpPr txBox="1"/>
            <p:nvPr/>
          </p:nvSpPr>
          <p:spPr>
            <a:xfrm>
              <a:off x="1466" y="3365"/>
              <a:ext cx="16229" cy="3749"/>
            </a:xfrm>
            <a:prstGeom prst="rect">
              <a:avLst/>
            </a:prstGeom>
            <a:noFill/>
          </p:spPr>
          <p:txBody>
            <a:bodyPr wrap="square" rtlCol="0">
              <a:spAutoFit/>
            </a:bodyPr>
            <a:lstStyle/>
            <a:p>
              <a:pPr marL="0" marR="0" algn="ctr">
                <a:lnSpc>
                  <a:spcPct val="120000"/>
                </a:lnSpc>
                <a:spcBef>
                  <a:spcPts val="0"/>
                </a:spcBef>
                <a:spcAft>
                  <a:spcPts val="0"/>
                </a:spcAft>
              </a:pPr>
              <a:r>
                <a:rPr lang="vi-VN" sz="3200" b="1" dirty="0">
                  <a:effectLst/>
                  <a:latin typeface="Arial" panose="020B0604020202020204" pitchFamily="34" charset="0"/>
                  <a:ea typeface="Times New Roman" panose="02020603050405020304" pitchFamily="18" charset="0"/>
                  <a:cs typeface="Arial" panose="020B0604020202020204" pitchFamily="34" charset="0"/>
                </a:rPr>
                <a:t>Nếu lớp mình chưa đạt được toàn bộ những tiêu chí trên, chúng ta có thể cùng nhau chăm chút cho lớp xanh, sạch, đẹp hơn. Chúng ta sẽ suy nghĩ và đưa ra ý tưởng nhé!</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320243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62746-563C-F783-0E65-08FB31082FD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29B3A4E-60B9-6254-3C5E-E9B41C420139}"/>
              </a:ext>
            </a:extLst>
          </p:cNvPr>
          <p:cNvPicPr>
            <a:picLocks noChangeAspect="1"/>
          </p:cNvPicPr>
          <p:nvPr/>
        </p:nvPicPr>
        <p:blipFill>
          <a:blip r:embed="rId2"/>
          <a:stretch>
            <a:fillRect/>
          </a:stretch>
        </p:blipFill>
        <p:spPr>
          <a:xfrm>
            <a:off x="9805294" y="3625327"/>
            <a:ext cx="2183727" cy="3207171"/>
          </a:xfrm>
          <a:prstGeom prst="rect">
            <a:avLst/>
          </a:prstGeom>
        </p:spPr>
      </p:pic>
      <p:pic>
        <p:nvPicPr>
          <p:cNvPr id="5" name="Picture 4">
            <a:extLst>
              <a:ext uri="{FF2B5EF4-FFF2-40B4-BE49-F238E27FC236}">
                <a16:creationId xmlns:a16="http://schemas.microsoft.com/office/drawing/2014/main" id="{AB4572E8-CCDA-259A-3445-7572B36EAB98}"/>
              </a:ext>
            </a:extLst>
          </p:cNvPr>
          <p:cNvPicPr>
            <a:picLocks noChangeAspect="1"/>
          </p:cNvPicPr>
          <p:nvPr/>
        </p:nvPicPr>
        <p:blipFill>
          <a:blip r:embed="rId3"/>
          <a:stretch>
            <a:fillRect/>
          </a:stretch>
        </p:blipFill>
        <p:spPr>
          <a:xfrm>
            <a:off x="2588033" y="3391773"/>
            <a:ext cx="2016239" cy="3287347"/>
          </a:xfrm>
          <a:prstGeom prst="rect">
            <a:avLst/>
          </a:prstGeom>
        </p:spPr>
      </p:pic>
      <p:pic>
        <p:nvPicPr>
          <p:cNvPr id="6" name="Picture 5">
            <a:extLst>
              <a:ext uri="{FF2B5EF4-FFF2-40B4-BE49-F238E27FC236}">
                <a16:creationId xmlns:a16="http://schemas.microsoft.com/office/drawing/2014/main" id="{0BFB146B-1006-47D9-A4B7-5E5841FA221F}"/>
              </a:ext>
            </a:extLst>
          </p:cNvPr>
          <p:cNvPicPr>
            <a:picLocks noChangeAspect="1"/>
          </p:cNvPicPr>
          <p:nvPr/>
        </p:nvPicPr>
        <p:blipFill>
          <a:blip r:embed="rId4"/>
          <a:stretch>
            <a:fillRect/>
          </a:stretch>
        </p:blipFill>
        <p:spPr>
          <a:xfrm>
            <a:off x="7587730" y="3650829"/>
            <a:ext cx="2366182" cy="3207171"/>
          </a:xfrm>
          <a:prstGeom prst="rect">
            <a:avLst/>
          </a:prstGeom>
        </p:spPr>
      </p:pic>
      <p:pic>
        <p:nvPicPr>
          <p:cNvPr id="7" name="Picture 6">
            <a:extLst>
              <a:ext uri="{FF2B5EF4-FFF2-40B4-BE49-F238E27FC236}">
                <a16:creationId xmlns:a16="http://schemas.microsoft.com/office/drawing/2014/main" id="{3FFA3B27-2672-B41C-220D-2641760DD55D}"/>
              </a:ext>
            </a:extLst>
          </p:cNvPr>
          <p:cNvPicPr>
            <a:picLocks noChangeAspect="1"/>
          </p:cNvPicPr>
          <p:nvPr/>
        </p:nvPicPr>
        <p:blipFill>
          <a:blip r:embed="rId5"/>
          <a:stretch>
            <a:fillRect/>
          </a:stretch>
        </p:blipFill>
        <p:spPr>
          <a:xfrm>
            <a:off x="202979" y="3391773"/>
            <a:ext cx="2379453" cy="3440725"/>
          </a:xfrm>
          <a:prstGeom prst="rect">
            <a:avLst/>
          </a:prstGeom>
        </p:spPr>
      </p:pic>
      <p:pic>
        <p:nvPicPr>
          <p:cNvPr id="8" name="Picture 7" descr="A red and white text with black background&#10;&#10;AI-generated content may be incorrect.">
            <a:extLst>
              <a:ext uri="{FF2B5EF4-FFF2-40B4-BE49-F238E27FC236}">
                <a16:creationId xmlns:a16="http://schemas.microsoft.com/office/drawing/2014/main" id="{4B44BE9D-45EA-A86D-56C8-1B3EF102BB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7696" y="1099266"/>
            <a:ext cx="9326971" cy="2213978"/>
          </a:xfrm>
          <a:prstGeom prst="rect">
            <a:avLst/>
          </a:prstGeom>
        </p:spPr>
      </p:pic>
    </p:spTree>
    <p:extLst>
      <p:ext uri="{BB962C8B-B14F-4D97-AF65-F5344CB8AC3E}">
        <p14:creationId xmlns:p14="http://schemas.microsoft.com/office/powerpoint/2010/main" val="82507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TotalTime>
  <Words>275</Words>
  <Application>Microsoft Office PowerPoint</Application>
  <PresentationFormat>Widescreen</PresentationFormat>
  <Paragraphs>19</Paragraphs>
  <Slides>15</Slides>
  <Notes>1</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15</vt:i4>
      </vt:variant>
    </vt:vector>
  </HeadingPairs>
  <TitlesOfParts>
    <vt:vector size="24" baseType="lpstr">
      <vt:lpstr>字魂58号-创中黑</vt:lpstr>
      <vt:lpstr>Arial</vt:lpstr>
      <vt:lpstr>Calibri</vt:lpstr>
      <vt:lpstr>Cambria</vt:lpstr>
      <vt:lpstr>Georgia</vt:lpstr>
      <vt:lpstr>Nunito</vt:lpstr>
      <vt:lpstr>Office 主题</vt:lpstr>
      <vt:lpstr>1_Simple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41</cp:revision>
  <dcterms:created xsi:type="dcterms:W3CDTF">2022-07-19T22:38:53Z</dcterms:created>
  <dcterms:modified xsi:type="dcterms:W3CDTF">2025-09-20T09:26:50Z</dcterms:modified>
</cp:coreProperties>
</file>