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59" r:id="rId2"/>
    <p:sldId id="407" r:id="rId3"/>
    <p:sldId id="414" r:id="rId4"/>
    <p:sldId id="415" r:id="rId5"/>
    <p:sldId id="416" r:id="rId6"/>
    <p:sldId id="421" r:id="rId7"/>
    <p:sldId id="418" r:id="rId8"/>
    <p:sldId id="357" r:id="rId9"/>
    <p:sldId id="360" r:id="rId10"/>
    <p:sldId id="340" r:id="rId11"/>
    <p:sldId id="435" r:id="rId12"/>
    <p:sldId id="451" r:id="rId13"/>
    <p:sldId id="452" r:id="rId14"/>
    <p:sldId id="455" r:id="rId15"/>
    <p:sldId id="456" r:id="rId16"/>
    <p:sldId id="457" r:id="rId17"/>
    <p:sldId id="437" r:id="rId18"/>
    <p:sldId id="458" r:id="rId19"/>
    <p:sldId id="438" r:id="rId20"/>
    <p:sldId id="439" r:id="rId21"/>
    <p:sldId id="459" r:id="rId22"/>
    <p:sldId id="440" r:id="rId23"/>
    <p:sldId id="441" r:id="rId24"/>
    <p:sldId id="442" r:id="rId25"/>
    <p:sldId id="443" r:id="rId26"/>
    <p:sldId id="460" r:id="rId27"/>
    <p:sldId id="44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 y="1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92C65-B348-4AF2-9D70-54950A4DBD1A}"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9CDF8-2D56-4430-BC70-F880205FAE6B}" type="slidenum">
              <a:rPr lang="en-US" smtClean="0"/>
              <a:t>‹#›</a:t>
            </a:fld>
            <a:endParaRPr lang="en-US"/>
          </a:p>
        </p:txBody>
      </p:sp>
    </p:spTree>
    <p:extLst>
      <p:ext uri="{BB962C8B-B14F-4D97-AF65-F5344CB8AC3E}">
        <p14:creationId xmlns:p14="http://schemas.microsoft.com/office/powerpoint/2010/main" val="2424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616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Chọn</a:t>
            </a:r>
            <a:r>
              <a:rPr lang="en-US" baseline="0" dirty="0"/>
              <a:t> </a:t>
            </a:r>
            <a:r>
              <a:rPr lang="en-US" baseline="0" dirty="0" err="1"/>
              <a:t>quà</a:t>
            </a:r>
            <a:r>
              <a:rPr lang="en-US" baseline="0" dirty="0"/>
              <a:t> qua </a:t>
            </a:r>
            <a:r>
              <a:rPr lang="en-US" baseline="0" dirty="0" err="1"/>
              <a:t>câu</a:t>
            </a:r>
            <a:r>
              <a:rPr lang="en-US" baseline="0" dirty="0"/>
              <a:t> </a:t>
            </a:r>
            <a:r>
              <a:rPr lang="en-US" baseline="0" dirty="0" err="1"/>
              <a:t>hỏi</a:t>
            </a:r>
            <a:r>
              <a:rPr lang="en-US" baseline="0" dirty="0"/>
              <a:t>.</a:t>
            </a:r>
          </a:p>
          <a:p>
            <a:pPr marL="171450" indent="-171450">
              <a:buFontTx/>
              <a:buChar char="-"/>
            </a:pPr>
            <a:r>
              <a:rPr lang="en-US" baseline="0" dirty="0" err="1"/>
              <a:t>Chọn</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ra</a:t>
            </a:r>
            <a:r>
              <a:rPr lang="en-US" baseline="0" dirty="0"/>
              <a:t> </a:t>
            </a:r>
            <a:r>
              <a:rPr lang="en-US" baseline="0" dirty="0" err="1"/>
              <a:t>chiến</a:t>
            </a:r>
            <a:r>
              <a:rPr lang="en-US" baseline="0" dirty="0"/>
              <a:t> </a:t>
            </a:r>
            <a:r>
              <a:rPr lang="en-US" baseline="0" dirty="0" err="1"/>
              <a:t>thắng</a:t>
            </a:r>
            <a:r>
              <a:rPr lang="en-US" baseline="0" dirty="0"/>
              <a:t>.</a:t>
            </a:r>
          </a:p>
          <a:p>
            <a:pPr marL="171450" indent="-171450">
              <a:buFontTx/>
              <a:buChar char="-"/>
            </a:pPr>
            <a:r>
              <a:rPr lang="en-US" baseline="0" dirty="0" err="1"/>
              <a:t>Chọn</a:t>
            </a:r>
            <a:r>
              <a:rPr lang="en-US" baseline="0" dirty="0"/>
              <a:t> </a:t>
            </a:r>
            <a:r>
              <a:rPr lang="en-US" baseline="0" dirty="0" err="1"/>
              <a:t>mũi</a:t>
            </a:r>
            <a:r>
              <a:rPr lang="en-US" baseline="0" dirty="0"/>
              <a:t> </a:t>
            </a:r>
            <a:r>
              <a:rPr lang="en-US" baseline="0" dirty="0" err="1"/>
              <a:t>tên</a:t>
            </a:r>
            <a:r>
              <a:rPr lang="en-US" baseline="0" dirty="0"/>
              <a:t> qua </a:t>
            </a:r>
            <a:r>
              <a:rPr lang="en-US" baseline="0" dirty="0" err="1"/>
              <a:t>bài</a:t>
            </a:r>
            <a:r>
              <a:rPr lang="en-US" baseline="0" dirty="0"/>
              <a:t> </a:t>
            </a:r>
            <a:r>
              <a:rPr lang="en-US" baseline="0" dirty="0" err="1"/>
              <a:t>mới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81D93-A355-4DAC-A5A6-C62626542E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813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Chọn</a:t>
            </a:r>
            <a:r>
              <a:rPr lang="en-US" dirty="0"/>
              <a:t> </a:t>
            </a:r>
            <a:r>
              <a:rPr lang="en-US" dirty="0" err="1"/>
              <a:t>bông</a:t>
            </a:r>
            <a:r>
              <a:rPr lang="en-US" baseline="0" dirty="0"/>
              <a:t> </a:t>
            </a:r>
            <a:r>
              <a:rPr lang="en-US" baseline="0" dirty="0" err="1"/>
              <a:t>hoa</a:t>
            </a:r>
            <a:r>
              <a:rPr lang="en-US" baseline="0" dirty="0"/>
              <a:t> </a:t>
            </a:r>
            <a:r>
              <a:rPr lang="en-US" baseline="0" dirty="0" err="1"/>
              <a:t>về</a:t>
            </a:r>
            <a:r>
              <a:rPr lang="en-US" baseline="0" dirty="0"/>
              <a:t> </a:t>
            </a:r>
            <a:r>
              <a:rPr lang="en-US" baseline="0" dirty="0" err="1"/>
              <a:t>trang</a:t>
            </a:r>
            <a:r>
              <a:rPr lang="en-US" baseline="0" dirty="0"/>
              <a:t> </a:t>
            </a:r>
            <a:r>
              <a:rPr lang="en-US" baseline="0" dirty="0" err="1"/>
              <a:t>quà</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81D93-A355-4DAC-A5A6-C62626542E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0360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Chọn</a:t>
            </a:r>
            <a:r>
              <a:rPr lang="en-US" dirty="0"/>
              <a:t> </a:t>
            </a:r>
            <a:r>
              <a:rPr lang="en-US" dirty="0" err="1"/>
              <a:t>vào</a:t>
            </a:r>
            <a:r>
              <a:rPr lang="en-US" baseline="0" dirty="0"/>
              <a:t> </a:t>
            </a:r>
            <a:r>
              <a:rPr lang="en-US" baseline="0" dirty="0" err="1"/>
              <a:t>vòng</a:t>
            </a:r>
            <a:r>
              <a:rPr lang="en-US" baseline="0" dirty="0"/>
              <a:t> </a:t>
            </a:r>
            <a:r>
              <a:rPr lang="en-US" baseline="0" dirty="0" err="1"/>
              <a:t>tròn</a:t>
            </a:r>
            <a:r>
              <a:rPr lang="en-US" baseline="0" dirty="0"/>
              <a:t> </a:t>
            </a:r>
            <a:r>
              <a:rPr lang="en-US" baseline="0" dirty="0" err="1"/>
              <a:t>đáp</a:t>
            </a:r>
            <a:r>
              <a:rPr lang="en-US" baseline="0" dirty="0"/>
              <a:t> </a:t>
            </a:r>
            <a:r>
              <a:rPr lang="en-US" baseline="0" dirty="0" err="1"/>
              <a:t>án</a:t>
            </a:r>
            <a:r>
              <a:rPr lang="en-US" baseline="0" dirty="0"/>
              <a:t> </a:t>
            </a:r>
            <a:r>
              <a:rPr lang="en-US" baseline="0" dirty="0" err="1"/>
              <a:t>ra</a:t>
            </a:r>
            <a:r>
              <a:rPr lang="en-US" baseline="0" dirty="0"/>
              <a:t> </a:t>
            </a:r>
            <a:r>
              <a:rPr lang="en-US" baseline="0" dirty="0" err="1"/>
              <a:t>kết</a:t>
            </a:r>
            <a:r>
              <a:rPr lang="en-US" baseline="0" dirty="0"/>
              <a:t> </a:t>
            </a:r>
            <a:r>
              <a:rPr lang="en-US" baseline="0" dirty="0" err="1"/>
              <a:t>quả</a:t>
            </a:r>
            <a:r>
              <a:rPr lang="en-US" baseline="0"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Chọn</a:t>
            </a:r>
            <a:r>
              <a:rPr lang="en-US" dirty="0"/>
              <a:t> </a:t>
            </a:r>
            <a:r>
              <a:rPr lang="en-US" dirty="0" err="1"/>
              <a:t>bông</a:t>
            </a:r>
            <a:r>
              <a:rPr lang="en-US" baseline="0" dirty="0"/>
              <a:t> </a:t>
            </a:r>
            <a:r>
              <a:rPr lang="en-US" baseline="0" dirty="0" err="1"/>
              <a:t>hoa</a:t>
            </a:r>
            <a:r>
              <a:rPr lang="en-US" baseline="0" dirty="0"/>
              <a:t> </a:t>
            </a:r>
            <a:r>
              <a:rPr lang="en-US" baseline="0" dirty="0" err="1"/>
              <a:t>về</a:t>
            </a:r>
            <a:r>
              <a:rPr lang="en-US" baseline="0" dirty="0"/>
              <a:t> </a:t>
            </a:r>
            <a:r>
              <a:rPr lang="en-US" baseline="0" dirty="0" err="1"/>
              <a:t>trang</a:t>
            </a:r>
            <a:r>
              <a:rPr lang="en-US" baseline="0" dirty="0"/>
              <a:t> </a:t>
            </a:r>
            <a:r>
              <a:rPr lang="en-US" baseline="0" dirty="0" err="1"/>
              <a:t>quà</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81D93-A355-4DAC-A5A6-C62626542E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9366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Chọn</a:t>
            </a:r>
            <a:r>
              <a:rPr lang="en-US" dirty="0"/>
              <a:t> </a:t>
            </a:r>
            <a:r>
              <a:rPr lang="en-US" dirty="0" err="1"/>
              <a:t>vào</a:t>
            </a:r>
            <a:r>
              <a:rPr lang="en-US" baseline="0" dirty="0"/>
              <a:t> </a:t>
            </a:r>
            <a:r>
              <a:rPr lang="en-US" baseline="0" dirty="0" err="1"/>
              <a:t>vòng</a:t>
            </a:r>
            <a:r>
              <a:rPr lang="en-US" baseline="0" dirty="0"/>
              <a:t> </a:t>
            </a:r>
            <a:r>
              <a:rPr lang="en-US" baseline="0" dirty="0" err="1"/>
              <a:t>tròn</a:t>
            </a:r>
            <a:r>
              <a:rPr lang="en-US" baseline="0" dirty="0"/>
              <a:t> </a:t>
            </a:r>
            <a:r>
              <a:rPr lang="en-US" baseline="0" dirty="0" err="1"/>
              <a:t>đáp</a:t>
            </a:r>
            <a:r>
              <a:rPr lang="en-US" baseline="0" dirty="0"/>
              <a:t> </a:t>
            </a:r>
            <a:r>
              <a:rPr lang="en-US" baseline="0" dirty="0" err="1"/>
              <a:t>án</a:t>
            </a:r>
            <a:r>
              <a:rPr lang="en-US" baseline="0" dirty="0"/>
              <a:t> </a:t>
            </a:r>
            <a:r>
              <a:rPr lang="en-US" baseline="0" dirty="0" err="1"/>
              <a:t>ra</a:t>
            </a:r>
            <a:r>
              <a:rPr lang="en-US" baseline="0" dirty="0"/>
              <a:t> </a:t>
            </a:r>
            <a:r>
              <a:rPr lang="en-US" baseline="0" dirty="0" err="1"/>
              <a:t>kết</a:t>
            </a:r>
            <a:r>
              <a:rPr lang="en-US" baseline="0" dirty="0"/>
              <a:t> </a:t>
            </a:r>
            <a:r>
              <a:rPr lang="en-US" baseline="0" dirty="0" err="1"/>
              <a:t>quả</a:t>
            </a:r>
            <a:r>
              <a:rPr lang="en-US" baseline="0"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Chọn</a:t>
            </a:r>
            <a:r>
              <a:rPr lang="en-US" dirty="0"/>
              <a:t> </a:t>
            </a:r>
            <a:r>
              <a:rPr lang="en-US" dirty="0" err="1"/>
              <a:t>bông</a:t>
            </a:r>
            <a:r>
              <a:rPr lang="en-US" baseline="0" dirty="0"/>
              <a:t> </a:t>
            </a:r>
            <a:r>
              <a:rPr lang="en-US" baseline="0" dirty="0" err="1"/>
              <a:t>hoa</a:t>
            </a:r>
            <a:r>
              <a:rPr lang="en-US" baseline="0" dirty="0"/>
              <a:t> </a:t>
            </a:r>
            <a:r>
              <a:rPr lang="en-US" baseline="0" dirty="0" err="1"/>
              <a:t>về</a:t>
            </a:r>
            <a:r>
              <a:rPr lang="en-US" baseline="0" dirty="0"/>
              <a:t> </a:t>
            </a:r>
            <a:r>
              <a:rPr lang="en-US" baseline="0" dirty="0" err="1"/>
              <a:t>trang</a:t>
            </a:r>
            <a:r>
              <a:rPr lang="en-US" baseline="0" dirty="0"/>
              <a:t> </a:t>
            </a:r>
            <a:r>
              <a:rPr lang="en-US" baseline="0" dirty="0" err="1"/>
              <a:t>quà</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81D93-A355-4DAC-A5A6-C62626542E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4579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Chọn</a:t>
            </a:r>
            <a:r>
              <a:rPr lang="en-US" dirty="0"/>
              <a:t> </a:t>
            </a:r>
            <a:r>
              <a:rPr lang="en-US" dirty="0" err="1"/>
              <a:t>bông</a:t>
            </a:r>
            <a:r>
              <a:rPr lang="en-US" baseline="0" dirty="0"/>
              <a:t> </a:t>
            </a:r>
            <a:r>
              <a:rPr lang="en-US" baseline="0" dirty="0" err="1"/>
              <a:t>hoa</a:t>
            </a:r>
            <a:r>
              <a:rPr lang="en-US" baseline="0" dirty="0"/>
              <a:t> </a:t>
            </a:r>
            <a:r>
              <a:rPr lang="en-US" baseline="0" dirty="0" err="1"/>
              <a:t>về</a:t>
            </a:r>
            <a:r>
              <a:rPr lang="en-US" baseline="0" dirty="0"/>
              <a:t> </a:t>
            </a:r>
            <a:r>
              <a:rPr lang="en-US" baseline="0" dirty="0" err="1"/>
              <a:t>trang</a:t>
            </a:r>
            <a:r>
              <a:rPr lang="en-US" baseline="0" dirty="0"/>
              <a:t> </a:t>
            </a:r>
            <a:r>
              <a:rPr lang="en-US" baseline="0" dirty="0" err="1"/>
              <a:t>quà</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81D93-A355-4DAC-A5A6-C62626542E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9715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C17B-36DF-23F9-82BE-F00FEA9D14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0CFB5C-E6B5-8E9A-0FBA-368BA0FA87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070A46-F784-2D42-6686-237B59D21713}"/>
              </a:ext>
            </a:extLst>
          </p:cNvPr>
          <p:cNvSpPr>
            <a:spLocks noGrp="1"/>
          </p:cNvSpPr>
          <p:nvPr>
            <p:ph type="dt" sz="half" idx="10"/>
          </p:nvPr>
        </p:nvSpPr>
        <p:spPr/>
        <p:txBody>
          <a:bodyPr/>
          <a:lstStyle/>
          <a:p>
            <a:fld id="{ECB2CCEB-3B43-41BF-BAED-FED3DBEE9718}" type="datetimeFigureOut">
              <a:rPr lang="en-US" smtClean="0"/>
              <a:t>9/23/2024</a:t>
            </a:fld>
            <a:endParaRPr lang="en-US"/>
          </a:p>
        </p:txBody>
      </p:sp>
      <p:sp>
        <p:nvSpPr>
          <p:cNvPr id="5" name="Footer Placeholder 4">
            <a:extLst>
              <a:ext uri="{FF2B5EF4-FFF2-40B4-BE49-F238E27FC236}">
                <a16:creationId xmlns:a16="http://schemas.microsoft.com/office/drawing/2014/main" id="{D8125B8D-8FAF-D74D-2878-CE04CECA7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A5C23-927D-9E36-38D1-8B612CD5A050}"/>
              </a:ext>
            </a:extLst>
          </p:cNvPr>
          <p:cNvSpPr>
            <a:spLocks noGrp="1"/>
          </p:cNvSpPr>
          <p:nvPr>
            <p:ph type="sldNum" sz="quarter" idx="12"/>
          </p:nvPr>
        </p:nvSpPr>
        <p:spPr/>
        <p:txBody>
          <a:bodyPr/>
          <a:lstStyle/>
          <a:p>
            <a:fld id="{64611003-E316-49DE-BB2A-DBC0FDB34270}" type="slidenum">
              <a:rPr lang="en-US" smtClean="0"/>
              <a:t>‹#›</a:t>
            </a:fld>
            <a:endParaRPr lang="en-US"/>
          </a:p>
        </p:txBody>
      </p:sp>
    </p:spTree>
    <p:extLst>
      <p:ext uri="{BB962C8B-B14F-4D97-AF65-F5344CB8AC3E}">
        <p14:creationId xmlns:p14="http://schemas.microsoft.com/office/powerpoint/2010/main" val="254684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FB42-D614-345C-5B4F-B2A8495ED2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291C8-EA36-11DE-2875-7CFB38A063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CE9F4-6F7F-AE2F-97F2-E738F41F2D4C}"/>
              </a:ext>
            </a:extLst>
          </p:cNvPr>
          <p:cNvSpPr>
            <a:spLocks noGrp="1"/>
          </p:cNvSpPr>
          <p:nvPr>
            <p:ph type="dt" sz="half" idx="10"/>
          </p:nvPr>
        </p:nvSpPr>
        <p:spPr/>
        <p:txBody>
          <a:bodyPr/>
          <a:lstStyle/>
          <a:p>
            <a:fld id="{ECB2CCEB-3B43-41BF-BAED-FED3DBEE9718}" type="datetimeFigureOut">
              <a:rPr lang="en-US" smtClean="0"/>
              <a:t>9/23/2024</a:t>
            </a:fld>
            <a:endParaRPr lang="en-US"/>
          </a:p>
        </p:txBody>
      </p:sp>
      <p:sp>
        <p:nvSpPr>
          <p:cNvPr id="5" name="Footer Placeholder 4">
            <a:extLst>
              <a:ext uri="{FF2B5EF4-FFF2-40B4-BE49-F238E27FC236}">
                <a16:creationId xmlns:a16="http://schemas.microsoft.com/office/drawing/2014/main" id="{DAC19C46-732F-28B4-DCEA-4CE4AA889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83635-1E07-ED31-90E1-A66B8FA465AB}"/>
              </a:ext>
            </a:extLst>
          </p:cNvPr>
          <p:cNvSpPr>
            <a:spLocks noGrp="1"/>
          </p:cNvSpPr>
          <p:nvPr>
            <p:ph type="sldNum" sz="quarter" idx="12"/>
          </p:nvPr>
        </p:nvSpPr>
        <p:spPr/>
        <p:txBody>
          <a:bodyPr/>
          <a:lstStyle/>
          <a:p>
            <a:fld id="{64611003-E316-49DE-BB2A-DBC0FDB34270}" type="slidenum">
              <a:rPr lang="en-US" smtClean="0"/>
              <a:t>‹#›</a:t>
            </a:fld>
            <a:endParaRPr lang="en-US"/>
          </a:p>
        </p:txBody>
      </p:sp>
    </p:spTree>
    <p:extLst>
      <p:ext uri="{BB962C8B-B14F-4D97-AF65-F5344CB8AC3E}">
        <p14:creationId xmlns:p14="http://schemas.microsoft.com/office/powerpoint/2010/main" val="398563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69A225-3358-1AEA-4CA8-B376758646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62B7F1-3A60-0A58-0BF5-BB18E5E2B5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766D5-34CB-2A88-4524-BF1999AC95C3}"/>
              </a:ext>
            </a:extLst>
          </p:cNvPr>
          <p:cNvSpPr>
            <a:spLocks noGrp="1"/>
          </p:cNvSpPr>
          <p:nvPr>
            <p:ph type="dt" sz="half" idx="10"/>
          </p:nvPr>
        </p:nvSpPr>
        <p:spPr/>
        <p:txBody>
          <a:bodyPr/>
          <a:lstStyle/>
          <a:p>
            <a:fld id="{ECB2CCEB-3B43-41BF-BAED-FED3DBEE9718}" type="datetimeFigureOut">
              <a:rPr lang="en-US" smtClean="0"/>
              <a:t>9/23/2024</a:t>
            </a:fld>
            <a:endParaRPr lang="en-US"/>
          </a:p>
        </p:txBody>
      </p:sp>
      <p:sp>
        <p:nvSpPr>
          <p:cNvPr id="5" name="Footer Placeholder 4">
            <a:extLst>
              <a:ext uri="{FF2B5EF4-FFF2-40B4-BE49-F238E27FC236}">
                <a16:creationId xmlns:a16="http://schemas.microsoft.com/office/drawing/2014/main" id="{CB8F9E59-FA3F-2613-6284-C3EC7A54D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59457-1C79-A13D-AACE-28DFA118501C}"/>
              </a:ext>
            </a:extLst>
          </p:cNvPr>
          <p:cNvSpPr>
            <a:spLocks noGrp="1"/>
          </p:cNvSpPr>
          <p:nvPr>
            <p:ph type="sldNum" sz="quarter" idx="12"/>
          </p:nvPr>
        </p:nvSpPr>
        <p:spPr/>
        <p:txBody>
          <a:bodyPr/>
          <a:lstStyle/>
          <a:p>
            <a:fld id="{64611003-E316-49DE-BB2A-DBC0FDB34270}" type="slidenum">
              <a:rPr lang="en-US" smtClean="0"/>
              <a:t>‹#›</a:t>
            </a:fld>
            <a:endParaRPr lang="en-US"/>
          </a:p>
        </p:txBody>
      </p:sp>
    </p:spTree>
    <p:extLst>
      <p:ext uri="{BB962C8B-B14F-4D97-AF65-F5344CB8AC3E}">
        <p14:creationId xmlns:p14="http://schemas.microsoft.com/office/powerpoint/2010/main" val="373611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0CF1-E5FB-2F7C-CDF7-DF765B19AF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C9530-353A-FA54-BBAD-0A1FBB1C39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63D23-6DE9-8879-5E7D-CCC11176B4E2}"/>
              </a:ext>
            </a:extLst>
          </p:cNvPr>
          <p:cNvSpPr>
            <a:spLocks noGrp="1"/>
          </p:cNvSpPr>
          <p:nvPr>
            <p:ph type="dt" sz="half" idx="10"/>
          </p:nvPr>
        </p:nvSpPr>
        <p:spPr/>
        <p:txBody>
          <a:bodyPr/>
          <a:lstStyle/>
          <a:p>
            <a:fld id="{ECB2CCEB-3B43-41BF-BAED-FED3DBEE9718}" type="datetimeFigureOut">
              <a:rPr lang="en-US" smtClean="0"/>
              <a:t>9/23/2024</a:t>
            </a:fld>
            <a:endParaRPr lang="en-US"/>
          </a:p>
        </p:txBody>
      </p:sp>
      <p:sp>
        <p:nvSpPr>
          <p:cNvPr id="5" name="Footer Placeholder 4">
            <a:extLst>
              <a:ext uri="{FF2B5EF4-FFF2-40B4-BE49-F238E27FC236}">
                <a16:creationId xmlns:a16="http://schemas.microsoft.com/office/drawing/2014/main" id="{F8A66440-99FA-DF45-9C4D-C351FEC57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4A222-2236-47E6-CE72-5238DDE7F95A}"/>
              </a:ext>
            </a:extLst>
          </p:cNvPr>
          <p:cNvSpPr>
            <a:spLocks noGrp="1"/>
          </p:cNvSpPr>
          <p:nvPr>
            <p:ph type="sldNum" sz="quarter" idx="12"/>
          </p:nvPr>
        </p:nvSpPr>
        <p:spPr/>
        <p:txBody>
          <a:bodyPr/>
          <a:lstStyle/>
          <a:p>
            <a:fld id="{64611003-E316-49DE-BB2A-DBC0FDB34270}" type="slidenum">
              <a:rPr lang="en-US" smtClean="0"/>
              <a:t>‹#›</a:t>
            </a:fld>
            <a:endParaRPr lang="en-US"/>
          </a:p>
        </p:txBody>
      </p:sp>
    </p:spTree>
    <p:extLst>
      <p:ext uri="{BB962C8B-B14F-4D97-AF65-F5344CB8AC3E}">
        <p14:creationId xmlns:p14="http://schemas.microsoft.com/office/powerpoint/2010/main" val="138858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3435B-0E65-1D82-2C60-46931D3719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150355-2E4A-7725-11AE-394D3E47E0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6195B9-AAB9-AC68-8B70-3B2BDFB2CE50}"/>
              </a:ext>
            </a:extLst>
          </p:cNvPr>
          <p:cNvSpPr>
            <a:spLocks noGrp="1"/>
          </p:cNvSpPr>
          <p:nvPr>
            <p:ph type="dt" sz="half" idx="10"/>
          </p:nvPr>
        </p:nvSpPr>
        <p:spPr/>
        <p:txBody>
          <a:bodyPr/>
          <a:lstStyle/>
          <a:p>
            <a:fld id="{ECB2CCEB-3B43-41BF-BAED-FED3DBEE9718}" type="datetimeFigureOut">
              <a:rPr lang="en-US" smtClean="0"/>
              <a:t>9/23/2024</a:t>
            </a:fld>
            <a:endParaRPr lang="en-US"/>
          </a:p>
        </p:txBody>
      </p:sp>
      <p:sp>
        <p:nvSpPr>
          <p:cNvPr id="5" name="Footer Placeholder 4">
            <a:extLst>
              <a:ext uri="{FF2B5EF4-FFF2-40B4-BE49-F238E27FC236}">
                <a16:creationId xmlns:a16="http://schemas.microsoft.com/office/drawing/2014/main" id="{AD2DFA49-2A34-A014-D79E-08BA2F398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4A1DB-FAB4-0E3F-4471-FD680335798F}"/>
              </a:ext>
            </a:extLst>
          </p:cNvPr>
          <p:cNvSpPr>
            <a:spLocks noGrp="1"/>
          </p:cNvSpPr>
          <p:nvPr>
            <p:ph type="sldNum" sz="quarter" idx="12"/>
          </p:nvPr>
        </p:nvSpPr>
        <p:spPr/>
        <p:txBody>
          <a:bodyPr/>
          <a:lstStyle/>
          <a:p>
            <a:fld id="{64611003-E316-49DE-BB2A-DBC0FDB34270}" type="slidenum">
              <a:rPr lang="en-US" smtClean="0"/>
              <a:t>‹#›</a:t>
            </a:fld>
            <a:endParaRPr lang="en-US"/>
          </a:p>
        </p:txBody>
      </p:sp>
    </p:spTree>
    <p:extLst>
      <p:ext uri="{BB962C8B-B14F-4D97-AF65-F5344CB8AC3E}">
        <p14:creationId xmlns:p14="http://schemas.microsoft.com/office/powerpoint/2010/main" val="58314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F86C1-20E6-5BE6-404E-828F2BBD9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1C121C-4AF8-1CB3-67EF-8CDA2C543D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09D892-B352-2539-7BE6-6F3739CE13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051F44-93B6-81CD-FA98-CF6EA4324DC8}"/>
              </a:ext>
            </a:extLst>
          </p:cNvPr>
          <p:cNvSpPr>
            <a:spLocks noGrp="1"/>
          </p:cNvSpPr>
          <p:nvPr>
            <p:ph type="dt" sz="half" idx="10"/>
          </p:nvPr>
        </p:nvSpPr>
        <p:spPr/>
        <p:txBody>
          <a:bodyPr/>
          <a:lstStyle/>
          <a:p>
            <a:fld id="{ECB2CCEB-3B43-41BF-BAED-FED3DBEE9718}" type="datetimeFigureOut">
              <a:rPr lang="en-US" smtClean="0"/>
              <a:t>9/23/2024</a:t>
            </a:fld>
            <a:endParaRPr lang="en-US"/>
          </a:p>
        </p:txBody>
      </p:sp>
      <p:sp>
        <p:nvSpPr>
          <p:cNvPr id="6" name="Footer Placeholder 5">
            <a:extLst>
              <a:ext uri="{FF2B5EF4-FFF2-40B4-BE49-F238E27FC236}">
                <a16:creationId xmlns:a16="http://schemas.microsoft.com/office/drawing/2014/main" id="{04A75716-B3AC-193A-AB72-1A8DBA2AF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3AEDED-CA15-11E6-B0C9-3A28A9B7117B}"/>
              </a:ext>
            </a:extLst>
          </p:cNvPr>
          <p:cNvSpPr>
            <a:spLocks noGrp="1"/>
          </p:cNvSpPr>
          <p:nvPr>
            <p:ph type="sldNum" sz="quarter" idx="12"/>
          </p:nvPr>
        </p:nvSpPr>
        <p:spPr/>
        <p:txBody>
          <a:bodyPr/>
          <a:lstStyle/>
          <a:p>
            <a:fld id="{64611003-E316-49DE-BB2A-DBC0FDB34270}" type="slidenum">
              <a:rPr lang="en-US" smtClean="0"/>
              <a:t>‹#›</a:t>
            </a:fld>
            <a:endParaRPr lang="en-US"/>
          </a:p>
        </p:txBody>
      </p:sp>
    </p:spTree>
    <p:extLst>
      <p:ext uri="{BB962C8B-B14F-4D97-AF65-F5344CB8AC3E}">
        <p14:creationId xmlns:p14="http://schemas.microsoft.com/office/powerpoint/2010/main" val="32273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9CEE-1957-39A4-0EF2-4CE78398F7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59CDA7-89FA-5CD7-2449-2D6D47E49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B168D3-5E70-4789-76E5-74C0B4E3E3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4FE663-E725-130E-023F-B314380C9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BAB1DA-72AD-B20B-CCC6-E07F0317BE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DD14C1-EF3E-30E3-D413-BC32D1AB2597}"/>
              </a:ext>
            </a:extLst>
          </p:cNvPr>
          <p:cNvSpPr>
            <a:spLocks noGrp="1"/>
          </p:cNvSpPr>
          <p:nvPr>
            <p:ph type="dt" sz="half" idx="10"/>
          </p:nvPr>
        </p:nvSpPr>
        <p:spPr/>
        <p:txBody>
          <a:bodyPr/>
          <a:lstStyle/>
          <a:p>
            <a:fld id="{ECB2CCEB-3B43-41BF-BAED-FED3DBEE9718}" type="datetimeFigureOut">
              <a:rPr lang="en-US" smtClean="0"/>
              <a:t>9/23/2024</a:t>
            </a:fld>
            <a:endParaRPr lang="en-US"/>
          </a:p>
        </p:txBody>
      </p:sp>
      <p:sp>
        <p:nvSpPr>
          <p:cNvPr id="8" name="Footer Placeholder 7">
            <a:extLst>
              <a:ext uri="{FF2B5EF4-FFF2-40B4-BE49-F238E27FC236}">
                <a16:creationId xmlns:a16="http://schemas.microsoft.com/office/drawing/2014/main" id="{4F64CBE1-76A1-E54C-3612-961DBC3FCA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497E32-DEA6-C7FF-7602-CF322EB22C37}"/>
              </a:ext>
            </a:extLst>
          </p:cNvPr>
          <p:cNvSpPr>
            <a:spLocks noGrp="1"/>
          </p:cNvSpPr>
          <p:nvPr>
            <p:ph type="sldNum" sz="quarter" idx="12"/>
          </p:nvPr>
        </p:nvSpPr>
        <p:spPr/>
        <p:txBody>
          <a:bodyPr/>
          <a:lstStyle/>
          <a:p>
            <a:fld id="{64611003-E316-49DE-BB2A-DBC0FDB34270}" type="slidenum">
              <a:rPr lang="en-US" smtClean="0"/>
              <a:t>‹#›</a:t>
            </a:fld>
            <a:endParaRPr lang="en-US"/>
          </a:p>
        </p:txBody>
      </p:sp>
    </p:spTree>
    <p:extLst>
      <p:ext uri="{BB962C8B-B14F-4D97-AF65-F5344CB8AC3E}">
        <p14:creationId xmlns:p14="http://schemas.microsoft.com/office/powerpoint/2010/main" val="428303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E1F6-49F6-73BE-03D4-31E72AC055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E637E8-AFD1-D8AF-BCB7-8E8CB4AFE17A}"/>
              </a:ext>
            </a:extLst>
          </p:cNvPr>
          <p:cNvSpPr>
            <a:spLocks noGrp="1"/>
          </p:cNvSpPr>
          <p:nvPr>
            <p:ph type="dt" sz="half" idx="10"/>
          </p:nvPr>
        </p:nvSpPr>
        <p:spPr/>
        <p:txBody>
          <a:bodyPr/>
          <a:lstStyle/>
          <a:p>
            <a:fld id="{ECB2CCEB-3B43-41BF-BAED-FED3DBEE9718}" type="datetimeFigureOut">
              <a:rPr lang="en-US" smtClean="0"/>
              <a:t>9/23/2024</a:t>
            </a:fld>
            <a:endParaRPr lang="en-US"/>
          </a:p>
        </p:txBody>
      </p:sp>
      <p:sp>
        <p:nvSpPr>
          <p:cNvPr id="4" name="Footer Placeholder 3">
            <a:extLst>
              <a:ext uri="{FF2B5EF4-FFF2-40B4-BE49-F238E27FC236}">
                <a16:creationId xmlns:a16="http://schemas.microsoft.com/office/drawing/2014/main" id="{8E4991B4-6C84-55ED-995A-BCD866109C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9EBFB9-9985-4135-E15C-8C2771E64A73}"/>
              </a:ext>
            </a:extLst>
          </p:cNvPr>
          <p:cNvSpPr>
            <a:spLocks noGrp="1"/>
          </p:cNvSpPr>
          <p:nvPr>
            <p:ph type="sldNum" sz="quarter" idx="12"/>
          </p:nvPr>
        </p:nvSpPr>
        <p:spPr/>
        <p:txBody>
          <a:bodyPr/>
          <a:lstStyle/>
          <a:p>
            <a:fld id="{64611003-E316-49DE-BB2A-DBC0FDB34270}" type="slidenum">
              <a:rPr lang="en-US" smtClean="0"/>
              <a:t>‹#›</a:t>
            </a:fld>
            <a:endParaRPr lang="en-US"/>
          </a:p>
        </p:txBody>
      </p:sp>
    </p:spTree>
    <p:extLst>
      <p:ext uri="{BB962C8B-B14F-4D97-AF65-F5344CB8AC3E}">
        <p14:creationId xmlns:p14="http://schemas.microsoft.com/office/powerpoint/2010/main" val="371579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59F44-070E-ECA4-6ABE-4EE79AD52696}"/>
              </a:ext>
            </a:extLst>
          </p:cNvPr>
          <p:cNvSpPr>
            <a:spLocks noGrp="1"/>
          </p:cNvSpPr>
          <p:nvPr>
            <p:ph type="dt" sz="half" idx="10"/>
          </p:nvPr>
        </p:nvSpPr>
        <p:spPr/>
        <p:txBody>
          <a:bodyPr/>
          <a:lstStyle/>
          <a:p>
            <a:fld id="{ECB2CCEB-3B43-41BF-BAED-FED3DBEE9718}" type="datetimeFigureOut">
              <a:rPr lang="en-US" smtClean="0"/>
              <a:t>9/23/2024</a:t>
            </a:fld>
            <a:endParaRPr lang="en-US"/>
          </a:p>
        </p:txBody>
      </p:sp>
      <p:sp>
        <p:nvSpPr>
          <p:cNvPr id="3" name="Footer Placeholder 2">
            <a:extLst>
              <a:ext uri="{FF2B5EF4-FFF2-40B4-BE49-F238E27FC236}">
                <a16:creationId xmlns:a16="http://schemas.microsoft.com/office/drawing/2014/main" id="{E31658F6-9A43-A484-03C7-3D8BEA37F4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0D2D8-BBD6-31BF-7361-B2253DDAF4DD}"/>
              </a:ext>
            </a:extLst>
          </p:cNvPr>
          <p:cNvSpPr>
            <a:spLocks noGrp="1"/>
          </p:cNvSpPr>
          <p:nvPr>
            <p:ph type="sldNum" sz="quarter" idx="12"/>
          </p:nvPr>
        </p:nvSpPr>
        <p:spPr/>
        <p:txBody>
          <a:bodyPr/>
          <a:lstStyle/>
          <a:p>
            <a:fld id="{64611003-E316-49DE-BB2A-DBC0FDB34270}" type="slidenum">
              <a:rPr lang="en-US" smtClean="0"/>
              <a:t>‹#›</a:t>
            </a:fld>
            <a:endParaRPr lang="en-US"/>
          </a:p>
        </p:txBody>
      </p:sp>
    </p:spTree>
    <p:extLst>
      <p:ext uri="{BB962C8B-B14F-4D97-AF65-F5344CB8AC3E}">
        <p14:creationId xmlns:p14="http://schemas.microsoft.com/office/powerpoint/2010/main" val="86325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A6E4-6E6F-1058-CA53-58E2C216C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714EEF-57CC-FDC4-6B80-0FE3846687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658EC2-6231-7209-0EDB-C50C9639E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B76BB-9F42-C6CF-9611-2A039F346B52}"/>
              </a:ext>
            </a:extLst>
          </p:cNvPr>
          <p:cNvSpPr>
            <a:spLocks noGrp="1"/>
          </p:cNvSpPr>
          <p:nvPr>
            <p:ph type="dt" sz="half" idx="10"/>
          </p:nvPr>
        </p:nvSpPr>
        <p:spPr/>
        <p:txBody>
          <a:bodyPr/>
          <a:lstStyle/>
          <a:p>
            <a:fld id="{ECB2CCEB-3B43-41BF-BAED-FED3DBEE9718}" type="datetimeFigureOut">
              <a:rPr lang="en-US" smtClean="0"/>
              <a:t>9/23/2024</a:t>
            </a:fld>
            <a:endParaRPr lang="en-US"/>
          </a:p>
        </p:txBody>
      </p:sp>
      <p:sp>
        <p:nvSpPr>
          <p:cNvPr id="6" name="Footer Placeholder 5">
            <a:extLst>
              <a:ext uri="{FF2B5EF4-FFF2-40B4-BE49-F238E27FC236}">
                <a16:creationId xmlns:a16="http://schemas.microsoft.com/office/drawing/2014/main" id="{8CF3C10F-9CCE-6229-5E17-08B5DB27F9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A8A29D-AC3A-FC5F-D017-5487E1D23512}"/>
              </a:ext>
            </a:extLst>
          </p:cNvPr>
          <p:cNvSpPr>
            <a:spLocks noGrp="1"/>
          </p:cNvSpPr>
          <p:nvPr>
            <p:ph type="sldNum" sz="quarter" idx="12"/>
          </p:nvPr>
        </p:nvSpPr>
        <p:spPr/>
        <p:txBody>
          <a:bodyPr/>
          <a:lstStyle/>
          <a:p>
            <a:fld id="{64611003-E316-49DE-BB2A-DBC0FDB34270}" type="slidenum">
              <a:rPr lang="en-US" smtClean="0"/>
              <a:t>‹#›</a:t>
            </a:fld>
            <a:endParaRPr lang="en-US"/>
          </a:p>
        </p:txBody>
      </p:sp>
    </p:spTree>
    <p:extLst>
      <p:ext uri="{BB962C8B-B14F-4D97-AF65-F5344CB8AC3E}">
        <p14:creationId xmlns:p14="http://schemas.microsoft.com/office/powerpoint/2010/main" val="283778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06C8-D63E-B53D-067F-6BFFDFA7C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2FA22F-0559-C004-17C8-891F123E4F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011143-61A4-B851-57E5-87ECE7071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22C56-197E-2D2F-782F-4853F354A63E}"/>
              </a:ext>
            </a:extLst>
          </p:cNvPr>
          <p:cNvSpPr>
            <a:spLocks noGrp="1"/>
          </p:cNvSpPr>
          <p:nvPr>
            <p:ph type="dt" sz="half" idx="10"/>
          </p:nvPr>
        </p:nvSpPr>
        <p:spPr/>
        <p:txBody>
          <a:bodyPr/>
          <a:lstStyle/>
          <a:p>
            <a:fld id="{ECB2CCEB-3B43-41BF-BAED-FED3DBEE9718}" type="datetimeFigureOut">
              <a:rPr lang="en-US" smtClean="0"/>
              <a:t>9/23/2024</a:t>
            </a:fld>
            <a:endParaRPr lang="en-US"/>
          </a:p>
        </p:txBody>
      </p:sp>
      <p:sp>
        <p:nvSpPr>
          <p:cNvPr id="6" name="Footer Placeholder 5">
            <a:extLst>
              <a:ext uri="{FF2B5EF4-FFF2-40B4-BE49-F238E27FC236}">
                <a16:creationId xmlns:a16="http://schemas.microsoft.com/office/drawing/2014/main" id="{CE640BCC-6E0A-E09A-BBDD-50E83BBC5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7B7910-0B39-2089-551D-FCB2D558D131}"/>
              </a:ext>
            </a:extLst>
          </p:cNvPr>
          <p:cNvSpPr>
            <a:spLocks noGrp="1"/>
          </p:cNvSpPr>
          <p:nvPr>
            <p:ph type="sldNum" sz="quarter" idx="12"/>
          </p:nvPr>
        </p:nvSpPr>
        <p:spPr/>
        <p:txBody>
          <a:bodyPr/>
          <a:lstStyle/>
          <a:p>
            <a:fld id="{64611003-E316-49DE-BB2A-DBC0FDB34270}" type="slidenum">
              <a:rPr lang="en-US" smtClean="0"/>
              <a:t>‹#›</a:t>
            </a:fld>
            <a:endParaRPr lang="en-US"/>
          </a:p>
        </p:txBody>
      </p:sp>
    </p:spTree>
    <p:extLst>
      <p:ext uri="{BB962C8B-B14F-4D97-AF65-F5344CB8AC3E}">
        <p14:creationId xmlns:p14="http://schemas.microsoft.com/office/powerpoint/2010/main" val="25043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889B0-A1E7-F38C-9665-27C7EFCE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084D93-6498-C59E-3740-377EDA87B6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F26D3-C2C7-0C83-F04A-C86B219888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2CCEB-3B43-41BF-BAED-FED3DBEE9718}" type="datetimeFigureOut">
              <a:rPr lang="en-US" smtClean="0"/>
              <a:t>9/23/2024</a:t>
            </a:fld>
            <a:endParaRPr lang="en-US"/>
          </a:p>
        </p:txBody>
      </p:sp>
      <p:sp>
        <p:nvSpPr>
          <p:cNvPr id="5" name="Footer Placeholder 4">
            <a:extLst>
              <a:ext uri="{FF2B5EF4-FFF2-40B4-BE49-F238E27FC236}">
                <a16:creationId xmlns:a16="http://schemas.microsoft.com/office/drawing/2014/main" id="{67104054-ECC3-3F14-D730-906E55CA2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191DE1-D906-AA47-23EC-15FC0231C9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11003-E316-49DE-BB2A-DBC0FDB34270}" type="slidenum">
              <a:rPr lang="en-US" smtClean="0"/>
              <a:t>‹#›</a:t>
            </a:fld>
            <a:endParaRPr lang="en-US"/>
          </a:p>
        </p:txBody>
      </p:sp>
    </p:spTree>
    <p:extLst>
      <p:ext uri="{BB962C8B-B14F-4D97-AF65-F5344CB8AC3E}">
        <p14:creationId xmlns:p14="http://schemas.microsoft.com/office/powerpoint/2010/main" val="350619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slide" Target="slide6.xml"/><Relationship Id="rId18" Type="http://schemas.openxmlformats.org/officeDocument/2006/relationships/image" Target="../media/image17.png"/><Relationship Id="rId3" Type="http://schemas.microsoft.com/office/2007/relationships/media" Target="../media/media2.mp3"/><Relationship Id="rId21" Type="http://schemas.openxmlformats.org/officeDocument/2006/relationships/slide" Target="slide9.xml"/><Relationship Id="rId7" Type="http://schemas.openxmlformats.org/officeDocument/2006/relationships/image" Target="../media/image11.png"/><Relationship Id="rId12" Type="http://schemas.openxmlformats.org/officeDocument/2006/relationships/image" Target="../media/image13.png"/><Relationship Id="rId17" Type="http://schemas.openxmlformats.org/officeDocument/2006/relationships/slide" Target="slide10.xml"/><Relationship Id="rId2" Type="http://schemas.openxmlformats.org/officeDocument/2006/relationships/audio" Target="../media/media1.mp3"/><Relationship Id="rId16" Type="http://schemas.openxmlformats.org/officeDocument/2006/relationships/image" Target="../media/image16.png"/><Relationship Id="rId20" Type="http://schemas.openxmlformats.org/officeDocument/2006/relationships/slide" Target="slide7.xml"/><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slide" Target="slide4.xml"/><Relationship Id="rId5" Type="http://schemas.openxmlformats.org/officeDocument/2006/relationships/slideLayout" Target="../slideLayouts/slideLayout1.xml"/><Relationship Id="rId15" Type="http://schemas.openxmlformats.org/officeDocument/2006/relationships/image" Target="../media/image15.png"/><Relationship Id="rId23" Type="http://schemas.openxmlformats.org/officeDocument/2006/relationships/slide" Target="slide8.xml"/><Relationship Id="rId10" Type="http://schemas.microsoft.com/office/2007/relationships/hdphoto" Target="../media/hdphoto2.wdp"/><Relationship Id="rId19" Type="http://schemas.openxmlformats.org/officeDocument/2006/relationships/slide" Target="slide5.xml"/><Relationship Id="rId4" Type="http://schemas.openxmlformats.org/officeDocument/2006/relationships/audio" Target="../media/media2.mp3"/><Relationship Id="rId9" Type="http://schemas.openxmlformats.org/officeDocument/2006/relationships/image" Target="../media/image12.png"/><Relationship Id="rId14" Type="http://schemas.openxmlformats.org/officeDocument/2006/relationships/image" Target="../media/image14.png"/><Relationship Id="rId22"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8B0D99A4-F096-6F59-0912-A1215EF748F4}"/>
              </a:ext>
            </a:extLst>
          </p:cNvPr>
          <p:cNvPicPr>
            <a:picLocks noChangeAspect="1"/>
          </p:cNvPicPr>
          <p:nvPr/>
        </p:nvPicPr>
        <p:blipFill>
          <a:blip r:embed="rId6"/>
          <a:stretch>
            <a:fillRect/>
          </a:stretch>
        </p:blipFill>
        <p:spPr>
          <a:xfrm>
            <a:off x="1066361" y="2107955"/>
            <a:ext cx="10120237" cy="4432176"/>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704375" cy="954107"/>
          </a:xfrm>
          <a:prstGeom prst="rect">
            <a:avLst/>
          </a:prstGeom>
          <a:noFill/>
        </p:spPr>
        <p:txBody>
          <a:bodyPr wrap="square" rtlCol="0">
            <a:spAutoFit/>
          </a:bodyPr>
          <a:lstStyle/>
          <a:p>
            <a:pPr lvl="0" algn="just">
              <a:defRPr/>
            </a:pPr>
            <a:r>
              <a:rPr lang="vi-VN" sz="2800" b="1" dirty="0">
                <a:solidFill>
                  <a:prstClr val="black"/>
                </a:solidFill>
                <a:latin typeface="Cambria" panose="02040503050406030204" pitchFamily="18" charset="0"/>
              </a:rPr>
              <a:t>Tìm các từ dùng để xưng hô trong mỗi đoạn dưới đây. Nhận xét về thái độ của người nói qua các từ đó.</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5" name="TextBox 4">
            <a:extLst>
              <a:ext uri="{FF2B5EF4-FFF2-40B4-BE49-F238E27FC236}">
                <a16:creationId xmlns:a16="http://schemas.microsoft.com/office/drawing/2014/main" id="{F5414934-3C7F-83A2-6D49-FE3C0A9F8391}"/>
              </a:ext>
            </a:extLst>
          </p:cNvPr>
          <p:cNvSpPr txBox="1"/>
          <p:nvPr/>
        </p:nvSpPr>
        <p:spPr>
          <a:xfrm>
            <a:off x="476251" y="1552005"/>
            <a:ext cx="11268074" cy="4893647"/>
          </a:xfrm>
          <a:prstGeom prst="rect">
            <a:avLst/>
          </a:prstGeom>
          <a:noFill/>
        </p:spPr>
        <p:txBody>
          <a:bodyPr wrap="square">
            <a:spAutoFit/>
          </a:bodyPr>
          <a:lstStyle/>
          <a:p>
            <a:r>
              <a:rPr lang="vi-VN" sz="2400" dirty="0">
                <a:latin typeface="Cambria" panose="02040503050406030204" pitchFamily="18" charset="0"/>
                <a:ea typeface="Cambria" panose="02040503050406030204" pitchFamily="18" charset="0"/>
              </a:rPr>
              <a:t>a. Trông thấy tôi theo mẹ vào đến cổng, bà buông cái chổi, chạy ra nắm tay tôi.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Cu Dũng lớn ngần này rồi ư?</a:t>
            </a:r>
          </a:p>
          <a:p>
            <a:r>
              <a:rPr lang="vi-VN"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Bà xăng xái xuống bếp lấy dao ra vườn chặt mía đem vào.</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Mía ngọt lắm, mẹ con ăn đi cho đỡ khát.</a:t>
            </a:r>
          </a:p>
          <a:p>
            <a:r>
              <a:rPr lang="vi-VN" sz="2400" dirty="0">
                <a:latin typeface="Cambria" panose="02040503050406030204" pitchFamily="18" charset="0"/>
                <a:ea typeface="Cambria" panose="02040503050406030204" pitchFamily="18" charset="0"/>
              </a:rPr>
              <a:t>Bà róc, bà tiện, bà chẻ từng khẩu mía đưa cho tôi: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Ăn đi! Cháu ăn đi! Răng bà yếu rồi, bà chả nhai được đâu.</a:t>
            </a:r>
          </a:p>
          <a:p>
            <a:pPr algn="r"/>
            <a:r>
              <a:rPr lang="vi-VN" sz="2400" dirty="0">
                <a:latin typeface="Cambria" panose="02040503050406030204" pitchFamily="18" charset="0"/>
                <a:ea typeface="Cambria" panose="02040503050406030204" pitchFamily="18" charset="0"/>
              </a:rPr>
              <a:t>(</a:t>
            </a:r>
            <a:r>
              <a:rPr lang="vi-VN" sz="2400" i="1" dirty="0">
                <a:latin typeface="Cambria" panose="02040503050406030204" pitchFamily="18" charset="0"/>
                <a:ea typeface="Cambria" panose="02040503050406030204" pitchFamily="18" charset="0"/>
              </a:rPr>
              <a:t>Theo</a:t>
            </a:r>
            <a:r>
              <a:rPr lang="vi-VN" sz="2400" dirty="0">
                <a:latin typeface="Cambria" panose="02040503050406030204" pitchFamily="18" charset="0"/>
                <a:ea typeface="Cambria" panose="02040503050406030204" pitchFamily="18" charset="0"/>
              </a:rPr>
              <a:t> Vũ Tú Nam)</a:t>
            </a:r>
          </a:p>
          <a:p>
            <a:r>
              <a:rPr lang="vi-VN" sz="2400" dirty="0">
                <a:latin typeface="Cambria" panose="02040503050406030204" pitchFamily="18" charset="0"/>
                <a:ea typeface="Cambria" panose="02040503050406030204" pitchFamily="18" charset="0"/>
              </a:rPr>
              <a:t>b. Cánh cam vùng chạy, nhớn nhác tìm lối thoát. Chuột cống cười phá lên:</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Ha ha! Ta đã cho bịt kín tất cả lối ra vào. Nhà ngươi chớ có nhọc công vô ích! Tất cả các ngươi đã trở thành nô lệ của ta. Dưới cống này, ta là chúa tể, các ngươi không biết sao?</a:t>
            </a:r>
          </a:p>
          <a:p>
            <a:pPr algn="r"/>
            <a:r>
              <a:rPr lang="vi-VN" sz="2400" dirty="0">
                <a:latin typeface="Cambria" panose="02040503050406030204" pitchFamily="18" charset="0"/>
                <a:ea typeface="Cambria" panose="02040503050406030204" pitchFamily="18" charset="0"/>
              </a:rPr>
              <a:t>(Vũ Tú Nam)</a:t>
            </a: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2"/>
          <a:stretch>
            <a:fillRect/>
          </a:stretch>
        </p:blipFill>
        <p:spPr>
          <a:xfrm>
            <a:off x="524751" y="389131"/>
            <a:ext cx="1658256" cy="963251"/>
          </a:xfrm>
          <a:prstGeom prst="rect">
            <a:avLst/>
          </a:prstGeom>
        </p:spPr>
      </p:pic>
    </p:spTree>
    <p:extLst>
      <p:ext uri="{BB962C8B-B14F-4D97-AF65-F5344CB8AC3E}">
        <p14:creationId xmlns:p14="http://schemas.microsoft.com/office/powerpoint/2010/main" val="27841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704375" cy="954107"/>
          </a:xfrm>
          <a:prstGeom prst="rect">
            <a:avLst/>
          </a:prstGeom>
          <a:noFill/>
        </p:spPr>
        <p:txBody>
          <a:bodyPr wrap="square" rtlCol="0">
            <a:spAutoFit/>
          </a:bodyPr>
          <a:lstStyle/>
          <a:p>
            <a:pPr lvl="0" algn="just">
              <a:defRPr/>
            </a:pPr>
            <a:r>
              <a:rPr lang="vi-VN" sz="2800" b="1" dirty="0">
                <a:solidFill>
                  <a:prstClr val="black"/>
                </a:solidFill>
                <a:latin typeface="Cambria" panose="02040503050406030204" pitchFamily="18" charset="0"/>
              </a:rPr>
              <a:t>Tìm các từ dùng để xưng hô trong mỗi đoạn dưới đây. Nhận xét về thái độ của người nói qua các từ đó.</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5" name="TextBox 4">
            <a:extLst>
              <a:ext uri="{FF2B5EF4-FFF2-40B4-BE49-F238E27FC236}">
                <a16:creationId xmlns:a16="http://schemas.microsoft.com/office/drawing/2014/main" id="{F5414934-3C7F-83A2-6D49-FE3C0A9F8391}"/>
              </a:ext>
            </a:extLst>
          </p:cNvPr>
          <p:cNvSpPr txBox="1"/>
          <p:nvPr/>
        </p:nvSpPr>
        <p:spPr>
          <a:xfrm>
            <a:off x="476251" y="1552005"/>
            <a:ext cx="11268074" cy="4893647"/>
          </a:xfrm>
          <a:prstGeom prst="rect">
            <a:avLst/>
          </a:prstGeom>
          <a:noFill/>
        </p:spPr>
        <p:txBody>
          <a:bodyPr wrap="square">
            <a:spAutoFit/>
          </a:bodyPr>
          <a:lstStyle/>
          <a:p>
            <a:r>
              <a:rPr lang="vi-VN" sz="2400" dirty="0">
                <a:latin typeface="Cambria" panose="02040503050406030204" pitchFamily="18" charset="0"/>
                <a:ea typeface="Cambria" panose="02040503050406030204" pitchFamily="18" charset="0"/>
              </a:rPr>
              <a:t>a. Trông thấy tôi theo mẹ vào đến cổng, bà buông cái chổi, chạy ra nắm tay tôi.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Cu Dũng lớn ngần này rồi ư?</a:t>
            </a:r>
          </a:p>
          <a:p>
            <a:r>
              <a:rPr lang="vi-VN"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Bà xăng xái xuống bếp lấy dao ra vườn chặt mía đem vào.</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Mía ngọt lắm, mẹ con ăn đi cho đỡ khát.</a:t>
            </a:r>
          </a:p>
          <a:p>
            <a:r>
              <a:rPr lang="vi-VN" sz="2400" dirty="0">
                <a:latin typeface="Cambria" panose="02040503050406030204" pitchFamily="18" charset="0"/>
                <a:ea typeface="Cambria" panose="02040503050406030204" pitchFamily="18" charset="0"/>
              </a:rPr>
              <a:t>Bà róc, bà tiện, bà chẻ từng khẩu mía đưa cho tôi: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Ăn đi! Cháu ăn đi! Răng bà yếu rồi, bà chả nhai được đâu.</a:t>
            </a:r>
          </a:p>
          <a:p>
            <a:pPr algn="r"/>
            <a:r>
              <a:rPr lang="vi-VN" sz="2400" dirty="0">
                <a:latin typeface="Cambria" panose="02040503050406030204" pitchFamily="18" charset="0"/>
                <a:ea typeface="Cambria" panose="02040503050406030204" pitchFamily="18" charset="0"/>
              </a:rPr>
              <a:t>(</a:t>
            </a:r>
            <a:r>
              <a:rPr lang="vi-VN" sz="2400" i="1" dirty="0">
                <a:latin typeface="Cambria" panose="02040503050406030204" pitchFamily="18" charset="0"/>
                <a:ea typeface="Cambria" panose="02040503050406030204" pitchFamily="18" charset="0"/>
              </a:rPr>
              <a:t>Theo</a:t>
            </a:r>
            <a:r>
              <a:rPr lang="vi-VN" sz="2400" dirty="0">
                <a:latin typeface="Cambria" panose="02040503050406030204" pitchFamily="18" charset="0"/>
                <a:ea typeface="Cambria" panose="02040503050406030204" pitchFamily="18" charset="0"/>
              </a:rPr>
              <a:t> Vũ Tú Nam)</a:t>
            </a:r>
          </a:p>
          <a:p>
            <a:r>
              <a:rPr lang="vi-VN" sz="2400" dirty="0">
                <a:latin typeface="Cambria" panose="02040503050406030204" pitchFamily="18" charset="0"/>
                <a:ea typeface="Cambria" panose="02040503050406030204" pitchFamily="18" charset="0"/>
              </a:rPr>
              <a:t>b. Cánh cam vùng chạy, nhớn nhác tìm lối thoát. Chuột cống cười phá lên:</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Ha ha! Ta đã cho bịt kín tất cả lối ra vào. Nhà ngươi chớ có nhọc công vô ích! Tất cả các ngươi đã trở thành nô lệ của ta. Dưới cống này, ta là chúa tể, các ngươi không biết sao?</a:t>
            </a:r>
          </a:p>
          <a:p>
            <a:pPr algn="r"/>
            <a:r>
              <a:rPr lang="vi-VN" sz="2400" dirty="0">
                <a:latin typeface="Cambria" panose="02040503050406030204" pitchFamily="18" charset="0"/>
                <a:ea typeface="Cambria" panose="02040503050406030204" pitchFamily="18" charset="0"/>
              </a:rPr>
              <a:t>(Vũ Tú Nam)</a:t>
            </a: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2"/>
          <a:stretch>
            <a:fillRect/>
          </a:stretch>
        </p:blipFill>
        <p:spPr>
          <a:xfrm>
            <a:off x="524751" y="389131"/>
            <a:ext cx="1658256" cy="963251"/>
          </a:xfrm>
          <a:prstGeom prst="rect">
            <a:avLst/>
          </a:prstGeom>
        </p:spPr>
      </p:pic>
      <p:cxnSp>
        <p:nvCxnSpPr>
          <p:cNvPr id="6" name="Straight Connector 5">
            <a:extLst>
              <a:ext uri="{FF2B5EF4-FFF2-40B4-BE49-F238E27FC236}">
                <a16:creationId xmlns:a16="http://schemas.microsoft.com/office/drawing/2014/main" id="{D71BB1ED-313F-EEA5-4D1A-E4EBB8B1F444}"/>
              </a:ext>
            </a:extLst>
          </p:cNvPr>
          <p:cNvCxnSpPr>
            <a:cxnSpLocks/>
            <a:stCxn id="3" idx="1"/>
          </p:cNvCxnSpPr>
          <p:nvPr/>
        </p:nvCxnSpPr>
        <p:spPr>
          <a:xfrm>
            <a:off x="2477975" y="809202"/>
            <a:ext cx="4888596"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C9C514A-EA15-2B97-CB3E-B0522A0B8488}"/>
              </a:ext>
            </a:extLst>
          </p:cNvPr>
          <p:cNvCxnSpPr>
            <a:cxnSpLocks/>
          </p:cNvCxnSpPr>
          <p:nvPr/>
        </p:nvCxnSpPr>
        <p:spPr>
          <a:xfrm>
            <a:off x="3205727" y="1187634"/>
            <a:ext cx="3082057"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4887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354685" y="172244"/>
            <a:ext cx="8704375" cy="954107"/>
          </a:xfrm>
          <a:prstGeom prst="rect">
            <a:avLst/>
          </a:prstGeom>
          <a:noFill/>
        </p:spPr>
        <p:txBody>
          <a:bodyPr wrap="square" rtlCol="0">
            <a:spAutoFit/>
          </a:bodyPr>
          <a:lstStyle/>
          <a:p>
            <a:pPr lvl="0" algn="just">
              <a:defRPr/>
            </a:pPr>
            <a:r>
              <a:rPr lang="vi-VN" sz="2800" b="1" u="sng" dirty="0">
                <a:solidFill>
                  <a:prstClr val="black"/>
                </a:solidFill>
                <a:latin typeface="Cambria" panose="02040503050406030204" pitchFamily="18" charset="0"/>
              </a:rPr>
              <a:t>Tìm các từ dùng để xưng hô </a:t>
            </a:r>
            <a:r>
              <a:rPr lang="vi-VN" sz="2800" b="1" dirty="0">
                <a:solidFill>
                  <a:prstClr val="black"/>
                </a:solidFill>
                <a:latin typeface="Cambria" panose="02040503050406030204" pitchFamily="18" charset="0"/>
              </a:rPr>
              <a:t>trong mỗi đoạn dưới đây. </a:t>
            </a:r>
            <a:r>
              <a:rPr lang="vi-VN" sz="2800" b="1" u="sng" dirty="0">
                <a:solidFill>
                  <a:prstClr val="black"/>
                </a:solidFill>
                <a:latin typeface="Cambria" panose="02040503050406030204" pitchFamily="18" charset="0"/>
              </a:rPr>
              <a:t>Nhận xét về thái độ </a:t>
            </a:r>
            <a:r>
              <a:rPr lang="vi-VN" sz="2800" b="1" dirty="0">
                <a:solidFill>
                  <a:prstClr val="black"/>
                </a:solidFill>
                <a:latin typeface="Cambria" panose="02040503050406030204" pitchFamily="18" charset="0"/>
              </a:rPr>
              <a:t>của người nói qua các từ đó.</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5" name="TextBox 4">
            <a:extLst>
              <a:ext uri="{FF2B5EF4-FFF2-40B4-BE49-F238E27FC236}">
                <a16:creationId xmlns:a16="http://schemas.microsoft.com/office/drawing/2014/main" id="{F5414934-3C7F-83A2-6D49-FE3C0A9F8391}"/>
              </a:ext>
            </a:extLst>
          </p:cNvPr>
          <p:cNvSpPr txBox="1"/>
          <p:nvPr/>
        </p:nvSpPr>
        <p:spPr>
          <a:xfrm>
            <a:off x="476251" y="1356796"/>
            <a:ext cx="11268074" cy="3046988"/>
          </a:xfrm>
          <a:prstGeom prst="rect">
            <a:avLst/>
          </a:prstGeom>
          <a:noFill/>
        </p:spPr>
        <p:txBody>
          <a:bodyPr wrap="square">
            <a:spAutoFit/>
          </a:bodyPr>
          <a:lstStyle/>
          <a:p>
            <a:r>
              <a:rPr lang="vi-VN" sz="2400" dirty="0">
                <a:latin typeface="Cambria" panose="02040503050406030204" pitchFamily="18" charset="0"/>
                <a:ea typeface="Cambria" panose="02040503050406030204" pitchFamily="18" charset="0"/>
              </a:rPr>
              <a:t>a. Trông thấy tôi theo mẹ vào đến cổng, bà buông cái chổi, chạy ra nắm tay tôi.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Cu Dũng lớn ngần này rồi ư?</a:t>
            </a:r>
          </a:p>
          <a:p>
            <a:r>
              <a:rPr lang="vi-VN"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Bà xăng xái xuống bếp lấy dao ra vườn chặt mía đem vào.</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Mía ngọt lắm, mẹ con ăn đi cho đỡ khát.</a:t>
            </a:r>
          </a:p>
          <a:p>
            <a:r>
              <a:rPr lang="vi-VN" sz="2400" dirty="0">
                <a:latin typeface="Cambria" panose="02040503050406030204" pitchFamily="18" charset="0"/>
                <a:ea typeface="Cambria" panose="02040503050406030204" pitchFamily="18" charset="0"/>
              </a:rPr>
              <a:t>Bà </a:t>
            </a:r>
            <a:r>
              <a:rPr lang="vi-VN" sz="2400" dirty="0">
                <a:solidFill>
                  <a:srgbClr val="FF0000"/>
                </a:solidFill>
                <a:latin typeface="Cambria" panose="02040503050406030204" pitchFamily="18" charset="0"/>
                <a:ea typeface="Cambria" panose="02040503050406030204" pitchFamily="18" charset="0"/>
              </a:rPr>
              <a:t>róc</a:t>
            </a:r>
            <a:r>
              <a:rPr lang="vi-VN" sz="2400" dirty="0">
                <a:latin typeface="Cambria" panose="02040503050406030204" pitchFamily="18" charset="0"/>
                <a:ea typeface="Cambria" panose="02040503050406030204" pitchFamily="18" charset="0"/>
              </a:rPr>
              <a:t>, bà </a:t>
            </a:r>
            <a:r>
              <a:rPr lang="vi-VN" sz="2400" dirty="0">
                <a:solidFill>
                  <a:srgbClr val="FF0000"/>
                </a:solidFill>
                <a:latin typeface="Cambria" panose="02040503050406030204" pitchFamily="18" charset="0"/>
                <a:ea typeface="Cambria" panose="02040503050406030204" pitchFamily="18" charset="0"/>
              </a:rPr>
              <a:t>tiện</a:t>
            </a:r>
            <a:r>
              <a:rPr lang="vi-VN" sz="2400" dirty="0">
                <a:latin typeface="Cambria" panose="02040503050406030204" pitchFamily="18" charset="0"/>
                <a:ea typeface="Cambria" panose="02040503050406030204" pitchFamily="18" charset="0"/>
              </a:rPr>
              <a:t>, bà </a:t>
            </a:r>
            <a:r>
              <a:rPr lang="vi-VN" sz="2400" dirty="0">
                <a:solidFill>
                  <a:srgbClr val="FF0000"/>
                </a:solidFill>
                <a:latin typeface="Cambria" panose="02040503050406030204" pitchFamily="18" charset="0"/>
                <a:ea typeface="Cambria" panose="02040503050406030204" pitchFamily="18" charset="0"/>
              </a:rPr>
              <a:t>chẻ</a:t>
            </a:r>
            <a:r>
              <a:rPr lang="vi-VN" sz="2400" dirty="0">
                <a:latin typeface="Cambria" panose="02040503050406030204" pitchFamily="18" charset="0"/>
                <a:ea typeface="Cambria" panose="02040503050406030204" pitchFamily="18" charset="0"/>
              </a:rPr>
              <a:t> từng </a:t>
            </a:r>
            <a:r>
              <a:rPr lang="vi-VN" sz="2400" dirty="0">
                <a:solidFill>
                  <a:srgbClr val="FF0000"/>
                </a:solidFill>
                <a:latin typeface="Cambria" panose="02040503050406030204" pitchFamily="18" charset="0"/>
                <a:ea typeface="Cambria" panose="02040503050406030204" pitchFamily="18" charset="0"/>
              </a:rPr>
              <a:t>khẩu</a:t>
            </a:r>
            <a:r>
              <a:rPr lang="vi-VN" sz="2400" dirty="0">
                <a:latin typeface="Cambria" panose="02040503050406030204" pitchFamily="18" charset="0"/>
                <a:ea typeface="Cambria" panose="02040503050406030204" pitchFamily="18" charset="0"/>
              </a:rPr>
              <a:t> mía đưa cho tôi: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Ăn đi! Cháu ăn đi! Răng bà yếu rồi, bà chả nhai được đâu.</a:t>
            </a:r>
          </a:p>
          <a:p>
            <a:pPr algn="r"/>
            <a:r>
              <a:rPr lang="vi-VN" sz="2400" dirty="0">
                <a:latin typeface="Cambria" panose="02040503050406030204" pitchFamily="18" charset="0"/>
                <a:ea typeface="Cambria" panose="02040503050406030204" pitchFamily="18" charset="0"/>
              </a:rPr>
              <a:t>(</a:t>
            </a:r>
            <a:r>
              <a:rPr lang="vi-VN" sz="2400" i="1" dirty="0">
                <a:latin typeface="Cambria" panose="02040503050406030204" pitchFamily="18" charset="0"/>
                <a:ea typeface="Cambria" panose="02040503050406030204" pitchFamily="18" charset="0"/>
              </a:rPr>
              <a:t>Theo</a:t>
            </a:r>
            <a:r>
              <a:rPr lang="vi-VN" sz="2400" dirty="0">
                <a:latin typeface="Cambria" panose="02040503050406030204" pitchFamily="18" charset="0"/>
                <a:ea typeface="Cambria" panose="02040503050406030204" pitchFamily="18" charset="0"/>
              </a:rPr>
              <a:t> Vũ Tú Nam)</a:t>
            </a: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2"/>
          <a:stretch>
            <a:fillRect/>
          </a:stretch>
        </p:blipFill>
        <p:spPr>
          <a:xfrm>
            <a:off x="476251" y="163100"/>
            <a:ext cx="1658256" cy="963251"/>
          </a:xfrm>
          <a:prstGeom prst="rect">
            <a:avLst/>
          </a:prstGeom>
        </p:spPr>
      </p:pic>
      <p:sp>
        <p:nvSpPr>
          <p:cNvPr id="8" name="Double Wave 7">
            <a:extLst>
              <a:ext uri="{FF2B5EF4-FFF2-40B4-BE49-F238E27FC236}">
                <a16:creationId xmlns:a16="http://schemas.microsoft.com/office/drawing/2014/main" id="{0E817108-C55B-55A3-BF44-021A253535E9}"/>
              </a:ext>
            </a:extLst>
          </p:cNvPr>
          <p:cNvSpPr/>
          <p:nvPr/>
        </p:nvSpPr>
        <p:spPr>
          <a:xfrm>
            <a:off x="476251" y="4403784"/>
            <a:ext cx="10876693" cy="2126751"/>
          </a:xfrm>
          <a:prstGeom prst="doubleWave">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dao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miệng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endParaRPr lang="en-US" sz="2800" dirty="0">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3655359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C5D421-6164-DCD6-36C6-E1386DD53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733" y="1075041"/>
            <a:ext cx="4140485" cy="3794910"/>
          </a:xfrm>
          <a:prstGeom prst="rect">
            <a:avLst/>
          </a:prstGeom>
        </p:spPr>
      </p:pic>
      <p:pic>
        <p:nvPicPr>
          <p:cNvPr id="5" name="Picture 4">
            <a:extLst>
              <a:ext uri="{FF2B5EF4-FFF2-40B4-BE49-F238E27FC236}">
                <a16:creationId xmlns:a16="http://schemas.microsoft.com/office/drawing/2014/main" id="{E94E72C8-43C1-A9A3-AC0A-C0C160569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75041"/>
            <a:ext cx="3079679" cy="3591969"/>
          </a:xfrm>
          <a:prstGeom prst="rect">
            <a:avLst/>
          </a:prstGeom>
        </p:spPr>
      </p:pic>
      <p:pic>
        <p:nvPicPr>
          <p:cNvPr id="7" name="Picture 6">
            <a:extLst>
              <a:ext uri="{FF2B5EF4-FFF2-40B4-BE49-F238E27FC236}">
                <a16:creationId xmlns:a16="http://schemas.microsoft.com/office/drawing/2014/main" id="{3CCF4594-BC75-67E0-B202-CD0E893D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0854" y="1075041"/>
            <a:ext cx="2791146" cy="3591969"/>
          </a:xfrm>
          <a:prstGeom prst="rect">
            <a:avLst/>
          </a:prstGeom>
        </p:spPr>
      </p:pic>
      <p:sp>
        <p:nvSpPr>
          <p:cNvPr id="8" name="TextBox 7">
            <a:extLst>
              <a:ext uri="{FF2B5EF4-FFF2-40B4-BE49-F238E27FC236}">
                <a16:creationId xmlns:a16="http://schemas.microsoft.com/office/drawing/2014/main" id="{B7547370-04B6-3A58-19D0-2D373E238A87}"/>
              </a:ext>
            </a:extLst>
          </p:cNvPr>
          <p:cNvSpPr txBox="1"/>
          <p:nvPr/>
        </p:nvSpPr>
        <p:spPr>
          <a:xfrm>
            <a:off x="873302" y="4982966"/>
            <a:ext cx="1183337" cy="461665"/>
          </a:xfrm>
          <a:prstGeom prst="rect">
            <a:avLst/>
          </a:prstGeom>
          <a:noFill/>
        </p:spPr>
        <p:txBody>
          <a:bodyPr wrap="none" rtlCol="0">
            <a:spAutoFit/>
          </a:bodyPr>
          <a:lstStyle/>
          <a:p>
            <a:r>
              <a:rPr lang="en-US" sz="2400" b="1" dirty="0" err="1">
                <a:latin typeface="Times New Roman" panose="02020603050405020304" pitchFamily="18" charset="0"/>
                <a:cs typeface="Times New Roman" panose="02020603050405020304" pitchFamily="18" charset="0"/>
              </a:rPr>
              <a:t>róc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mía</a:t>
            </a:r>
            <a:endParaRPr lang="en-US" sz="24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EF1EC3B-4CA2-254A-1BA7-CA9871010544}"/>
              </a:ext>
            </a:extLst>
          </p:cNvPr>
          <p:cNvSpPr txBox="1"/>
          <p:nvPr/>
        </p:nvSpPr>
        <p:spPr>
          <a:xfrm>
            <a:off x="10251895" y="4869951"/>
            <a:ext cx="1492716" cy="461665"/>
          </a:xfrm>
          <a:prstGeom prst="rect">
            <a:avLst/>
          </a:prstGeom>
          <a:noFill/>
        </p:spPr>
        <p:txBody>
          <a:bodyPr wrap="none" rtlCol="0">
            <a:spAutoFit/>
          </a:bodyPr>
          <a:lstStyle/>
          <a:p>
            <a:r>
              <a:rPr lang="en-US" sz="2400" b="1" dirty="0" err="1">
                <a:latin typeface="Times New Roman" panose="02020603050405020304" pitchFamily="18" charset="0"/>
                <a:cs typeface="Times New Roman" panose="02020603050405020304" pitchFamily="18" charset="0"/>
              </a:rPr>
              <a:t>Khẩu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mía</a:t>
            </a:r>
            <a:endParaRPr lang="en-US" sz="24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D10417E-D144-225B-8EF2-9CDC5A402438}"/>
              </a:ext>
            </a:extLst>
          </p:cNvPr>
          <p:cNvSpPr txBox="1"/>
          <p:nvPr/>
        </p:nvSpPr>
        <p:spPr>
          <a:xfrm>
            <a:off x="7114351" y="4869951"/>
            <a:ext cx="1200970" cy="461665"/>
          </a:xfrm>
          <a:prstGeom prst="rect">
            <a:avLst/>
          </a:prstGeom>
          <a:noFill/>
        </p:spPr>
        <p:txBody>
          <a:bodyPr wrap="none" rtlCol="0">
            <a:spAutoFit/>
          </a:bodyPr>
          <a:lstStyle/>
          <a:p>
            <a:r>
              <a:rPr lang="en-US" sz="2400" b="1" dirty="0" err="1">
                <a:latin typeface="Times New Roman" panose="02020603050405020304" pitchFamily="18" charset="0"/>
                <a:cs typeface="Times New Roman" panose="02020603050405020304" pitchFamily="18" charset="0"/>
              </a:rPr>
              <a:t>chẻ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mía</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25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04E0BA2-EB50-FEC0-E871-3FC739A4FA59}"/>
              </a:ext>
            </a:extLst>
          </p:cNvPr>
          <p:cNvSpPr txBox="1"/>
          <p:nvPr/>
        </p:nvSpPr>
        <p:spPr>
          <a:xfrm>
            <a:off x="1285875" y="417076"/>
            <a:ext cx="10287000" cy="2554545"/>
          </a:xfrm>
          <a:prstGeom prst="rect">
            <a:avLst/>
          </a:prstGeom>
          <a:noFill/>
        </p:spPr>
        <p:txBody>
          <a:bodyPr wrap="square">
            <a:spAutoFit/>
          </a:bodyPr>
          <a:lstStyle/>
          <a:p>
            <a:r>
              <a:rPr lang="vi-VN" sz="2000" dirty="0">
                <a:latin typeface="Cambria" panose="02040503050406030204" pitchFamily="18" charset="0"/>
                <a:ea typeface="Cambria" panose="02040503050406030204" pitchFamily="18" charset="0"/>
              </a:rPr>
              <a:t>a. Trông thấy tôi theo mẹ vào đến cổng, bà buông cái chổi, chạy ra nắm tay tôi.</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Cu Dũng lớn ngần này rồi ư?</a:t>
            </a:r>
          </a:p>
          <a:p>
            <a:r>
              <a:rPr lang="vi-VN"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Bà xăng xái xuống bếp lấy dao ra vườn chặt mía đem vào.</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Mía ngọt lắm, mẹ con ăn đi cho đỡ khát.</a:t>
            </a:r>
          </a:p>
          <a:p>
            <a:r>
              <a:rPr lang="vi-VN" sz="2000" dirty="0">
                <a:latin typeface="Cambria" panose="02040503050406030204" pitchFamily="18" charset="0"/>
                <a:ea typeface="Cambria" panose="02040503050406030204" pitchFamily="18" charset="0"/>
              </a:rPr>
              <a:t>Bà róc, bà tiện, bà chẻ từng khẩu mía đưa cho tôi:</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Ăn đi! Cháu ăn đi! Răng bà yếu rồi, bà chả nhai được đâu.</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Vũ Tú Nam)</a:t>
            </a:r>
          </a:p>
        </p:txBody>
      </p:sp>
      <p:cxnSp>
        <p:nvCxnSpPr>
          <p:cNvPr id="16" name="Straight Connector 15">
            <a:extLst>
              <a:ext uri="{FF2B5EF4-FFF2-40B4-BE49-F238E27FC236}">
                <a16:creationId xmlns:a16="http://schemas.microsoft.com/office/drawing/2014/main" id="{8163A03F-6B46-D3B1-6CBC-56D8860A597D}"/>
              </a:ext>
            </a:extLst>
          </p:cNvPr>
          <p:cNvCxnSpPr>
            <a:cxnSpLocks/>
          </p:cNvCxnSpPr>
          <p:nvPr/>
        </p:nvCxnSpPr>
        <p:spPr>
          <a:xfrm>
            <a:off x="1676400" y="1095375"/>
            <a:ext cx="923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518BCB-37A8-028F-5389-B2FF9E263583}"/>
              </a:ext>
            </a:extLst>
          </p:cNvPr>
          <p:cNvCxnSpPr>
            <a:cxnSpLocks/>
          </p:cNvCxnSpPr>
          <p:nvPr/>
        </p:nvCxnSpPr>
        <p:spPr>
          <a:xfrm>
            <a:off x="2476500" y="2600325"/>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2C05CE-0236-7EF7-D245-07CFEBB4533B}"/>
              </a:ext>
            </a:extLst>
          </p:cNvPr>
          <p:cNvCxnSpPr>
            <a:cxnSpLocks/>
          </p:cNvCxnSpPr>
          <p:nvPr/>
        </p:nvCxnSpPr>
        <p:spPr>
          <a:xfrm>
            <a:off x="4305300" y="2590800"/>
            <a:ext cx="295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BFD60F-F9D1-9086-183D-73DDF6A79327}"/>
              </a:ext>
            </a:extLst>
          </p:cNvPr>
          <p:cNvCxnSpPr>
            <a:cxnSpLocks/>
          </p:cNvCxnSpPr>
          <p:nvPr/>
        </p:nvCxnSpPr>
        <p:spPr>
          <a:xfrm>
            <a:off x="3286125" y="1981200"/>
            <a:ext cx="7239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64648460-56CB-64C6-EB9F-88C2D45F03E6}"/>
              </a:ext>
            </a:extLst>
          </p:cNvPr>
          <p:cNvGrpSpPr/>
          <p:nvPr/>
        </p:nvGrpSpPr>
        <p:grpSpPr>
          <a:xfrm>
            <a:off x="1065835" y="3226397"/>
            <a:ext cx="9887915" cy="1326553"/>
            <a:chOff x="6812132" y="1469859"/>
            <a:chExt cx="4470911" cy="1681555"/>
          </a:xfrm>
        </p:grpSpPr>
        <p:sp>
          <p:nvSpPr>
            <p:cNvPr id="25" name="矩形: 圆角 7">
              <a:extLst>
                <a:ext uri="{FF2B5EF4-FFF2-40B4-BE49-F238E27FC236}">
                  <a16:creationId xmlns:a16="http://schemas.microsoft.com/office/drawing/2014/main" id="{4FD02017-A9E8-12DF-B942-B7BF2CC074FE}"/>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6" name="TextBox 25">
              <a:extLst>
                <a:ext uri="{FF2B5EF4-FFF2-40B4-BE49-F238E27FC236}">
                  <a16:creationId xmlns:a16="http://schemas.microsoft.com/office/drawing/2014/main" id="{24BCFC78-D792-3028-9E5C-546EE02AAC0C}"/>
                </a:ext>
              </a:extLst>
            </p:cNvPr>
            <p:cNvSpPr txBox="1"/>
            <p:nvPr/>
          </p:nvSpPr>
          <p:spPr>
            <a:xfrm>
              <a:off x="6877171" y="1603397"/>
              <a:ext cx="4356886" cy="10533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FF0000"/>
                  </a:solidFill>
                  <a:effectLst/>
                  <a:latin typeface="Cambria" panose="02040503050406030204" pitchFamily="18" charset="0"/>
                  <a:ea typeface="Cambria" panose="02040503050406030204" pitchFamily="18" charset="0"/>
                </a:rPr>
                <a:t>- </a:t>
              </a:r>
              <a:r>
                <a:rPr lang="vi-VN" sz="2400" b="1" i="0" u="none" strike="noStrike" dirty="0">
                  <a:effectLst/>
                  <a:latin typeface="Cambria" panose="02040503050406030204" pitchFamily="18" charset="0"/>
                  <a:ea typeface="Cambria" panose="02040503050406030204" pitchFamily="18" charset="0"/>
                </a:rPr>
                <a:t>Nhân vật bà gọi người cháu là </a:t>
              </a:r>
              <a:r>
                <a:rPr lang="vi-VN" sz="2400" b="1" i="0" u="none" strike="noStrike" dirty="0">
                  <a:solidFill>
                    <a:srgbClr val="FF0000"/>
                  </a:solidFill>
                  <a:effectLst/>
                  <a:latin typeface="Cambria" panose="02040503050406030204" pitchFamily="18" charset="0"/>
                  <a:ea typeface="Cambria" panose="02040503050406030204" pitchFamily="18" charset="0"/>
                </a:rPr>
                <a:t>cu Dũng </a:t>
              </a:r>
              <a:r>
                <a:rPr lang="vi-VN" sz="2400" b="1" i="0" u="none" strike="noStrike" dirty="0">
                  <a:effectLst/>
                  <a:latin typeface="Cambria" panose="02040503050406030204" pitchFamily="18" charset="0"/>
                  <a:ea typeface="Cambria" panose="02040503050406030204" pitchFamily="18" charset="0"/>
                </a:rPr>
                <a:t>và </a:t>
              </a:r>
              <a:r>
                <a:rPr lang="vi-VN" sz="2400" b="1" i="0" u="none" strike="noStrike" dirty="0">
                  <a:solidFill>
                    <a:srgbClr val="FF0000"/>
                  </a:solidFill>
                  <a:effectLst/>
                  <a:latin typeface="Cambria" panose="02040503050406030204" pitchFamily="18" charset="0"/>
                  <a:ea typeface="Cambria" panose="02040503050406030204" pitchFamily="18" charset="0"/>
                </a:rPr>
                <a:t>cháu</a:t>
              </a:r>
              <a:r>
                <a:rPr lang="vi-VN" sz="2400" b="1" i="0" u="none" strike="noStrike" dirty="0">
                  <a:effectLst/>
                  <a:latin typeface="Cambria" panose="02040503050406030204" pitchFamily="18" charset="0"/>
                  <a:ea typeface="Cambria" panose="02040503050406030204" pitchFamily="18" charset="0"/>
                </a:rPr>
                <a:t>, xưng là </a:t>
              </a:r>
              <a:r>
                <a:rPr lang="vi-VN" sz="2400" b="1" i="0" u="none" strike="noStrike" dirty="0">
                  <a:solidFill>
                    <a:srgbClr val="FF0000"/>
                  </a:solidFill>
                  <a:effectLst/>
                  <a:latin typeface="Cambria" panose="02040503050406030204" pitchFamily="18" charset="0"/>
                  <a:ea typeface="Cambria" panose="02040503050406030204" pitchFamily="18" charset="0"/>
                </a:rPr>
                <a:t>bà</a:t>
              </a:r>
              <a:r>
                <a:rPr lang="vi-VN" sz="2400" b="1" i="0" u="none" strike="noStrike" dirty="0">
                  <a:effectLst/>
                  <a:latin typeface="Cambria" panose="02040503050406030204" pitchFamily="18" charset="0"/>
                  <a:ea typeface="Cambria" panose="02040503050406030204" pitchFamily="18" charset="0"/>
                </a:rPr>
                <a:t>, gọi con và cháu của mình là </a:t>
              </a:r>
              <a:r>
                <a:rPr lang="vi-VN" sz="2400" b="1" i="0" u="none" strike="noStrike" dirty="0">
                  <a:solidFill>
                    <a:srgbClr val="FF0000"/>
                  </a:solidFill>
                  <a:effectLst/>
                  <a:latin typeface="Cambria" panose="02040503050406030204" pitchFamily="18" charset="0"/>
                  <a:ea typeface="Cambria" panose="02040503050406030204" pitchFamily="18" charset="0"/>
                </a:rPr>
                <a:t>mẹ con</a:t>
              </a:r>
              <a:r>
                <a:rPr lang="en-US" sz="2400" b="1" i="0" u="none" strike="noStrike" dirty="0">
                  <a:solidFill>
                    <a:srgbClr val="FF0000"/>
                  </a:solidFill>
                  <a:effectLst/>
                  <a:latin typeface="Cambria" panose="02040503050406030204" pitchFamily="18" charset="0"/>
                  <a:ea typeface="Cambria" panose="02040503050406030204" pitchFamily="18" charset="0"/>
                </a:rPr>
                <a:t>.</a:t>
              </a:r>
              <a:endParaRPr kumimoji="0" lang="en-US" sz="4800" b="1"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grpSp>
      <p:sp>
        <p:nvSpPr>
          <p:cNvPr id="27" name="Arrow: Curved Right 26">
            <a:extLst>
              <a:ext uri="{FF2B5EF4-FFF2-40B4-BE49-F238E27FC236}">
                <a16:creationId xmlns:a16="http://schemas.microsoft.com/office/drawing/2014/main" id="{128B333B-4CCC-1534-EB20-D12F3561BE8B}"/>
              </a:ext>
            </a:extLst>
          </p:cNvPr>
          <p:cNvSpPr/>
          <p:nvPr/>
        </p:nvSpPr>
        <p:spPr>
          <a:xfrm>
            <a:off x="532435" y="4281488"/>
            <a:ext cx="533400" cy="120967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矩形: 圆角 7">
            <a:extLst>
              <a:ext uri="{FF2B5EF4-FFF2-40B4-BE49-F238E27FC236}">
                <a16:creationId xmlns:a16="http://schemas.microsoft.com/office/drawing/2014/main" id="{3C181339-C957-B313-EE1D-51C9C1811D99}"/>
              </a:ext>
            </a:extLst>
          </p:cNvPr>
          <p:cNvSpPr/>
          <p:nvPr/>
        </p:nvSpPr>
        <p:spPr>
          <a:xfrm>
            <a:off x="1065835" y="5219700"/>
            <a:ext cx="9555669" cy="124968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Cách xưng hô như vậy thể hiện mối quan hệ </a:t>
            </a:r>
            <a:r>
              <a:rPr kumimoji="0" lang="vi-VN" altLang="zh-CN" sz="36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gần gũi,</a:t>
            </a:r>
            <a:r>
              <a:rPr kumimoji="0" lang="en-US" altLang="zh-CN" sz="36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sng"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thân</a:t>
            </a:r>
            <a:r>
              <a:rPr kumimoji="0" lang="en-US" altLang="zh-CN" sz="3600" b="1" i="0" u="sng"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sng"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mật</a:t>
            </a:r>
            <a:r>
              <a:rPr kumimoji="0" lang="en-US" altLang="zh-CN" sz="3600" b="1" i="0" u="sng"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a:t>
            </a:r>
            <a:r>
              <a:rPr kumimoji="0" lang="vi-VN" altLang="zh-CN" sz="36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thân thiết</a:t>
            </a:r>
            <a:r>
              <a:rPr kumimoji="0" lang="vi-VN"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24821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04E0BA2-EB50-FEC0-E871-3FC739A4FA59}"/>
              </a:ext>
            </a:extLst>
          </p:cNvPr>
          <p:cNvSpPr txBox="1"/>
          <p:nvPr/>
        </p:nvSpPr>
        <p:spPr>
          <a:xfrm>
            <a:off x="1285875" y="417076"/>
            <a:ext cx="10287000" cy="2554545"/>
          </a:xfrm>
          <a:prstGeom prst="rect">
            <a:avLst/>
          </a:prstGeom>
          <a:noFill/>
        </p:spPr>
        <p:txBody>
          <a:bodyPr wrap="square">
            <a:spAutoFit/>
          </a:bodyPr>
          <a:lstStyle/>
          <a:p>
            <a:r>
              <a:rPr lang="vi-VN" sz="2000" dirty="0">
                <a:latin typeface="Cambria" panose="02040503050406030204" pitchFamily="18" charset="0"/>
                <a:ea typeface="Cambria" panose="02040503050406030204" pitchFamily="18" charset="0"/>
              </a:rPr>
              <a:t>a. Trông thấy tôi theo mẹ vào đến cổng, bà buông cái chổi, chạy ra nắm tay tôi.</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Cu Dũng lớn ngần này rồi ư?</a:t>
            </a:r>
          </a:p>
          <a:p>
            <a:r>
              <a:rPr lang="vi-VN"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Bà xăng xái xuống bếp lấy dao ra vườn chặt mía đem vào.</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Mía ngọt lắm, mẹ con ăn đi cho đỡ khát.</a:t>
            </a:r>
          </a:p>
          <a:p>
            <a:r>
              <a:rPr lang="vi-VN" sz="2000" dirty="0">
                <a:latin typeface="Cambria" panose="02040503050406030204" pitchFamily="18" charset="0"/>
                <a:ea typeface="Cambria" panose="02040503050406030204" pitchFamily="18" charset="0"/>
              </a:rPr>
              <a:t>Bà róc, bà tiện, bà chẻ từng khẩu mía đưa cho tôi:</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Ăn đi! Cháu ăn đi! Răng bà yếu rồi, bà chả nhai được đâu.</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Vũ Tú Nam)</a:t>
            </a:r>
          </a:p>
        </p:txBody>
      </p:sp>
      <p:grpSp>
        <p:nvGrpSpPr>
          <p:cNvPr id="24" name="Group 23">
            <a:extLst>
              <a:ext uri="{FF2B5EF4-FFF2-40B4-BE49-F238E27FC236}">
                <a16:creationId xmlns:a16="http://schemas.microsoft.com/office/drawing/2014/main" id="{64648460-56CB-64C6-EB9F-88C2D45F03E6}"/>
              </a:ext>
            </a:extLst>
          </p:cNvPr>
          <p:cNvGrpSpPr/>
          <p:nvPr/>
        </p:nvGrpSpPr>
        <p:grpSpPr>
          <a:xfrm>
            <a:off x="957497" y="3316462"/>
            <a:ext cx="10765316" cy="1231730"/>
            <a:chOff x="6763146" y="1512606"/>
            <a:chExt cx="4470911" cy="1681555"/>
          </a:xfrm>
        </p:grpSpPr>
        <p:sp>
          <p:nvSpPr>
            <p:cNvPr id="25" name="矩形: 圆角 7">
              <a:extLst>
                <a:ext uri="{FF2B5EF4-FFF2-40B4-BE49-F238E27FC236}">
                  <a16:creationId xmlns:a16="http://schemas.microsoft.com/office/drawing/2014/main" id="{4FD02017-A9E8-12DF-B942-B7BF2CC074FE}"/>
                </a:ext>
              </a:extLst>
            </p:cNvPr>
            <p:cNvSpPr/>
            <p:nvPr/>
          </p:nvSpPr>
          <p:spPr>
            <a:xfrm>
              <a:off x="6763146" y="1512606"/>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6" name="TextBox 25">
              <a:extLst>
                <a:ext uri="{FF2B5EF4-FFF2-40B4-BE49-F238E27FC236}">
                  <a16:creationId xmlns:a16="http://schemas.microsoft.com/office/drawing/2014/main" id="{24BCFC78-D792-3028-9E5C-546EE02AAC0C}"/>
                </a:ext>
              </a:extLst>
            </p:cNvPr>
            <p:cNvSpPr txBox="1"/>
            <p:nvPr/>
          </p:nvSpPr>
          <p:spPr>
            <a:xfrm>
              <a:off x="6877171" y="1603397"/>
              <a:ext cx="4356886" cy="8823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Các</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từ</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để</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xưng</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hô</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trong</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đoạn</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văn</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là</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từ</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loại</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nào</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a:t>
              </a:r>
              <a:endParaRPr kumimoji="0" lang="en-US" sz="3600" b="1"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7EE5FE39-074C-0FCB-2585-231B5241B4E4}"/>
              </a:ext>
            </a:extLst>
          </p:cNvPr>
          <p:cNvGrpSpPr/>
          <p:nvPr/>
        </p:nvGrpSpPr>
        <p:grpSpPr>
          <a:xfrm>
            <a:off x="957497" y="4817359"/>
            <a:ext cx="10765316" cy="1231730"/>
            <a:chOff x="6763146" y="1512606"/>
            <a:chExt cx="4470911" cy="1681555"/>
          </a:xfrm>
        </p:grpSpPr>
        <p:sp>
          <p:nvSpPr>
            <p:cNvPr id="3" name="矩形: 圆角 7">
              <a:extLst>
                <a:ext uri="{FF2B5EF4-FFF2-40B4-BE49-F238E27FC236}">
                  <a16:creationId xmlns:a16="http://schemas.microsoft.com/office/drawing/2014/main" id="{320DFBB2-09F4-3C13-7153-3DE61AECBCEE}"/>
                </a:ext>
              </a:extLst>
            </p:cNvPr>
            <p:cNvSpPr/>
            <p:nvPr/>
          </p:nvSpPr>
          <p:spPr>
            <a:xfrm>
              <a:off x="6763146" y="1512606"/>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4" name="TextBox 3">
              <a:extLst>
                <a:ext uri="{FF2B5EF4-FFF2-40B4-BE49-F238E27FC236}">
                  <a16:creationId xmlns:a16="http://schemas.microsoft.com/office/drawing/2014/main" id="{17533F74-8E9A-03B4-7651-EDA7E3D541AB}"/>
                </a:ext>
              </a:extLst>
            </p:cNvPr>
            <p:cNvSpPr txBox="1"/>
            <p:nvPr/>
          </p:nvSpPr>
          <p:spPr>
            <a:xfrm>
              <a:off x="6877171" y="1534040"/>
              <a:ext cx="4356886" cy="16386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Các</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từ</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xưng</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hô</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như</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cu Dũng, </a:t>
              </a:r>
              <a:r>
                <a:rPr lang="en-US" sz="3600" b="1"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mẹ</a:t>
              </a:r>
              <a:r>
                <a:rPr lang="en-US" sz="3600" b="1"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con, </a:t>
              </a:r>
              <a:r>
                <a:rPr lang="en-US" sz="3600" b="1"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cháu</a:t>
              </a:r>
              <a:r>
                <a:rPr lang="en-US" sz="3600" b="1"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bà</a:t>
              </a:r>
              <a:r>
                <a:rPr lang="en-US" sz="3600" b="1"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trong</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đoạn</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văn</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 </a:t>
              </a:r>
              <a:r>
                <a:rPr lang="en-US" sz="3600" b="1" i="0" u="none" strike="noStrike" dirty="0" err="1">
                  <a:effectLst/>
                  <a:latin typeface="Times New Roman" panose="02020603050405020304" pitchFamily="18" charset="0"/>
                  <a:ea typeface="Cambria" panose="02040503050406030204" pitchFamily="18" charset="0"/>
                  <a:cs typeface="Times New Roman" panose="02020603050405020304" pitchFamily="18" charset="0"/>
                </a:rPr>
                <a:t>là</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solidFill>
                    <a:srgbClr val="0070C0"/>
                  </a:solidFill>
                  <a:effectLst/>
                  <a:latin typeface="Times New Roman" panose="02020603050405020304" pitchFamily="18" charset="0"/>
                  <a:ea typeface="Cambria" panose="02040503050406030204" pitchFamily="18" charset="0"/>
                  <a:cs typeface="Times New Roman" panose="02020603050405020304" pitchFamily="18" charset="0"/>
                </a:rPr>
                <a:t>danh</a:t>
              </a:r>
              <a:r>
                <a:rPr lang="en-US" sz="3600" b="1" i="0" u="none" strike="noStrike" dirty="0">
                  <a:solidFill>
                    <a:srgbClr val="0070C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u="none" strike="noStrike" dirty="0" err="1">
                  <a:solidFill>
                    <a:srgbClr val="0070C0"/>
                  </a:solidFill>
                  <a:effectLst/>
                  <a:latin typeface="Times New Roman" panose="02020603050405020304" pitchFamily="18" charset="0"/>
                  <a:ea typeface="Cambria" panose="02040503050406030204" pitchFamily="18" charset="0"/>
                  <a:cs typeface="Times New Roman" panose="02020603050405020304" pitchFamily="18" charset="0"/>
                </a:rPr>
                <a:t>từ</a:t>
              </a:r>
              <a:r>
                <a:rPr lang="en-US" sz="3600" b="1" i="0" u="none" strike="noStrike" dirty="0">
                  <a:effectLst/>
                  <a:latin typeface="Times New Roman" panose="02020603050405020304" pitchFamily="18" charset="0"/>
                  <a:ea typeface="Cambria" panose="02040503050406030204" pitchFamily="18" charset="0"/>
                  <a:cs typeface="Times New Roman" panose="02020603050405020304" pitchFamily="18" charset="0"/>
                </a:rPr>
                <a:t>.</a:t>
              </a:r>
              <a:endParaRPr kumimoji="0" lang="en-US" sz="3600" b="1"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5" name="Arrow: Curved Right 4">
            <a:extLst>
              <a:ext uri="{FF2B5EF4-FFF2-40B4-BE49-F238E27FC236}">
                <a16:creationId xmlns:a16="http://schemas.microsoft.com/office/drawing/2014/main" id="{E43D2450-BA66-6DB5-7195-40B2D2D65CFD}"/>
              </a:ext>
            </a:extLst>
          </p:cNvPr>
          <p:cNvSpPr/>
          <p:nvPr/>
        </p:nvSpPr>
        <p:spPr>
          <a:xfrm>
            <a:off x="424097" y="4279025"/>
            <a:ext cx="533400" cy="120967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27214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04E0BA2-EB50-FEC0-E871-3FC739A4FA59}"/>
              </a:ext>
            </a:extLst>
          </p:cNvPr>
          <p:cNvSpPr txBox="1"/>
          <p:nvPr/>
        </p:nvSpPr>
        <p:spPr>
          <a:xfrm>
            <a:off x="1285875" y="417076"/>
            <a:ext cx="10287000" cy="2554545"/>
          </a:xfrm>
          <a:prstGeom prst="rect">
            <a:avLst/>
          </a:prstGeom>
          <a:noFill/>
        </p:spPr>
        <p:txBody>
          <a:bodyPr wrap="square">
            <a:spAutoFit/>
          </a:bodyPr>
          <a:lstStyle/>
          <a:p>
            <a:r>
              <a:rPr lang="vi-VN" sz="2000" dirty="0">
                <a:latin typeface="Cambria" panose="02040503050406030204" pitchFamily="18" charset="0"/>
                <a:ea typeface="Cambria" panose="02040503050406030204" pitchFamily="18" charset="0"/>
              </a:rPr>
              <a:t>a. Trông thấy tôi theo mẹ vào đến cổng, bà buông cái chổi, chạy ra nắm tay tôi.</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Cu Dũng lớn ngần này rồi ư?</a:t>
            </a:r>
          </a:p>
          <a:p>
            <a:r>
              <a:rPr lang="vi-VN"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Bà xăng xái xuống bếp lấy dao ra vườn chặt mía đem vào.</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Mía ngọt lắm, mẹ con ăn đi cho đỡ khát.</a:t>
            </a:r>
          </a:p>
          <a:p>
            <a:r>
              <a:rPr lang="vi-VN" sz="2000" dirty="0">
                <a:latin typeface="Cambria" panose="02040503050406030204" pitchFamily="18" charset="0"/>
                <a:ea typeface="Cambria" panose="02040503050406030204" pitchFamily="18" charset="0"/>
              </a:rPr>
              <a:t>Bà róc, bà tiện, bà chẻ từng khẩu mía đưa cho tôi:</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Ăn đi! Cháu ăn đi! Răng bà yếu rồi, bà chả nhai được đâu.</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Vũ Tú Nam)</a:t>
            </a:r>
          </a:p>
        </p:txBody>
      </p:sp>
      <p:cxnSp>
        <p:nvCxnSpPr>
          <p:cNvPr id="16" name="Straight Connector 15">
            <a:extLst>
              <a:ext uri="{FF2B5EF4-FFF2-40B4-BE49-F238E27FC236}">
                <a16:creationId xmlns:a16="http://schemas.microsoft.com/office/drawing/2014/main" id="{8163A03F-6B46-D3B1-6CBC-56D8860A597D}"/>
              </a:ext>
            </a:extLst>
          </p:cNvPr>
          <p:cNvCxnSpPr>
            <a:cxnSpLocks/>
          </p:cNvCxnSpPr>
          <p:nvPr/>
        </p:nvCxnSpPr>
        <p:spPr>
          <a:xfrm>
            <a:off x="1676400" y="1095375"/>
            <a:ext cx="923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518BCB-37A8-028F-5389-B2FF9E263583}"/>
              </a:ext>
            </a:extLst>
          </p:cNvPr>
          <p:cNvCxnSpPr>
            <a:cxnSpLocks/>
          </p:cNvCxnSpPr>
          <p:nvPr/>
        </p:nvCxnSpPr>
        <p:spPr>
          <a:xfrm>
            <a:off x="2476500" y="2600325"/>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2C05CE-0236-7EF7-D245-07CFEBB4533B}"/>
              </a:ext>
            </a:extLst>
          </p:cNvPr>
          <p:cNvCxnSpPr>
            <a:cxnSpLocks/>
          </p:cNvCxnSpPr>
          <p:nvPr/>
        </p:nvCxnSpPr>
        <p:spPr>
          <a:xfrm>
            <a:off x="4305300" y="2590800"/>
            <a:ext cx="295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BFD60F-F9D1-9086-183D-73DDF6A79327}"/>
              </a:ext>
            </a:extLst>
          </p:cNvPr>
          <p:cNvCxnSpPr>
            <a:cxnSpLocks/>
          </p:cNvCxnSpPr>
          <p:nvPr/>
        </p:nvCxnSpPr>
        <p:spPr>
          <a:xfrm>
            <a:off x="3286125" y="1981200"/>
            <a:ext cx="7239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矩形: 圆角 7">
            <a:extLst>
              <a:ext uri="{FF2B5EF4-FFF2-40B4-BE49-F238E27FC236}">
                <a16:creationId xmlns:a16="http://schemas.microsoft.com/office/drawing/2014/main" id="{3C181339-C957-B313-EE1D-51C9C1811D99}"/>
              </a:ext>
            </a:extLst>
          </p:cNvPr>
          <p:cNvSpPr/>
          <p:nvPr/>
        </p:nvSpPr>
        <p:spPr>
          <a:xfrm>
            <a:off x="1189125" y="3910905"/>
            <a:ext cx="9555669" cy="124968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Danh </a:t>
            </a: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từ</a:t>
            </a:r>
            <a:r>
              <a:rPr kumimoji="0" lang="en-US" altLang="zh-CN"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được</a:t>
            </a:r>
            <a:r>
              <a:rPr kumimoji="0" lang="en-US" altLang="zh-CN"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dùng</a:t>
            </a:r>
            <a:r>
              <a:rPr kumimoji="0" lang="en-US" altLang="zh-CN"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làm</a:t>
            </a:r>
            <a:r>
              <a:rPr kumimoji="0" lang="en-US" altLang="zh-CN"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đại</a:t>
            </a:r>
            <a:r>
              <a:rPr kumimoji="0" lang="en-US" altLang="zh-CN"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từ</a:t>
            </a:r>
            <a:r>
              <a:rPr kumimoji="0" lang="en-US" altLang="zh-CN"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xưng</a:t>
            </a:r>
            <a:r>
              <a:rPr kumimoji="0" lang="en-US" altLang="zh-CN"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hô</a:t>
            </a:r>
            <a:endPar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 name="Arrow: Notched Right 1">
            <a:extLst>
              <a:ext uri="{FF2B5EF4-FFF2-40B4-BE49-F238E27FC236}">
                <a16:creationId xmlns:a16="http://schemas.microsoft.com/office/drawing/2014/main" id="{37588F31-F1E9-BC29-F1D1-404AD19F6929}"/>
              </a:ext>
            </a:extLst>
          </p:cNvPr>
          <p:cNvSpPr/>
          <p:nvPr/>
        </p:nvSpPr>
        <p:spPr>
          <a:xfrm>
            <a:off x="283054" y="4327545"/>
            <a:ext cx="735693" cy="416399"/>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190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34E90F9-12FF-90E8-C343-E4DD29883CFC}"/>
              </a:ext>
            </a:extLst>
          </p:cNvPr>
          <p:cNvSpPr/>
          <p:nvPr/>
        </p:nvSpPr>
        <p:spPr>
          <a:xfrm>
            <a:off x="818080" y="22603"/>
            <a:ext cx="10830995" cy="29466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104E0BA2-EB50-FEC0-E871-3FC739A4FA59}"/>
              </a:ext>
            </a:extLst>
          </p:cNvPr>
          <p:cNvSpPr txBox="1"/>
          <p:nvPr/>
        </p:nvSpPr>
        <p:spPr>
          <a:xfrm>
            <a:off x="1224230" y="180771"/>
            <a:ext cx="1028700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Cánh cam vùng chạy, nhớn nhác tìm lối thoát. Chuột cống cười phá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Ha ha! Ta đã cho bịt kín tất cả lối ra vào. Nhà ngươi chớ có nhọc công vô ích! Tất cả các ngươi đã trở thành nô lệ của ta. Dưới cống này, ta là chúa tể, các ngươi không biết sao?</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mbria" panose="02040503050406030204" pitchFamily="18" charset="0"/>
                <a:ea typeface="Cambria" panose="02040503050406030204" pitchFamily="18" charset="0"/>
              </a:rPr>
              <a:t>								(Vũ Tú Nam)</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91881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04E0BA2-EB50-FEC0-E871-3FC739A4FA59}"/>
              </a:ext>
            </a:extLst>
          </p:cNvPr>
          <p:cNvSpPr txBox="1"/>
          <p:nvPr/>
        </p:nvSpPr>
        <p:spPr>
          <a:xfrm>
            <a:off x="1285875" y="417076"/>
            <a:ext cx="10287000"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Cánh cam vùng chạy, nhớn nhác tìm lối thoát. Chuột cống cười phá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Ha ha! Ta đã cho bịt kín tất cả lối ra vào. Nhà ngươi chớ có nhọc công vô ích! Tất cả các ngươi đã trở thành nô lệ của ta. Dưới cống này, ta là chúa tể, các ngươi không biết sao?</a:t>
            </a:r>
          </a:p>
        </p:txBody>
      </p:sp>
      <p:cxnSp>
        <p:nvCxnSpPr>
          <p:cNvPr id="16" name="Straight Connector 15">
            <a:extLst>
              <a:ext uri="{FF2B5EF4-FFF2-40B4-BE49-F238E27FC236}">
                <a16:creationId xmlns:a16="http://schemas.microsoft.com/office/drawing/2014/main" id="{8163A03F-6B46-D3B1-6CBC-56D8860A597D}"/>
              </a:ext>
            </a:extLst>
          </p:cNvPr>
          <p:cNvCxnSpPr>
            <a:cxnSpLocks/>
          </p:cNvCxnSpPr>
          <p:nvPr/>
        </p:nvCxnSpPr>
        <p:spPr>
          <a:xfrm>
            <a:off x="2914650" y="1714500"/>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518BCB-37A8-028F-5389-B2FF9E263583}"/>
              </a:ext>
            </a:extLst>
          </p:cNvPr>
          <p:cNvCxnSpPr>
            <a:cxnSpLocks/>
          </p:cNvCxnSpPr>
          <p:nvPr/>
        </p:nvCxnSpPr>
        <p:spPr>
          <a:xfrm>
            <a:off x="4314825" y="2152650"/>
            <a:ext cx="14001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BFD60F-F9D1-9086-183D-73DDF6A79327}"/>
              </a:ext>
            </a:extLst>
          </p:cNvPr>
          <p:cNvCxnSpPr>
            <a:cxnSpLocks/>
          </p:cNvCxnSpPr>
          <p:nvPr/>
        </p:nvCxnSpPr>
        <p:spPr>
          <a:xfrm>
            <a:off x="7886700" y="1733550"/>
            <a:ext cx="1628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64648460-56CB-64C6-EB9F-88C2D45F03E6}"/>
              </a:ext>
            </a:extLst>
          </p:cNvPr>
          <p:cNvGrpSpPr/>
          <p:nvPr/>
        </p:nvGrpSpPr>
        <p:grpSpPr>
          <a:xfrm>
            <a:off x="1065835" y="3226397"/>
            <a:ext cx="10240340" cy="1509391"/>
            <a:chOff x="6812132" y="1469859"/>
            <a:chExt cx="4470911" cy="1913323"/>
          </a:xfrm>
        </p:grpSpPr>
        <p:sp>
          <p:nvSpPr>
            <p:cNvPr id="25" name="矩形: 圆角 7">
              <a:extLst>
                <a:ext uri="{FF2B5EF4-FFF2-40B4-BE49-F238E27FC236}">
                  <a16:creationId xmlns:a16="http://schemas.microsoft.com/office/drawing/2014/main" id="{4FD02017-A9E8-12DF-B942-B7BF2CC074FE}"/>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6" name="TextBox 25">
              <a:extLst>
                <a:ext uri="{FF2B5EF4-FFF2-40B4-BE49-F238E27FC236}">
                  <a16:creationId xmlns:a16="http://schemas.microsoft.com/office/drawing/2014/main" id="{24BCFC78-D792-3028-9E5C-546EE02AAC0C}"/>
                </a:ext>
              </a:extLst>
            </p:cNvPr>
            <p:cNvSpPr txBox="1"/>
            <p:nvPr/>
          </p:nvSpPr>
          <p:spPr>
            <a:xfrm>
              <a:off x="6868854" y="1627545"/>
              <a:ext cx="4356886" cy="175563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Các từ xưng hô là ta và ngươi. Chuột cống xưng là ta, gọi cánh cam (và một số loài vật khác nữa) là nhà ngươi/ ngươi. </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27" name="Arrow: Curved Right 26">
            <a:extLst>
              <a:ext uri="{FF2B5EF4-FFF2-40B4-BE49-F238E27FC236}">
                <a16:creationId xmlns:a16="http://schemas.microsoft.com/office/drawing/2014/main" id="{128B333B-4CCC-1534-EB20-D12F3561BE8B}"/>
              </a:ext>
            </a:extLst>
          </p:cNvPr>
          <p:cNvSpPr/>
          <p:nvPr/>
        </p:nvSpPr>
        <p:spPr>
          <a:xfrm>
            <a:off x="542925" y="4010025"/>
            <a:ext cx="533400" cy="120967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阿里巴巴普惠体"/>
              <a:cs typeface="+mn-cs"/>
            </a:endParaRPr>
          </a:p>
        </p:txBody>
      </p:sp>
      <p:sp>
        <p:nvSpPr>
          <p:cNvPr id="43" name="矩形: 圆角 7">
            <a:extLst>
              <a:ext uri="{FF2B5EF4-FFF2-40B4-BE49-F238E27FC236}">
                <a16:creationId xmlns:a16="http://schemas.microsoft.com/office/drawing/2014/main" id="{3C181339-C957-B313-EE1D-51C9C1811D99}"/>
              </a:ext>
            </a:extLst>
          </p:cNvPr>
          <p:cNvSpPr/>
          <p:nvPr/>
        </p:nvSpPr>
        <p:spPr>
          <a:xfrm>
            <a:off x="1121856" y="4846320"/>
            <a:ext cx="9555669" cy="124968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zh-CN" sz="3600" b="1" dirty="0">
                <a:solidFill>
                  <a:prstClr val="white"/>
                </a:solidFill>
                <a:latin typeface="Cambria" panose="02040503050406030204" pitchFamily="18" charset="0"/>
                <a:ea typeface="Cambria" panose="02040503050406030204" pitchFamily="18" charset="0"/>
              </a:rPr>
              <a:t>Cách gọi này thể hiện sự ngạo mạn, tự phụ, coi mình là hơn người khác của chuột cống.</a:t>
            </a:r>
            <a:endPar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545067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60215D5D-F92C-3DF3-5DE8-B5314088E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6376" y="190500"/>
            <a:ext cx="9515474" cy="6524625"/>
          </a:xfrm>
          <a:prstGeom prst="rect">
            <a:avLst/>
          </a:prstGeom>
        </p:spPr>
      </p:pic>
      <p:sp>
        <p:nvSpPr>
          <p:cNvPr id="6" name="TextBox 5">
            <a:extLst>
              <a:ext uri="{FF2B5EF4-FFF2-40B4-BE49-F238E27FC236}">
                <a16:creationId xmlns:a16="http://schemas.microsoft.com/office/drawing/2014/main" id="{F803AD19-B78D-107B-1CC1-524E82DE985E}"/>
              </a:ext>
            </a:extLst>
          </p:cNvPr>
          <p:cNvSpPr txBox="1"/>
          <p:nvPr/>
        </p:nvSpPr>
        <p:spPr>
          <a:xfrm>
            <a:off x="2505075" y="1846828"/>
            <a:ext cx="7553325" cy="3785652"/>
          </a:xfrm>
          <a:prstGeom prst="rect">
            <a:avLst/>
          </a:prstGeom>
          <a:noFill/>
        </p:spPr>
        <p:txBody>
          <a:bodyPr wrap="square" rtlCol="0">
            <a:spAutoFit/>
          </a:bodyPr>
          <a:lstStyle/>
          <a:p>
            <a:pPr lvl="0" algn="just">
              <a:defRPr/>
            </a:pPr>
            <a:r>
              <a:rPr lang="en-US" sz="4000" b="1" dirty="0">
                <a:solidFill>
                  <a:srgbClr val="FF0000"/>
                </a:solidFill>
                <a:latin typeface="Cambria" panose="02040503050406030204" pitchFamily="18" charset="0"/>
              </a:rPr>
              <a:t>   </a:t>
            </a:r>
            <a:r>
              <a:rPr lang="vi-VN" sz="4000" b="1" dirty="0">
                <a:solidFill>
                  <a:srgbClr val="FF0000"/>
                </a:solidFill>
                <a:latin typeface="Cambria" panose="02040503050406030204" pitchFamily="18" charset="0"/>
              </a:rPr>
              <a:t>Từ xưng hô thường thể hiện thái độ, thứ bậc, tuổi tác,... của người nói. Do vậy, khi xưng hô, ta cần dùng từ sao cho lịch sự, nhã nhặn thể hiện đúng mối quan hệ với người nghe.</a:t>
            </a:r>
          </a:p>
        </p:txBody>
      </p:sp>
    </p:spTree>
    <p:extLst>
      <p:ext uri="{BB962C8B-B14F-4D97-AF65-F5344CB8AC3E}">
        <p14:creationId xmlns:p14="http://schemas.microsoft.com/office/powerpoint/2010/main" val="2560470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2793365"/>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8088" y="1841243"/>
            <a:ext cx="7205487" cy="1207011"/>
          </a:xfrm>
          <a:prstGeom prst="rect">
            <a:avLst/>
          </a:prstGeom>
        </p:spPr>
      </p:pic>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776435" flipH="1">
            <a:off x="9975773" y="2877305"/>
            <a:ext cx="717325" cy="636625"/>
          </a:xfrm>
          <a:prstGeom prst="rect">
            <a:avLst/>
          </a:prstGeom>
        </p:spPr>
      </p:pic>
      <p:pic>
        <p:nvPicPr>
          <p:cNvPr id="9" name="图片 8">
            <a:extLst>
              <a:ext uri="{FF2B5EF4-FFF2-40B4-BE49-F238E27FC236}">
                <a16:creationId xmlns:a16="http://schemas.microsoft.com/office/drawing/2014/main" id="{541D1B3B-1084-4F77-83C7-BDD379413A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04" y="0"/>
            <a:ext cx="12208104" cy="1643762"/>
          </a:xfrm>
          <a:prstGeom prst="rect">
            <a:avLst/>
          </a:prstGeom>
        </p:spPr>
      </p:pic>
      <p:pic>
        <p:nvPicPr>
          <p:cNvPr id="4" name="图片 34">
            <a:extLst>
              <a:ext uri="{FF2B5EF4-FFF2-40B4-BE49-F238E27FC236}">
                <a16:creationId xmlns:a16="http://schemas.microsoft.com/office/drawing/2014/main" id="{612B87E3-8EF0-665C-62E6-CB4D0DD4CF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776435" flipH="1">
            <a:off x="1222298" y="2181979"/>
            <a:ext cx="717325" cy="636625"/>
          </a:xfrm>
          <a:prstGeom prst="rect">
            <a:avLst/>
          </a:prstGeom>
        </p:spPr>
      </p:pic>
      <p:pic>
        <p:nvPicPr>
          <p:cNvPr id="5" name="Picture 4" descr="5a151c87f1f159262a412ad550c34737.png">
            <a:extLst>
              <a:ext uri="{FF2B5EF4-FFF2-40B4-BE49-F238E27FC236}">
                <a16:creationId xmlns:a16="http://schemas.microsoft.com/office/drawing/2014/main" id="{62AD0762-C814-B7D9-C997-0935B74D739F}"/>
              </a:ext>
            </a:extLst>
          </p:cNvPr>
          <p:cNvPicPr>
            <a:picLocks noChangeAspect="1"/>
          </p:cNvPicPr>
          <p:nvPr/>
        </p:nvPicPr>
        <p:blipFill>
          <a:blip r:embed="rId8" cstate="print"/>
          <a:stretch>
            <a:fillRect/>
          </a:stretch>
        </p:blipFill>
        <p:spPr>
          <a:xfrm>
            <a:off x="-384175" y="4352925"/>
            <a:ext cx="2255706" cy="2881312"/>
          </a:xfrm>
          <a:prstGeom prst="rect">
            <a:avLst/>
          </a:prstGeom>
        </p:spPr>
      </p:pic>
      <p:sp>
        <p:nvSpPr>
          <p:cNvPr id="2" name="TextBox 1">
            <a:extLst>
              <a:ext uri="{FF2B5EF4-FFF2-40B4-BE49-F238E27FC236}">
                <a16:creationId xmlns:a16="http://schemas.microsoft.com/office/drawing/2014/main" id="{AFB4389D-D985-A6E7-87E8-9D522AF35F58}"/>
              </a:ext>
            </a:extLst>
          </p:cNvPr>
          <p:cNvSpPr txBox="1"/>
          <p:nvPr/>
        </p:nvSpPr>
        <p:spPr>
          <a:xfrm>
            <a:off x="1871531" y="3178450"/>
            <a:ext cx="9050469" cy="1938992"/>
          </a:xfrm>
          <a:prstGeom prst="rect">
            <a:avLst/>
          </a:prstGeom>
          <a:noFill/>
        </p:spPr>
        <p:txBody>
          <a:bodyPr wrap="square" rtlCol="0">
            <a:prstTxWarp prst="textPlain">
              <a:avLst/>
            </a:prstTxWarp>
            <a:spAutoFit/>
          </a:bodyPr>
          <a:lstStyle/>
          <a:p>
            <a:pPr algn="ctr"/>
            <a:r>
              <a:rPr lang="en-US" sz="6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Trò</a:t>
            </a:r>
            <a:r>
              <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chơi</a:t>
            </a:r>
            <a:r>
              <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p>
          <a:p>
            <a:pPr algn="ctr"/>
            <a:r>
              <a:rPr lang="en-US" sz="6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Hộp</a:t>
            </a:r>
            <a:r>
              <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quà</a:t>
            </a:r>
            <a:r>
              <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bí</a:t>
            </a:r>
            <a:r>
              <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mật</a:t>
            </a:r>
            <a:endPar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59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466975" y="500601"/>
            <a:ext cx="8915400" cy="954107"/>
          </a:xfrm>
          <a:prstGeom prst="rect">
            <a:avLst/>
          </a:prstGeom>
          <a:noFill/>
        </p:spPr>
        <p:txBody>
          <a:bodyPr wrap="square" rtlCol="0">
            <a:spAutoFit/>
          </a:bodyPr>
          <a:lstStyle/>
          <a:p>
            <a:pPr lvl="0" algn="ctr">
              <a:defRPr/>
            </a:pPr>
            <a:r>
              <a:rPr lang="vi-VN" sz="2800" b="1" dirty="0">
                <a:solidFill>
                  <a:prstClr val="black"/>
                </a:solidFill>
                <a:latin typeface="Cambria" panose="02040503050406030204" pitchFamily="18" charset="0"/>
              </a:rPr>
              <a:t>Chọn các đại từ thay thế thích hợp với mỗi bông hoa và cho biết chúng được dùng để thay cho từ ngữ nào.</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sp>
        <p:nvSpPr>
          <p:cNvPr id="2" name="Oval 1">
            <a:extLst>
              <a:ext uri="{FF2B5EF4-FFF2-40B4-BE49-F238E27FC236}">
                <a16:creationId xmlns:a16="http://schemas.microsoft.com/office/drawing/2014/main" id="{5DA643CA-3ADA-3D50-3CD4-1ADB7E942109}"/>
              </a:ext>
            </a:extLst>
          </p:cNvPr>
          <p:cNvSpPr/>
          <p:nvPr/>
        </p:nvSpPr>
        <p:spPr>
          <a:xfrm>
            <a:off x="2466974" y="1676400"/>
            <a:ext cx="1038225"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đó</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671219EF-AAAE-6748-E154-03BF5F9130D1}"/>
              </a:ext>
            </a:extLst>
          </p:cNvPr>
          <p:cNvSpPr/>
          <p:nvPr/>
        </p:nvSpPr>
        <p:spPr>
          <a:xfrm>
            <a:off x="4010024" y="1647825"/>
            <a:ext cx="1038225"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ấy</a:t>
            </a:r>
            <a:endParaRPr lang="en-US" sz="3200" b="1" dirty="0">
              <a:solidFill>
                <a:srgbClr val="002060"/>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550A0BBE-6630-7AD9-A679-386B74DCB18A}"/>
              </a:ext>
            </a:extLst>
          </p:cNvPr>
          <p:cNvSpPr/>
          <p:nvPr/>
        </p:nvSpPr>
        <p:spPr>
          <a:xfrm>
            <a:off x="5495924" y="1666875"/>
            <a:ext cx="1304926"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thế</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479D55A5-DADC-1247-1450-BE9CA7A2F34F}"/>
              </a:ext>
            </a:extLst>
          </p:cNvPr>
          <p:cNvSpPr/>
          <p:nvPr/>
        </p:nvSpPr>
        <p:spPr>
          <a:xfrm>
            <a:off x="7353299" y="1676400"/>
            <a:ext cx="1304926"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vậy</a:t>
            </a:r>
            <a:endParaRPr lang="en-US" sz="3200" b="1" dirty="0">
              <a:solidFill>
                <a:srgbClr val="002060"/>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A79D9903-752E-644E-81B9-954089A72CC9}"/>
              </a:ext>
            </a:extLst>
          </p:cNvPr>
          <p:cNvSpPr/>
          <p:nvPr/>
        </p:nvSpPr>
        <p:spPr>
          <a:xfrm>
            <a:off x="9124949" y="1685925"/>
            <a:ext cx="1304926"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này</a:t>
            </a:r>
            <a:endParaRPr lang="en-US" sz="3200" b="1"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79654C96-DA0F-6BED-52C3-E568D2D5E8BD}"/>
              </a:ext>
            </a:extLst>
          </p:cNvPr>
          <p:cNvSpPr txBox="1"/>
          <p:nvPr/>
        </p:nvSpPr>
        <p:spPr>
          <a:xfrm>
            <a:off x="1390650" y="2638425"/>
            <a:ext cx="9915525"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a. Cô dạy mình động tác bơi ếch. Động tác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ấy</a:t>
            </a:r>
            <a:r>
              <a:rPr lang="en-US" sz="2400" b="1" dirty="0">
                <a:solidFill>
                  <a:srgbClr val="000000"/>
                </a:solidFill>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thật</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a:t>
            </a:r>
            <a:r>
              <a:rPr lang="en-US" sz="2400" b="1" i="0" dirty="0">
                <a:solidFill>
                  <a:srgbClr val="000000"/>
                </a:solidFill>
                <a:effectLst/>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0DC5EEFD-59C0-F1E0-C2B0-D929A6425C7D}"/>
              </a:ext>
            </a:extLst>
          </p:cNvPr>
          <p:cNvSpPr txBox="1"/>
          <p:nvPr/>
        </p:nvSpPr>
        <p:spPr>
          <a:xfrm>
            <a:off x="1390650" y="3448050"/>
            <a:ext cx="9915525" cy="830997"/>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b. </a:t>
            </a:r>
            <a:r>
              <a:rPr lang="en-US" sz="2400" b="1" i="0" dirty="0" err="1">
                <a:solidFill>
                  <a:srgbClr val="000000"/>
                </a:solidFill>
                <a:effectLst/>
                <a:latin typeface="Cambria" panose="02040503050406030204" pitchFamily="18" charset="0"/>
                <a:ea typeface="Cambria" panose="02040503050406030204" pitchFamily="18" charset="0"/>
              </a:rPr>
              <a:t>Cây</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tiên</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ra</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quả</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quanh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Vì</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thế</a:t>
            </a:r>
            <a:r>
              <a:rPr lang="en-US" sz="2400" b="1"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 con đường luôn phảng phất mùi lạc tiên chín.</a:t>
            </a:r>
            <a:endParaRPr lang="en-US" sz="24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CC217EEE-5276-ADCA-CFE8-A39F0684A971}"/>
              </a:ext>
            </a:extLst>
          </p:cNvPr>
          <p:cNvSpPr txBox="1"/>
          <p:nvPr/>
        </p:nvSpPr>
        <p:spPr>
          <a:xfrm>
            <a:off x="1390650" y="4610100"/>
            <a:ext cx="10458450"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c. Mây đen đã kéo đến đầy trời. Nhưng bọn trẻ chẳng chú ý đến điều</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này</a:t>
            </a:r>
            <a:r>
              <a:rPr lang="en-US" sz="2400" b="1" i="0" dirty="0">
                <a:solidFill>
                  <a:srgbClr val="000000"/>
                </a:solidFill>
                <a:effectLst/>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7FE1AA86-C988-418D-166B-A0827AA0B9AB}"/>
              </a:ext>
            </a:extLst>
          </p:cNvPr>
          <p:cNvGrpSpPr/>
          <p:nvPr/>
        </p:nvGrpSpPr>
        <p:grpSpPr>
          <a:xfrm>
            <a:off x="7290399" y="2589737"/>
            <a:ext cx="622182" cy="561482"/>
            <a:chOff x="-558201" y="4281177"/>
            <a:chExt cx="622182" cy="561482"/>
          </a:xfrm>
        </p:grpSpPr>
        <p:sp>
          <p:nvSpPr>
            <p:cNvPr id="15" name="Rectangle: Rounded Corners 14">
              <a:extLst>
                <a:ext uri="{FF2B5EF4-FFF2-40B4-BE49-F238E27FC236}">
                  <a16:creationId xmlns:a16="http://schemas.microsoft.com/office/drawing/2014/main" id="{FEEA5D16-7E1B-EE9D-FC9B-CDBEB1FB7E4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9C8639C-DD30-260B-85DD-27B6F1E73A8C}"/>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7" name="Group 16">
            <a:extLst>
              <a:ext uri="{FF2B5EF4-FFF2-40B4-BE49-F238E27FC236}">
                <a16:creationId xmlns:a16="http://schemas.microsoft.com/office/drawing/2014/main" id="{7583CE68-96B1-9B5E-6CE3-814B7D04583D}"/>
              </a:ext>
            </a:extLst>
          </p:cNvPr>
          <p:cNvGrpSpPr/>
          <p:nvPr/>
        </p:nvGrpSpPr>
        <p:grpSpPr>
          <a:xfrm>
            <a:off x="6585549" y="3408887"/>
            <a:ext cx="622182" cy="561482"/>
            <a:chOff x="-558201" y="4281177"/>
            <a:chExt cx="622182" cy="561482"/>
          </a:xfrm>
        </p:grpSpPr>
        <p:sp>
          <p:nvSpPr>
            <p:cNvPr id="18" name="Rectangle: Rounded Corners 17">
              <a:extLst>
                <a:ext uri="{FF2B5EF4-FFF2-40B4-BE49-F238E27FC236}">
                  <a16:creationId xmlns:a16="http://schemas.microsoft.com/office/drawing/2014/main" id="{F2263E15-8065-B56B-B0D5-946F1040358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BF716F9-6424-A558-7692-E06B725F2F82}"/>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20" name="Group 19">
            <a:extLst>
              <a:ext uri="{FF2B5EF4-FFF2-40B4-BE49-F238E27FC236}">
                <a16:creationId xmlns:a16="http://schemas.microsoft.com/office/drawing/2014/main" id="{992A5454-8BAA-9148-030A-B9AC690761D4}"/>
              </a:ext>
            </a:extLst>
          </p:cNvPr>
          <p:cNvGrpSpPr/>
          <p:nvPr/>
        </p:nvGrpSpPr>
        <p:grpSpPr>
          <a:xfrm>
            <a:off x="10824174" y="4570937"/>
            <a:ext cx="622182" cy="561482"/>
            <a:chOff x="-558201" y="4281177"/>
            <a:chExt cx="622182" cy="561482"/>
          </a:xfrm>
        </p:grpSpPr>
        <p:sp>
          <p:nvSpPr>
            <p:cNvPr id="21" name="Rectangle: Rounded Corners 20">
              <a:extLst>
                <a:ext uri="{FF2B5EF4-FFF2-40B4-BE49-F238E27FC236}">
                  <a16:creationId xmlns:a16="http://schemas.microsoft.com/office/drawing/2014/main" id="{A1179847-EC7D-1DD8-28A1-4E07A09E6B3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B9022EEB-EB63-D2DB-13AE-6F6BC62E0B95}"/>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27" name="Group 26">
            <a:extLst>
              <a:ext uri="{FF2B5EF4-FFF2-40B4-BE49-F238E27FC236}">
                <a16:creationId xmlns:a16="http://schemas.microsoft.com/office/drawing/2014/main" id="{72F08375-4D53-0D85-E948-580E65975F92}"/>
              </a:ext>
            </a:extLst>
          </p:cNvPr>
          <p:cNvGrpSpPr/>
          <p:nvPr/>
        </p:nvGrpSpPr>
        <p:grpSpPr>
          <a:xfrm>
            <a:off x="4619625" y="4706897"/>
            <a:ext cx="3114674" cy="2151103"/>
            <a:chOff x="4619625" y="4706897"/>
            <a:chExt cx="3114674" cy="2151103"/>
          </a:xfrm>
        </p:grpSpPr>
        <p:grpSp>
          <p:nvGrpSpPr>
            <p:cNvPr id="23" name="Nhóm 95">
              <a:extLst>
                <a:ext uri="{FF2B5EF4-FFF2-40B4-BE49-F238E27FC236}">
                  <a16:creationId xmlns:a16="http://schemas.microsoft.com/office/drawing/2014/main" id="{54670FA5-D92B-D74C-BDD5-46D15CC6D422}"/>
                </a:ext>
              </a:extLst>
            </p:cNvPr>
            <p:cNvGrpSpPr/>
            <p:nvPr/>
          </p:nvGrpSpPr>
          <p:grpSpPr>
            <a:xfrm>
              <a:off x="4619625" y="4706897"/>
              <a:ext cx="3114674" cy="2151103"/>
              <a:chOff x="1124976" y="1819729"/>
              <a:chExt cx="6487886" cy="4203699"/>
            </a:xfrm>
          </p:grpSpPr>
          <p:sp>
            <p:nvSpPr>
              <p:cNvPr id="24" name="Hình Bầu dục 97">
                <a:extLst>
                  <a:ext uri="{FF2B5EF4-FFF2-40B4-BE49-F238E27FC236}">
                    <a16:creationId xmlns:a16="http://schemas.microsoft.com/office/drawing/2014/main" id="{777628C7-83B2-822A-F597-59877B44730C}"/>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25" name="Hình ảnh 98" descr="Ảnh có chứa đồ chơi, búp bê&#10;&#10;Mô tả được tạo tự động">
                <a:extLst>
                  <a:ext uri="{FF2B5EF4-FFF2-40B4-BE49-F238E27FC236}">
                    <a16:creationId xmlns:a16="http://schemas.microsoft.com/office/drawing/2014/main" id="{9ACE4449-86FD-A947-694F-30E4FE8C663C}"/>
                  </a:ext>
                </a:extLst>
              </p:cNvPr>
              <p:cNvPicPr>
                <a:picLocks noChangeAspect="1"/>
              </p:cNvPicPr>
              <p:nvPr/>
            </p:nvPicPr>
            <p:blipFill>
              <a:blip r:embed="rId4"/>
              <a:stretch>
                <a:fillRect/>
              </a:stretch>
            </p:blipFill>
            <p:spPr>
              <a:xfrm>
                <a:off x="1328056" y="1819729"/>
                <a:ext cx="6081725" cy="3557762"/>
              </a:xfrm>
              <a:prstGeom prst="rect">
                <a:avLst/>
              </a:prstGeom>
            </p:spPr>
          </p:pic>
        </p:grpSp>
        <p:sp>
          <p:nvSpPr>
            <p:cNvPr id="26" name="TextBox 25">
              <a:extLst>
                <a:ext uri="{FF2B5EF4-FFF2-40B4-BE49-F238E27FC236}">
                  <a16:creationId xmlns:a16="http://schemas.microsoft.com/office/drawing/2014/main" id="{DAD5043F-9362-9D0F-0FD1-924AB4AAC321}"/>
                </a:ext>
              </a:extLst>
            </p:cNvPr>
            <p:cNvSpPr txBox="1"/>
            <p:nvPr/>
          </p:nvSpPr>
          <p:spPr>
            <a:xfrm>
              <a:off x="5153025" y="6353175"/>
              <a:ext cx="2219325" cy="369332"/>
            </a:xfrm>
            <a:prstGeom prst="rect">
              <a:avLst/>
            </a:prstGeom>
            <a:noFill/>
          </p:spPr>
          <p:txBody>
            <a:bodyPr wrap="square" rtlCol="0">
              <a:spAutoFit/>
            </a:bodyPr>
            <a:lstStyle/>
            <a:p>
              <a:r>
                <a:rPr lang="en-US" b="1" dirty="0"/>
                <a:t>THẢO LUẬN NHÓM 4</a:t>
              </a:r>
            </a:p>
          </p:txBody>
        </p:sp>
      </p:grpSp>
    </p:spTree>
    <p:extLst>
      <p:ext uri="{BB962C8B-B14F-4D97-AF65-F5344CB8AC3E}">
        <p14:creationId xmlns:p14="http://schemas.microsoft.com/office/powerpoint/2010/main" val="2536446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466975" y="500601"/>
            <a:ext cx="8915400" cy="954107"/>
          </a:xfrm>
          <a:prstGeom prst="rect">
            <a:avLst/>
          </a:prstGeom>
          <a:noFill/>
        </p:spPr>
        <p:txBody>
          <a:bodyPr wrap="square" rtlCol="0">
            <a:spAutoFit/>
          </a:bodyPr>
          <a:lstStyle/>
          <a:p>
            <a:pPr lvl="0" algn="ctr">
              <a:defRPr/>
            </a:pPr>
            <a:r>
              <a:rPr lang="vi-VN" sz="2800" b="1" dirty="0">
                <a:solidFill>
                  <a:prstClr val="black"/>
                </a:solidFill>
                <a:latin typeface="Cambria" panose="02040503050406030204" pitchFamily="18" charset="0"/>
              </a:rPr>
              <a:t>Chọn các đại từ thay thế thích hợp với mỗi bông hoa và cho biết chúng được dùng để thay cho từ ngữ nào.</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sp>
        <p:nvSpPr>
          <p:cNvPr id="2" name="Oval 1">
            <a:extLst>
              <a:ext uri="{FF2B5EF4-FFF2-40B4-BE49-F238E27FC236}">
                <a16:creationId xmlns:a16="http://schemas.microsoft.com/office/drawing/2014/main" id="{5DA643CA-3ADA-3D50-3CD4-1ADB7E942109}"/>
              </a:ext>
            </a:extLst>
          </p:cNvPr>
          <p:cNvSpPr/>
          <p:nvPr/>
        </p:nvSpPr>
        <p:spPr>
          <a:xfrm>
            <a:off x="2466974" y="1676400"/>
            <a:ext cx="1038225"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đó</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671219EF-AAAE-6748-E154-03BF5F9130D1}"/>
              </a:ext>
            </a:extLst>
          </p:cNvPr>
          <p:cNvSpPr/>
          <p:nvPr/>
        </p:nvSpPr>
        <p:spPr>
          <a:xfrm>
            <a:off x="4010024" y="1647825"/>
            <a:ext cx="1038225"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ấy</a:t>
            </a:r>
            <a:endParaRPr lang="en-US" sz="3200" b="1" dirty="0">
              <a:solidFill>
                <a:srgbClr val="002060"/>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550A0BBE-6630-7AD9-A679-386B74DCB18A}"/>
              </a:ext>
            </a:extLst>
          </p:cNvPr>
          <p:cNvSpPr/>
          <p:nvPr/>
        </p:nvSpPr>
        <p:spPr>
          <a:xfrm>
            <a:off x="5495924" y="1666875"/>
            <a:ext cx="1304926"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thế</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479D55A5-DADC-1247-1450-BE9CA7A2F34F}"/>
              </a:ext>
            </a:extLst>
          </p:cNvPr>
          <p:cNvSpPr/>
          <p:nvPr/>
        </p:nvSpPr>
        <p:spPr>
          <a:xfrm>
            <a:off x="7353299" y="1676400"/>
            <a:ext cx="1304926"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vậy</a:t>
            </a:r>
            <a:endParaRPr lang="en-US" sz="3200" b="1" dirty="0">
              <a:solidFill>
                <a:srgbClr val="002060"/>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A79D9903-752E-644E-81B9-954089A72CC9}"/>
              </a:ext>
            </a:extLst>
          </p:cNvPr>
          <p:cNvSpPr/>
          <p:nvPr/>
        </p:nvSpPr>
        <p:spPr>
          <a:xfrm>
            <a:off x="9124949" y="1685925"/>
            <a:ext cx="1304926"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này</a:t>
            </a:r>
            <a:endParaRPr lang="en-US" sz="3200" b="1"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79654C96-DA0F-6BED-52C3-E568D2D5E8BD}"/>
              </a:ext>
            </a:extLst>
          </p:cNvPr>
          <p:cNvSpPr txBox="1"/>
          <p:nvPr/>
        </p:nvSpPr>
        <p:spPr>
          <a:xfrm>
            <a:off x="1390650" y="2638425"/>
            <a:ext cx="9915525"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a. Cô dạy mình động tác bơi ếch. Động tác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ấy</a:t>
            </a:r>
            <a:r>
              <a:rPr lang="en-US" sz="2400" b="1" dirty="0">
                <a:solidFill>
                  <a:srgbClr val="000000"/>
                </a:solidFill>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thật</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a:t>
            </a:r>
            <a:r>
              <a:rPr lang="en-US" sz="2400" b="1" i="0" dirty="0">
                <a:solidFill>
                  <a:srgbClr val="000000"/>
                </a:solidFill>
                <a:effectLst/>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0DC5EEFD-59C0-F1E0-C2B0-D929A6425C7D}"/>
              </a:ext>
            </a:extLst>
          </p:cNvPr>
          <p:cNvSpPr txBox="1"/>
          <p:nvPr/>
        </p:nvSpPr>
        <p:spPr>
          <a:xfrm>
            <a:off x="1390650" y="3448050"/>
            <a:ext cx="9915525" cy="830997"/>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b. </a:t>
            </a:r>
            <a:r>
              <a:rPr lang="en-US" sz="2400" b="1" i="0" dirty="0" err="1">
                <a:solidFill>
                  <a:srgbClr val="000000"/>
                </a:solidFill>
                <a:effectLst/>
                <a:latin typeface="Cambria" panose="02040503050406030204" pitchFamily="18" charset="0"/>
                <a:ea typeface="Cambria" panose="02040503050406030204" pitchFamily="18" charset="0"/>
              </a:rPr>
              <a:t>Cây</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tiên</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ra</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quả</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quanh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Vì</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thế</a:t>
            </a:r>
            <a:r>
              <a:rPr lang="en-US" sz="2400" b="1"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 con đường luôn phảng phất mùi lạc tiên chín.</a:t>
            </a:r>
            <a:endParaRPr lang="en-US" sz="24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CC217EEE-5276-ADCA-CFE8-A39F0684A971}"/>
              </a:ext>
            </a:extLst>
          </p:cNvPr>
          <p:cNvSpPr txBox="1"/>
          <p:nvPr/>
        </p:nvSpPr>
        <p:spPr>
          <a:xfrm>
            <a:off x="1390650" y="4610100"/>
            <a:ext cx="10458450"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c. Mây đen đã kéo đến đầy trời. Nhưng bọn trẻ chẳng chú ý đến điều</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này</a:t>
            </a:r>
            <a:r>
              <a:rPr lang="en-US" sz="2400" b="1" i="0" dirty="0">
                <a:solidFill>
                  <a:srgbClr val="000000"/>
                </a:solidFill>
                <a:effectLst/>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7FE1AA86-C988-418D-166B-A0827AA0B9AB}"/>
              </a:ext>
            </a:extLst>
          </p:cNvPr>
          <p:cNvGrpSpPr/>
          <p:nvPr/>
        </p:nvGrpSpPr>
        <p:grpSpPr>
          <a:xfrm>
            <a:off x="7290399" y="2589737"/>
            <a:ext cx="622182" cy="561482"/>
            <a:chOff x="-558201" y="4281177"/>
            <a:chExt cx="622182" cy="561482"/>
          </a:xfrm>
        </p:grpSpPr>
        <p:sp>
          <p:nvSpPr>
            <p:cNvPr id="15" name="Rectangle: Rounded Corners 14">
              <a:extLst>
                <a:ext uri="{FF2B5EF4-FFF2-40B4-BE49-F238E27FC236}">
                  <a16:creationId xmlns:a16="http://schemas.microsoft.com/office/drawing/2014/main" id="{FEEA5D16-7E1B-EE9D-FC9B-CDBEB1FB7E4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9C8639C-DD30-260B-85DD-27B6F1E73A8C}"/>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7" name="Group 16">
            <a:extLst>
              <a:ext uri="{FF2B5EF4-FFF2-40B4-BE49-F238E27FC236}">
                <a16:creationId xmlns:a16="http://schemas.microsoft.com/office/drawing/2014/main" id="{7583CE68-96B1-9B5E-6CE3-814B7D04583D}"/>
              </a:ext>
            </a:extLst>
          </p:cNvPr>
          <p:cNvGrpSpPr/>
          <p:nvPr/>
        </p:nvGrpSpPr>
        <p:grpSpPr>
          <a:xfrm>
            <a:off x="6585549" y="3408887"/>
            <a:ext cx="622182" cy="561482"/>
            <a:chOff x="-558201" y="4281177"/>
            <a:chExt cx="622182" cy="561482"/>
          </a:xfrm>
        </p:grpSpPr>
        <p:sp>
          <p:nvSpPr>
            <p:cNvPr id="18" name="Rectangle: Rounded Corners 17">
              <a:extLst>
                <a:ext uri="{FF2B5EF4-FFF2-40B4-BE49-F238E27FC236}">
                  <a16:creationId xmlns:a16="http://schemas.microsoft.com/office/drawing/2014/main" id="{F2263E15-8065-B56B-B0D5-946F1040358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BF716F9-6424-A558-7692-E06B725F2F82}"/>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20" name="Group 19">
            <a:extLst>
              <a:ext uri="{FF2B5EF4-FFF2-40B4-BE49-F238E27FC236}">
                <a16:creationId xmlns:a16="http://schemas.microsoft.com/office/drawing/2014/main" id="{992A5454-8BAA-9148-030A-B9AC690761D4}"/>
              </a:ext>
            </a:extLst>
          </p:cNvPr>
          <p:cNvGrpSpPr/>
          <p:nvPr/>
        </p:nvGrpSpPr>
        <p:grpSpPr>
          <a:xfrm>
            <a:off x="10824174" y="4570937"/>
            <a:ext cx="622182" cy="561482"/>
            <a:chOff x="-558201" y="4281177"/>
            <a:chExt cx="622182" cy="561482"/>
          </a:xfrm>
        </p:grpSpPr>
        <p:sp>
          <p:nvSpPr>
            <p:cNvPr id="21" name="Rectangle: Rounded Corners 20">
              <a:extLst>
                <a:ext uri="{FF2B5EF4-FFF2-40B4-BE49-F238E27FC236}">
                  <a16:creationId xmlns:a16="http://schemas.microsoft.com/office/drawing/2014/main" id="{A1179847-EC7D-1DD8-28A1-4E07A09E6B3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B9022EEB-EB63-D2DB-13AE-6F6BC62E0B95}"/>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27" name="Group 26">
            <a:extLst>
              <a:ext uri="{FF2B5EF4-FFF2-40B4-BE49-F238E27FC236}">
                <a16:creationId xmlns:a16="http://schemas.microsoft.com/office/drawing/2014/main" id="{72F08375-4D53-0D85-E948-580E65975F92}"/>
              </a:ext>
            </a:extLst>
          </p:cNvPr>
          <p:cNvGrpSpPr/>
          <p:nvPr/>
        </p:nvGrpSpPr>
        <p:grpSpPr>
          <a:xfrm>
            <a:off x="4619625" y="4706897"/>
            <a:ext cx="3114674" cy="2151103"/>
            <a:chOff x="4619625" y="4706897"/>
            <a:chExt cx="3114674" cy="2151103"/>
          </a:xfrm>
        </p:grpSpPr>
        <p:grpSp>
          <p:nvGrpSpPr>
            <p:cNvPr id="23" name="Nhóm 95">
              <a:extLst>
                <a:ext uri="{FF2B5EF4-FFF2-40B4-BE49-F238E27FC236}">
                  <a16:creationId xmlns:a16="http://schemas.microsoft.com/office/drawing/2014/main" id="{54670FA5-D92B-D74C-BDD5-46D15CC6D422}"/>
                </a:ext>
              </a:extLst>
            </p:cNvPr>
            <p:cNvGrpSpPr/>
            <p:nvPr/>
          </p:nvGrpSpPr>
          <p:grpSpPr>
            <a:xfrm>
              <a:off x="4619625" y="4706897"/>
              <a:ext cx="3114674" cy="2151103"/>
              <a:chOff x="1124976" y="1819729"/>
              <a:chExt cx="6487886" cy="4203699"/>
            </a:xfrm>
          </p:grpSpPr>
          <p:sp>
            <p:nvSpPr>
              <p:cNvPr id="24" name="Hình Bầu dục 97">
                <a:extLst>
                  <a:ext uri="{FF2B5EF4-FFF2-40B4-BE49-F238E27FC236}">
                    <a16:creationId xmlns:a16="http://schemas.microsoft.com/office/drawing/2014/main" id="{777628C7-83B2-822A-F597-59877B44730C}"/>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25" name="Hình ảnh 98" descr="Ảnh có chứa đồ chơi, búp bê&#10;&#10;Mô tả được tạo tự động">
                <a:extLst>
                  <a:ext uri="{FF2B5EF4-FFF2-40B4-BE49-F238E27FC236}">
                    <a16:creationId xmlns:a16="http://schemas.microsoft.com/office/drawing/2014/main" id="{9ACE4449-86FD-A947-694F-30E4FE8C663C}"/>
                  </a:ext>
                </a:extLst>
              </p:cNvPr>
              <p:cNvPicPr>
                <a:picLocks noChangeAspect="1"/>
              </p:cNvPicPr>
              <p:nvPr/>
            </p:nvPicPr>
            <p:blipFill>
              <a:blip r:embed="rId4"/>
              <a:stretch>
                <a:fillRect/>
              </a:stretch>
            </p:blipFill>
            <p:spPr>
              <a:xfrm>
                <a:off x="1328056" y="1819729"/>
                <a:ext cx="6081725" cy="3557762"/>
              </a:xfrm>
              <a:prstGeom prst="rect">
                <a:avLst/>
              </a:prstGeom>
            </p:spPr>
          </p:pic>
        </p:grpSp>
        <p:sp>
          <p:nvSpPr>
            <p:cNvPr id="26" name="TextBox 25">
              <a:extLst>
                <a:ext uri="{FF2B5EF4-FFF2-40B4-BE49-F238E27FC236}">
                  <a16:creationId xmlns:a16="http://schemas.microsoft.com/office/drawing/2014/main" id="{DAD5043F-9362-9D0F-0FD1-924AB4AAC321}"/>
                </a:ext>
              </a:extLst>
            </p:cNvPr>
            <p:cNvSpPr txBox="1"/>
            <p:nvPr/>
          </p:nvSpPr>
          <p:spPr>
            <a:xfrm>
              <a:off x="5153025" y="6353175"/>
              <a:ext cx="2219325" cy="369332"/>
            </a:xfrm>
            <a:prstGeom prst="rect">
              <a:avLst/>
            </a:prstGeom>
            <a:noFill/>
          </p:spPr>
          <p:txBody>
            <a:bodyPr wrap="square" rtlCol="0">
              <a:spAutoFit/>
            </a:bodyPr>
            <a:lstStyle/>
            <a:p>
              <a:r>
                <a:rPr lang="en-US" b="1" dirty="0"/>
                <a:t>THẢO LUẬN NHÓM 4</a:t>
              </a:r>
            </a:p>
          </p:txBody>
        </p:sp>
      </p:grpSp>
      <p:cxnSp>
        <p:nvCxnSpPr>
          <p:cNvPr id="11" name="Straight Connector 10">
            <a:extLst>
              <a:ext uri="{FF2B5EF4-FFF2-40B4-BE49-F238E27FC236}">
                <a16:creationId xmlns:a16="http://schemas.microsoft.com/office/drawing/2014/main" id="{FDFD885E-3EB1-46A9-3626-169AEEF51E48}"/>
              </a:ext>
            </a:extLst>
          </p:cNvPr>
          <p:cNvCxnSpPr/>
          <p:nvPr/>
        </p:nvCxnSpPr>
        <p:spPr>
          <a:xfrm>
            <a:off x="2955636" y="932873"/>
            <a:ext cx="3629913" cy="0"/>
          </a:xfrm>
          <a:prstGeom prst="line">
            <a:avLst/>
          </a:prstGeom>
          <a:ln w="317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5B2D838-4278-A47E-E3AF-A10CC71C0445}"/>
              </a:ext>
            </a:extLst>
          </p:cNvPr>
          <p:cNvCxnSpPr/>
          <p:nvPr/>
        </p:nvCxnSpPr>
        <p:spPr>
          <a:xfrm>
            <a:off x="7372350" y="1359593"/>
            <a:ext cx="3629913" cy="0"/>
          </a:xfrm>
          <a:prstGeom prst="line">
            <a:avLst/>
          </a:prstGeom>
          <a:ln w="317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10B358B1-567A-56EB-597B-2473FBAC36C7}"/>
              </a:ext>
            </a:extLst>
          </p:cNvPr>
          <p:cNvCxnSpPr>
            <a:cxnSpLocks/>
          </p:cNvCxnSpPr>
          <p:nvPr/>
        </p:nvCxnSpPr>
        <p:spPr>
          <a:xfrm>
            <a:off x="9001760" y="932873"/>
            <a:ext cx="2125309" cy="0"/>
          </a:xfrm>
          <a:prstGeom prst="line">
            <a:avLst/>
          </a:prstGeom>
          <a:ln w="317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9968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BDBBAC-A4B8-AD7B-AA08-E9645BA47CE5}"/>
              </a:ext>
            </a:extLst>
          </p:cNvPr>
          <p:cNvSpPr txBox="1"/>
          <p:nvPr/>
        </p:nvSpPr>
        <p:spPr>
          <a:xfrm>
            <a:off x="1057275" y="1676400"/>
            <a:ext cx="9915525"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a. Cô dạy mình động tác bơi ếch. Động tác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ấy</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thật</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a:t>
            </a:r>
            <a:r>
              <a:rPr lang="en-US" sz="2400" b="1" i="0" dirty="0">
                <a:solidFill>
                  <a:srgbClr val="000000"/>
                </a:solidFill>
                <a:effectLst/>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96510AAF-F9FE-1F39-5E38-157C5A87F760}"/>
              </a:ext>
            </a:extLst>
          </p:cNvPr>
          <p:cNvSpPr txBox="1"/>
          <p:nvPr/>
        </p:nvSpPr>
        <p:spPr>
          <a:xfrm>
            <a:off x="1057275" y="2486025"/>
            <a:ext cx="9915525" cy="830997"/>
          </a:xfrm>
          <a:prstGeom prst="rect">
            <a:avLst/>
          </a:prstGeom>
          <a:noFill/>
        </p:spPr>
        <p:txBody>
          <a:bodyPr wrap="square" rtlCol="0">
            <a:spAutoFit/>
          </a:bodyPr>
          <a:lstStyle/>
          <a:p>
            <a:pPr algn="just"/>
            <a:r>
              <a:rPr lang="en-US" sz="2400" b="1" i="0" dirty="0">
                <a:solidFill>
                  <a:srgbClr val="000000"/>
                </a:solidFill>
                <a:effectLst/>
                <a:latin typeface="Cambria" panose="02040503050406030204" pitchFamily="18" charset="0"/>
                <a:ea typeface="Cambria" panose="02040503050406030204" pitchFamily="18" charset="0"/>
              </a:rPr>
              <a:t>b. </a:t>
            </a:r>
            <a:r>
              <a:rPr lang="en-US" sz="2400" b="1" i="0" dirty="0" err="1">
                <a:solidFill>
                  <a:srgbClr val="000000"/>
                </a:solidFill>
                <a:effectLst/>
                <a:latin typeface="Cambria" panose="02040503050406030204" pitchFamily="18" charset="0"/>
                <a:ea typeface="Cambria" panose="02040503050406030204" pitchFamily="18" charset="0"/>
              </a:rPr>
              <a:t>Cây</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tiên</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ra</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quả</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quanh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Vì</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thế</a:t>
            </a:r>
            <a:r>
              <a:rPr lang="en-US" sz="2400" b="1"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 con đường luôn phảng phất mùi lạc tiên chín.</a:t>
            </a:r>
            <a:endParaRPr lang="en-US" sz="24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C91CB6B-E75C-3AE2-28D0-11B7DE0837ED}"/>
              </a:ext>
            </a:extLst>
          </p:cNvPr>
          <p:cNvSpPr txBox="1"/>
          <p:nvPr/>
        </p:nvSpPr>
        <p:spPr>
          <a:xfrm>
            <a:off x="1057275" y="3648075"/>
            <a:ext cx="10458450"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c. Mây đen đã kéo đến đầy trời. Nhưng bọn trẻ chẳng chú ý đến điều</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đó</a:t>
            </a:r>
            <a:r>
              <a:rPr lang="en-US" sz="2400" b="1" i="0" dirty="0">
                <a:solidFill>
                  <a:srgbClr val="000000"/>
                </a:solidFill>
                <a:effectLst/>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grpSp>
        <p:nvGrpSpPr>
          <p:cNvPr id="10" name="Group 9">
            <a:extLst>
              <a:ext uri="{FF2B5EF4-FFF2-40B4-BE49-F238E27FC236}">
                <a16:creationId xmlns:a16="http://schemas.microsoft.com/office/drawing/2014/main" id="{493D3CB8-6847-53DD-D25B-4C5CD9841493}"/>
              </a:ext>
            </a:extLst>
          </p:cNvPr>
          <p:cNvGrpSpPr/>
          <p:nvPr/>
        </p:nvGrpSpPr>
        <p:grpSpPr>
          <a:xfrm>
            <a:off x="6899874" y="1618187"/>
            <a:ext cx="622182" cy="561482"/>
            <a:chOff x="-558201" y="4281177"/>
            <a:chExt cx="622182" cy="561482"/>
          </a:xfrm>
        </p:grpSpPr>
        <p:sp>
          <p:nvSpPr>
            <p:cNvPr id="11" name="Rectangle: Rounded Corners 10">
              <a:extLst>
                <a:ext uri="{FF2B5EF4-FFF2-40B4-BE49-F238E27FC236}">
                  <a16:creationId xmlns:a16="http://schemas.microsoft.com/office/drawing/2014/main" id="{43DFCC1D-9A65-5D87-5218-3B717692969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A7F3BDB-2D12-A8CE-49B3-B6E13347F2DE}"/>
                </a:ext>
              </a:extLst>
            </p:cNvPr>
            <p:cNvPicPr>
              <a:picLocks noChangeAspect="1"/>
            </p:cNvPicPr>
            <p:nvPr/>
          </p:nvPicPr>
          <p:blipFill>
            <a:blip r:embed="rId2"/>
            <a:stretch>
              <a:fillRect/>
            </a:stretch>
          </p:blipFill>
          <p:spPr>
            <a:xfrm>
              <a:off x="-543155" y="4281177"/>
              <a:ext cx="592090" cy="561482"/>
            </a:xfrm>
            <a:prstGeom prst="rect">
              <a:avLst/>
            </a:prstGeom>
          </p:spPr>
        </p:pic>
      </p:grpSp>
      <p:grpSp>
        <p:nvGrpSpPr>
          <p:cNvPr id="13" name="Group 12">
            <a:extLst>
              <a:ext uri="{FF2B5EF4-FFF2-40B4-BE49-F238E27FC236}">
                <a16:creationId xmlns:a16="http://schemas.microsoft.com/office/drawing/2014/main" id="{7B2A3D96-DC67-9F2D-E371-E5DF58B3E2D2}"/>
              </a:ext>
            </a:extLst>
          </p:cNvPr>
          <p:cNvGrpSpPr/>
          <p:nvPr/>
        </p:nvGrpSpPr>
        <p:grpSpPr>
          <a:xfrm>
            <a:off x="6175974" y="2418287"/>
            <a:ext cx="622182" cy="561482"/>
            <a:chOff x="-558201" y="4281177"/>
            <a:chExt cx="622182" cy="561482"/>
          </a:xfrm>
        </p:grpSpPr>
        <p:sp>
          <p:nvSpPr>
            <p:cNvPr id="14" name="Rectangle: Rounded Corners 13">
              <a:extLst>
                <a:ext uri="{FF2B5EF4-FFF2-40B4-BE49-F238E27FC236}">
                  <a16:creationId xmlns:a16="http://schemas.microsoft.com/office/drawing/2014/main" id="{28DDF0B0-A288-301B-19A1-389757143C0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5B4C2B-F9E3-5C80-F0B2-F8F93037CBD0}"/>
                </a:ext>
              </a:extLst>
            </p:cNvPr>
            <p:cNvPicPr>
              <a:picLocks noChangeAspect="1"/>
            </p:cNvPicPr>
            <p:nvPr/>
          </p:nvPicPr>
          <p:blipFill>
            <a:blip r:embed="rId2"/>
            <a:stretch>
              <a:fillRect/>
            </a:stretch>
          </p:blipFill>
          <p:spPr>
            <a:xfrm>
              <a:off x="-543155" y="4281177"/>
              <a:ext cx="592090" cy="561482"/>
            </a:xfrm>
            <a:prstGeom prst="rect">
              <a:avLst/>
            </a:prstGeom>
          </p:spPr>
        </p:pic>
      </p:grpSp>
      <p:grpSp>
        <p:nvGrpSpPr>
          <p:cNvPr id="16" name="Group 15">
            <a:extLst>
              <a:ext uri="{FF2B5EF4-FFF2-40B4-BE49-F238E27FC236}">
                <a16:creationId xmlns:a16="http://schemas.microsoft.com/office/drawing/2014/main" id="{294664EE-30AB-05E4-2DC2-FB37F0F088E3}"/>
              </a:ext>
            </a:extLst>
          </p:cNvPr>
          <p:cNvGrpSpPr/>
          <p:nvPr/>
        </p:nvGrpSpPr>
        <p:grpSpPr>
          <a:xfrm>
            <a:off x="10547949" y="3580337"/>
            <a:ext cx="622182" cy="561482"/>
            <a:chOff x="-558201" y="4281177"/>
            <a:chExt cx="622182" cy="561482"/>
          </a:xfrm>
        </p:grpSpPr>
        <p:sp>
          <p:nvSpPr>
            <p:cNvPr id="17" name="Rectangle: Rounded Corners 16">
              <a:extLst>
                <a:ext uri="{FF2B5EF4-FFF2-40B4-BE49-F238E27FC236}">
                  <a16:creationId xmlns:a16="http://schemas.microsoft.com/office/drawing/2014/main" id="{2EF00E77-81F5-1350-434F-9DCFFE9D699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E589353-710D-ED3E-9495-EDC543E432A2}"/>
                </a:ext>
              </a:extLst>
            </p:cNvPr>
            <p:cNvPicPr>
              <a:picLocks noChangeAspect="1"/>
            </p:cNvPicPr>
            <p:nvPr/>
          </p:nvPicPr>
          <p:blipFill>
            <a:blip r:embed="rId2"/>
            <a:stretch>
              <a:fillRect/>
            </a:stretch>
          </p:blipFill>
          <p:spPr>
            <a:xfrm>
              <a:off x="-543155" y="4281177"/>
              <a:ext cx="592090" cy="561482"/>
            </a:xfrm>
            <a:prstGeom prst="rect">
              <a:avLst/>
            </a:prstGeom>
          </p:spPr>
        </p:pic>
      </p:grpSp>
    </p:spTree>
    <p:extLst>
      <p:ext uri="{BB962C8B-B14F-4D97-AF65-F5344CB8AC3E}">
        <p14:creationId xmlns:p14="http://schemas.microsoft.com/office/powerpoint/2010/main" val="432593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3"/>
                                        </p:tgtEl>
                                        <p:attrNameLst>
                                          <p:attrName>ppt_w</p:attrName>
                                        </p:attrNameLst>
                                      </p:cBhvr>
                                      <p:tavLst>
                                        <p:tav tm="0">
                                          <p:val>
                                            <p:strVal val="ppt_w"/>
                                          </p:val>
                                        </p:tav>
                                        <p:tav tm="100000">
                                          <p:val>
                                            <p:fltVal val="0"/>
                                          </p:val>
                                        </p:tav>
                                      </p:tavLst>
                                    </p:anim>
                                    <p:anim calcmode="lin" valueType="num">
                                      <p:cBhvr>
                                        <p:cTn id="14" dur="500"/>
                                        <p:tgtEl>
                                          <p:spTgt spid="13"/>
                                        </p:tgtEl>
                                        <p:attrNameLst>
                                          <p:attrName>ppt_h</p:attrName>
                                        </p:attrNameLst>
                                      </p:cBhvr>
                                      <p:tavLst>
                                        <p:tav tm="0">
                                          <p:val>
                                            <p:strVal val="ppt_h"/>
                                          </p:val>
                                        </p:tav>
                                        <p:tav tm="100000">
                                          <p:val>
                                            <p:fltVal val="0"/>
                                          </p:val>
                                        </p:tav>
                                      </p:tavLst>
                                    </p:anim>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6"/>
                                        </p:tgtEl>
                                        <p:attrNameLst>
                                          <p:attrName>ppt_w</p:attrName>
                                        </p:attrNameLst>
                                      </p:cBhvr>
                                      <p:tavLst>
                                        <p:tav tm="0">
                                          <p:val>
                                            <p:strVal val="ppt_w"/>
                                          </p:val>
                                        </p:tav>
                                        <p:tav tm="100000">
                                          <p:val>
                                            <p:fltVal val="0"/>
                                          </p:val>
                                        </p:tav>
                                      </p:tavLst>
                                    </p:anim>
                                    <p:anim calcmode="lin" valueType="num">
                                      <p:cBhvr>
                                        <p:cTn id="21" dur="500"/>
                                        <p:tgtEl>
                                          <p:spTgt spid="16"/>
                                        </p:tgtEl>
                                        <p:attrNameLst>
                                          <p:attrName>ppt_h</p:attrName>
                                        </p:attrNameLst>
                                      </p:cBhvr>
                                      <p:tavLst>
                                        <p:tav tm="0">
                                          <p:val>
                                            <p:strVal val="ppt_h"/>
                                          </p:val>
                                        </p:tav>
                                        <p:tav tm="100000">
                                          <p:val>
                                            <p:fltVal val="0"/>
                                          </p:val>
                                        </p:tav>
                                      </p:tavLst>
                                    </p:anim>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233047" y="348476"/>
            <a:ext cx="9149328" cy="954107"/>
          </a:xfrm>
          <a:prstGeom prst="rect">
            <a:avLst/>
          </a:prstGeom>
          <a:noFill/>
        </p:spPr>
        <p:txBody>
          <a:bodyPr wrap="square" rtlCol="0">
            <a:spAutoFit/>
          </a:bodyPr>
          <a:lstStyle/>
          <a:p>
            <a:pPr lvl="0" algn="just">
              <a:defRPr/>
            </a:pPr>
            <a:r>
              <a:rPr lang="vi-VN" sz="2800" b="1" dirty="0">
                <a:solidFill>
                  <a:prstClr val="black"/>
                </a:solidFill>
                <a:latin typeface="Cambria" panose="02040503050406030204" pitchFamily="18" charset="0"/>
              </a:rPr>
              <a:t>Tìm đại từ nghi vấn trong các câu dưới đây và xác định mục </a:t>
            </a:r>
            <a:r>
              <a:rPr lang="en-US" sz="2800" b="1">
                <a:solidFill>
                  <a:prstClr val="black"/>
                </a:solidFill>
                <a:latin typeface="Cambria" panose="02040503050406030204" pitchFamily="18" charset="0"/>
              </a:rPr>
              <a:t>đ</a:t>
            </a:r>
            <a:r>
              <a:rPr lang="vi-VN" sz="2800" b="1">
                <a:solidFill>
                  <a:prstClr val="black"/>
                </a:solidFill>
                <a:latin typeface="Cambria" panose="02040503050406030204" pitchFamily="18" charset="0"/>
              </a:rPr>
              <a:t>ích </a:t>
            </a:r>
            <a:r>
              <a:rPr lang="vi-VN" sz="2800" b="1" dirty="0">
                <a:solidFill>
                  <a:prstClr val="black"/>
                </a:solidFill>
                <a:latin typeface="Cambria" panose="02040503050406030204" pitchFamily="18" charset="0"/>
              </a:rPr>
              <a:t>sử dụng tương ứng với mỗi đại từ đó.</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440871" y="462443"/>
            <a:ext cx="1676545" cy="963251"/>
          </a:xfrm>
          <a:prstGeom prst="rect">
            <a:avLst/>
          </a:prstGeom>
        </p:spPr>
      </p:pic>
      <p:sp>
        <p:nvSpPr>
          <p:cNvPr id="2" name="Rectangle 1">
            <a:extLst>
              <a:ext uri="{FF2B5EF4-FFF2-40B4-BE49-F238E27FC236}">
                <a16:creationId xmlns:a16="http://schemas.microsoft.com/office/drawing/2014/main" id="{14A8DA87-A96C-6400-D375-B1E076D435B3}"/>
              </a:ext>
            </a:extLst>
          </p:cNvPr>
          <p:cNvSpPr/>
          <p:nvPr/>
        </p:nvSpPr>
        <p:spPr>
          <a:xfrm>
            <a:off x="600074" y="1695450"/>
            <a:ext cx="4819651"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latin typeface="Cambria" panose="02040503050406030204" pitchFamily="18" charset="0"/>
                <a:ea typeface="Cambria" panose="02040503050406030204" pitchFamily="18" charset="0"/>
              </a:rPr>
              <a:t>a) Anh </a:t>
            </a:r>
            <a:r>
              <a:rPr lang="en-US" sz="2800" b="1" dirty="0" err="1">
                <a:solidFill>
                  <a:srgbClr val="002060"/>
                </a:solidFill>
                <a:latin typeface="Cambria" panose="02040503050406030204" pitchFamily="18" charset="0"/>
                <a:ea typeface="Cambria" panose="02040503050406030204" pitchFamily="18" charset="0"/>
              </a:rPr>
              <a:t>muốn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gặp</a:t>
            </a:r>
            <a:r>
              <a:rPr lang="en-US" sz="2800" b="1" dirty="0">
                <a:solidFill>
                  <a:srgbClr val="002060"/>
                </a:solidFill>
                <a:latin typeface="Cambria" panose="02040503050406030204" pitchFamily="18" charset="0"/>
                <a:ea typeface="Cambria" panose="02040503050406030204" pitchFamily="18" charset="0"/>
              </a:rPr>
              <a:t> ai?</a:t>
            </a:r>
          </a:p>
        </p:txBody>
      </p:sp>
      <p:sp>
        <p:nvSpPr>
          <p:cNvPr id="8" name="Rectangle 7">
            <a:extLst>
              <a:ext uri="{FF2B5EF4-FFF2-40B4-BE49-F238E27FC236}">
                <a16:creationId xmlns:a16="http://schemas.microsoft.com/office/drawing/2014/main" id="{BF128B26-A2DF-B136-B6F2-56518854506B}"/>
              </a:ext>
            </a:extLst>
          </p:cNvPr>
          <p:cNvSpPr/>
          <p:nvPr/>
        </p:nvSpPr>
        <p:spPr>
          <a:xfrm>
            <a:off x="590549" y="2724150"/>
            <a:ext cx="486727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400" b="1" i="0" u="none" strike="noStrike" dirty="0">
                <a:solidFill>
                  <a:srgbClr val="002060"/>
                </a:solidFill>
                <a:effectLst/>
                <a:latin typeface="Cambria" panose="02040503050406030204" pitchFamily="18" charset="0"/>
                <a:ea typeface="Cambria" panose="02040503050406030204" pitchFamily="18" charset="0"/>
              </a:rPr>
              <a:t>b. Sao con </a:t>
            </a:r>
            <a:r>
              <a:rPr lang="en-US" sz="2400" b="1" i="0" u="none" strike="noStrike" dirty="0" err="1">
                <a:solidFill>
                  <a:srgbClr val="002060"/>
                </a:solidFill>
                <a:effectLst/>
                <a:latin typeface="Cambria" panose="02040503050406030204" pitchFamily="18" charset="0"/>
                <a:ea typeface="Cambria" panose="02040503050406030204" pitchFamily="18" charset="0"/>
              </a:rPr>
              <a:t>về</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muộn</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thế</a:t>
            </a:r>
            <a:r>
              <a:rPr lang="en-US" sz="2400" b="1" i="0" u="none" strike="noStrike" dirty="0">
                <a:solidFill>
                  <a:srgbClr val="002060"/>
                </a:solidFill>
                <a:effectLst/>
                <a:latin typeface="Cambria" panose="02040503050406030204" pitchFamily="18" charset="0"/>
                <a:ea typeface="Cambria" panose="02040503050406030204" pitchFamily="18" charset="0"/>
              </a:rPr>
              <a:t>?</a:t>
            </a:r>
            <a:endParaRPr lang="en-US" sz="2400" b="1" dirty="0">
              <a:solidFill>
                <a:srgbClr val="002060"/>
              </a:solidFill>
              <a:effectLst/>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03DE9D4B-44E5-BD82-2F4E-D4CB08B3FFAE}"/>
              </a:ext>
            </a:extLst>
          </p:cNvPr>
          <p:cNvSpPr/>
          <p:nvPr/>
        </p:nvSpPr>
        <p:spPr>
          <a:xfrm>
            <a:off x="581025" y="3648075"/>
            <a:ext cx="488632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 Bạn làm được mấy bài tập rồi?</a:t>
            </a:r>
            <a:endParaRPr lang="vi-VN" sz="2400" b="1" dirty="0">
              <a:solidFill>
                <a:srgbClr val="002060"/>
              </a:solidFill>
              <a:effectLst/>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0649DACA-6C90-FE1B-E416-6921F5B8DABF}"/>
              </a:ext>
            </a:extLst>
          </p:cNvPr>
          <p:cNvSpPr/>
          <p:nvPr/>
        </p:nvSpPr>
        <p:spPr>
          <a:xfrm>
            <a:off x="571499" y="4591050"/>
            <a:ext cx="486727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400" b="1" i="0" u="none" strike="noStrike" dirty="0">
                <a:solidFill>
                  <a:srgbClr val="002060"/>
                </a:solidFill>
                <a:effectLst/>
                <a:latin typeface="Cambria" panose="02040503050406030204" pitchFamily="18" charset="0"/>
                <a:ea typeface="Cambria" panose="02040503050406030204" pitchFamily="18" charset="0"/>
              </a:rPr>
              <a:t>d. Bao </a:t>
            </a:r>
            <a:r>
              <a:rPr lang="en-US" sz="2400" b="1" i="0" u="none" strike="noStrike" dirty="0" err="1">
                <a:solidFill>
                  <a:srgbClr val="002060"/>
                </a:solidFill>
                <a:effectLst/>
                <a:latin typeface="Cambria" panose="02040503050406030204" pitchFamily="18" charset="0"/>
                <a:ea typeface="Cambria" panose="02040503050406030204" pitchFamily="18" charset="0"/>
              </a:rPr>
              <a:t>giờ</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cháu</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về</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quê</a:t>
            </a:r>
            <a:r>
              <a:rPr lang="en-US" sz="2400" b="1" i="0" u="none" strike="noStrike" dirty="0">
                <a:solidFill>
                  <a:srgbClr val="002060"/>
                </a:solidFill>
                <a:effectLst/>
                <a:latin typeface="Cambria" panose="02040503050406030204" pitchFamily="18" charset="0"/>
                <a:ea typeface="Cambria" panose="02040503050406030204" pitchFamily="18" charset="0"/>
              </a:rPr>
              <a:t>?</a:t>
            </a:r>
            <a:endParaRPr lang="en-US" sz="2400" b="1" dirty="0">
              <a:solidFill>
                <a:srgbClr val="002060"/>
              </a:solidFill>
              <a:effectLst/>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0A4AAAB3-C526-5556-D619-C8CF7666AB3B}"/>
              </a:ext>
            </a:extLst>
          </p:cNvPr>
          <p:cNvSpPr/>
          <p:nvPr/>
        </p:nvSpPr>
        <p:spPr>
          <a:xfrm>
            <a:off x="561974" y="5524500"/>
            <a:ext cx="484822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400" b="1" i="0" u="none" strike="noStrike" dirty="0">
                <a:solidFill>
                  <a:srgbClr val="002060"/>
                </a:solidFill>
                <a:effectLst/>
                <a:latin typeface="Cambria" panose="02040503050406030204" pitchFamily="18" charset="0"/>
                <a:ea typeface="Cambria" panose="02040503050406030204" pitchFamily="18" charset="0"/>
              </a:rPr>
              <a:t>e. </a:t>
            </a:r>
            <a:r>
              <a:rPr lang="en-US" sz="2400" b="1" i="0" u="none" strike="noStrike" dirty="0" err="1">
                <a:solidFill>
                  <a:srgbClr val="002060"/>
                </a:solidFill>
                <a:effectLst/>
                <a:latin typeface="Cambria" panose="02040503050406030204" pitchFamily="18" charset="0"/>
                <a:ea typeface="Cambria" panose="02040503050406030204" pitchFamily="18" charset="0"/>
              </a:rPr>
              <a:t>Nó</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ngồi</a:t>
            </a:r>
            <a:r>
              <a:rPr lang="en-US" sz="2400" b="1" i="0" u="none" strike="noStrike" dirty="0">
                <a:solidFill>
                  <a:srgbClr val="002060"/>
                </a:solidFill>
                <a:effectLst/>
                <a:latin typeface="Cambria" panose="02040503050406030204" pitchFamily="18" charset="0"/>
                <a:ea typeface="Cambria" panose="02040503050406030204" pitchFamily="18" charset="0"/>
              </a:rPr>
              <a:t> ở </a:t>
            </a:r>
            <a:r>
              <a:rPr lang="en-US" sz="2400" b="1" i="0" u="none" strike="noStrike" dirty="0" err="1">
                <a:solidFill>
                  <a:srgbClr val="002060"/>
                </a:solidFill>
                <a:effectLst/>
                <a:latin typeface="Cambria" panose="02040503050406030204" pitchFamily="18" charset="0"/>
                <a:ea typeface="Cambria" panose="02040503050406030204" pitchFamily="18" charset="0"/>
              </a:rPr>
              <a:t>đâu</a:t>
            </a:r>
            <a:r>
              <a:rPr lang="en-US" sz="2400" b="1" i="0" u="none" strike="noStrike" dirty="0">
                <a:solidFill>
                  <a:srgbClr val="002060"/>
                </a:solidFill>
                <a:effectLst/>
                <a:latin typeface="Cambria" panose="02040503050406030204" pitchFamily="18" charset="0"/>
                <a:ea typeface="Cambria" panose="02040503050406030204" pitchFamily="18" charset="0"/>
              </a:rPr>
              <a:t>?</a:t>
            </a:r>
            <a:endParaRPr lang="en-US" sz="2400" b="1" dirty="0">
              <a:solidFill>
                <a:srgbClr val="002060"/>
              </a:solidFill>
              <a:effectLst/>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8450E73D-F836-428D-676D-6E39F91B9ACB}"/>
              </a:ext>
            </a:extLst>
          </p:cNvPr>
          <p:cNvSpPr/>
          <p:nvPr/>
        </p:nvSpPr>
        <p:spPr>
          <a:xfrm>
            <a:off x="7210425" y="171450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b="1" i="0" u="none" strike="noStrike" dirty="0">
                <a:solidFill>
                  <a:srgbClr val="002060"/>
                </a:solidFill>
                <a:effectLst/>
                <a:latin typeface="Cambria" panose="02040503050406030204" pitchFamily="18" charset="0"/>
                <a:ea typeface="Cambria" panose="02040503050406030204" pitchFamily="18" charset="0"/>
              </a:rPr>
              <a:t>(1) Hỏi về số lượng</a:t>
            </a:r>
            <a:endParaRPr lang="en-US" sz="2800" b="1" dirty="0">
              <a:solidFill>
                <a:srgbClr val="002060"/>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64163CFE-F1A2-064B-462F-C7247AD56BBA}"/>
              </a:ext>
            </a:extLst>
          </p:cNvPr>
          <p:cNvSpPr/>
          <p:nvPr/>
        </p:nvSpPr>
        <p:spPr>
          <a:xfrm>
            <a:off x="7200900" y="274320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(2) Hỏi về người</a:t>
            </a:r>
            <a:endParaRPr lang="vi-VN" sz="2800" b="1" dirty="0">
              <a:solidFill>
                <a:srgbClr val="002060"/>
              </a:solidFill>
              <a:effectLst/>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61F8C4B5-B33F-6F44-E8A5-6ACFC5939699}"/>
              </a:ext>
            </a:extLst>
          </p:cNvPr>
          <p:cNvSpPr/>
          <p:nvPr/>
        </p:nvSpPr>
        <p:spPr>
          <a:xfrm>
            <a:off x="7191375" y="3667125"/>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800" b="1" i="0" u="none" strike="noStrike" dirty="0">
                <a:solidFill>
                  <a:srgbClr val="002060"/>
                </a:solidFill>
                <a:effectLst/>
                <a:latin typeface="Cambria" panose="02040503050406030204" pitchFamily="18" charset="0"/>
                <a:ea typeface="Cambria" panose="02040503050406030204" pitchFamily="18" charset="0"/>
              </a:rPr>
              <a:t>(3) </a:t>
            </a:r>
            <a:r>
              <a:rPr lang="en-US" sz="2800" b="1" i="0" u="none" strike="noStrike" dirty="0" err="1">
                <a:solidFill>
                  <a:srgbClr val="002060"/>
                </a:solidFill>
                <a:effectLst/>
                <a:latin typeface="Cambria" panose="02040503050406030204" pitchFamily="18" charset="0"/>
                <a:ea typeface="Cambria" panose="02040503050406030204" pitchFamily="18" charset="0"/>
              </a:rPr>
              <a:t>Hỏi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về</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thời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gian</a:t>
            </a:r>
            <a:endParaRPr lang="en-US" sz="2800" b="1" dirty="0">
              <a:solidFill>
                <a:srgbClr val="002060"/>
              </a:solidFill>
              <a:effectLst/>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4E56F4E5-2E31-4EAE-E702-A2B9E054B14F}"/>
              </a:ext>
            </a:extLst>
          </p:cNvPr>
          <p:cNvSpPr/>
          <p:nvPr/>
        </p:nvSpPr>
        <p:spPr>
          <a:xfrm>
            <a:off x="7181850" y="461010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800" b="1" i="0" u="none" strike="noStrike" dirty="0">
                <a:solidFill>
                  <a:srgbClr val="002060"/>
                </a:solidFill>
                <a:effectLst/>
                <a:latin typeface="Cambria" panose="02040503050406030204" pitchFamily="18" charset="0"/>
                <a:ea typeface="Cambria" panose="02040503050406030204" pitchFamily="18" charset="0"/>
              </a:rPr>
              <a:t>(4) </a:t>
            </a:r>
            <a:r>
              <a:rPr lang="en-US" sz="2800" b="1" i="0" u="none" strike="noStrike" dirty="0" err="1">
                <a:solidFill>
                  <a:srgbClr val="002060"/>
                </a:solidFill>
                <a:effectLst/>
                <a:latin typeface="Cambria" panose="02040503050406030204" pitchFamily="18" charset="0"/>
                <a:ea typeface="Cambria" panose="02040503050406030204" pitchFamily="18" charset="0"/>
              </a:rPr>
              <a:t>Hỏi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về</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địa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điểm</a:t>
            </a:r>
            <a:endParaRPr lang="en-US" sz="2800" b="1" dirty="0">
              <a:solidFill>
                <a:srgbClr val="002060"/>
              </a:solidFill>
              <a:effectLst/>
              <a:latin typeface="Cambria" panose="02040503050406030204" pitchFamily="18" charset="0"/>
              <a:ea typeface="Cambria" panose="02040503050406030204" pitchFamily="18" charset="0"/>
            </a:endParaRPr>
          </a:p>
        </p:txBody>
      </p:sp>
      <p:sp>
        <p:nvSpPr>
          <p:cNvPr id="16" name="Rectangle 15">
            <a:extLst>
              <a:ext uri="{FF2B5EF4-FFF2-40B4-BE49-F238E27FC236}">
                <a16:creationId xmlns:a16="http://schemas.microsoft.com/office/drawing/2014/main" id="{C24EA85F-66E4-2E3D-F51C-FF3E991D5BE4}"/>
              </a:ext>
            </a:extLst>
          </p:cNvPr>
          <p:cNvSpPr/>
          <p:nvPr/>
        </p:nvSpPr>
        <p:spPr>
          <a:xfrm>
            <a:off x="7172325" y="554355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800" b="1" i="0" u="none" strike="noStrike" dirty="0">
                <a:solidFill>
                  <a:srgbClr val="002060"/>
                </a:solidFill>
                <a:effectLst/>
                <a:latin typeface="Cambria" panose="02040503050406030204" pitchFamily="18" charset="0"/>
                <a:ea typeface="Cambria" panose="02040503050406030204" pitchFamily="18" charset="0"/>
              </a:rPr>
              <a:t>(5) </a:t>
            </a:r>
            <a:r>
              <a:rPr lang="en-US" sz="2800" b="1" i="0" u="none" strike="noStrike" dirty="0" err="1">
                <a:solidFill>
                  <a:srgbClr val="002060"/>
                </a:solidFill>
                <a:effectLst/>
                <a:latin typeface="Cambria" panose="02040503050406030204" pitchFamily="18" charset="0"/>
                <a:ea typeface="Cambria" panose="02040503050406030204" pitchFamily="18" charset="0"/>
              </a:rPr>
              <a:t>Hỏi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về</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nguyên</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nhân</a:t>
            </a:r>
            <a:endParaRPr lang="en-US" sz="2800" b="1" dirty="0">
              <a:solidFill>
                <a:srgbClr val="002060"/>
              </a:solidFill>
              <a:effectLst/>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A176E52F-A7BB-A8D4-12D8-CF0D6801C6C8}"/>
              </a:ext>
            </a:extLst>
          </p:cNvPr>
          <p:cNvCxnSpPr/>
          <p:nvPr/>
        </p:nvCxnSpPr>
        <p:spPr>
          <a:xfrm>
            <a:off x="2387600" y="792480"/>
            <a:ext cx="3079751" cy="0"/>
          </a:xfrm>
          <a:prstGeom prst="line">
            <a:avLst/>
          </a:prstGeom>
          <a:ln w="3175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2B81ACE6-5F88-BEF5-BC02-1D44DAE1EC7D}"/>
              </a:ext>
            </a:extLst>
          </p:cNvPr>
          <p:cNvCxnSpPr>
            <a:cxnSpLocks/>
          </p:cNvCxnSpPr>
          <p:nvPr/>
        </p:nvCxnSpPr>
        <p:spPr>
          <a:xfrm>
            <a:off x="2387600" y="1282263"/>
            <a:ext cx="2712720" cy="0"/>
          </a:xfrm>
          <a:prstGeom prst="line">
            <a:avLst/>
          </a:prstGeom>
          <a:ln w="317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343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D06CAF-DD25-197E-3086-E591171D59D5}"/>
              </a:ext>
            </a:extLst>
          </p:cNvPr>
          <p:cNvGrpSpPr/>
          <p:nvPr/>
        </p:nvGrpSpPr>
        <p:grpSpPr>
          <a:xfrm>
            <a:off x="2713660" y="0"/>
            <a:ext cx="6287465" cy="831253"/>
            <a:chOff x="6812132" y="1469859"/>
            <a:chExt cx="4470911" cy="1681555"/>
          </a:xfrm>
        </p:grpSpPr>
        <p:sp>
          <p:nvSpPr>
            <p:cNvPr id="8" name="矩形: 圆角 7">
              <a:extLst>
                <a:ext uri="{FF2B5EF4-FFF2-40B4-BE49-F238E27FC236}">
                  <a16:creationId xmlns:a16="http://schemas.microsoft.com/office/drawing/2014/main" id="{A4B593C9-7351-8986-7C8D-9FBF7936A0BC}"/>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9" name="TextBox 8">
              <a:extLst>
                <a:ext uri="{FF2B5EF4-FFF2-40B4-BE49-F238E27FC236}">
                  <a16:creationId xmlns:a16="http://schemas.microsoft.com/office/drawing/2014/main" id="{660F3D94-B065-E06C-F280-51160FA7CF79}"/>
                </a:ext>
              </a:extLst>
            </p:cNvPr>
            <p:cNvSpPr txBox="1"/>
            <p:nvPr/>
          </p:nvSpPr>
          <p:spPr>
            <a:xfrm>
              <a:off x="7024403" y="1603398"/>
              <a:ext cx="4209653" cy="1307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cs typeface="+mn-cs"/>
                </a:rPr>
                <a:t>Phiếu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cs typeface="+mn-cs"/>
                </a:rPr>
                <a:t>học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cs typeface="+mn-cs"/>
                </a:rPr>
                <a:t>tập</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grpSp>
      <p:pic>
        <p:nvPicPr>
          <p:cNvPr id="11" name="Picture 10">
            <a:extLst>
              <a:ext uri="{FF2B5EF4-FFF2-40B4-BE49-F238E27FC236}">
                <a16:creationId xmlns:a16="http://schemas.microsoft.com/office/drawing/2014/main" id="{9EA2742D-EC30-A32A-48C3-C6A988C88999}"/>
              </a:ext>
            </a:extLst>
          </p:cNvPr>
          <p:cNvPicPr>
            <a:picLocks noChangeAspect="1"/>
          </p:cNvPicPr>
          <p:nvPr/>
        </p:nvPicPr>
        <p:blipFill>
          <a:blip r:embed="rId2"/>
          <a:stretch>
            <a:fillRect/>
          </a:stretch>
        </p:blipFill>
        <p:spPr>
          <a:xfrm>
            <a:off x="1943100" y="1100137"/>
            <a:ext cx="8286750" cy="5133975"/>
          </a:xfrm>
          <a:prstGeom prst="rect">
            <a:avLst/>
          </a:prstGeom>
        </p:spPr>
      </p:pic>
    </p:spTree>
    <p:extLst>
      <p:ext uri="{BB962C8B-B14F-4D97-AF65-F5344CB8AC3E}">
        <p14:creationId xmlns:p14="http://schemas.microsoft.com/office/powerpoint/2010/main" val="140252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32264810-0D0F-66B7-071C-00C124BAE9A5}"/>
              </a:ext>
            </a:extLst>
          </p:cNvPr>
          <p:cNvGraphicFramePr>
            <a:graphicFrameLocks noGrp="1"/>
          </p:cNvGraphicFramePr>
          <p:nvPr/>
        </p:nvGraphicFramePr>
        <p:xfrm>
          <a:off x="1543050" y="719664"/>
          <a:ext cx="9439276" cy="5171160"/>
        </p:xfrm>
        <a:graphic>
          <a:graphicData uri="http://schemas.openxmlformats.org/drawingml/2006/table">
            <a:tbl>
              <a:tblPr firstRow="1" bandRow="1">
                <a:tableStyleId>{5C22544A-7EE6-4342-B048-85BDC9FD1C3A}</a:tableStyleId>
              </a:tblPr>
              <a:tblGrid>
                <a:gridCol w="5010150">
                  <a:extLst>
                    <a:ext uri="{9D8B030D-6E8A-4147-A177-3AD203B41FA5}">
                      <a16:colId xmlns:a16="http://schemas.microsoft.com/office/drawing/2014/main" val="1941931450"/>
                    </a:ext>
                  </a:extLst>
                </a:gridCol>
                <a:gridCol w="4429126">
                  <a:extLst>
                    <a:ext uri="{9D8B030D-6E8A-4147-A177-3AD203B41FA5}">
                      <a16:colId xmlns:a16="http://schemas.microsoft.com/office/drawing/2014/main" val="2722418388"/>
                    </a:ext>
                  </a:extLst>
                </a:gridCol>
              </a:tblGrid>
              <a:tr h="845256">
                <a:tc>
                  <a:txBody>
                    <a:bodyPr/>
                    <a:lstStyle/>
                    <a:p>
                      <a:pPr algn="ct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chứa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từ</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nghi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vấn</a:t>
                      </a:r>
                      <a:endParaRPr lang="en-US" sz="28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D8FF"/>
                    </a:solidFill>
                  </a:tcPr>
                </a:tc>
                <a:tc>
                  <a:txBody>
                    <a:bodyPr/>
                    <a:lstStyle/>
                    <a:p>
                      <a:pPr algn="ctr"/>
                      <a:r>
                        <a:rPr lang="en-US" sz="2800" dirty="0" err="1">
                          <a:solidFill>
                            <a:srgbClr val="002060"/>
                          </a:solidFill>
                          <a:latin typeface="Cambria" panose="02040503050406030204" pitchFamily="18" charset="0"/>
                          <a:ea typeface="Cambria" panose="02040503050406030204" pitchFamily="18" charset="0"/>
                        </a:rPr>
                        <a:t>Mục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đích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sử</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dụng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từ</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nghi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vấn</a:t>
                      </a:r>
                      <a:endParaRPr lang="en-US" sz="28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D8FF"/>
                    </a:solidFill>
                  </a:tcPr>
                </a:tc>
                <a:extLst>
                  <a:ext uri="{0D108BD9-81ED-4DB2-BD59-A6C34878D82A}">
                    <a16:rowId xmlns:a16="http://schemas.microsoft.com/office/drawing/2014/main" val="2691084253"/>
                  </a:ext>
                </a:extLst>
              </a:tr>
              <a:tr h="8452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0580665"/>
                  </a:ext>
                </a:extLst>
              </a:tr>
              <a:tr h="8452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7909062"/>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035981"/>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4325313"/>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3355968"/>
                  </a:ext>
                </a:extLst>
              </a:tr>
            </a:tbl>
          </a:graphicData>
        </a:graphic>
      </p:graphicFrame>
      <p:sp>
        <p:nvSpPr>
          <p:cNvPr id="8" name="TextBox 7">
            <a:extLst>
              <a:ext uri="{FF2B5EF4-FFF2-40B4-BE49-F238E27FC236}">
                <a16:creationId xmlns:a16="http://schemas.microsoft.com/office/drawing/2014/main" id="{AF741D67-91A4-0317-6243-2B7FC6192CFC}"/>
              </a:ext>
            </a:extLst>
          </p:cNvPr>
          <p:cNvSpPr txBox="1"/>
          <p:nvPr/>
        </p:nvSpPr>
        <p:spPr>
          <a:xfrm>
            <a:off x="1781175" y="1752600"/>
            <a:ext cx="4610100"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 Anh </a:t>
            </a:r>
            <a:r>
              <a:rPr lang="en-US" sz="3200" b="1" dirty="0" err="1">
                <a:solidFill>
                  <a:srgbClr val="002060"/>
                </a:solidFill>
                <a:latin typeface="Cambria" panose="02040503050406030204" pitchFamily="18" charset="0"/>
                <a:ea typeface="Cambria" panose="02040503050406030204" pitchFamily="18" charset="0"/>
              </a:rPr>
              <a:t>muốn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gặp</a:t>
            </a:r>
            <a:r>
              <a:rPr lang="en-US" sz="3200" b="1" dirty="0">
                <a:solidFill>
                  <a:srgbClr val="002060"/>
                </a:solidFill>
                <a:latin typeface="Cambria" panose="02040503050406030204" pitchFamily="18" charset="0"/>
                <a:ea typeface="Cambria" panose="02040503050406030204" pitchFamily="18" charset="0"/>
              </a:rPr>
              <a:t> ai?</a:t>
            </a:r>
          </a:p>
        </p:txBody>
      </p:sp>
      <p:sp>
        <p:nvSpPr>
          <p:cNvPr id="9" name="TextBox 8">
            <a:extLst>
              <a:ext uri="{FF2B5EF4-FFF2-40B4-BE49-F238E27FC236}">
                <a16:creationId xmlns:a16="http://schemas.microsoft.com/office/drawing/2014/main" id="{42BC3344-9D98-CCE2-8BE9-CCB60CB68322}"/>
              </a:ext>
            </a:extLst>
          </p:cNvPr>
          <p:cNvSpPr txBox="1"/>
          <p:nvPr/>
        </p:nvSpPr>
        <p:spPr>
          <a:xfrm>
            <a:off x="6848475" y="1752600"/>
            <a:ext cx="4610100" cy="584775"/>
          </a:xfrm>
          <a:prstGeom prst="rect">
            <a:avLst/>
          </a:prstGeom>
          <a:noFill/>
        </p:spPr>
        <p:txBody>
          <a:bodyPr wrap="square" rtlCol="0">
            <a:spAutoFit/>
          </a:bodyPr>
          <a:lstStyle/>
          <a:p>
            <a:r>
              <a:rPr lang="vi-VN" sz="3200" b="1" dirty="0">
                <a:solidFill>
                  <a:srgbClr val="002060"/>
                </a:solidFill>
                <a:latin typeface="Cambria" panose="02040503050406030204" pitchFamily="18" charset="0"/>
                <a:ea typeface="Cambria" panose="02040503050406030204" pitchFamily="18" charset="0"/>
              </a:rPr>
              <a:t>(</a:t>
            </a:r>
            <a:r>
              <a:rPr lang="en-US" sz="3200" b="1" dirty="0">
                <a:solidFill>
                  <a:srgbClr val="002060"/>
                </a:solidFill>
                <a:latin typeface="Cambria" panose="02040503050406030204" pitchFamily="18" charset="0"/>
                <a:ea typeface="Cambria" panose="02040503050406030204" pitchFamily="18" charset="0"/>
              </a:rPr>
              <a:t>2</a:t>
            </a:r>
            <a:r>
              <a:rPr lang="vi-VN" sz="3200" b="1" dirty="0">
                <a:solidFill>
                  <a:srgbClr val="002060"/>
                </a:solidFill>
                <a:latin typeface="Cambria" panose="02040503050406030204" pitchFamily="18" charset="0"/>
                <a:ea typeface="Cambria" panose="02040503050406030204" pitchFamily="18" charset="0"/>
              </a:rPr>
              <a:t>) Hỏi về người</a:t>
            </a:r>
          </a:p>
        </p:txBody>
      </p:sp>
      <p:sp>
        <p:nvSpPr>
          <p:cNvPr id="10" name="TextBox 9">
            <a:extLst>
              <a:ext uri="{FF2B5EF4-FFF2-40B4-BE49-F238E27FC236}">
                <a16:creationId xmlns:a16="http://schemas.microsoft.com/office/drawing/2014/main" id="{42F37F7C-A483-515D-E526-77E5F432F0DA}"/>
              </a:ext>
            </a:extLst>
          </p:cNvPr>
          <p:cNvSpPr txBox="1"/>
          <p:nvPr/>
        </p:nvSpPr>
        <p:spPr>
          <a:xfrm>
            <a:off x="1847850" y="2609850"/>
            <a:ext cx="4610100"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b. Sao con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muộn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thế</a:t>
            </a:r>
            <a:r>
              <a:rPr lang="en-US" sz="3200" b="1"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601DF366-E948-0687-9CEF-A62D48F27E1D}"/>
              </a:ext>
            </a:extLst>
          </p:cNvPr>
          <p:cNvSpPr txBox="1"/>
          <p:nvPr/>
        </p:nvSpPr>
        <p:spPr>
          <a:xfrm>
            <a:off x="6915150" y="260985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(5) Hỏi về nguyên nhân</a:t>
            </a:r>
          </a:p>
        </p:txBody>
      </p:sp>
      <p:sp>
        <p:nvSpPr>
          <p:cNvPr id="12" name="TextBox 11">
            <a:extLst>
              <a:ext uri="{FF2B5EF4-FFF2-40B4-BE49-F238E27FC236}">
                <a16:creationId xmlns:a16="http://schemas.microsoft.com/office/drawing/2014/main" id="{8D65E79B-811D-3FDF-0861-F5B72C162BC3}"/>
              </a:ext>
            </a:extLst>
          </p:cNvPr>
          <p:cNvSpPr txBox="1"/>
          <p:nvPr/>
        </p:nvSpPr>
        <p:spPr>
          <a:xfrm>
            <a:off x="1819275" y="3533775"/>
            <a:ext cx="4819650" cy="461665"/>
          </a:xfrm>
          <a:prstGeom prst="rect">
            <a:avLst/>
          </a:prstGeom>
          <a:noFill/>
        </p:spPr>
        <p:txBody>
          <a:bodyPr wrap="square" rtlCol="0">
            <a:spAutoFit/>
          </a:bodyPr>
          <a:lstStyle/>
          <a:p>
            <a:r>
              <a:rPr lang="vi-VN" sz="2400" b="1" dirty="0">
                <a:solidFill>
                  <a:srgbClr val="002060"/>
                </a:solidFill>
                <a:latin typeface="Cambria" panose="02040503050406030204" pitchFamily="18" charset="0"/>
                <a:ea typeface="Cambria" panose="02040503050406030204" pitchFamily="18" charset="0"/>
              </a:rPr>
              <a:t>c. Bạn làm được mấy bài tập rồi?</a:t>
            </a:r>
          </a:p>
        </p:txBody>
      </p:sp>
      <p:sp>
        <p:nvSpPr>
          <p:cNvPr id="13" name="TextBox 12">
            <a:extLst>
              <a:ext uri="{FF2B5EF4-FFF2-40B4-BE49-F238E27FC236}">
                <a16:creationId xmlns:a16="http://schemas.microsoft.com/office/drawing/2014/main" id="{E017A957-1A1E-8FC0-9709-FC041FDDCFA8}"/>
              </a:ext>
            </a:extLst>
          </p:cNvPr>
          <p:cNvSpPr txBox="1"/>
          <p:nvPr/>
        </p:nvSpPr>
        <p:spPr>
          <a:xfrm>
            <a:off x="6924675" y="340995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(1) Hỏi về số lượng</a:t>
            </a:r>
          </a:p>
        </p:txBody>
      </p:sp>
      <p:sp>
        <p:nvSpPr>
          <p:cNvPr id="16" name="TextBox 15">
            <a:extLst>
              <a:ext uri="{FF2B5EF4-FFF2-40B4-BE49-F238E27FC236}">
                <a16:creationId xmlns:a16="http://schemas.microsoft.com/office/drawing/2014/main" id="{3DCB5579-A19C-7D44-D1E0-189F628E4998}"/>
              </a:ext>
            </a:extLst>
          </p:cNvPr>
          <p:cNvSpPr txBox="1"/>
          <p:nvPr/>
        </p:nvSpPr>
        <p:spPr>
          <a:xfrm>
            <a:off x="1895475" y="4391025"/>
            <a:ext cx="4819650" cy="584775"/>
          </a:xfrm>
          <a:prstGeom prst="rect">
            <a:avLst/>
          </a:prstGeom>
          <a:noFill/>
        </p:spPr>
        <p:txBody>
          <a:bodyPr wrap="square" rtlCol="0">
            <a:spAutoFit/>
          </a:bodyPr>
          <a:lstStyle/>
          <a:p>
            <a:r>
              <a:rPr lang="vi-VN" sz="3200" b="1" dirty="0">
                <a:solidFill>
                  <a:srgbClr val="002060"/>
                </a:solidFill>
                <a:latin typeface="Cambria" panose="02040503050406030204" pitchFamily="18" charset="0"/>
                <a:ea typeface="Cambria" panose="02040503050406030204" pitchFamily="18" charset="0"/>
              </a:rPr>
              <a:t>d. Bao giờ cháu về quê?</a:t>
            </a:r>
          </a:p>
        </p:txBody>
      </p:sp>
      <p:sp>
        <p:nvSpPr>
          <p:cNvPr id="17" name="TextBox 16">
            <a:extLst>
              <a:ext uri="{FF2B5EF4-FFF2-40B4-BE49-F238E27FC236}">
                <a16:creationId xmlns:a16="http://schemas.microsoft.com/office/drawing/2014/main" id="{0E3929AE-B980-8E73-598B-92529CB2FE91}"/>
              </a:ext>
            </a:extLst>
          </p:cNvPr>
          <p:cNvSpPr txBox="1"/>
          <p:nvPr/>
        </p:nvSpPr>
        <p:spPr>
          <a:xfrm>
            <a:off x="6953250" y="4371975"/>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(3) Hỏi về thời gian</a:t>
            </a:r>
          </a:p>
        </p:txBody>
      </p:sp>
      <p:sp>
        <p:nvSpPr>
          <p:cNvPr id="18" name="TextBox 17">
            <a:extLst>
              <a:ext uri="{FF2B5EF4-FFF2-40B4-BE49-F238E27FC236}">
                <a16:creationId xmlns:a16="http://schemas.microsoft.com/office/drawing/2014/main" id="{92C4792B-7672-B251-CF58-8E53BAF9E879}"/>
              </a:ext>
            </a:extLst>
          </p:cNvPr>
          <p:cNvSpPr txBox="1"/>
          <p:nvPr/>
        </p:nvSpPr>
        <p:spPr>
          <a:xfrm>
            <a:off x="1838325" y="5200650"/>
            <a:ext cx="4819650" cy="584775"/>
          </a:xfrm>
          <a:prstGeom prst="rect">
            <a:avLst/>
          </a:prstGeom>
          <a:noFill/>
        </p:spPr>
        <p:txBody>
          <a:bodyPr wrap="square" rtlCol="0">
            <a:spAutoFit/>
          </a:bodyPr>
          <a:lstStyle/>
          <a:p>
            <a:r>
              <a:rPr lang="vi-VN" sz="3200" b="1" dirty="0">
                <a:solidFill>
                  <a:srgbClr val="002060"/>
                </a:solidFill>
                <a:latin typeface="Cambria" panose="02040503050406030204" pitchFamily="18" charset="0"/>
                <a:ea typeface="Cambria" panose="02040503050406030204" pitchFamily="18" charset="0"/>
              </a:rPr>
              <a:t>e. Nó ngồi ở đâu?</a:t>
            </a:r>
          </a:p>
        </p:txBody>
      </p:sp>
      <p:sp>
        <p:nvSpPr>
          <p:cNvPr id="19" name="TextBox 18">
            <a:extLst>
              <a:ext uri="{FF2B5EF4-FFF2-40B4-BE49-F238E27FC236}">
                <a16:creationId xmlns:a16="http://schemas.microsoft.com/office/drawing/2014/main" id="{DC621539-A584-717C-CCE0-2FF011FD39EA}"/>
              </a:ext>
            </a:extLst>
          </p:cNvPr>
          <p:cNvSpPr txBox="1"/>
          <p:nvPr/>
        </p:nvSpPr>
        <p:spPr>
          <a:xfrm>
            <a:off x="6953250" y="5191125"/>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(4) Hỏi về địa điểm</a:t>
            </a:r>
          </a:p>
        </p:txBody>
      </p:sp>
    </p:spTree>
    <p:extLst>
      <p:ext uri="{BB962C8B-B14F-4D97-AF65-F5344CB8AC3E}">
        <p14:creationId xmlns:p14="http://schemas.microsoft.com/office/powerpoint/2010/main" val="3616359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6"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a:extLst>
              <a:ext uri="{FF2B5EF4-FFF2-40B4-BE49-F238E27FC236}">
                <a16:creationId xmlns:a16="http://schemas.microsoft.com/office/drawing/2014/main" id="{9FFB4988-9E8E-F0FC-5875-6547E4D961D0}"/>
              </a:ext>
            </a:extLst>
          </p:cNvPr>
          <p:cNvSpPr/>
          <p:nvPr/>
        </p:nvSpPr>
        <p:spPr>
          <a:xfrm>
            <a:off x="182880" y="2057400"/>
            <a:ext cx="2296160" cy="2265680"/>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err="1">
                <a:solidFill>
                  <a:schemeClr val="tx2">
                    <a:lumMod val="75000"/>
                  </a:schemeClr>
                </a:solidFill>
                <a:latin typeface="Times New Roman" panose="02020603050405020304" pitchFamily="18" charset="0"/>
                <a:cs typeface="Times New Roman" panose="02020603050405020304" pitchFamily="18" charset="0"/>
              </a:rPr>
              <a:t>Đại</a:t>
            </a:r>
            <a:r>
              <a:rPr lang="en-US" sz="3200" b="1" dirty="0">
                <a:solidFill>
                  <a:schemeClr val="tx2">
                    <a:lumMod val="75000"/>
                  </a:schemeClr>
                </a:solidFill>
                <a:latin typeface="Times New Roman" panose="02020603050405020304" pitchFamily="18" charset="0"/>
                <a:cs typeface="Times New Roman" panose="02020603050405020304" pitchFamily="18" charset="0"/>
              </a:rPr>
              <a:t> </a:t>
            </a:r>
            <a:r>
              <a:rPr lang="en-US" sz="3200" b="1" dirty="0" err="1">
                <a:solidFill>
                  <a:schemeClr val="tx2">
                    <a:lumMod val="75000"/>
                  </a:schemeClr>
                </a:solidFill>
                <a:latin typeface="Times New Roman" panose="02020603050405020304" pitchFamily="18" charset="0"/>
                <a:cs typeface="Times New Roman" panose="02020603050405020304" pitchFamily="18" charset="0"/>
              </a:rPr>
              <a:t>từ</a:t>
            </a:r>
            <a:endParaRPr lang="en-US" sz="32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Callout: Line 2">
            <a:extLst>
              <a:ext uri="{FF2B5EF4-FFF2-40B4-BE49-F238E27FC236}">
                <a16:creationId xmlns:a16="http://schemas.microsoft.com/office/drawing/2014/main" id="{01EBF105-03AB-D969-BB88-998DF544D8D5}"/>
              </a:ext>
            </a:extLst>
          </p:cNvPr>
          <p:cNvSpPr/>
          <p:nvPr/>
        </p:nvSpPr>
        <p:spPr>
          <a:xfrm>
            <a:off x="3484880" y="518160"/>
            <a:ext cx="3129280" cy="1371600"/>
          </a:xfrm>
          <a:prstGeom prst="borderCallout1">
            <a:avLst/>
          </a:prstGeom>
          <a:ln w="57150"/>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a:solidFill>
                  <a:srgbClr val="C00000"/>
                </a:solidFill>
                <a:latin typeface="Times New Roman" panose="02020603050405020304" pitchFamily="18" charset="0"/>
                <a:cs typeface="Times New Roman" panose="02020603050405020304" pitchFamily="18" charset="0"/>
              </a:rPr>
              <a:t>Dùng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để</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thay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thế</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4" name="Callout: Line 3">
            <a:extLst>
              <a:ext uri="{FF2B5EF4-FFF2-40B4-BE49-F238E27FC236}">
                <a16:creationId xmlns:a16="http://schemas.microsoft.com/office/drawing/2014/main" id="{6EBCBBF9-31AC-A534-C80E-39B665D492FD}"/>
              </a:ext>
            </a:extLst>
          </p:cNvPr>
          <p:cNvSpPr/>
          <p:nvPr/>
        </p:nvSpPr>
        <p:spPr>
          <a:xfrm>
            <a:off x="3556000" y="5100320"/>
            <a:ext cx="3129280" cy="1371600"/>
          </a:xfrm>
          <a:prstGeom prst="borderCallout1">
            <a:avLst>
              <a:gd name="adj1" fmla="val 18750"/>
              <a:gd name="adj2" fmla="val -8333"/>
              <a:gd name="adj3" fmla="val -29722"/>
              <a:gd name="adj4" fmla="val -50995"/>
            </a:avLst>
          </a:prstGeom>
          <a:ln w="57150"/>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a:solidFill>
                  <a:srgbClr val="C00000"/>
                </a:solidFill>
                <a:latin typeface="Times New Roman" panose="02020603050405020304" pitchFamily="18" charset="0"/>
                <a:cs typeface="Times New Roman" panose="02020603050405020304" pitchFamily="18" charset="0"/>
              </a:rPr>
              <a:t>Dùng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để</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hỏi</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5" name="Callout: Line 4">
            <a:extLst>
              <a:ext uri="{FF2B5EF4-FFF2-40B4-BE49-F238E27FC236}">
                <a16:creationId xmlns:a16="http://schemas.microsoft.com/office/drawing/2014/main" id="{580772B6-57EE-060A-A018-294845F3E792}"/>
              </a:ext>
            </a:extLst>
          </p:cNvPr>
          <p:cNvSpPr/>
          <p:nvPr/>
        </p:nvSpPr>
        <p:spPr>
          <a:xfrm>
            <a:off x="3484880" y="2880360"/>
            <a:ext cx="3129280" cy="1371600"/>
          </a:xfrm>
          <a:prstGeom prst="borderCallout1">
            <a:avLst>
              <a:gd name="adj1" fmla="val 18750"/>
              <a:gd name="adj2" fmla="val -8333"/>
              <a:gd name="adj3" fmla="val 19907"/>
              <a:gd name="adj4" fmla="val -28918"/>
            </a:avLst>
          </a:prstGeom>
          <a:ln w="57150"/>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a:solidFill>
                  <a:srgbClr val="C00000"/>
                </a:solidFill>
                <a:latin typeface="Times New Roman" panose="02020603050405020304" pitchFamily="18" charset="0"/>
                <a:cs typeface="Times New Roman" panose="02020603050405020304" pitchFamily="18" charset="0"/>
              </a:rPr>
              <a:t>Dùng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để</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xưng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hô</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6" name="Arrow: Notched Right 5">
            <a:extLst>
              <a:ext uri="{FF2B5EF4-FFF2-40B4-BE49-F238E27FC236}">
                <a16:creationId xmlns:a16="http://schemas.microsoft.com/office/drawing/2014/main" id="{4539E06D-DDA4-5DC6-CA61-ECE64E93612D}"/>
              </a:ext>
            </a:extLst>
          </p:cNvPr>
          <p:cNvSpPr/>
          <p:nvPr/>
        </p:nvSpPr>
        <p:spPr>
          <a:xfrm>
            <a:off x="7183120" y="919480"/>
            <a:ext cx="1229360" cy="685800"/>
          </a:xfrm>
          <a:prstGeom prst="notched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Arrow: Notched Right 6">
            <a:extLst>
              <a:ext uri="{FF2B5EF4-FFF2-40B4-BE49-F238E27FC236}">
                <a16:creationId xmlns:a16="http://schemas.microsoft.com/office/drawing/2014/main" id="{D7BCF7EF-C059-830B-979C-85A297EF1800}"/>
              </a:ext>
            </a:extLst>
          </p:cNvPr>
          <p:cNvSpPr/>
          <p:nvPr/>
        </p:nvSpPr>
        <p:spPr>
          <a:xfrm>
            <a:off x="7183120" y="3187700"/>
            <a:ext cx="1229360" cy="685800"/>
          </a:xfrm>
          <a:prstGeom prst="notched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Arrow: Notched Right 7">
            <a:extLst>
              <a:ext uri="{FF2B5EF4-FFF2-40B4-BE49-F238E27FC236}">
                <a16:creationId xmlns:a16="http://schemas.microsoft.com/office/drawing/2014/main" id="{3BCBABB0-FB27-BFDE-6076-BF6389A9D838}"/>
              </a:ext>
            </a:extLst>
          </p:cNvPr>
          <p:cNvSpPr/>
          <p:nvPr/>
        </p:nvSpPr>
        <p:spPr>
          <a:xfrm>
            <a:off x="7183120" y="5443220"/>
            <a:ext cx="1229360" cy="685800"/>
          </a:xfrm>
          <a:prstGeom prst="notched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E007BFC-990A-6BC9-5DEA-F94C859803B9}"/>
              </a:ext>
            </a:extLst>
          </p:cNvPr>
          <p:cNvSpPr/>
          <p:nvPr/>
        </p:nvSpPr>
        <p:spPr>
          <a:xfrm>
            <a:off x="8727440" y="238760"/>
            <a:ext cx="3281680" cy="1930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Đại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thay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thế</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5AA735C9-7441-19C8-9659-13DDF0DA9A68}"/>
              </a:ext>
            </a:extLst>
          </p:cNvPr>
          <p:cNvSpPr/>
          <p:nvPr/>
        </p:nvSpPr>
        <p:spPr>
          <a:xfrm>
            <a:off x="8727440" y="2392680"/>
            <a:ext cx="3281680" cy="1930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Đại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xưng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hô</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34346296-9F61-95EB-4E96-3909FB5BEC34}"/>
              </a:ext>
            </a:extLst>
          </p:cNvPr>
          <p:cNvSpPr/>
          <p:nvPr/>
        </p:nvSpPr>
        <p:spPr>
          <a:xfrm>
            <a:off x="8727440" y="4688840"/>
            <a:ext cx="3281680" cy="1930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Đại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từ</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vấn</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05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Coiny" panose="02000903060500060000" pitchFamily="2"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extLst>
      <p:ext uri="{BB962C8B-B14F-4D97-AF65-F5344CB8AC3E}">
        <p14:creationId xmlns:p14="http://schemas.microsoft.com/office/powerpoint/2010/main" val="2033178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3,151 Kids Cheering Illustrations &amp;amp; Clip Art - i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126" b="89549" l="3595" r="96569">
                        <a14:foregroundMark x1="83497" y1="52732" x2="92320" y2="48219"/>
                        <a14:foregroundMark x1="14216" y1="84086" x2="82680" y2="82185"/>
                        <a14:foregroundMark x1="58170" y1="46318" x2="57516" y2="58195"/>
                        <a14:foregroundMark x1="12745" y1="29216" x2="17157" y2="60570"/>
                        <a14:foregroundMark x1="44935" y1="30879" x2="33007" y2="64133"/>
                        <a14:foregroundMark x1="30719" y1="35867" x2="36928" y2="49406"/>
                        <a14:foregroundMark x1="66013" y1="22803" x2="59314" y2="57007"/>
                        <a14:foregroundMark x1="51471" y1="30641" x2="59477" y2="49169"/>
                        <a14:foregroundMark x1="73693" y1="42518" x2="80719" y2="51306"/>
                        <a14:foregroundMark x1="25980" y1="66983" x2="28758" y2="64371"/>
                        <a14:foregroundMark x1="43301" y1="66983" x2="43137" y2="73397"/>
                        <a14:foregroundMark x1="26797" y1="69834" x2="27451" y2="66746"/>
                        <a14:backgroundMark x1="37092" y1="15439" x2="54902" y2="20428"/>
                        <a14:backgroundMark x1="53595" y1="17815" x2="50490" y2="31116"/>
                        <a14:backgroundMark x1="19444" y1="74822" x2="24510" y2="66746"/>
                        <a14:backgroundMark x1="24183" y1="78860" x2="33333" y2="78622"/>
                        <a14:backgroundMark x1="39706" y1="77672" x2="44935" y2="77910"/>
                        <a14:backgroundMark x1="51144" y1="78385" x2="58824" y2="78622"/>
                        <a14:backgroundMark x1="45098" y1="77197" x2="52778" y2="77672"/>
                        <a14:backgroundMark x1="80719" y1="75772" x2="72549" y2="78385"/>
                        <a14:backgroundMark x1="71405" y1="58907" x2="76471" y2="53444"/>
                        <a14:backgroundMark x1="66993" y1="73159" x2="72712" y2="66271"/>
                        <a14:backgroundMark x1="51634" y1="70784" x2="52124" y2="61995"/>
                        <a14:backgroundMark x1="48856" y1="31354" x2="50817" y2="62470"/>
                        <a14:backgroundMark x1="12908" y1="83610" x2="83824" y2="84086"/>
                        <a14:backgroundMark x1="16830" y1="86223" x2="24837" y2="85273"/>
                        <a14:backgroundMark x1="34641" y1="81473" x2="78758" y2="80285"/>
                        <a14:backgroundMark x1="9150" y1="83135" x2="17157" y2="86936"/>
                        <a14:backgroundMark x1="16176" y1="85748" x2="22222" y2="82898"/>
                        <a14:backgroundMark x1="19118" y1="80285" x2="23529" y2="86698"/>
                        <a14:backgroundMark x1="42810" y1="80998" x2="50654" y2="88599"/>
                        <a14:backgroundMark x1="55065" y1="79097" x2="61601" y2="85273"/>
                        <a14:backgroundMark x1="66013" y1="78385" x2="72549" y2="84323"/>
                        <a14:backgroundMark x1="71242" y1="79572" x2="77614" y2="85273"/>
                        <a14:backgroundMark x1="75817" y1="80048" x2="81373" y2="85273"/>
                        <a14:backgroundMark x1="46732" y1="82185" x2="53268" y2="47981"/>
                        <a14:backgroundMark x1="68791" y1="66746" x2="74837" y2="28979"/>
                        <a14:backgroundMark x1="71569" y1="53207" x2="63399" y2="48219"/>
                        <a14:backgroundMark x1="20752" y1="69834" x2="33824" y2="16390"/>
                        <a14:backgroundMark x1="27614" y1="48694" x2="28595" y2="58195"/>
                        <a14:backgroundMark x1="45752" y1="60808" x2="49346" y2="59145"/>
                        <a14:backgroundMark x1="27288" y1="47268" x2="31209" y2="52969"/>
                        <a14:backgroundMark x1="35458" y1="76010" x2="38889" y2="72209"/>
                      </a14:backgroundRemoval>
                    </a14:imgEffect>
                  </a14:imgLayer>
                </a14:imgProps>
              </a:ext>
              <a:ext uri="{28A0092B-C50C-407E-A947-70E740481C1C}">
                <a14:useLocalDpi xmlns:a14="http://schemas.microsoft.com/office/drawing/2010/main" val="0"/>
              </a:ext>
            </a:extLst>
          </a:blip>
          <a:srcRect/>
          <a:stretch>
            <a:fillRect/>
          </a:stretch>
        </p:blipFill>
        <p:spPr bwMode="auto">
          <a:xfrm>
            <a:off x="2269955" y="-144463"/>
            <a:ext cx="8319800" cy="57232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mile sun cartoon Premium vector PNG - Similar PN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74667" y1="53167" x2="61167" y2="48667"/>
                        <a14:foregroundMark x1="54833" y1="74000" x2="54833" y2="56167"/>
                        <a14:foregroundMark x1="70167" y1="58667" x2="62333" y2="42667"/>
                        <a14:foregroundMark x1="72333" y1="44500" x2="69833" y2="60500"/>
                        <a14:foregroundMark x1="69333" y1="60500" x2="62000" y2="66500"/>
                        <a14:foregroundMark x1="71333" y1="18833" x2="76167" y2="9500"/>
                        <a14:foregroundMark x1="83833" y1="39000" x2="83833" y2="31167"/>
                        <a14:foregroundMark x1="86500" y1="47833" x2="84667" y2="58000"/>
                        <a14:foregroundMark x1="79500" y1="72833" x2="79833" y2="82167"/>
                        <a14:foregroundMark x1="69833" y1="77667" x2="67167" y2="84667"/>
                        <a14:foregroundMark x1="49333" y1="81333" x2="46667" y2="88833"/>
                        <a14:foregroundMark x1="28833" y1="76500" x2="19500" y2="87333"/>
                        <a14:foregroundMark x1="18000" y1="60500" x2="10667" y2="62000"/>
                        <a14:foregroundMark x1="15833" y1="43833" x2="11000" y2="40833"/>
                        <a14:foregroundMark x1="28833" y1="23000" x2="21333" y2="13333"/>
                        <a14:foregroundMark x1="49667" y1="18833" x2="49000" y2="10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4919" y="0"/>
            <a:ext cx="1380668" cy="13806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1.png">
            <a:hlinkClick r:id="rId11" action="ppaction://hlinksldjump"/>
          </p:cNvPr>
          <p:cNvPicPr>
            <a:picLocks noChangeAspect="1"/>
          </p:cNvPicPr>
          <p:nvPr/>
        </p:nvPicPr>
        <p:blipFill>
          <a:blip r:embed="rId12" cstate="print"/>
          <a:stretch>
            <a:fillRect/>
          </a:stretch>
        </p:blipFill>
        <p:spPr>
          <a:xfrm>
            <a:off x="4231758" y="663842"/>
            <a:ext cx="1656907" cy="1931266"/>
          </a:xfrm>
          <a:prstGeom prst="rect">
            <a:avLst/>
          </a:prstGeom>
        </p:spPr>
      </p:pic>
      <p:pic>
        <p:nvPicPr>
          <p:cNvPr id="12" name="Picture 11" descr="5.png">
            <a:hlinkClick r:id="rId13" action="ppaction://hlinksldjump"/>
          </p:cNvPr>
          <p:cNvPicPr>
            <a:picLocks noChangeAspect="1"/>
          </p:cNvPicPr>
          <p:nvPr/>
        </p:nvPicPr>
        <p:blipFill>
          <a:blip r:embed="rId14" cstate="print"/>
          <a:stretch>
            <a:fillRect/>
          </a:stretch>
        </p:blipFill>
        <p:spPr>
          <a:xfrm>
            <a:off x="1371584" y="602181"/>
            <a:ext cx="1989435" cy="2097079"/>
          </a:xfrm>
          <a:prstGeom prst="rect">
            <a:avLst/>
          </a:prstGeom>
        </p:spPr>
      </p:pic>
      <p:pic>
        <p:nvPicPr>
          <p:cNvPr id="17" name="Picture 16" descr="9.png">
            <a:hlinkClick r:id="" action="ppaction://noaction"/>
          </p:cNvPr>
          <p:cNvPicPr>
            <a:picLocks noChangeAspect="1"/>
          </p:cNvPicPr>
          <p:nvPr/>
        </p:nvPicPr>
        <p:blipFill>
          <a:blip r:embed="rId15" cstate="print"/>
          <a:stretch>
            <a:fillRect/>
          </a:stretch>
        </p:blipFill>
        <p:spPr>
          <a:xfrm>
            <a:off x="9264027" y="753443"/>
            <a:ext cx="1851679" cy="1997499"/>
          </a:xfrm>
          <a:prstGeom prst="rect">
            <a:avLst/>
          </a:prstGeom>
        </p:spPr>
      </p:pic>
      <p:pic>
        <p:nvPicPr>
          <p:cNvPr id="2" name="Picture 1">
            <a:hlinkClick r:id="rId11" action="ppaction://hlinksldjump"/>
          </p:cNvPr>
          <p:cNvPicPr>
            <a:picLocks noChangeAspect="1"/>
          </p:cNvPicPr>
          <p:nvPr/>
        </p:nvPicPr>
        <p:blipFill rotWithShape="1">
          <a:blip r:embed="rId16" cstate="print">
            <a:extLst>
              <a:ext uri="{28A0092B-C50C-407E-A947-70E740481C1C}">
                <a14:useLocalDpi xmlns:a14="http://schemas.microsoft.com/office/drawing/2010/main" val="0"/>
              </a:ext>
            </a:extLst>
          </a:blip>
          <a:srcRect l="6429" t="8741" r="7700" b="7708"/>
          <a:stretch/>
        </p:blipFill>
        <p:spPr>
          <a:xfrm>
            <a:off x="1139715" y="159512"/>
            <a:ext cx="2644555" cy="2780413"/>
          </a:xfrm>
          <a:prstGeom prst="rect">
            <a:avLst/>
          </a:prstGeom>
        </p:spPr>
      </p:pic>
      <p:pic>
        <p:nvPicPr>
          <p:cNvPr id="29" name="Picture 28" descr="5631c7a98ca2287e2d680a324b15e383.png">
            <a:hlinkClick r:id="rId17" action="ppaction://hlinksldjump"/>
          </p:cNvPr>
          <p:cNvPicPr>
            <a:picLocks noChangeAspect="1"/>
          </p:cNvPicPr>
          <p:nvPr/>
        </p:nvPicPr>
        <p:blipFill>
          <a:blip r:embed="rId18" cstate="print"/>
          <a:stretch>
            <a:fillRect/>
          </a:stretch>
        </p:blipFill>
        <p:spPr>
          <a:xfrm>
            <a:off x="6731406" y="805126"/>
            <a:ext cx="1509824" cy="1894134"/>
          </a:xfrm>
          <a:prstGeom prst="rect">
            <a:avLst/>
          </a:prstGeom>
        </p:spPr>
      </p:pic>
      <p:pic>
        <p:nvPicPr>
          <p:cNvPr id="33" name="Picture 32">
            <a:hlinkClick r:id="rId19" action="ppaction://hlinksldjump"/>
          </p:cNvPr>
          <p:cNvPicPr>
            <a:picLocks noChangeAspect="1"/>
          </p:cNvPicPr>
          <p:nvPr/>
        </p:nvPicPr>
        <p:blipFill rotWithShape="1">
          <a:blip r:embed="rId16" cstate="print">
            <a:extLst>
              <a:ext uri="{28A0092B-C50C-407E-A947-70E740481C1C}">
                <a14:useLocalDpi xmlns:a14="http://schemas.microsoft.com/office/drawing/2010/main" val="0"/>
              </a:ext>
            </a:extLst>
          </a:blip>
          <a:srcRect l="6429" t="8741" r="7700" b="7708"/>
          <a:stretch/>
        </p:blipFill>
        <p:spPr>
          <a:xfrm>
            <a:off x="3651878" y="204697"/>
            <a:ext cx="2644555" cy="2780413"/>
          </a:xfrm>
          <a:prstGeom prst="rect">
            <a:avLst/>
          </a:prstGeom>
        </p:spPr>
      </p:pic>
      <p:pic>
        <p:nvPicPr>
          <p:cNvPr id="34" name="Picture 33">
            <a:hlinkClick r:id="rId13" action="ppaction://hlinksldjump"/>
          </p:cNvPr>
          <p:cNvPicPr>
            <a:picLocks noChangeAspect="1"/>
          </p:cNvPicPr>
          <p:nvPr/>
        </p:nvPicPr>
        <p:blipFill rotWithShape="1">
          <a:blip r:embed="rId16" cstate="print">
            <a:extLst>
              <a:ext uri="{28A0092B-C50C-407E-A947-70E740481C1C}">
                <a14:useLocalDpi xmlns:a14="http://schemas.microsoft.com/office/drawing/2010/main" val="0"/>
              </a:ext>
            </a:extLst>
          </a:blip>
          <a:srcRect l="6429" t="8741" r="7700" b="7708"/>
          <a:stretch/>
        </p:blipFill>
        <p:spPr>
          <a:xfrm>
            <a:off x="6259734" y="239269"/>
            <a:ext cx="2644555" cy="2780413"/>
          </a:xfrm>
          <a:prstGeom prst="rect">
            <a:avLst/>
          </a:prstGeom>
        </p:spPr>
      </p:pic>
      <p:pic>
        <p:nvPicPr>
          <p:cNvPr id="35" name="Picture 34">
            <a:hlinkClick r:id="rId20" action="ppaction://hlinksldjump"/>
          </p:cNvPr>
          <p:cNvPicPr>
            <a:picLocks noChangeAspect="1"/>
          </p:cNvPicPr>
          <p:nvPr/>
        </p:nvPicPr>
        <p:blipFill rotWithShape="1">
          <a:blip r:embed="rId16" cstate="print">
            <a:extLst>
              <a:ext uri="{28A0092B-C50C-407E-A947-70E740481C1C}">
                <a14:useLocalDpi xmlns:a14="http://schemas.microsoft.com/office/drawing/2010/main" val="0"/>
              </a:ext>
            </a:extLst>
          </a:blip>
          <a:srcRect l="6429" t="8741" r="7700" b="7708"/>
          <a:stretch/>
        </p:blipFill>
        <p:spPr>
          <a:xfrm>
            <a:off x="8867590" y="273841"/>
            <a:ext cx="2644555" cy="2780413"/>
          </a:xfrm>
          <a:prstGeom prst="rect">
            <a:avLst/>
          </a:prstGeom>
        </p:spPr>
      </p:pic>
      <p:sp>
        <p:nvSpPr>
          <p:cNvPr id="5" name="Right Arrow 4">
            <a:hlinkClick r:id="rId21" action="ppaction://hlinksldjump"/>
          </p:cNvPr>
          <p:cNvSpPr/>
          <p:nvPr/>
        </p:nvSpPr>
        <p:spPr>
          <a:xfrm>
            <a:off x="11227981" y="6071191"/>
            <a:ext cx="871870" cy="78680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AutoShape 2" descr="Happy cartoon sun Royalty Free Vector Image - Vector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AutoShape 4" descr="Happy cartoon sun Royalty Free Vector Image - VectorSt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2" name="Tieng-yeah-tre-con-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1378303" y="-780593"/>
            <a:ext cx="609600" cy="609600"/>
          </a:xfrm>
          <a:prstGeom prst="rect">
            <a:avLst/>
          </a:prstGeom>
        </p:spPr>
      </p:pic>
      <p:pic>
        <p:nvPicPr>
          <p:cNvPr id="43" name="Nhac-chuong-tin-nhan-ti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3648629" y="-780593"/>
            <a:ext cx="609600" cy="609600"/>
          </a:xfrm>
          <a:prstGeom prst="rect">
            <a:avLst/>
          </a:prstGeom>
        </p:spPr>
      </p:pic>
      <p:pic>
        <p:nvPicPr>
          <p:cNvPr id="46" name="Nhac-chuong-tin-nhan-ti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6429855" y="-795664"/>
            <a:ext cx="609600" cy="609600"/>
          </a:xfrm>
          <a:prstGeom prst="rect">
            <a:avLst/>
          </a:prstGeom>
        </p:spPr>
      </p:pic>
      <p:pic>
        <p:nvPicPr>
          <p:cNvPr id="47" name="Nhac-chuong-tin-nhan-ti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7741204" y="-699122"/>
            <a:ext cx="609600" cy="609600"/>
          </a:xfrm>
          <a:prstGeom prst="rect">
            <a:avLst/>
          </a:prstGeom>
        </p:spPr>
      </p:pic>
      <p:pic>
        <p:nvPicPr>
          <p:cNvPr id="48" name="Nhac-chuong-tin-nhan-ti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5125003" y="-780593"/>
            <a:ext cx="609600" cy="609600"/>
          </a:xfrm>
          <a:prstGeom prst="rect">
            <a:avLst/>
          </a:prstGeom>
        </p:spPr>
      </p:pic>
      <p:sp>
        <p:nvSpPr>
          <p:cNvPr id="3" name="Arrow: Right 2">
            <a:hlinkClick r:id="rId23" action="ppaction://hlinksldjump"/>
            <a:extLst>
              <a:ext uri="{FF2B5EF4-FFF2-40B4-BE49-F238E27FC236}">
                <a16:creationId xmlns:a16="http://schemas.microsoft.com/office/drawing/2014/main" id="{990742C0-BC7E-2B98-BA91-64F3097CC2AB}"/>
              </a:ext>
            </a:extLst>
          </p:cNvPr>
          <p:cNvSpPr/>
          <p:nvPr/>
        </p:nvSpPr>
        <p:spPr>
          <a:xfrm>
            <a:off x="9894849" y="6043961"/>
            <a:ext cx="2297151" cy="814039"/>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203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withEffect">
                                  <p:stCondLst>
                                    <p:cond delay="0"/>
                                  </p:stCondLst>
                                  <p:childTnLst>
                                    <p:animMotion origin="layout" path="M 9.37256E-8 7.40741E-7 L 0.01705 0.44051 " pathEditMode="relative" rAng="0" ptsTypes="AA">
                                      <p:cBhvr>
                                        <p:cTn id="6" dur="2000" fill="hold"/>
                                        <p:tgtEl>
                                          <p:spTgt spid="12"/>
                                        </p:tgtEl>
                                        <p:attrNameLst>
                                          <p:attrName>ppt_x</p:attrName>
                                          <p:attrName>ppt_y</p:attrName>
                                        </p:attrNameLst>
                                      </p:cBhvr>
                                      <p:rCtr x="846" y="22014"/>
                                    </p:animMotion>
                                  </p:childTnLst>
                                </p:cTn>
                              </p:par>
                              <p:par>
                                <p:cTn id="7" presetID="10" presetClass="exit" presetSubtype="0" fill="hold" nodeType="withEffect">
                                  <p:stCondLst>
                                    <p:cond delay="0"/>
                                  </p:stCondLst>
                                  <p:childTnLst>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1" presetClass="mediacall" presetSubtype="0" fill="hold" nodeType="withEffect">
                                  <p:stCondLst>
                                    <p:cond delay="250"/>
                                  </p:stCondLst>
                                  <p:childTnLst>
                                    <p:cmd type="call" cmd="playFrom(0.0)">
                                      <p:cBhvr>
                                        <p:cTn id="11" dur="4311" fill="hold"/>
                                        <p:tgtEl>
                                          <p:spTgt spid="43"/>
                                        </p:tgtEl>
                                      </p:cBhvr>
                                    </p:cmd>
                                  </p:childTnLst>
                                </p:cTn>
                              </p:par>
                            </p:childTnLst>
                          </p:cTn>
                        </p:par>
                      </p:childTnLst>
                    </p:cTn>
                  </p:par>
                </p:childTnLst>
              </p:cTn>
              <p:nextCondLst>
                <p:cond evt="onClick" delay="0">
                  <p:tgtEl>
                    <p:spTgt spid="2"/>
                  </p:tgtEl>
                </p:cond>
              </p:nextCondLst>
            </p:seq>
            <p:seq concurrent="1" nextAc="seek">
              <p:cTn id="12" restart="whenNotActive" fill="hold" evtFilter="cancelBubble" nodeType="interactiveSeq">
                <p:stCondLst>
                  <p:cond evt="onClick" delay="0">
                    <p:tgtEl>
                      <p:spTgt spid="33"/>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07967E-6 0 L -0.01549 0.42894 " pathEditMode="relative" rAng="0" ptsTypes="AA">
                                      <p:cBhvr>
                                        <p:cTn id="16" dur="2000" fill="hold"/>
                                        <p:tgtEl>
                                          <p:spTgt spid="9"/>
                                        </p:tgtEl>
                                        <p:attrNameLst>
                                          <p:attrName>ppt_x</p:attrName>
                                          <p:attrName>ppt_y</p:attrName>
                                        </p:attrNameLst>
                                      </p:cBhvr>
                                      <p:rCtr x="-781" y="21435"/>
                                    </p:animMotion>
                                  </p:childTnLst>
                                </p:cTn>
                              </p:par>
                              <p:par>
                                <p:cTn id="17" presetID="10" presetClass="exit" presetSubtype="0" fill="hold" nodeType="withEffect">
                                  <p:stCondLst>
                                    <p:cond delay="0"/>
                                  </p:stCondLst>
                                  <p:childTnLst>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par>
                                <p:cTn id="20" presetID="1" presetClass="mediacall" presetSubtype="0" fill="hold" nodeType="withEffect">
                                  <p:stCondLst>
                                    <p:cond delay="250"/>
                                  </p:stCondLst>
                                  <p:childTnLst>
                                    <p:cmd type="call" cmd="playFrom(0.0)">
                                      <p:cBhvr>
                                        <p:cTn id="21" dur="4311" fill="hold"/>
                                        <p:tgtEl>
                                          <p:spTgt spid="48"/>
                                        </p:tgtEl>
                                      </p:cBhvr>
                                    </p:cmd>
                                  </p:childTnLst>
                                </p:cTn>
                              </p:par>
                            </p:childTnLst>
                          </p:cTn>
                        </p:par>
                      </p:childTnLst>
                    </p:cTn>
                  </p:par>
                </p:childTnLst>
              </p:cTn>
              <p:nextCondLst>
                <p:cond evt="onClick" delay="0">
                  <p:tgtEl>
                    <p:spTgt spid="33"/>
                  </p:tgtEl>
                </p:cond>
              </p:nextCondLst>
            </p:seq>
            <p:seq concurrent="1" nextAc="seek">
              <p:cTn id="22" restart="whenNotActive" fill="hold" evtFilter="cancelBubble" nodeType="interactiveSeq">
                <p:stCondLst>
                  <p:cond evt="onClick" delay="0">
                    <p:tgtEl>
                      <p:spTgt spid="3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2.45509E-6 -4.07407E-6 L -0.0259 0.40926 " pathEditMode="relative" rAng="0" ptsTypes="AA">
                                      <p:cBhvr>
                                        <p:cTn id="26" dur="2000" fill="hold"/>
                                        <p:tgtEl>
                                          <p:spTgt spid="29"/>
                                        </p:tgtEl>
                                        <p:attrNameLst>
                                          <p:attrName>ppt_x</p:attrName>
                                          <p:attrName>ppt_y</p:attrName>
                                        </p:attrNameLst>
                                      </p:cBhvr>
                                      <p:rCtr x="-1302" y="20463"/>
                                    </p:animMotion>
                                  </p:childTnLst>
                                </p:cTn>
                              </p:par>
                              <p:par>
                                <p:cTn id="27" presetID="10" presetClass="exit" presetSubtype="0" fill="hold" nodeType="withEffect">
                                  <p:stCondLst>
                                    <p:cond delay="0"/>
                                  </p:stCondLst>
                                  <p:childTnLst>
                                    <p:animEffect transition="out" filter="fade">
                                      <p:cBhvr>
                                        <p:cTn id="28" dur="500"/>
                                        <p:tgtEl>
                                          <p:spTgt spid="34"/>
                                        </p:tgtEl>
                                      </p:cBhvr>
                                    </p:animEffect>
                                    <p:set>
                                      <p:cBhvr>
                                        <p:cTn id="29" dur="1" fill="hold">
                                          <p:stCondLst>
                                            <p:cond delay="499"/>
                                          </p:stCondLst>
                                        </p:cTn>
                                        <p:tgtEl>
                                          <p:spTgt spid="34"/>
                                        </p:tgtEl>
                                        <p:attrNameLst>
                                          <p:attrName>style.visibility</p:attrName>
                                        </p:attrNameLst>
                                      </p:cBhvr>
                                      <p:to>
                                        <p:strVal val="hidden"/>
                                      </p:to>
                                    </p:set>
                                  </p:childTnLst>
                                </p:cTn>
                              </p:par>
                              <p:par>
                                <p:cTn id="30" presetID="1" presetClass="mediacall" presetSubtype="0" fill="hold" nodeType="withEffect">
                                  <p:stCondLst>
                                    <p:cond delay="250"/>
                                  </p:stCondLst>
                                  <p:childTnLst>
                                    <p:cmd type="call" cmd="playFrom(0.0)">
                                      <p:cBhvr>
                                        <p:cTn id="31" dur="4311" fill="hold"/>
                                        <p:tgtEl>
                                          <p:spTgt spid="47"/>
                                        </p:tgtEl>
                                      </p:cBhvr>
                                    </p:cmd>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35"/>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0.03658 0.09004 L -0.06561 0.4155 " pathEditMode="relative" rAng="0" ptsTypes="AA">
                                      <p:cBhvr>
                                        <p:cTn id="36" dur="2000" fill="hold"/>
                                        <p:tgtEl>
                                          <p:spTgt spid="17"/>
                                        </p:tgtEl>
                                        <p:attrNameLst>
                                          <p:attrName>ppt_x</p:attrName>
                                          <p:attrName>ppt_y</p:attrName>
                                        </p:attrNameLst>
                                      </p:cBhvr>
                                      <p:rCtr x="-1458" y="16273"/>
                                    </p:animMotion>
                                  </p:childTnLst>
                                </p:cTn>
                              </p:par>
                              <p:par>
                                <p:cTn id="37" presetID="10" presetClass="exit" presetSubtype="0" fill="hold" nodeType="withEffect">
                                  <p:stCondLst>
                                    <p:cond delay="0"/>
                                  </p:stCondLst>
                                  <p:childTnLst>
                                    <p:animEffect transition="out" filter="fade">
                                      <p:cBhvr>
                                        <p:cTn id="38" dur="500"/>
                                        <p:tgtEl>
                                          <p:spTgt spid="35"/>
                                        </p:tgtEl>
                                      </p:cBhvr>
                                    </p:animEffect>
                                    <p:set>
                                      <p:cBhvr>
                                        <p:cTn id="39" dur="1" fill="hold">
                                          <p:stCondLst>
                                            <p:cond delay="499"/>
                                          </p:stCondLst>
                                        </p:cTn>
                                        <p:tgtEl>
                                          <p:spTgt spid="35"/>
                                        </p:tgtEl>
                                        <p:attrNameLst>
                                          <p:attrName>style.visibility</p:attrName>
                                        </p:attrNameLst>
                                      </p:cBhvr>
                                      <p:to>
                                        <p:strVal val="hidden"/>
                                      </p:to>
                                    </p:set>
                                  </p:childTnLst>
                                </p:cTn>
                              </p:par>
                              <p:par>
                                <p:cTn id="40" presetID="1" presetClass="mediacall" presetSubtype="0" fill="hold" nodeType="withEffect">
                                  <p:stCondLst>
                                    <p:cond delay="250"/>
                                  </p:stCondLst>
                                  <p:childTnLst>
                                    <p:cmd type="call" cmd="playFrom(0.0)">
                                      <p:cBhvr>
                                        <p:cTn id="41" dur="4311" fill="hold"/>
                                        <p:tgtEl>
                                          <p:spTgt spid="46"/>
                                        </p:tgtEl>
                                      </p:cBhvr>
                                    </p:cmd>
                                  </p:childTnLst>
                                </p:cTn>
                              </p:par>
                            </p:childTnLst>
                          </p:cTn>
                        </p:par>
                      </p:childTnLst>
                    </p:cTn>
                  </p:par>
                </p:childTnLst>
              </p:cTn>
              <p:nextCondLst>
                <p:cond evt="onClick" delay="0">
                  <p:tgtEl>
                    <p:spTgt spid="35"/>
                  </p:tgtEl>
                </p:cond>
              </p:nextCondLst>
            </p:seq>
            <p:seq concurrent="1" nextAc="seek">
              <p:cTn id="42" restart="whenNotActive" fill="hold" evtFilter="cancelBubble" nodeType="interactiveSeq">
                <p:stCondLst>
                  <p:cond evt="onClick" delay="0">
                    <p:tgtEl>
                      <p:spTgt spid="1030"/>
                    </p:tgtEl>
                  </p:cond>
                </p:stCondLst>
                <p:endSync evt="end" delay="0">
                  <p:rtn val="all"/>
                </p:endSync>
                <p:childTnLst>
                  <p:par>
                    <p:cTn id="43" fill="hold">
                      <p:stCondLst>
                        <p:cond delay="0"/>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fade">
                                      <p:cBhvr>
                                        <p:cTn id="47" dur="1000"/>
                                        <p:tgtEl>
                                          <p:spTgt spid="1034"/>
                                        </p:tgtEl>
                                      </p:cBhvr>
                                    </p:animEffect>
                                    <p:anim calcmode="lin" valueType="num">
                                      <p:cBhvr>
                                        <p:cTn id="48" dur="1000" fill="hold"/>
                                        <p:tgtEl>
                                          <p:spTgt spid="1034"/>
                                        </p:tgtEl>
                                        <p:attrNameLst>
                                          <p:attrName>ppt_x</p:attrName>
                                        </p:attrNameLst>
                                      </p:cBhvr>
                                      <p:tavLst>
                                        <p:tav tm="0">
                                          <p:val>
                                            <p:strVal val="#ppt_x"/>
                                          </p:val>
                                        </p:tav>
                                        <p:tav tm="100000">
                                          <p:val>
                                            <p:strVal val="#ppt_x"/>
                                          </p:val>
                                        </p:tav>
                                      </p:tavLst>
                                    </p:anim>
                                    <p:anim calcmode="lin" valueType="num">
                                      <p:cBhvr>
                                        <p:cTn id="49" dur="1000" fill="hold"/>
                                        <p:tgtEl>
                                          <p:spTgt spid="1034"/>
                                        </p:tgtEl>
                                        <p:attrNameLst>
                                          <p:attrName>ppt_y</p:attrName>
                                        </p:attrNameLst>
                                      </p:cBhvr>
                                      <p:tavLst>
                                        <p:tav tm="0">
                                          <p:val>
                                            <p:strVal val="#ppt_y+.1"/>
                                          </p:val>
                                        </p:tav>
                                        <p:tav tm="100000">
                                          <p:val>
                                            <p:strVal val="#ppt_y"/>
                                          </p:val>
                                        </p:tav>
                                      </p:tavLst>
                                    </p:anim>
                                  </p:childTnLst>
                                </p:cTn>
                              </p:par>
                              <p:par>
                                <p:cTn id="50" presetID="1" presetClass="mediacall" presetSubtype="0" fill="hold" nodeType="withEffect">
                                  <p:stCondLst>
                                    <p:cond delay="0"/>
                                  </p:stCondLst>
                                  <p:childTnLst>
                                    <p:cmd type="call" cmd="play">
                                      <p:cBhvr>
                                        <p:cTn id="51" dur="1" fill="hold"/>
                                        <p:tgtEl>
                                          <p:spTgt spid="42"/>
                                        </p:tgtEl>
                                      </p:cBhvr>
                                    </p:cmd>
                                  </p:childTnLst>
                                </p:cTn>
                              </p:par>
                            </p:childTnLst>
                          </p:cTn>
                        </p:par>
                      </p:childTnLst>
                    </p:cTn>
                  </p:par>
                </p:childTnLst>
              </p:cTn>
              <p:nextCondLst>
                <p:cond evt="onClick" delay="0">
                  <p:tgtEl>
                    <p:spTgt spid="1030"/>
                  </p:tgtEl>
                </p:cond>
              </p:nextCondLst>
            </p:seq>
            <p:audio>
              <p:cMediaNode vol="80000">
                <p:cTn id="52" fill="hold" display="0">
                  <p:stCondLst>
                    <p:cond delay="indefinite"/>
                  </p:stCondLst>
                  <p:endCondLst>
                    <p:cond evt="onStopAudio" delay="0">
                      <p:tgtEl>
                        <p:sldTgt/>
                      </p:tgtEl>
                    </p:cond>
                  </p:endCondLst>
                </p:cTn>
                <p:tgtEl>
                  <p:spTgt spid="42"/>
                </p:tgtEl>
              </p:cMediaNode>
            </p:audio>
            <p:audio>
              <p:cMediaNode vol="80000">
                <p:cTn id="53" fill="hold" display="0">
                  <p:stCondLst>
                    <p:cond delay="indefinite"/>
                  </p:stCondLst>
                  <p:endCondLst>
                    <p:cond evt="onStopAudio" delay="0">
                      <p:tgtEl>
                        <p:sldTgt/>
                      </p:tgtEl>
                    </p:cond>
                  </p:endCondLst>
                </p:cTn>
                <p:tgtEl>
                  <p:spTgt spid="43"/>
                </p:tgtEl>
              </p:cMediaNode>
            </p:audio>
            <p:audio>
              <p:cMediaNode vol="80000">
                <p:cTn id="54" fill="hold" display="0">
                  <p:stCondLst>
                    <p:cond delay="indefinite"/>
                  </p:stCondLst>
                  <p:endCondLst>
                    <p:cond evt="onStopAudio" delay="0">
                      <p:tgtEl>
                        <p:sldTgt/>
                      </p:tgtEl>
                    </p:cond>
                  </p:endCondLst>
                </p:cTn>
                <p:tgtEl>
                  <p:spTgt spid="46"/>
                </p:tgtEl>
              </p:cMediaNode>
            </p:audio>
            <p:audio>
              <p:cMediaNode vol="80000">
                <p:cTn id="55" fill="hold" display="0">
                  <p:stCondLst>
                    <p:cond delay="indefinite"/>
                  </p:stCondLst>
                  <p:endCondLst>
                    <p:cond evt="onStopAudio" delay="0">
                      <p:tgtEl>
                        <p:sldTgt/>
                      </p:tgtEl>
                    </p:cond>
                  </p:endCondLst>
                </p:cTn>
                <p:tgtEl>
                  <p:spTgt spid="47"/>
                </p:tgtEl>
              </p:cMediaNode>
            </p:audio>
            <p:audio>
              <p:cMediaNode vol="80000">
                <p:cTn id="56" fill="hold" display="0">
                  <p:stCondLst>
                    <p:cond delay="indefinite"/>
                  </p:stCondLst>
                  <p:endCondLst>
                    <p:cond evt="onStopAudio" delay="0">
                      <p:tgtEl>
                        <p:sldTgt/>
                      </p:tgtEl>
                    </p:cond>
                  </p:endCondLst>
                </p:cTn>
                <p:tgtEl>
                  <p:spTgt spid="4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3.png">
            <a:hlinkClick r:id="rId4" action="ppaction://hlinksldjump"/>
          </p:cNvPr>
          <p:cNvPicPr>
            <a:picLocks noChangeAspect="1"/>
          </p:cNvPicPr>
          <p:nvPr/>
        </p:nvPicPr>
        <p:blipFill>
          <a:blip r:embed="rId5" cstate="print"/>
          <a:stretch>
            <a:fillRect/>
          </a:stretch>
        </p:blipFill>
        <p:spPr>
          <a:xfrm>
            <a:off x="10363200" y="5185746"/>
            <a:ext cx="1828800" cy="1672254"/>
          </a:xfrm>
          <a:prstGeom prst="rect">
            <a:avLst/>
          </a:prstGeom>
        </p:spPr>
      </p:pic>
      <p:sp>
        <p:nvSpPr>
          <p:cNvPr id="39" name="Rounded Rectangle 38"/>
          <p:cNvSpPr/>
          <p:nvPr/>
        </p:nvSpPr>
        <p:spPr>
          <a:xfrm>
            <a:off x="1500027" y="409154"/>
            <a:ext cx="9763125" cy="2210756"/>
          </a:xfrm>
          <a:prstGeom prst="roundRect">
            <a:avLst/>
          </a:prstGeom>
          <a:gradFill>
            <a:gsLst>
              <a:gs pos="0">
                <a:schemeClr val="accent5">
                  <a:satMod val="103000"/>
                  <a:lumMod val="102000"/>
                  <a:tint val="94000"/>
                </a:schemeClr>
              </a:gs>
              <a:gs pos="46000">
                <a:schemeClr val="accent5">
                  <a:satMod val="110000"/>
                  <a:lumMod val="100000"/>
                  <a:shade val="100000"/>
                  <a:alpha val="86000"/>
                </a:schemeClr>
              </a:gs>
              <a:gs pos="100000">
                <a:schemeClr val="accent5">
                  <a:lumMod val="99000"/>
                  <a:satMod val="120000"/>
                  <a:shade val="78000"/>
                </a:schemeClr>
              </a:gs>
            </a:gsLst>
          </a:gradFill>
          <a:ln w="38100">
            <a:solidFill>
              <a:schemeClr val="accent6">
                <a:lumMod val="75000"/>
              </a:schemeClr>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noProof="0"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Kể</a:t>
            </a:r>
            <a:r>
              <a:rPr lang="en-US" sz="6000" b="1" noProof="0"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r>
              <a:rPr lang="en-US" sz="6000" b="1" noProof="0"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tên</a:t>
            </a:r>
            <a:r>
              <a:rPr lang="en-US" sz="6000" b="1" noProof="0"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r>
              <a:rPr lang="en-US" sz="6000" b="1" noProof="0"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các</a:t>
            </a:r>
            <a:r>
              <a:rPr lang="en-US" sz="6000" b="1" noProof="0"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r>
              <a:rPr lang="en-US" sz="6000" b="1" noProof="0"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loại</a:t>
            </a:r>
            <a:r>
              <a:rPr lang="en-US" sz="6000" b="1" noProof="0"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r>
              <a:rPr lang="en-US" sz="6000" b="1" noProof="0"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đại</a:t>
            </a:r>
            <a:r>
              <a:rPr lang="en-US" sz="6000" b="1" noProof="0"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r>
              <a:rPr lang="en-US" sz="6000" b="1" noProof="0"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từ</a:t>
            </a:r>
            <a:r>
              <a:rPr lang="en-US" sz="6000" b="1" noProof="0"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r>
              <a:rPr lang="en-US" sz="6000" b="1" noProof="0"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mà</a:t>
            </a:r>
            <a:r>
              <a:rPr lang="en-US" sz="6000" b="1" noProof="0"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r>
              <a:rPr lang="en-US" sz="6000" b="1" noProof="0"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em</a:t>
            </a:r>
            <a:r>
              <a:rPr lang="en-US" sz="6000" b="1" noProof="0"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r>
              <a:rPr lang="en-US" sz="6000" b="1" noProof="0"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biết</a:t>
            </a:r>
            <a:r>
              <a:rPr lang="en-US" sz="6000" b="1" noProof="0"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endParaRPr kumimoji="0" lang="en-US" sz="60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40" name="Rounded Rectangle 39"/>
          <p:cNvSpPr/>
          <p:nvPr/>
        </p:nvSpPr>
        <p:spPr>
          <a:xfrm>
            <a:off x="1500026" y="3634953"/>
            <a:ext cx="9763125" cy="1506993"/>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just"/>
            <a:r>
              <a:rPr lang="en-US" sz="3600" dirty="0">
                <a:solidFill>
                  <a:prstClr val="black"/>
                </a:solidFill>
                <a:latin typeface="Cambria" panose="02040503050406030204" pitchFamily="18" charset="0"/>
                <a:ea typeface="Cambria" panose="02040503050406030204" pitchFamily="18" charset="0"/>
              </a:rPr>
              <a:t>    </a:t>
            </a:r>
          </a:p>
          <a:p>
            <a:pPr lvl="0" algn="just"/>
            <a:r>
              <a:rPr lang="vi-VN" sz="3600" dirty="0">
                <a:solidFill>
                  <a:prstClr val="black"/>
                </a:solidFill>
                <a:latin typeface="Cambria" panose="02040503050406030204" pitchFamily="18" charset="0"/>
                <a:ea typeface="Cambria" panose="02040503050406030204" pitchFamily="18" charset="0"/>
              </a:rPr>
              <a:t>Đại từ </a:t>
            </a:r>
            <a:r>
              <a:rPr lang="en-US" sz="3600" dirty="0" err="1">
                <a:solidFill>
                  <a:prstClr val="black"/>
                </a:solidFill>
                <a:latin typeface="Cambria" panose="02040503050406030204" pitchFamily="18" charset="0"/>
                <a:ea typeface="Cambria" panose="02040503050406030204" pitchFamily="18" charset="0"/>
              </a:rPr>
              <a:t>xưng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hô</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Đại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từ</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nghi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vấn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Đại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từ</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thay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thế</a:t>
            </a:r>
            <a:endParaRPr lang="vi-VN" sz="3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5697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5a151c87f1f159262a412ad550c34737.png">
            <a:hlinkClick r:id="rId4" action="ppaction://hlinksldjump"/>
          </p:cNvPr>
          <p:cNvPicPr>
            <a:picLocks noChangeAspect="1"/>
          </p:cNvPicPr>
          <p:nvPr/>
        </p:nvPicPr>
        <p:blipFill>
          <a:blip r:embed="rId5" cstate="print"/>
          <a:stretch>
            <a:fillRect/>
          </a:stretch>
        </p:blipFill>
        <p:spPr>
          <a:xfrm>
            <a:off x="10160000" y="4495800"/>
            <a:ext cx="2032000" cy="2595562"/>
          </a:xfrm>
          <a:prstGeom prst="rect">
            <a:avLst/>
          </a:prstGeom>
        </p:spPr>
      </p:pic>
      <p:grpSp>
        <p:nvGrpSpPr>
          <p:cNvPr id="2" name="Group 1"/>
          <p:cNvGrpSpPr/>
          <p:nvPr/>
        </p:nvGrpSpPr>
        <p:grpSpPr>
          <a:xfrm>
            <a:off x="-304800" y="-304801"/>
            <a:ext cx="12192000" cy="5591175"/>
            <a:chOff x="-304800" y="-304800"/>
            <a:chExt cx="12192000" cy="3352800"/>
          </a:xfrm>
        </p:grpSpPr>
        <p:pic>
          <p:nvPicPr>
            <p:cNvPr id="38" name="Picture 37" descr="112.png"/>
            <p:cNvPicPr>
              <a:picLocks noChangeAspect="1"/>
            </p:cNvPicPr>
            <p:nvPr/>
          </p:nvPicPr>
          <p:blipFill>
            <a:blip r:embed="rId6" cstate="print"/>
            <a:stretch>
              <a:fillRect/>
            </a:stretch>
          </p:blipFill>
          <p:spPr>
            <a:xfrm>
              <a:off x="-304800" y="-304800"/>
              <a:ext cx="12192000" cy="3352800"/>
            </a:xfrm>
            <a:prstGeom prst="rect">
              <a:avLst/>
            </a:prstGeom>
          </p:spPr>
        </p:pic>
        <p:sp>
          <p:nvSpPr>
            <p:cNvPr id="40" name="Rounded Rectangle 39"/>
            <p:cNvSpPr/>
            <p:nvPr/>
          </p:nvSpPr>
          <p:spPr>
            <a:xfrm>
              <a:off x="1524000" y="403218"/>
              <a:ext cx="8906540" cy="2170707"/>
            </a:xfrm>
            <a:prstGeom prst="roundRect">
              <a:avLst/>
            </a:prstGeom>
            <a:gradFill>
              <a:gsLst>
                <a:gs pos="0">
                  <a:schemeClr val="accent5">
                    <a:satMod val="103000"/>
                    <a:lumMod val="102000"/>
                    <a:tint val="94000"/>
                  </a:schemeClr>
                </a:gs>
                <a:gs pos="46000">
                  <a:schemeClr val="accent5">
                    <a:satMod val="110000"/>
                    <a:lumMod val="100000"/>
                    <a:shade val="100000"/>
                    <a:alpha val="86000"/>
                  </a:schemeClr>
                </a:gs>
                <a:gs pos="100000">
                  <a:schemeClr val="accent5">
                    <a:lumMod val="99000"/>
                    <a:satMod val="120000"/>
                    <a:shade val="78000"/>
                  </a:schemeClr>
                </a:gs>
              </a:gsLst>
            </a:gradFill>
            <a:ln w="38100">
              <a:solidFill>
                <a:schemeClr val="accent6">
                  <a:lumMod val="75000"/>
                </a:schemeClr>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287338" marR="0" lvl="0" indent="0" defTabSz="914400" rtl="0" eaLnBrk="1" fontAlgn="auto" latinLnBrk="0" hangingPunct="1">
                <a:lnSpc>
                  <a:spcPct val="100000"/>
                </a:lnSpc>
                <a:spcBef>
                  <a:spcPts val="0"/>
                </a:spcBef>
                <a:spcAft>
                  <a:spcPts val="0"/>
                </a:spcAft>
                <a:buClrTx/>
                <a:buSzTx/>
                <a:buFontTx/>
                <a:buNone/>
                <a:tabLst/>
                <a:defRPr/>
              </a:pPr>
              <a:r>
                <a:rPr kumimoji="0" lang="en-US" sz="4000" b="1" kern="1200" cap="none" spc="0" normalizeH="0" baseline="0" noProof="0" dirty="0">
                  <a:ln>
                    <a:noFill/>
                  </a:ln>
                  <a:solidFill>
                    <a:srgbClr val="FF0000"/>
                  </a:solidFill>
                  <a:uLnTx/>
                  <a:uFillTx/>
                  <a:latin typeface="Times New Roman" panose="02020603050405020304" pitchFamily="18" charset="0"/>
                  <a:ea typeface="Cambria" panose="02040503050406030204" pitchFamily="18" charset="0"/>
                  <a:cs typeface="Times New Roman" panose="02020603050405020304" pitchFamily="18" charset="0"/>
                </a:rPr>
                <a:t>Đ</a:t>
              </a:r>
              <a:r>
                <a:rPr lang="en-US" sz="4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âu</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đại</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từ</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xưng</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hô</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marL="801688" marR="0" lvl="0" indent="-514350" defTabSz="914400" rtl="0" eaLnBrk="1" fontAlgn="auto" latinLnBrk="0" hangingPunct="1">
                <a:lnSpc>
                  <a:spcPct val="100000"/>
                </a:lnSpc>
                <a:spcBef>
                  <a:spcPts val="0"/>
                </a:spcBef>
                <a:spcAft>
                  <a:spcPts val="0"/>
                </a:spcAft>
                <a:buClrTx/>
                <a:buSzTx/>
                <a:buFontTx/>
                <a:buAutoNum type="alphaUcPeriod"/>
                <a:tabLst/>
                <a:defRPr/>
              </a:pPr>
              <a:r>
                <a:rPr lang="en-US" sz="3200" b="1" dirty="0" err="1">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đâu</a:t>
              </a:r>
              <a:r>
                <a:rPr lang="en-US" sz="3200" b="1" dirty="0">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gì</a:t>
              </a:r>
              <a:r>
                <a:rPr lang="en-US" sz="3200" b="1" dirty="0">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ai, bao </a:t>
              </a:r>
              <a:r>
                <a:rPr lang="en-US" sz="3200" b="1" dirty="0" err="1">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nhiêu</a:t>
              </a:r>
              <a:endParaRPr lang="en-US" sz="3200" b="1" dirty="0">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endParaRPr>
            </a:p>
            <a:p>
              <a:pPr marL="801688" marR="0" lvl="0" indent="-514350" defTabSz="914400" rtl="0" eaLnBrk="1" fontAlgn="auto" latinLnBrk="0" hangingPunct="1">
                <a:lnSpc>
                  <a:spcPct val="100000"/>
                </a:lnSpc>
                <a:spcBef>
                  <a:spcPts val="0"/>
                </a:spcBef>
                <a:spcAft>
                  <a:spcPts val="0"/>
                </a:spcAft>
                <a:buClrTx/>
                <a:buSzTx/>
                <a:buFontTx/>
                <a:buAutoNum type="alphaUcPeriod"/>
                <a:tabLst/>
                <a:defRPr/>
              </a:pPr>
              <a:r>
                <a:rPr lang="en-US" sz="3200" b="1" dirty="0" err="1">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Đó</a:t>
              </a:r>
              <a:r>
                <a:rPr lang="en-US" sz="3200" b="1" dirty="0">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ấy</a:t>
              </a:r>
              <a:r>
                <a:rPr lang="en-US" sz="3200" b="1" dirty="0">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thế</a:t>
              </a:r>
              <a:r>
                <a:rPr lang="en-US" sz="3200" b="1" dirty="0">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vậy</a:t>
              </a:r>
              <a:endParaRPr lang="en-US" sz="3200" b="1" dirty="0">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endParaRPr>
            </a:p>
            <a:p>
              <a:pPr marL="801688" marR="0" lvl="0" indent="-514350" defTabSz="914400" rtl="0" eaLnBrk="1" fontAlgn="auto" latinLnBrk="0" hangingPunct="1">
                <a:lnSpc>
                  <a:spcPct val="100000"/>
                </a:lnSpc>
                <a:spcBef>
                  <a:spcPts val="0"/>
                </a:spcBef>
                <a:spcAft>
                  <a:spcPts val="0"/>
                </a:spcAft>
                <a:buClrTx/>
                <a:buSzTx/>
                <a:buFontTx/>
                <a:buAutoNum type="alphaUcPeriod"/>
                <a:tabLst/>
                <a:defRPr/>
              </a:pPr>
              <a:r>
                <a:rPr kumimoji="0" lang="en-US" sz="3200" b="1" u="none" strike="noStrike" kern="1200" cap="none" spc="0" normalizeH="0" baseline="0" noProof="0" dirty="0">
                  <a:ln>
                    <a:noFill/>
                  </a:ln>
                  <a:solidFill>
                    <a:srgbClr val="002060"/>
                  </a:solidFill>
                  <a:effectLst>
                    <a:outerShdw blurRad="50800" dist="38100" dir="5400000" algn="t" rotWithShape="0">
                      <a:prstClr val="black">
                        <a:alpha val="40000"/>
                      </a:prstClr>
                    </a:outerShdw>
                  </a:effectLst>
                  <a:uLnTx/>
                  <a:uFillTx/>
                  <a:latin typeface="Times New Roman" panose="02020603050405020304" pitchFamily="18" charset="0"/>
                  <a:ea typeface="Cambria" panose="02040503050406030204" pitchFamily="18" charset="0"/>
                  <a:cs typeface="Times New Roman" panose="02020603050405020304" pitchFamily="18" charset="0"/>
                </a:rPr>
                <a:t>T</a:t>
              </a:r>
              <a:r>
                <a:rPr lang="en-US" sz="3200" b="1" dirty="0" err="1">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ôi</a:t>
              </a:r>
              <a:r>
                <a:rPr lang="en-US" sz="3200" b="1" dirty="0">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ta, </a:t>
              </a:r>
              <a:r>
                <a:rPr lang="en-US" sz="3200" b="1" dirty="0" err="1">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ngươi</a:t>
              </a:r>
              <a:endParaRPr lang="en-US" sz="3200" b="1" dirty="0">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endParaRPr>
            </a:p>
            <a:p>
              <a:pPr marL="801688" marR="0" lvl="0" indent="-514350" defTabSz="914400" rtl="0" eaLnBrk="1" fontAlgn="auto" latinLnBrk="0" hangingPunct="1">
                <a:lnSpc>
                  <a:spcPct val="100000"/>
                </a:lnSpc>
                <a:spcBef>
                  <a:spcPts val="0"/>
                </a:spcBef>
                <a:spcAft>
                  <a:spcPts val="0"/>
                </a:spcAft>
                <a:buClrTx/>
                <a:buSzTx/>
                <a:buFontTx/>
                <a:buAutoNum type="alphaUcPeriod"/>
                <a:tabLst/>
                <a:defRPr/>
              </a:pPr>
              <a:r>
                <a:rPr kumimoji="0" lang="en-US" sz="3200" b="1" u="none" strike="noStrike" kern="1200" cap="none" spc="0" normalizeH="0" baseline="0" noProof="0" dirty="0">
                  <a:ln>
                    <a:noFill/>
                  </a:ln>
                  <a:solidFill>
                    <a:srgbClr val="002060"/>
                  </a:solidFill>
                  <a:effectLst>
                    <a:outerShdw blurRad="50800" dist="38100" dir="5400000" algn="t" rotWithShape="0">
                      <a:prstClr val="black">
                        <a:alpha val="40000"/>
                      </a:prstClr>
                    </a:outerShdw>
                  </a:effectLst>
                  <a:uLnTx/>
                  <a:uFillTx/>
                  <a:latin typeface="Times New Roman" panose="02020603050405020304" pitchFamily="18" charset="0"/>
                  <a:ea typeface="Cambria" panose="02040503050406030204" pitchFamily="18" charset="0"/>
                  <a:cs typeface="Times New Roman" panose="02020603050405020304" pitchFamily="18" charset="0"/>
                </a:rPr>
                <a:t>N</a:t>
              </a:r>
              <a:r>
                <a:rPr lang="en-US" sz="3200" b="1" dirty="0" err="1">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ày</a:t>
              </a:r>
              <a:r>
                <a:rPr lang="en-US" sz="3200" b="1" dirty="0">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kia, </a:t>
              </a:r>
              <a:r>
                <a:rPr lang="en-US" sz="3200" b="1" dirty="0" err="1">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đây</a:t>
              </a:r>
              <a:r>
                <a:rPr lang="en-US" sz="3200" b="1" dirty="0">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outerShdw blurRad="50800" dist="38100" dir="5400000" algn="t"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đấy</a:t>
              </a:r>
              <a:endParaRPr kumimoji="0" lang="en-US" sz="3200" b="1" u="none" strike="noStrike" kern="1200" cap="none" spc="0" normalizeH="0" baseline="0" noProof="0" dirty="0">
                <a:ln>
                  <a:noFill/>
                </a:ln>
                <a:solidFill>
                  <a:srgbClr val="002060"/>
                </a:solidFill>
                <a:effectLst>
                  <a:outerShdw blurRad="50800" dist="38100" dir="5400000" algn="t" rotWithShape="0">
                    <a:prstClr val="black">
                      <a:alpha val="40000"/>
                    </a:prstClr>
                  </a:outerShdw>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5" name="Rounded Rectangle 39">
            <a:extLst>
              <a:ext uri="{FF2B5EF4-FFF2-40B4-BE49-F238E27FC236}">
                <a16:creationId xmlns:a16="http://schemas.microsoft.com/office/drawing/2014/main" id="{BD39EAFE-68DB-7697-6A93-C6C87884BC60}"/>
              </a:ext>
            </a:extLst>
          </p:cNvPr>
          <p:cNvSpPr/>
          <p:nvPr/>
        </p:nvSpPr>
        <p:spPr>
          <a:xfrm>
            <a:off x="3796505" y="5181200"/>
            <a:ext cx="4361529" cy="990600"/>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just"/>
            <a:r>
              <a:rPr lang="en-US" sz="3600" dirty="0">
                <a:solidFill>
                  <a:prstClr val="black"/>
                </a:solidFill>
                <a:latin typeface="Cambria" panose="02040503050406030204" pitchFamily="18" charset="0"/>
                <a:ea typeface="Cambria" panose="02040503050406030204" pitchFamily="18" charset="0"/>
              </a:rPr>
              <a:t>C. </a:t>
            </a:r>
            <a:r>
              <a:rPr lang="en-US" sz="3600" dirty="0" err="1">
                <a:solidFill>
                  <a:prstClr val="black"/>
                </a:solidFill>
                <a:latin typeface="Cambria" panose="02040503050406030204" pitchFamily="18" charset="0"/>
                <a:ea typeface="Cambria" panose="02040503050406030204" pitchFamily="18" charset="0"/>
              </a:rPr>
              <a:t>Tôi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bạn</a:t>
            </a:r>
            <a:r>
              <a:rPr lang="en-US" sz="3600" dirty="0">
                <a:solidFill>
                  <a:prstClr val="black"/>
                </a:solidFill>
                <a:latin typeface="Cambria" panose="02040503050406030204" pitchFamily="18" charset="0"/>
                <a:ea typeface="Cambria" panose="02040503050406030204" pitchFamily="18" charset="0"/>
              </a:rPr>
              <a:t>, ta, </a:t>
            </a:r>
            <a:r>
              <a:rPr lang="en-US" sz="3600" dirty="0" err="1">
                <a:solidFill>
                  <a:prstClr val="black"/>
                </a:solidFill>
                <a:latin typeface="Cambria" panose="02040503050406030204" pitchFamily="18" charset="0"/>
                <a:ea typeface="Cambria" panose="02040503050406030204" pitchFamily="18" charset="0"/>
              </a:rPr>
              <a:t>ngươi</a:t>
            </a:r>
            <a:endParaRPr lang="vi-VN" sz="3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3282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5a151c87f1f159262a412ad550c34737.png">
            <a:hlinkClick r:id="rId4" action="ppaction://hlinksldjump"/>
          </p:cNvPr>
          <p:cNvPicPr>
            <a:picLocks noChangeAspect="1"/>
          </p:cNvPicPr>
          <p:nvPr/>
        </p:nvPicPr>
        <p:blipFill>
          <a:blip r:embed="rId5" cstate="print"/>
          <a:stretch>
            <a:fillRect/>
          </a:stretch>
        </p:blipFill>
        <p:spPr>
          <a:xfrm>
            <a:off x="10160000" y="4495800"/>
            <a:ext cx="2032000" cy="2595562"/>
          </a:xfrm>
          <a:prstGeom prst="rect">
            <a:avLst/>
          </a:prstGeom>
        </p:spPr>
      </p:pic>
      <p:grpSp>
        <p:nvGrpSpPr>
          <p:cNvPr id="3" name="Group 2">
            <a:extLst>
              <a:ext uri="{FF2B5EF4-FFF2-40B4-BE49-F238E27FC236}">
                <a16:creationId xmlns:a16="http://schemas.microsoft.com/office/drawing/2014/main" id="{E03E7233-169A-4F79-4749-921A7ABEAF8C}"/>
              </a:ext>
            </a:extLst>
          </p:cNvPr>
          <p:cNvGrpSpPr/>
          <p:nvPr/>
        </p:nvGrpSpPr>
        <p:grpSpPr>
          <a:xfrm>
            <a:off x="-304800" y="-304801"/>
            <a:ext cx="12192000" cy="6060708"/>
            <a:chOff x="-304800" y="-304800"/>
            <a:chExt cx="12192000" cy="3352800"/>
          </a:xfrm>
        </p:grpSpPr>
        <p:pic>
          <p:nvPicPr>
            <p:cNvPr id="4" name="Picture 3" descr="112.png">
              <a:extLst>
                <a:ext uri="{FF2B5EF4-FFF2-40B4-BE49-F238E27FC236}">
                  <a16:creationId xmlns:a16="http://schemas.microsoft.com/office/drawing/2014/main" id="{D7B4DF53-EE33-2C27-60F6-C9C2CD10A0BA}"/>
                </a:ext>
              </a:extLst>
            </p:cNvPr>
            <p:cNvPicPr>
              <a:picLocks noChangeAspect="1"/>
            </p:cNvPicPr>
            <p:nvPr/>
          </p:nvPicPr>
          <p:blipFill>
            <a:blip r:embed="rId6" cstate="print"/>
            <a:stretch>
              <a:fillRect/>
            </a:stretch>
          </p:blipFill>
          <p:spPr>
            <a:xfrm>
              <a:off x="-304800" y="-304800"/>
              <a:ext cx="12192000" cy="3352800"/>
            </a:xfrm>
            <a:prstGeom prst="rect">
              <a:avLst/>
            </a:prstGeom>
          </p:spPr>
        </p:pic>
        <p:sp>
          <p:nvSpPr>
            <p:cNvPr id="5" name="Rounded Rectangle 39">
              <a:extLst>
                <a:ext uri="{FF2B5EF4-FFF2-40B4-BE49-F238E27FC236}">
                  <a16:creationId xmlns:a16="http://schemas.microsoft.com/office/drawing/2014/main" id="{F5FF1B4A-29BC-7089-C8A6-565EAC30CFE0}"/>
                </a:ext>
              </a:extLst>
            </p:cNvPr>
            <p:cNvSpPr/>
            <p:nvPr/>
          </p:nvSpPr>
          <p:spPr>
            <a:xfrm>
              <a:off x="1524000" y="369187"/>
              <a:ext cx="8906540" cy="1821910"/>
            </a:xfrm>
            <a:prstGeom prst="roundRect">
              <a:avLst/>
            </a:prstGeom>
            <a:gradFill>
              <a:gsLst>
                <a:gs pos="0">
                  <a:schemeClr val="accent5">
                    <a:satMod val="103000"/>
                    <a:lumMod val="102000"/>
                    <a:tint val="94000"/>
                  </a:schemeClr>
                </a:gs>
                <a:gs pos="46000">
                  <a:schemeClr val="accent5">
                    <a:satMod val="110000"/>
                    <a:lumMod val="100000"/>
                    <a:shade val="100000"/>
                    <a:alpha val="86000"/>
                  </a:schemeClr>
                </a:gs>
                <a:gs pos="100000">
                  <a:schemeClr val="accent5">
                    <a:lumMod val="99000"/>
                    <a:satMod val="120000"/>
                    <a:shade val="78000"/>
                  </a:schemeClr>
                </a:gs>
              </a:gsLst>
            </a:gradFill>
            <a:ln w="38100">
              <a:solidFill>
                <a:schemeClr val="accent6">
                  <a:lumMod val="75000"/>
                </a:schemeClr>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287338" marR="0" lvl="0" indent="0" algn="ctr" defTabSz="914400" rtl="0" eaLnBrk="1" fontAlgn="auto" latinLnBrk="0" hangingPunct="1">
                <a:lnSpc>
                  <a:spcPct val="100000"/>
                </a:lnSpc>
                <a:spcBef>
                  <a:spcPts val="0"/>
                </a:spcBef>
                <a:spcAft>
                  <a:spcPts val="0"/>
                </a:spcAft>
                <a:buClrTx/>
                <a:buSzTx/>
                <a:buFontTx/>
                <a:buNone/>
                <a:tabLst/>
                <a:defRPr/>
              </a:pPr>
              <a:r>
                <a:rPr lang="en-US" sz="3200" b="1" u="none" strike="noStrike"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Tìm</a:t>
              </a:r>
              <a:r>
                <a:rPr lang="en-US" sz="32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u="none" strike="noStrike"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đại</a:t>
              </a:r>
              <a:r>
                <a:rPr lang="en-US" sz="32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u="none" strike="noStrike"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từ</a:t>
              </a:r>
              <a:r>
                <a:rPr lang="en-US" sz="32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u="none" strike="noStrike"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thay</a:t>
              </a:r>
              <a:r>
                <a:rPr lang="en-US" sz="32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u="none" strike="noStrike"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thế</a:t>
              </a:r>
              <a:r>
                <a:rPr lang="en-US" sz="32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u="none" strike="noStrike"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trong</a:t>
              </a:r>
              <a:r>
                <a:rPr lang="en-US" sz="32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câu văn</a:t>
              </a:r>
              <a:r>
                <a:rPr lang="en-US" sz="32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u="none" strike="noStrike"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sau</a:t>
              </a:r>
              <a:r>
                <a:rPr lang="en-US" sz="32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vi-VN" sz="32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endParaRPr lang="vi-VN" sz="2800" b="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3600" b="1" i="1" dirty="0">
                  <a:solidFill>
                    <a:schemeClr val="tx1"/>
                  </a:solidFill>
                  <a:effectLst/>
                  <a:latin typeface="+mj-lt"/>
                </a:rPr>
                <a:t>“</a:t>
              </a:r>
              <a:r>
                <a:rPr lang="en-US" sz="3600" b="1" i="1" dirty="0" err="1">
                  <a:solidFill>
                    <a:schemeClr val="tx1"/>
                  </a:solidFill>
                  <a:effectLst/>
                  <a:latin typeface="Times New Roman" panose="02020603050405020304" pitchFamily="18" charset="0"/>
                  <a:cs typeface="Times New Roman" panose="02020603050405020304" pitchFamily="18" charset="0"/>
                </a:rPr>
                <a:t>Tôi</a:t>
              </a:r>
              <a:r>
                <a:rPr lang="en-US" sz="3600" b="1" i="1" dirty="0">
                  <a:solidFill>
                    <a:schemeClr val="tx1"/>
                  </a:solidFill>
                  <a:effectLst/>
                  <a:latin typeface="Times New Roman" panose="02020603050405020304" pitchFamily="18" charset="0"/>
                  <a:cs typeface="Times New Roman" panose="02020603050405020304" pitchFamily="18" charset="0"/>
                </a:rPr>
                <a:t> </a:t>
              </a:r>
              <a:r>
                <a:rPr lang="en-US" sz="3600" b="1" i="1" dirty="0" err="1">
                  <a:solidFill>
                    <a:schemeClr val="tx1"/>
                  </a:solidFill>
                  <a:effectLst/>
                  <a:latin typeface="Times New Roman" panose="02020603050405020304" pitchFamily="18" charset="0"/>
                  <a:cs typeface="Times New Roman" panose="02020603050405020304" pitchFamily="18" charset="0"/>
                </a:rPr>
                <a:t>thích</a:t>
              </a:r>
              <a:r>
                <a:rPr lang="en-US" sz="3600" b="1" i="1" dirty="0">
                  <a:solidFill>
                    <a:schemeClr val="tx1"/>
                  </a:solidFill>
                  <a:effectLst/>
                  <a:latin typeface="Times New Roman" panose="02020603050405020304" pitchFamily="18" charset="0"/>
                  <a:cs typeface="Times New Roman" panose="02020603050405020304" pitchFamily="18" charset="0"/>
                </a:rPr>
                <a:t> </a:t>
              </a:r>
              <a:r>
                <a:rPr lang="en-US" sz="3600" b="1" i="1" dirty="0" err="1">
                  <a:solidFill>
                    <a:schemeClr val="tx1"/>
                  </a:solidFill>
                  <a:effectLst/>
                  <a:latin typeface="Times New Roman" panose="02020603050405020304" pitchFamily="18" charset="0"/>
                  <a:cs typeface="Times New Roman" panose="02020603050405020304" pitchFamily="18" charset="0"/>
                </a:rPr>
                <a:t>đọc</a:t>
              </a:r>
              <a:r>
                <a:rPr lang="en-US" sz="3600" b="1" i="1" dirty="0">
                  <a:solidFill>
                    <a:schemeClr val="tx1"/>
                  </a:solidFill>
                  <a:effectLst/>
                  <a:latin typeface="Times New Roman" panose="02020603050405020304" pitchFamily="18" charset="0"/>
                  <a:cs typeface="Times New Roman" panose="02020603050405020304" pitchFamily="18" charset="0"/>
                </a:rPr>
                <a:t> </a:t>
              </a:r>
              <a:r>
                <a:rPr lang="en-US" sz="3600" b="1" i="1" dirty="0" err="1">
                  <a:solidFill>
                    <a:schemeClr val="tx1"/>
                  </a:solidFill>
                  <a:effectLst/>
                  <a:latin typeface="Times New Roman" panose="02020603050405020304" pitchFamily="18" charset="0"/>
                  <a:cs typeface="Times New Roman" panose="02020603050405020304" pitchFamily="18" charset="0"/>
                </a:rPr>
                <a:t>sách</a:t>
              </a:r>
              <a:r>
                <a:rPr lang="en-US" sz="3600" b="1" i="1" dirty="0">
                  <a:solidFill>
                    <a:schemeClr val="tx1"/>
                  </a:solidFill>
                  <a:effectLst/>
                  <a:latin typeface="Times New Roman" panose="02020603050405020304" pitchFamily="18" charset="0"/>
                  <a:cs typeface="Times New Roman" panose="02020603050405020304" pitchFamily="18" charset="0"/>
                </a:rPr>
                <a:t>. Em </a:t>
              </a:r>
              <a:r>
                <a:rPr lang="en-US" sz="3600" b="1" i="1" dirty="0" err="1">
                  <a:solidFill>
                    <a:schemeClr val="tx1"/>
                  </a:solidFill>
                  <a:effectLst/>
                  <a:latin typeface="Times New Roman" panose="02020603050405020304" pitchFamily="18" charset="0"/>
                  <a:cs typeface="Times New Roman" panose="02020603050405020304" pitchFamily="18" charset="0"/>
                </a:rPr>
                <a:t>gái</a:t>
              </a:r>
              <a:r>
                <a:rPr lang="en-US" sz="3600" b="1" i="1" dirty="0">
                  <a:solidFill>
                    <a:schemeClr val="tx1"/>
                  </a:solidFill>
                  <a:effectLst/>
                  <a:latin typeface="Times New Roman" panose="02020603050405020304" pitchFamily="18" charset="0"/>
                  <a:cs typeface="Times New Roman" panose="02020603050405020304" pitchFamily="18" charset="0"/>
                </a:rPr>
                <a:t> </a:t>
              </a:r>
              <a:r>
                <a:rPr lang="en-US" sz="3600" b="1" i="1" dirty="0" err="1">
                  <a:solidFill>
                    <a:schemeClr val="tx1"/>
                  </a:solidFill>
                  <a:effectLst/>
                  <a:latin typeface="Times New Roman" panose="02020603050405020304" pitchFamily="18" charset="0"/>
                  <a:cs typeface="Times New Roman" panose="02020603050405020304" pitchFamily="18" charset="0"/>
                </a:rPr>
                <a:t>tôi</a:t>
              </a:r>
              <a:r>
                <a:rPr lang="en-US" sz="3600" b="1" i="1" dirty="0">
                  <a:solidFill>
                    <a:schemeClr val="tx1"/>
                  </a:solidFill>
                  <a:effectLst/>
                  <a:latin typeface="Times New Roman" panose="02020603050405020304" pitchFamily="18" charset="0"/>
                  <a:cs typeface="Times New Roman" panose="02020603050405020304" pitchFamily="18" charset="0"/>
                </a:rPr>
                <a:t> </a:t>
              </a:r>
              <a:r>
                <a:rPr lang="en-US" sz="3600" b="1" i="1" dirty="0" err="1">
                  <a:solidFill>
                    <a:schemeClr val="tx1"/>
                  </a:solidFill>
                  <a:effectLst/>
                  <a:latin typeface="Times New Roman" panose="02020603050405020304" pitchFamily="18" charset="0"/>
                  <a:cs typeface="Times New Roman" panose="02020603050405020304" pitchFamily="18" charset="0"/>
                </a:rPr>
                <a:t>cũng</a:t>
              </a:r>
              <a:r>
                <a:rPr lang="en-US" sz="3600" b="1" i="1" dirty="0">
                  <a:solidFill>
                    <a:schemeClr val="tx1"/>
                  </a:solidFill>
                  <a:effectLst/>
                  <a:latin typeface="Times New Roman" panose="02020603050405020304" pitchFamily="18" charset="0"/>
                  <a:cs typeface="Times New Roman" panose="02020603050405020304" pitchFamily="18" charset="0"/>
                </a:rPr>
                <a:t> </a:t>
              </a:r>
              <a:r>
                <a:rPr lang="vi-VN" sz="3600" b="1" i="1" dirty="0">
                  <a:solidFill>
                    <a:schemeClr val="tx1"/>
                  </a:solidFill>
                  <a:effectLst/>
                  <a:latin typeface="+mj-lt"/>
                </a:rPr>
                <a:t>vậy”.</a:t>
              </a:r>
              <a:endParaRPr lang="vi-VN" sz="3600" b="1" i="0" dirty="0">
                <a:solidFill>
                  <a:schemeClr val="tx1"/>
                </a:solidFill>
                <a:effectLst/>
                <a:latin typeface="+mj-lt"/>
              </a:endParaRPr>
            </a:p>
          </p:txBody>
        </p:sp>
      </p:grpSp>
      <p:sp>
        <p:nvSpPr>
          <p:cNvPr id="22" name="Rounded Rectangle 39">
            <a:extLst>
              <a:ext uri="{FF2B5EF4-FFF2-40B4-BE49-F238E27FC236}">
                <a16:creationId xmlns:a16="http://schemas.microsoft.com/office/drawing/2014/main" id="{95E49345-871C-C653-8889-AF0F5D19E1C0}"/>
              </a:ext>
            </a:extLst>
          </p:cNvPr>
          <p:cNvSpPr/>
          <p:nvPr/>
        </p:nvSpPr>
        <p:spPr>
          <a:xfrm>
            <a:off x="4305300" y="5419724"/>
            <a:ext cx="3581400" cy="990600"/>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3600" dirty="0" err="1">
                <a:solidFill>
                  <a:prstClr val="black"/>
                </a:solidFill>
                <a:latin typeface="Cambria" panose="02040503050406030204" pitchFamily="18" charset="0"/>
                <a:ea typeface="Cambria" panose="02040503050406030204" pitchFamily="18" charset="0"/>
              </a:rPr>
              <a:t>Đáp</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án</a:t>
            </a:r>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vậy</a:t>
            </a:r>
          </a:p>
        </p:txBody>
      </p:sp>
    </p:spTree>
    <p:extLst>
      <p:ext uri="{BB962C8B-B14F-4D97-AF65-F5344CB8AC3E}">
        <p14:creationId xmlns:p14="http://schemas.microsoft.com/office/powerpoint/2010/main" val="374990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2.png">
            <a:hlinkClick r:id="rId4" action="ppaction://hlinksldjump"/>
          </p:cNvPr>
          <p:cNvPicPr>
            <a:picLocks noChangeAspect="1"/>
          </p:cNvPicPr>
          <p:nvPr/>
        </p:nvPicPr>
        <p:blipFill>
          <a:blip r:embed="rId5" cstate="print"/>
          <a:stretch>
            <a:fillRect/>
          </a:stretch>
        </p:blipFill>
        <p:spPr>
          <a:xfrm>
            <a:off x="10261600" y="5410200"/>
            <a:ext cx="1930400" cy="1447800"/>
          </a:xfrm>
          <a:prstGeom prst="rect">
            <a:avLst/>
          </a:prstGeom>
        </p:spPr>
      </p:pic>
      <p:grpSp>
        <p:nvGrpSpPr>
          <p:cNvPr id="3" name="Group 2">
            <a:extLst>
              <a:ext uri="{FF2B5EF4-FFF2-40B4-BE49-F238E27FC236}">
                <a16:creationId xmlns:a16="http://schemas.microsoft.com/office/drawing/2014/main" id="{C2D7C262-4137-5CFF-003A-51ED5D5DEFAC}"/>
              </a:ext>
            </a:extLst>
          </p:cNvPr>
          <p:cNvGrpSpPr/>
          <p:nvPr/>
        </p:nvGrpSpPr>
        <p:grpSpPr>
          <a:xfrm>
            <a:off x="-304800" y="-304801"/>
            <a:ext cx="12192000" cy="5591175"/>
            <a:chOff x="-304800" y="-304800"/>
            <a:chExt cx="12192000" cy="3352800"/>
          </a:xfrm>
        </p:grpSpPr>
        <p:pic>
          <p:nvPicPr>
            <p:cNvPr id="4" name="Picture 3" descr="112.png">
              <a:extLst>
                <a:ext uri="{FF2B5EF4-FFF2-40B4-BE49-F238E27FC236}">
                  <a16:creationId xmlns:a16="http://schemas.microsoft.com/office/drawing/2014/main" id="{170F6513-4416-EB57-2264-A2685C46AEA9}"/>
                </a:ext>
              </a:extLst>
            </p:cNvPr>
            <p:cNvPicPr>
              <a:picLocks noChangeAspect="1"/>
            </p:cNvPicPr>
            <p:nvPr/>
          </p:nvPicPr>
          <p:blipFill>
            <a:blip r:embed="rId6" cstate="print"/>
            <a:stretch>
              <a:fillRect/>
            </a:stretch>
          </p:blipFill>
          <p:spPr>
            <a:xfrm>
              <a:off x="-304800" y="-304800"/>
              <a:ext cx="12192000" cy="3352800"/>
            </a:xfrm>
            <a:prstGeom prst="rect">
              <a:avLst/>
            </a:prstGeom>
          </p:spPr>
        </p:pic>
        <p:sp>
          <p:nvSpPr>
            <p:cNvPr id="5" name="Rounded Rectangle 39">
              <a:extLst>
                <a:ext uri="{FF2B5EF4-FFF2-40B4-BE49-F238E27FC236}">
                  <a16:creationId xmlns:a16="http://schemas.microsoft.com/office/drawing/2014/main" id="{C0C1050F-26FE-7086-9523-0EB3ED9FEF00}"/>
                </a:ext>
              </a:extLst>
            </p:cNvPr>
            <p:cNvSpPr/>
            <p:nvPr/>
          </p:nvSpPr>
          <p:spPr>
            <a:xfrm>
              <a:off x="304801" y="357764"/>
              <a:ext cx="11140610" cy="2159043"/>
            </a:xfrm>
            <a:prstGeom prst="roundRect">
              <a:avLst/>
            </a:prstGeom>
            <a:gradFill>
              <a:gsLst>
                <a:gs pos="0">
                  <a:schemeClr val="accent5">
                    <a:satMod val="103000"/>
                    <a:lumMod val="102000"/>
                    <a:tint val="94000"/>
                  </a:schemeClr>
                </a:gs>
                <a:gs pos="46000">
                  <a:schemeClr val="accent5">
                    <a:satMod val="110000"/>
                    <a:lumMod val="100000"/>
                    <a:shade val="100000"/>
                    <a:alpha val="86000"/>
                  </a:schemeClr>
                </a:gs>
                <a:gs pos="100000">
                  <a:schemeClr val="accent5">
                    <a:lumMod val="99000"/>
                    <a:satMod val="120000"/>
                    <a:shade val="78000"/>
                  </a:schemeClr>
                </a:gs>
              </a:gsLst>
            </a:gradFill>
            <a:ln w="38100">
              <a:solidFill>
                <a:schemeClr val="accent6">
                  <a:lumMod val="75000"/>
                </a:schemeClr>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287338" algn="ctr">
                <a:defRPr/>
              </a:pPr>
              <a:r>
                <a:rPr lang="en-US" sz="36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Trong </a:t>
              </a:r>
              <a:r>
                <a:rPr lang="en-US" sz="3600" b="1" u="none" strike="noStrike"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câu</a:t>
              </a:r>
              <a:r>
                <a:rPr lang="en-US" sz="36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r>
                <a:rPr lang="en-US" sz="3600" b="1"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Các</a:t>
              </a:r>
              <a:r>
                <a:rPr lang="en-US" sz="3600" b="1"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3600" b="1"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nhỏ</a:t>
              </a:r>
              <a:r>
                <a:rPr lang="en-US" sz="3600" b="1"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đang</a:t>
              </a:r>
              <a:r>
                <a:rPr lang="en-US" sz="3600" b="1"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vui</a:t>
              </a:r>
              <a:r>
                <a:rPr lang="en-US" sz="3600" b="1"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đùa</a:t>
              </a:r>
              <a:r>
                <a:rPr lang="en-US" sz="3600" b="1"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ở </a:t>
              </a:r>
              <a:r>
                <a:rPr lang="en-US" sz="3600" b="1"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đâu</a:t>
              </a:r>
              <a:r>
                <a:rPr lang="en-US" sz="3600" b="1"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287338" algn="ctr">
                <a:defRPr/>
              </a:pPr>
              <a:endParaRPr lang="en-US" sz="36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287338" algn="ctr">
                <a:defRPr/>
              </a:pPr>
              <a:r>
                <a:rPr lang="en-US" sz="3600" b="1" u="none" strike="noStrike"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Đâu</a:t>
              </a:r>
              <a:r>
                <a:rPr lang="en-US" sz="36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u="none" strike="noStrike"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6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u="none" strike="noStrike"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đại</a:t>
              </a:r>
              <a:r>
                <a:rPr lang="en-US" sz="36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u="none" strike="noStrike"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từ</a:t>
              </a:r>
              <a:r>
                <a:rPr lang="en-US" sz="36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u="none" strike="noStrike"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nghi</a:t>
              </a:r>
              <a:r>
                <a:rPr lang="en-US" sz="36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u="none" strike="noStrike"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vấn</a:t>
              </a:r>
              <a:r>
                <a:rPr lang="en-US" sz="36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vi-VN" sz="3600" b="1"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6" name="Rounded Rectangle 39">
            <a:extLst>
              <a:ext uri="{FF2B5EF4-FFF2-40B4-BE49-F238E27FC236}">
                <a16:creationId xmlns:a16="http://schemas.microsoft.com/office/drawing/2014/main" id="{1B05C749-B88E-BF56-3604-6B12F60C9CDA}"/>
              </a:ext>
            </a:extLst>
          </p:cNvPr>
          <p:cNvSpPr/>
          <p:nvPr/>
        </p:nvSpPr>
        <p:spPr>
          <a:xfrm>
            <a:off x="3495675" y="5172076"/>
            <a:ext cx="5238750" cy="990600"/>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Đáp</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án</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đâu</a:t>
            </a:r>
            <a:endParaRPr lang="vi-VN"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2057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oiny" panose="02000903060500060000" pitchFamily="2"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9" name="Picture 8">
            <a:extLst>
              <a:ext uri="{FF2B5EF4-FFF2-40B4-BE49-F238E27FC236}">
                <a16:creationId xmlns:a16="http://schemas.microsoft.com/office/drawing/2014/main" id="{9CF0D13A-84A9-56E4-DEC4-F27F4B3779C2}"/>
              </a:ext>
            </a:extLst>
          </p:cNvPr>
          <p:cNvPicPr>
            <a:picLocks noChangeAspect="1"/>
          </p:cNvPicPr>
          <p:nvPr/>
        </p:nvPicPr>
        <p:blipFill>
          <a:blip r:embed="rId8"/>
          <a:stretch>
            <a:fillRect/>
          </a:stretch>
        </p:blipFill>
        <p:spPr>
          <a:xfrm>
            <a:off x="3742227" y="1705183"/>
            <a:ext cx="7736495" cy="3981033"/>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BF8B6AB9-8827-2683-DB35-9DD4A5C80FEF}"/>
              </a:ext>
            </a:extLst>
          </p:cNvPr>
          <p:cNvPicPr>
            <a:picLocks noChangeAspect="1"/>
          </p:cNvPicPr>
          <p:nvPr/>
        </p:nvPicPr>
        <p:blipFill>
          <a:blip r:embed="rId6"/>
          <a:stretch>
            <a:fillRect/>
          </a:stretch>
        </p:blipFill>
        <p:spPr>
          <a:xfrm>
            <a:off x="1053395" y="1997851"/>
            <a:ext cx="9900762" cy="4432176"/>
          </a:xfrm>
          <a:prstGeom prst="rect">
            <a:avLst/>
          </a:prstGeom>
        </p:spPr>
      </p:pic>
    </p:spTree>
    <p:custDataLst>
      <p:tags r:id="rId1"/>
    </p:custDataLst>
    <p:extLst>
      <p:ext uri="{BB962C8B-B14F-4D97-AF65-F5344CB8AC3E}">
        <p14:creationId xmlns:p14="http://schemas.microsoft.com/office/powerpoint/2010/main" val="1501860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1928</Words>
  <Application>Microsoft Office PowerPoint</Application>
  <PresentationFormat>Widescreen</PresentationFormat>
  <Paragraphs>167</Paragraphs>
  <Slides>27</Slides>
  <Notes>6</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#9Slide07 Cadena</vt:lpstr>
      <vt:lpstr>Arial</vt:lpstr>
      <vt:lpstr>Calibri</vt:lpstr>
      <vt:lpstr>Calibri Light</vt:lpstr>
      <vt:lpstr>Cambria</vt:lpstr>
      <vt:lpstr>Coiny</vt:lpstr>
      <vt:lpstr>Times New Roman</vt:lpstr>
      <vt:lpstr>阿里妈妈刀隶体</vt:lpstr>
      <vt:lpstr>阿里巴巴普惠体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13</cp:revision>
  <dcterms:created xsi:type="dcterms:W3CDTF">2024-09-20T13:18:04Z</dcterms:created>
  <dcterms:modified xsi:type="dcterms:W3CDTF">2024-09-23T08:50:41Z</dcterms:modified>
</cp:coreProperties>
</file>