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3" r:id="rId3"/>
    <p:sldId id="261" r:id="rId4"/>
    <p:sldId id="258" r:id="rId5"/>
    <p:sldId id="260" r:id="rId6"/>
    <p:sldId id="262" r:id="rId7"/>
    <p:sldId id="309" r:id="rId8"/>
    <p:sldId id="334" r:id="rId9"/>
    <p:sldId id="310" r:id="rId10"/>
    <p:sldId id="311" r:id="rId11"/>
    <p:sldId id="335" r:id="rId12"/>
    <p:sldId id="289" r:id="rId13"/>
    <p:sldId id="29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0A8FCB-8213-4FA3-EACE-B6B1A288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55" y="810636"/>
            <a:ext cx="381033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0D7258-2CBB-63B6-16AD-14276BFEE821}"/>
              </a:ext>
            </a:extLst>
          </p:cNvPr>
          <p:cNvSpPr txBox="1"/>
          <p:nvPr/>
        </p:nvSpPr>
        <p:spPr>
          <a:xfrm>
            <a:off x="665480" y="2578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E8B54-EC72-A853-3F3B-6D0BD8EA4154}"/>
              </a:ext>
            </a:extLst>
          </p:cNvPr>
          <p:cNvSpPr txBox="1"/>
          <p:nvPr/>
        </p:nvSpPr>
        <p:spPr>
          <a:xfrm>
            <a:off x="1940560" y="357378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BE664-6E66-22C0-71A7-2C372F5577EA}"/>
              </a:ext>
            </a:extLst>
          </p:cNvPr>
          <p:cNvSpPr txBox="1"/>
          <p:nvPr/>
        </p:nvSpPr>
        <p:spPr>
          <a:xfrm>
            <a:off x="1717040" y="4564380"/>
            <a:ext cx="2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04365D-EE45-042C-AF20-1D3827435E06}"/>
              </a:ext>
            </a:extLst>
          </p:cNvPr>
          <p:cNvGrpSpPr/>
          <p:nvPr/>
        </p:nvGrpSpPr>
        <p:grpSpPr>
          <a:xfrm>
            <a:off x="3083560" y="3802380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248385-B702-37BE-ACAC-AB490A573A19}"/>
              </a:ext>
            </a:extLst>
          </p:cNvPr>
          <p:cNvGrpSpPr/>
          <p:nvPr/>
        </p:nvGrpSpPr>
        <p:grpSpPr>
          <a:xfrm>
            <a:off x="3083560" y="4716780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5242560" y="4203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E788E7F-5EC1-65CA-6F0A-75AB1668B011}"/>
              </a:ext>
            </a:extLst>
          </p:cNvPr>
          <p:cNvSpPr/>
          <p:nvPr/>
        </p:nvSpPr>
        <p:spPr>
          <a:xfrm rot="16200000">
            <a:off x="5579110" y="413131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D32B45-48D0-12E9-EB5B-728363CC3882}"/>
              </a:ext>
            </a:extLst>
          </p:cNvPr>
          <p:cNvSpPr txBox="1"/>
          <p:nvPr/>
        </p:nvSpPr>
        <p:spPr>
          <a:xfrm>
            <a:off x="5293360" y="38023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CBE0485-4982-3F62-EC4E-2053F8110D2F}"/>
              </a:ext>
            </a:extLst>
          </p:cNvPr>
          <p:cNvSpPr/>
          <p:nvPr/>
        </p:nvSpPr>
        <p:spPr>
          <a:xfrm rot="16200000">
            <a:off x="3923030" y="25971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98197-480A-D341-9725-E8D57BBC1EA8}"/>
              </a:ext>
            </a:extLst>
          </p:cNvPr>
          <p:cNvSpPr txBox="1"/>
          <p:nvPr/>
        </p:nvSpPr>
        <p:spPr>
          <a:xfrm>
            <a:off x="3749040" y="2918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EE76A8B-A35C-69D6-FF1B-C218B498C196}"/>
              </a:ext>
            </a:extLst>
          </p:cNvPr>
          <p:cNvSpPr/>
          <p:nvPr/>
        </p:nvSpPr>
        <p:spPr>
          <a:xfrm rot="5400000">
            <a:off x="4512310" y="371475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87BB3-2D00-8533-37B5-C1DB8CC8369F}"/>
              </a:ext>
            </a:extLst>
          </p:cNvPr>
          <p:cNvSpPr txBox="1"/>
          <p:nvPr/>
        </p:nvSpPr>
        <p:spPr>
          <a:xfrm>
            <a:off x="4226560" y="546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7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5489F-D5A9-20B9-9EC1-F1E73E35F623}"/>
              </a:ext>
            </a:extLst>
          </p:cNvPr>
          <p:cNvSpPr txBox="1"/>
          <p:nvPr/>
        </p:nvSpPr>
        <p:spPr>
          <a:xfrm>
            <a:off x="1960880" y="1209040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Hiệu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bằng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nhau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 – 2 = 1 (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10 : 1 × 3 = 30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30 – 10 = 20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: 30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20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57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45C5-953F-3DC6-8AB8-B67087EB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DAD17-F7EB-8442-D0C5-DB1534088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1F0D3-1555-9313-2EA1-137AAB98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90B7CB-A3F5-6F77-597A-B5F458F28A42}"/>
              </a:ext>
            </a:extLst>
          </p:cNvPr>
          <p:cNvSpPr/>
          <p:nvPr/>
        </p:nvSpPr>
        <p:spPr>
          <a:xfrm>
            <a:off x="179614" y="152400"/>
            <a:ext cx="11832771" cy="6553200"/>
          </a:xfrm>
          <a:prstGeom prst="roundRect">
            <a:avLst>
              <a:gd name="adj" fmla="val 10882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AFF8A-6C4F-29BC-002A-47B615C07D58}"/>
              </a:ext>
            </a:extLst>
          </p:cNvPr>
          <p:cNvSpPr txBox="1"/>
          <p:nvPr/>
        </p:nvSpPr>
        <p:spPr>
          <a:xfrm>
            <a:off x="3334812" y="223950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1775A-9537-1263-AE8A-AAFB52B5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215685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33C0DC-640E-5BE0-984E-7125ECA23420}"/>
              </a:ext>
            </a:extLst>
          </p:cNvPr>
          <p:cNvSpPr txBox="1"/>
          <p:nvPr/>
        </p:nvSpPr>
        <p:spPr>
          <a:xfrm>
            <a:off x="3334812" y="322051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2E160E-B4CB-C965-C7CA-BED8B5FD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3137863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952D65-48A9-1B70-0A75-C4B583AADC7F}"/>
              </a:ext>
            </a:extLst>
          </p:cNvPr>
          <p:cNvSpPr txBox="1"/>
          <p:nvPr/>
        </p:nvSpPr>
        <p:spPr>
          <a:xfrm>
            <a:off x="3334812" y="420152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C52137-814A-7450-388F-65C69D8C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4118875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BC1CBD-1D6D-1424-AFE9-890C09B72ACF}"/>
              </a:ext>
            </a:extLst>
          </p:cNvPr>
          <p:cNvSpPr txBox="1"/>
          <p:nvPr/>
        </p:nvSpPr>
        <p:spPr>
          <a:xfrm>
            <a:off x="3334812" y="5182538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0F90EC-A698-1516-07C5-3271F44E9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5099887"/>
            <a:ext cx="919996" cy="91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0BFC67-B37F-862F-A9A6-D713B023A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8205" y="2379701"/>
            <a:ext cx="2488452" cy="3303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9BC27C-3CD6-62E2-24B1-EF6E405DA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50" y="876759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  <p:bldP spid="11" grpId="0" uiExpand="1" build="p"/>
      <p:bldP spid="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/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solidFill>
                <a:srgbClr val="CCFFFF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của hai số là 84,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Tìm hai số đó</a:t>
                </a:r>
                <a:endParaRPr lang="vi-VN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blipFill>
                <a:blip r:embed="rId18"/>
                <a:stretch>
                  <a:fillRect r="-110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27390CA-B552-9260-2E0E-7DFBB04665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8765" y="322004"/>
            <a:ext cx="763895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868680" y="711200"/>
            <a:ext cx="10454640" cy="541528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C0704-F3B3-0205-9E93-EF5CE27F2556}"/>
              </a:ext>
            </a:extLst>
          </p:cNvPr>
          <p:cNvSpPr txBox="1"/>
          <p:nvPr/>
        </p:nvSpPr>
        <p:spPr>
          <a:xfrm>
            <a:off x="1595120" y="1117600"/>
            <a:ext cx="924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+ 5 = 7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: 7 x 5 = 60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84 - 60 = 24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60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24</a:t>
            </a:r>
          </a:p>
        </p:txBody>
      </p:sp>
    </p:spTree>
    <p:extLst>
      <p:ext uri="{BB962C8B-B14F-4D97-AF65-F5344CB8AC3E}">
        <p14:creationId xmlns:p14="http://schemas.microsoft.com/office/powerpoint/2010/main" val="3650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sp>
        <p:nvSpPr>
          <p:cNvPr id="13" name="Hộp Văn bản 1">
            <a:extLst>
              <a:ext uri="{FF2B5EF4-FFF2-40B4-BE49-F238E27FC236}">
                <a16:creationId xmlns:a16="http://schemas.microsoft.com/office/drawing/2014/main" id="{7A51D327-3C85-FB84-A0AA-C21F03B09E27}"/>
              </a:ext>
            </a:extLst>
          </p:cNvPr>
          <p:cNvSpPr txBox="1"/>
          <p:nvPr/>
        </p:nvSpPr>
        <p:spPr>
          <a:xfrm>
            <a:off x="3128962" y="1600357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Thứ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ngày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tháng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năm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505" y="3254183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299" y="2033976"/>
            <a:ext cx="196308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2" y="1520825"/>
            <a:ext cx="9591675" cy="4933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blipFill>
                <a:blip r:embed="rId4"/>
                <a:stretch>
                  <a:fillRect l="-2736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958080" y="1087120"/>
            <a:ext cx="1971040" cy="965200"/>
          </a:xfrm>
          <a:prstGeom prst="wedgeRoundRectCallout">
            <a:avLst>
              <a:gd name="adj1" fmla="val 6648"/>
              <a:gd name="adj2" fmla="val 71259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979920" y="101600"/>
            <a:ext cx="2042160" cy="1219200"/>
          </a:xfrm>
          <a:prstGeom prst="wedgeRoundRectCallout">
            <a:avLst>
              <a:gd name="adj1" fmla="val -25476"/>
              <a:gd name="adj2" fmla="val 190206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519920" y="284480"/>
            <a:ext cx="2560320" cy="2540000"/>
          </a:xfrm>
          <a:prstGeom prst="wedgeRoundRectCallout">
            <a:avLst>
              <a:gd name="adj1" fmla="val -58293"/>
              <a:gd name="adj2" fmla="val 4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15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9916160" y="39930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9916160" y="342900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1739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</TotalTime>
  <Words>374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LNTH-Hoa Nho LNTH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Dell</cp:lastModifiedBy>
  <cp:revision>30</cp:revision>
  <dcterms:created xsi:type="dcterms:W3CDTF">2022-11-18T06:18:46Z</dcterms:created>
  <dcterms:modified xsi:type="dcterms:W3CDTF">2026-01-29T02:18:27Z</dcterms:modified>
</cp:coreProperties>
</file>