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25" r:id="rId2"/>
    <p:sldMasterId id="2147483731" r:id="rId3"/>
    <p:sldMasterId id="2147483832" r:id="rId4"/>
    <p:sldMasterId id="2147483844" r:id="rId5"/>
  </p:sldMasterIdLst>
  <p:notesMasterIdLst>
    <p:notesMasterId r:id="rId38"/>
  </p:notesMasterIdLst>
  <p:sldIdLst>
    <p:sldId id="313" r:id="rId6"/>
    <p:sldId id="2007577341" r:id="rId7"/>
    <p:sldId id="2007577337" r:id="rId8"/>
    <p:sldId id="2007577345" r:id="rId9"/>
    <p:sldId id="2007577339" r:id="rId10"/>
    <p:sldId id="2007577340" r:id="rId11"/>
    <p:sldId id="256" r:id="rId12"/>
    <p:sldId id="317" r:id="rId13"/>
    <p:sldId id="322" r:id="rId14"/>
    <p:sldId id="324" r:id="rId15"/>
    <p:sldId id="329" r:id="rId16"/>
    <p:sldId id="326" r:id="rId17"/>
    <p:sldId id="307" r:id="rId18"/>
    <p:sldId id="2798" r:id="rId19"/>
    <p:sldId id="2799" r:id="rId20"/>
    <p:sldId id="314" r:id="rId21"/>
    <p:sldId id="2805" r:id="rId22"/>
    <p:sldId id="320" r:id="rId23"/>
    <p:sldId id="321" r:id="rId24"/>
    <p:sldId id="328" r:id="rId25"/>
    <p:sldId id="323" r:id="rId26"/>
    <p:sldId id="310" r:id="rId27"/>
    <p:sldId id="2803" r:id="rId28"/>
    <p:sldId id="257" r:id="rId29"/>
    <p:sldId id="2007577343" r:id="rId30"/>
    <p:sldId id="264" r:id="rId31"/>
    <p:sldId id="2804" r:id="rId32"/>
    <p:sldId id="339" r:id="rId33"/>
    <p:sldId id="340" r:id="rId34"/>
    <p:sldId id="341" r:id="rId35"/>
    <p:sldId id="258" r:id="rId36"/>
    <p:sldId id="338" r:id="rId37"/>
  </p:sldIdLst>
  <p:sldSz cx="12161838" cy="6858000"/>
  <p:notesSz cx="6858000" cy="9144000"/>
  <p:embeddedFontLst>
    <p:embeddedFont>
      <p:font typeface="HP001 4 hàng" panose="020B0604020202020204" charset="0"/>
      <p:regular r:id="rId39"/>
      <p:bold r:id="rId40"/>
    </p:embeddedFont>
    <p:embeddedFont>
      <p:font typeface="Raleway" panose="020B0604020202020204" charset="0"/>
      <p:regular r:id="rId41"/>
      <p:bold r:id="rId42"/>
      <p:italic r:id="rId43"/>
      <p:boldItalic r:id="rId44"/>
    </p:embeddedFont>
    <p:embeddedFont>
      <p:font typeface="Caveat Brush" panose="020B0604020202020204" charset="0"/>
      <p:regular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  <p:embeddedFont>
      <p:font typeface="Quicksand" panose="020B0604020202020204" charset="0"/>
      <p:regular r:id="rId50"/>
      <p:bold r:id="rId51"/>
    </p:embeddedFont>
    <p:embeddedFont>
      <p:font typeface="Fredoka One" panose="020B0604020202020204" charset="0"/>
      <p:regular r:id="rId52"/>
    </p:embeddedFont>
    <p:embeddedFont>
      <p:font typeface="Source Sans Pro" panose="020B0604020202020204" charset="0"/>
      <p:regular r:id="rId53"/>
      <p:bold r:id="rId54"/>
      <p:italic r:id="rId55"/>
      <p:boldItalic r:id="rId56"/>
    </p:embeddedFont>
    <p:embeddedFont>
      <p:font typeface="Bebas Neue" panose="020B0604020202020204" charset="0"/>
      <p:regular r:id="rId57"/>
    </p:embeddedFont>
    <p:embeddedFont>
      <p:font typeface="Assistant" panose="020B0604020202020204" charset="-79"/>
      <p:regular r:id="rId58"/>
      <p:bold r:id="rId59"/>
    </p:embeddedFont>
    <p:embeddedFont>
      <p:font typeface="Cambria Math" panose="02040503050406030204" pitchFamily="18" charset="0"/>
      <p:regular r:id="rId60"/>
    </p:embeddedFont>
    <p:embeddedFont>
      <p:font typeface="Lato" panose="020B0604020202020204" charset="0"/>
      <p:regular r:id="rId61"/>
      <p:bold r:id="rId62"/>
      <p:italic r:id="rId63"/>
      <p:boldItalic r:id="rId64"/>
    </p:embeddedFont>
    <p:embeddedFont>
      <p:font typeface="Arial-Rounded" panose="020B0500000000000000" charset="0"/>
      <p:regular r:id="rId65"/>
    </p:embeddedFont>
    <p:embeddedFont>
      <p:font typeface="Roboto Condensed Light" panose="020B0604020202020204" charset="0"/>
      <p:regular r:id="rId66"/>
      <p: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HP001 5 hàng" panose="020B0604020202020204" charset="0"/>
      <p:regular r:id="rId72"/>
      <p:bold r:id="rId73"/>
    </p:embeddedFont>
    <p:embeddedFont>
      <p:font typeface="HP001 4H" panose="020B0604020202020204" charset="0"/>
      <p:regular r:id="rId74"/>
      <p:bold r:id="rId75"/>
    </p:embeddedFont>
    <p:embeddedFont>
      <p:font typeface="Arial Rounded MT Bold" panose="020F0704030504030204" pitchFamily="34" charset="0"/>
      <p:regular r:id="rId76"/>
    </p:embeddedFont>
    <p:embeddedFont>
      <p:font typeface="Fira Sans Extra Condensed Medium" panose="020B0604020202020204" charset="0"/>
      <p:regular r:id="rId77"/>
      <p:bold r:id="rId78"/>
      <p:italic r:id="rId79"/>
      <p:boldItalic r:id="rId80"/>
    </p:embeddedFont>
    <p:embeddedFont>
      <p:font typeface="Titan One" panose="020B0604020202020204" charset="0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E7D7"/>
    <a:srgbClr val="FFFFFF"/>
    <a:srgbClr val="D6009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33" autoAdjust="0"/>
  </p:normalViewPr>
  <p:slideViewPr>
    <p:cSldViewPr>
      <p:cViewPr varScale="1">
        <p:scale>
          <a:sx n="61" d="100"/>
          <a:sy n="61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74" Type="http://schemas.openxmlformats.org/officeDocument/2006/relationships/font" Target="fonts/font36.fntdata"/><Relationship Id="rId79" Type="http://schemas.openxmlformats.org/officeDocument/2006/relationships/font" Target="fonts/font4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font" Target="fonts/font39.fntdata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80" Type="http://schemas.openxmlformats.org/officeDocument/2006/relationships/font" Target="fonts/font42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font" Target="fonts/font3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font" Target="fonts/font40.fntdata"/><Relationship Id="rId81" Type="http://schemas.openxmlformats.org/officeDocument/2006/relationships/font" Target="fonts/font43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.fntdata"/><Relationship Id="rId34" Type="http://schemas.openxmlformats.org/officeDocument/2006/relationships/slide" Target="slides/slide29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font" Target="fonts/font38.fntdata"/><Relationship Id="rId7" Type="http://schemas.openxmlformats.org/officeDocument/2006/relationships/slide" Target="slides/slide2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font" Target="fonts/font28.fntdata"/><Relationship Id="rId61" Type="http://schemas.openxmlformats.org/officeDocument/2006/relationships/font" Target="fonts/font23.fntdata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5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75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7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96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nd củng cố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9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1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9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 baseline="0" dirty="0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41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21"/>
          <p:cNvGrpSpPr/>
          <p:nvPr/>
        </p:nvGrpSpPr>
        <p:grpSpPr>
          <a:xfrm>
            <a:off x="-92" y="-31300"/>
            <a:ext cx="12161835" cy="7240496"/>
            <a:chOff x="-69" y="-23475"/>
            <a:chExt cx="9143998" cy="5430372"/>
          </a:xfrm>
        </p:grpSpPr>
        <p:sp>
          <p:nvSpPr>
            <p:cNvPr id="755" name="Google Shape;755;p21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21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759" name="Google Shape;759;p21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1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21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764" name="Google Shape;764;p21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1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6" name="Google Shape;766;p21"/>
          <p:cNvSpPr txBox="1">
            <a:spLocks noGrp="1"/>
          </p:cNvSpPr>
          <p:nvPr>
            <p:ph type="title"/>
          </p:nvPr>
        </p:nvSpPr>
        <p:spPr>
          <a:xfrm>
            <a:off x="957625" y="552767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1"/>
          <p:cNvSpPr txBox="1">
            <a:spLocks noGrp="1"/>
          </p:cNvSpPr>
          <p:nvPr>
            <p:ph type="subTitle" idx="1"/>
          </p:nvPr>
        </p:nvSpPr>
        <p:spPr>
          <a:xfrm>
            <a:off x="957625" y="49115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8" name="Google Shape;768;p21"/>
          <p:cNvSpPr txBox="1">
            <a:spLocks noGrp="1"/>
          </p:cNvSpPr>
          <p:nvPr>
            <p:ph type="subTitle" idx="2"/>
          </p:nvPr>
        </p:nvSpPr>
        <p:spPr>
          <a:xfrm>
            <a:off x="957625" y="55379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1"/>
          <p:cNvSpPr txBox="1">
            <a:spLocks noGrp="1"/>
          </p:cNvSpPr>
          <p:nvPr>
            <p:ph type="subTitle" idx="3"/>
          </p:nvPr>
        </p:nvSpPr>
        <p:spPr>
          <a:xfrm>
            <a:off x="957625" y="23724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0" name="Google Shape;770;p21"/>
          <p:cNvSpPr txBox="1">
            <a:spLocks noGrp="1"/>
          </p:cNvSpPr>
          <p:nvPr>
            <p:ph type="subTitle" idx="4"/>
          </p:nvPr>
        </p:nvSpPr>
        <p:spPr>
          <a:xfrm>
            <a:off x="957625" y="29988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1"/>
          <p:cNvSpPr txBox="1">
            <a:spLocks noGrp="1"/>
          </p:cNvSpPr>
          <p:nvPr>
            <p:ph type="subTitle" idx="5"/>
          </p:nvPr>
        </p:nvSpPr>
        <p:spPr>
          <a:xfrm>
            <a:off x="4781741" y="49115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2" name="Google Shape;772;p21"/>
          <p:cNvSpPr txBox="1">
            <a:spLocks noGrp="1"/>
          </p:cNvSpPr>
          <p:nvPr>
            <p:ph type="subTitle" idx="6"/>
          </p:nvPr>
        </p:nvSpPr>
        <p:spPr>
          <a:xfrm>
            <a:off x="4781741" y="55379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1"/>
          <p:cNvSpPr txBox="1">
            <a:spLocks noGrp="1"/>
          </p:cNvSpPr>
          <p:nvPr>
            <p:ph type="subTitle" idx="7"/>
          </p:nvPr>
        </p:nvSpPr>
        <p:spPr>
          <a:xfrm>
            <a:off x="4781741" y="23724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4" name="Google Shape;774;p21"/>
          <p:cNvSpPr txBox="1">
            <a:spLocks noGrp="1"/>
          </p:cNvSpPr>
          <p:nvPr>
            <p:ph type="subTitle" idx="8"/>
          </p:nvPr>
        </p:nvSpPr>
        <p:spPr>
          <a:xfrm>
            <a:off x="4781741" y="29988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21"/>
          <p:cNvSpPr txBox="1">
            <a:spLocks noGrp="1"/>
          </p:cNvSpPr>
          <p:nvPr>
            <p:ph type="subTitle" idx="9"/>
          </p:nvPr>
        </p:nvSpPr>
        <p:spPr>
          <a:xfrm>
            <a:off x="8605857" y="49115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subTitle" idx="13"/>
          </p:nvPr>
        </p:nvSpPr>
        <p:spPr>
          <a:xfrm>
            <a:off x="8605857" y="55379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1"/>
          <p:cNvSpPr txBox="1">
            <a:spLocks noGrp="1"/>
          </p:cNvSpPr>
          <p:nvPr>
            <p:ph type="subTitle" idx="14"/>
          </p:nvPr>
        </p:nvSpPr>
        <p:spPr>
          <a:xfrm>
            <a:off x="8605857" y="2372491"/>
            <a:ext cx="2598356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8" name="Google Shape;778;p21"/>
          <p:cNvSpPr txBox="1">
            <a:spLocks noGrp="1"/>
          </p:cNvSpPr>
          <p:nvPr>
            <p:ph type="subTitle" idx="15"/>
          </p:nvPr>
        </p:nvSpPr>
        <p:spPr>
          <a:xfrm>
            <a:off x="8605857" y="2998891"/>
            <a:ext cx="2598356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851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0" y="-528467"/>
            <a:ext cx="12161838" cy="7407933"/>
            <a:chOff x="0" y="-396350"/>
            <a:chExt cx="9144000" cy="5555950"/>
          </a:xfrm>
        </p:grpSpPr>
        <p:sp>
          <p:nvSpPr>
            <p:cNvPr id="1086" name="Google Shape;1086;p28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28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1089" name="Google Shape;1089;p28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1162" name="Google Shape;1162;p28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10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6" y="1236033"/>
            <a:ext cx="7601149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6" y="4987567"/>
            <a:ext cx="6023461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3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3" y="4785833"/>
            <a:ext cx="3400367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4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207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397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905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821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549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00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264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8" y="2949667"/>
            <a:ext cx="6957545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277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0282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205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0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72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16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9" y="1600203"/>
            <a:ext cx="7176751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7" y="1600203"/>
            <a:ext cx="7178863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40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7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40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43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86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95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9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81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7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4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04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00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45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07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51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1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-31300"/>
            <a:ext cx="12169401" cy="7240496"/>
            <a:chOff x="-150" y="-23475"/>
            <a:chExt cx="9149686" cy="5430372"/>
          </a:xfrm>
        </p:grpSpPr>
        <p:sp>
          <p:nvSpPr>
            <p:cNvPr id="10" name="Google Shape;10;p2"/>
            <p:cNvSpPr/>
            <p:nvPr/>
          </p:nvSpPr>
          <p:spPr>
            <a:xfrm>
              <a:off x="0" y="-23475"/>
              <a:ext cx="9143956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7628837" y="4364050"/>
              <a:ext cx="1520699" cy="813424"/>
              <a:chOff x="3457891" y="4624197"/>
              <a:chExt cx="227075" cy="1214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3457891" y="4624197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472391" y="4713947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552891" y="4700522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618466" y="4655697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57625" y="720000"/>
            <a:ext cx="4209161" cy="39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00"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957625" y="4704600"/>
            <a:ext cx="4209161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6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"/>
          <p:cNvGrpSpPr/>
          <p:nvPr/>
        </p:nvGrpSpPr>
        <p:grpSpPr>
          <a:xfrm>
            <a:off x="-199" y="-31300"/>
            <a:ext cx="12161943" cy="7240496"/>
            <a:chOff x="-150" y="-23475"/>
            <a:chExt cx="9144079" cy="5430372"/>
          </a:xfrm>
        </p:grpSpPr>
        <p:sp>
          <p:nvSpPr>
            <p:cNvPr id="131" name="Google Shape;131;p6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6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6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41" name="Google Shape;141;p6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957625" y="552767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0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64" r:id="rId3"/>
    <p:sldLayoutId id="2147483682" r:id="rId4"/>
    <p:sldLayoutId id="2147483683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527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225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741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3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0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wmf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0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66797" y="471086"/>
            <a:ext cx="1109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phép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phù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mỗi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hỏi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87164" y="445666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444" r="50127" b="60929"/>
          <a:stretch/>
        </p:blipFill>
        <p:spPr>
          <a:xfrm>
            <a:off x="1966119" y="1022038"/>
            <a:ext cx="3200400" cy="230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7A48A-209F-4197-A8E9-B1A82D3C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0" t="994" r="4608" b="59935"/>
          <a:stretch/>
        </p:blipFill>
        <p:spPr>
          <a:xfrm>
            <a:off x="6685270" y="944747"/>
            <a:ext cx="3200400" cy="2393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B40BB-4E63-45C5-8A03-C001B1728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60687" r="2216"/>
          <a:stretch/>
        </p:blipFill>
        <p:spPr>
          <a:xfrm>
            <a:off x="6690519" y="4196011"/>
            <a:ext cx="3200400" cy="2393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0A726-4B40-4A20-B168-79F95C92C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60687" r="54005"/>
          <a:stretch/>
        </p:blipFill>
        <p:spPr>
          <a:xfrm>
            <a:off x="1973161" y="4091884"/>
            <a:ext cx="3200400" cy="252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5019A-0408-4238-8C04-0D5CFE7A8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46336" r="1107" b="45052"/>
          <a:stretch/>
        </p:blipFill>
        <p:spPr>
          <a:xfrm>
            <a:off x="2575719" y="3526455"/>
            <a:ext cx="6836471" cy="523220"/>
          </a:xfrm>
          <a:prstGeom prst="rect">
            <a:avLst/>
          </a:prstGeom>
        </p:spPr>
      </p:pic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C098FBCD-20C4-4A5F-9847-143F8DD642BC}"/>
              </a:ext>
            </a:extLst>
          </p:cNvPr>
          <p:cNvSpPr/>
          <p:nvPr/>
        </p:nvSpPr>
        <p:spPr>
          <a:xfrm>
            <a:off x="3413919" y="3302788"/>
            <a:ext cx="3581402" cy="262555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: Shape 7">
            <a:extLst>
              <a:ext uri="{FF2B5EF4-FFF2-40B4-BE49-F238E27FC236}">
                <a16:creationId xmlns:a16="http://schemas.microsoft.com/office/drawing/2014/main" id="{7E491BC8-E4F1-4E7F-88E3-0449C14CDF5F}"/>
              </a:ext>
            </a:extLst>
          </p:cNvPr>
          <p:cNvSpPr/>
          <p:nvPr/>
        </p:nvSpPr>
        <p:spPr>
          <a:xfrm>
            <a:off x="3413919" y="3299834"/>
            <a:ext cx="4872587" cy="357765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  <a:gd name="connsiteX0" fmla="*/ 4512744 w 4607123"/>
              <a:gd name="connsiteY0" fmla="*/ 0 h 537964"/>
              <a:gd name="connsiteX1" fmla="*/ 4105112 w 4607123"/>
              <a:gd name="connsiteY1" fmla="*/ 245864 h 537964"/>
              <a:gd name="connsiteX2" fmla="*/ 663412 w 4607123"/>
              <a:gd name="connsiteY2" fmla="*/ 258564 h 537964"/>
              <a:gd name="connsiteX3" fmla="*/ 3012 w 4607123"/>
              <a:gd name="connsiteY3" fmla="*/ 537964 h 537964"/>
              <a:gd name="connsiteX0" fmla="*/ 4533641 w 4622083"/>
              <a:gd name="connsiteY0" fmla="*/ 0 h 522552"/>
              <a:gd name="connsiteX1" fmla="*/ 4105112 w 4622083"/>
              <a:gd name="connsiteY1" fmla="*/ 230452 h 522552"/>
              <a:gd name="connsiteX2" fmla="*/ 663412 w 4622083"/>
              <a:gd name="connsiteY2" fmla="*/ 243152 h 522552"/>
              <a:gd name="connsiteX3" fmla="*/ 3012 w 4622083"/>
              <a:gd name="connsiteY3" fmla="*/ 522552 h 522552"/>
              <a:gd name="connsiteX0" fmla="*/ 4533641 w 4573462"/>
              <a:gd name="connsiteY0" fmla="*/ 0 h 522552"/>
              <a:gd name="connsiteX1" fmla="*/ 4105112 w 4573462"/>
              <a:gd name="connsiteY1" fmla="*/ 230452 h 522552"/>
              <a:gd name="connsiteX2" fmla="*/ 663412 w 4573462"/>
              <a:gd name="connsiteY2" fmla="*/ 243152 h 522552"/>
              <a:gd name="connsiteX3" fmla="*/ 3012 w 4573462"/>
              <a:gd name="connsiteY3" fmla="*/ 522552 h 522552"/>
              <a:gd name="connsiteX0" fmla="*/ 4561502 w 4593386"/>
              <a:gd name="connsiteY0" fmla="*/ 0 h 615026"/>
              <a:gd name="connsiteX1" fmla="*/ 4105112 w 4593386"/>
              <a:gd name="connsiteY1" fmla="*/ 322926 h 615026"/>
              <a:gd name="connsiteX2" fmla="*/ 663412 w 4593386"/>
              <a:gd name="connsiteY2" fmla="*/ 335626 h 615026"/>
              <a:gd name="connsiteX3" fmla="*/ 3012 w 4593386"/>
              <a:gd name="connsiteY3" fmla="*/ 615026 h 6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386" h="615026">
                <a:moveTo>
                  <a:pt x="4561502" y="0"/>
                </a:moveTo>
                <a:cubicBezTo>
                  <a:pt x="4572825" y="151476"/>
                  <a:pt x="4754794" y="266988"/>
                  <a:pt x="4105112" y="322926"/>
                </a:cubicBezTo>
                <a:cubicBezTo>
                  <a:pt x="3455430" y="378864"/>
                  <a:pt x="1347095" y="286943"/>
                  <a:pt x="663412" y="335626"/>
                </a:cubicBezTo>
                <a:cubicBezTo>
                  <a:pt x="-20271" y="384309"/>
                  <a:pt x="-8630" y="499667"/>
                  <a:pt x="3012" y="615026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F7F42000-986A-47DD-85B1-5773479809F3}"/>
              </a:ext>
            </a:extLst>
          </p:cNvPr>
          <p:cNvSpPr/>
          <p:nvPr/>
        </p:nvSpPr>
        <p:spPr>
          <a:xfrm rot="10800000">
            <a:off x="3370869" y="4001229"/>
            <a:ext cx="5300849" cy="294264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  <a:gd name="connsiteX0" fmla="*/ 4517880 w 4610765"/>
              <a:gd name="connsiteY0" fmla="*/ 0 h 584200"/>
              <a:gd name="connsiteX1" fmla="*/ 4105112 w 4610765"/>
              <a:gd name="connsiteY1" fmla="*/ 292100 h 584200"/>
              <a:gd name="connsiteX2" fmla="*/ 663412 w 4610765"/>
              <a:gd name="connsiteY2" fmla="*/ 304800 h 584200"/>
              <a:gd name="connsiteX3" fmla="*/ 3012 w 4610765"/>
              <a:gd name="connsiteY3" fmla="*/ 584200 h 584200"/>
              <a:gd name="connsiteX0" fmla="*/ 4517880 w 4555942"/>
              <a:gd name="connsiteY0" fmla="*/ 0 h 584200"/>
              <a:gd name="connsiteX1" fmla="*/ 4105112 w 4555942"/>
              <a:gd name="connsiteY1" fmla="*/ 292100 h 584200"/>
              <a:gd name="connsiteX2" fmla="*/ 663412 w 4555942"/>
              <a:gd name="connsiteY2" fmla="*/ 304800 h 584200"/>
              <a:gd name="connsiteX3" fmla="*/ 3012 w 4555942"/>
              <a:gd name="connsiteY3" fmla="*/ 584200 h 584200"/>
              <a:gd name="connsiteX0" fmla="*/ 4517880 w 4538914"/>
              <a:gd name="connsiteY0" fmla="*/ 0 h 584200"/>
              <a:gd name="connsiteX1" fmla="*/ 4054598 w 4538914"/>
              <a:gd name="connsiteY1" fmla="*/ 482418 h 584200"/>
              <a:gd name="connsiteX2" fmla="*/ 663412 w 4538914"/>
              <a:gd name="connsiteY2" fmla="*/ 304800 h 584200"/>
              <a:gd name="connsiteX3" fmla="*/ 3012 w 4538914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8914" h="584200">
                <a:moveTo>
                  <a:pt x="4517880" y="0"/>
                </a:moveTo>
                <a:cubicBezTo>
                  <a:pt x="4513530" y="120650"/>
                  <a:pt x="4697009" y="431618"/>
                  <a:pt x="4054598" y="482418"/>
                </a:cubicBezTo>
                <a:cubicBezTo>
                  <a:pt x="3412187" y="533218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CEBC6D8C-6DF1-41A3-8302-38BF1288ED46}"/>
              </a:ext>
            </a:extLst>
          </p:cNvPr>
          <p:cNvSpPr/>
          <p:nvPr/>
        </p:nvSpPr>
        <p:spPr>
          <a:xfrm>
            <a:off x="4832860" y="3992850"/>
            <a:ext cx="3595840" cy="479825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  <a:gd name="connsiteX0" fmla="*/ 2460773 w 2463168"/>
              <a:gd name="connsiteY0" fmla="*/ 412896 h 412896"/>
              <a:gd name="connsiteX1" fmla="*/ 2070100 w 2463168"/>
              <a:gd name="connsiteY1" fmla="*/ 215900 h 412896"/>
              <a:gd name="connsiteX2" fmla="*/ 355600 w 2463168"/>
              <a:gd name="connsiteY2" fmla="*/ 241300 h 412896"/>
              <a:gd name="connsiteX3" fmla="*/ 0 w 2463168"/>
              <a:gd name="connsiteY3" fmla="*/ 0 h 41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168" h="412896">
                <a:moveTo>
                  <a:pt x="2460773" y="412896"/>
                </a:moveTo>
                <a:cubicBezTo>
                  <a:pt x="2476648" y="241446"/>
                  <a:pt x="2420962" y="244499"/>
                  <a:pt x="2070100" y="215900"/>
                </a:cubicBezTo>
                <a:cubicBezTo>
                  <a:pt x="1719238" y="187301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31888" y="716863"/>
            <a:ext cx="1128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Tính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mẫu</a:t>
            </a:r>
            <a:r>
              <a:rPr lang="en-US" sz="2800" dirty="0">
                <a:solidFill>
                  <a:schemeClr val="tx1"/>
                </a:solidFill>
              </a:rPr>
              <a:t>).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681771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430858" y="1666305"/>
                <a:ext cx="1439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002060"/>
                    </a:solidFill>
                  </a:rPr>
                  <a:t>a) 5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</a:rPr>
                  <a:t>4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858" y="1666305"/>
                <a:ext cx="1439818" cy="523220"/>
              </a:xfrm>
              <a:prstGeom prst="rect">
                <a:avLst/>
              </a:prstGeom>
              <a:blipFill>
                <a:blip r:embed="rId3"/>
                <a:stretch>
                  <a:fillRect l="-8898" t="-11628" r="-720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301594" y="2200300"/>
            <a:ext cx="7903524" cy="1354354"/>
            <a:chOff x="1331726" y="2301288"/>
            <a:chExt cx="7411382" cy="13543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31726" y="2301288"/>
              <a:ext cx="5142699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7335081" cy="1305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800" dirty="0">
                      <a:solidFill>
                        <a:srgbClr val="002060"/>
                      </a:solidFill>
                    </a:rPr>
                    <a:t>Mẫu: 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</a:rPr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800" dirty="0">
                      <a:solidFill>
                        <a:srgbClr val="002060"/>
                      </a:solidFill>
                    </a:rPr>
                    <a:t>        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7335081" cy="1305165"/>
                </a:xfrm>
                <a:prstGeom prst="rect">
                  <a:avLst/>
                </a:prstGeom>
                <a:blipFill>
                  <a:blip r:embed="rId4"/>
                  <a:stretch>
                    <a:fillRect l="-16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7542887" y="1666305"/>
                <a:ext cx="1439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002060"/>
                    </a:solidFill>
                  </a:rPr>
                  <a:t>b) 8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87" y="1666305"/>
                <a:ext cx="1439818" cy="523220"/>
              </a:xfrm>
              <a:prstGeom prst="rect">
                <a:avLst/>
              </a:prstGeom>
              <a:blipFill>
                <a:blip r:embed="rId5"/>
                <a:stretch>
                  <a:fillRect l="-8439" t="-11628" r="-717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442358" y="3816836"/>
                <a:ext cx="14189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002060"/>
                    </a:solidFill>
                  </a:rPr>
                  <a:t>c) 3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</a:rPr>
                  <a:t>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358" y="3816836"/>
                <a:ext cx="1418978" cy="523220"/>
              </a:xfrm>
              <a:prstGeom prst="rect">
                <a:avLst/>
              </a:prstGeom>
              <a:blipFill>
                <a:blip r:embed="rId6"/>
                <a:stretch>
                  <a:fillRect l="-9052" t="-11628" r="-775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7542887" y="3786059"/>
                <a:ext cx="1439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002060"/>
                    </a:solidFill>
                  </a:rPr>
                  <a:t>d) 4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87" y="3786059"/>
                <a:ext cx="1439818" cy="523220"/>
              </a:xfrm>
              <a:prstGeom prst="rect">
                <a:avLst/>
              </a:prstGeom>
              <a:blipFill>
                <a:blip r:embed="rId7"/>
                <a:stretch>
                  <a:fillRect l="-8439" t="-11628" r="-717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7542887" y="2189525"/>
                <a:ext cx="3047629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87" y="2189525"/>
                <a:ext cx="3047629" cy="1305165"/>
              </a:xfrm>
              <a:prstGeom prst="rect">
                <a:avLst/>
              </a:prstGeom>
              <a:blipFill>
                <a:blip r:embed="rId8"/>
                <a:stretch>
                  <a:fillRect l="-4000" r="-3000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406953" y="4269445"/>
                <a:ext cx="5484194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953" y="4269445"/>
                <a:ext cx="5484194" cy="1305165"/>
              </a:xfrm>
              <a:prstGeom prst="rect">
                <a:avLst/>
              </a:prstGeom>
              <a:blipFill>
                <a:blip r:embed="rId9"/>
                <a:stretch>
                  <a:fillRect l="-2336" r="-1112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7573581" y="4269444"/>
                <a:ext cx="3656770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81" y="4269444"/>
                <a:ext cx="3656770" cy="1305165"/>
              </a:xfrm>
              <a:prstGeom prst="rect">
                <a:avLst/>
              </a:prstGeom>
              <a:blipFill>
                <a:blip r:embed="rId10"/>
                <a:stretch>
                  <a:fillRect l="-3333" r="-2333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B55523-6B0F-4D32-A4CF-AC98C3F7B643}"/>
                  </a:ext>
                </a:extLst>
              </p:cNvPr>
              <p:cNvSpPr txBox="1"/>
              <p:nvPr/>
            </p:nvSpPr>
            <p:spPr>
              <a:xfrm>
                <a:off x="2270919" y="2891071"/>
                <a:ext cx="62053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rgbClr val="00206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</a:rPr>
                  <a:t>4 = 20</a:t>
                </a:r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B55523-6B0F-4D32-A4CF-AC98C3F7B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919" y="2891071"/>
                <a:ext cx="6205384" cy="523220"/>
              </a:xfrm>
              <a:prstGeom prst="rect">
                <a:avLst/>
              </a:prstGeom>
              <a:blipFill>
                <a:blip r:embed="rId11"/>
                <a:stretch>
                  <a:fillRect l="-206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29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 build="p"/>
      <p:bldP spid="19" grpId="0" build="p"/>
      <p:bldP spid="20" grpId="0" build="p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005774" y="425674"/>
            <a:ext cx="388203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CỦNG CỐ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735253" y="5105400"/>
            <a:ext cx="4152553" cy="646331"/>
          </a:xfrm>
          <a:prstGeom prst="rect">
            <a:avLst/>
          </a:prstGeom>
          <a:noFill/>
          <a:ln>
            <a:solidFill>
              <a:schemeClr val="bg1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 x 3 = 12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Animal Cartoon Cow - Free vector graphic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18" y="2636464"/>
            <a:ext cx="2918668" cy="19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nimal Cartoon Cow - Free vector graphic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96" y="2636464"/>
            <a:ext cx="2918668" cy="19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nimal Cartoon Cow - Free vector graphic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74" y="2636464"/>
            <a:ext cx="2918668" cy="19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0293" y="1522006"/>
            <a:ext cx="1128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phép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3 con </a:t>
            </a:r>
            <a:r>
              <a:rPr lang="en-US" sz="3200" dirty="0" err="1">
                <a:solidFill>
                  <a:schemeClr val="tx1"/>
                </a:solidFill>
              </a:rPr>
              <a:t>bò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345" y="1327125"/>
            <a:ext cx="5403955" cy="447838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EBEC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86" name="Google Shape;1186;p32"/>
          <p:cNvGrpSpPr/>
          <p:nvPr/>
        </p:nvGrpSpPr>
        <p:grpSpPr>
          <a:xfrm>
            <a:off x="6084450" y="1441479"/>
            <a:ext cx="3938917" cy="4715531"/>
            <a:chOff x="4269855" y="1157309"/>
            <a:chExt cx="2961514" cy="3536648"/>
          </a:xfrm>
        </p:grpSpPr>
        <p:sp>
          <p:nvSpPr>
            <p:cNvPr id="1187" name="Google Shape;1187;p32"/>
            <p:cNvSpPr/>
            <p:nvPr/>
          </p:nvSpPr>
          <p:spPr>
            <a:xfrm>
              <a:off x="5292544" y="4457231"/>
              <a:ext cx="1938825" cy="236725"/>
            </a:xfrm>
            <a:custGeom>
              <a:avLst/>
              <a:gdLst/>
              <a:ahLst/>
              <a:cxnLst/>
              <a:rect l="l" t="t" r="r" b="b"/>
              <a:pathLst>
                <a:path w="11991" h="1464" extrusionOk="0">
                  <a:moveTo>
                    <a:pt x="5996" y="1"/>
                  </a:moveTo>
                  <a:cubicBezTo>
                    <a:pt x="2686" y="1"/>
                    <a:pt x="1" y="331"/>
                    <a:pt x="1" y="732"/>
                  </a:cubicBezTo>
                  <a:cubicBezTo>
                    <a:pt x="1" y="1143"/>
                    <a:pt x="2686" y="1464"/>
                    <a:pt x="5996" y="1464"/>
                  </a:cubicBezTo>
                  <a:cubicBezTo>
                    <a:pt x="9305" y="1464"/>
                    <a:pt x="11991" y="1143"/>
                    <a:pt x="11991" y="732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5306935" y="1236217"/>
              <a:ext cx="187722" cy="235270"/>
            </a:xfrm>
            <a:custGeom>
              <a:avLst/>
              <a:gdLst/>
              <a:ahLst/>
              <a:cxnLst/>
              <a:rect l="l" t="t" r="r" b="b"/>
              <a:pathLst>
                <a:path w="1161" h="1455" extrusionOk="0">
                  <a:moveTo>
                    <a:pt x="795" y="0"/>
                  </a:moveTo>
                  <a:lnTo>
                    <a:pt x="509" y="518"/>
                  </a:lnTo>
                  <a:lnTo>
                    <a:pt x="349" y="785"/>
                  </a:lnTo>
                  <a:lnTo>
                    <a:pt x="1" y="1401"/>
                  </a:lnTo>
                  <a:lnTo>
                    <a:pt x="447" y="1454"/>
                  </a:lnTo>
                  <a:lnTo>
                    <a:pt x="715" y="973"/>
                  </a:lnTo>
                  <a:lnTo>
                    <a:pt x="884" y="660"/>
                  </a:lnTo>
                  <a:lnTo>
                    <a:pt x="1161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724204" y="1237672"/>
              <a:ext cx="207933" cy="227993"/>
            </a:xfrm>
            <a:custGeom>
              <a:avLst/>
              <a:gdLst/>
              <a:ahLst/>
              <a:cxnLst/>
              <a:rect l="l" t="t" r="r" b="b"/>
              <a:pathLst>
                <a:path w="1286" h="141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lnTo>
                    <a:pt x="500" y="901"/>
                  </a:lnTo>
                  <a:lnTo>
                    <a:pt x="848" y="1410"/>
                  </a:lnTo>
                  <a:lnTo>
                    <a:pt x="1285" y="1312"/>
                  </a:lnTo>
                  <a:lnTo>
                    <a:pt x="822" y="669"/>
                  </a:lnTo>
                  <a:lnTo>
                    <a:pt x="670" y="446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724204" y="1237672"/>
              <a:ext cx="108332" cy="108337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cubicBezTo>
                    <a:pt x="438" y="607"/>
                    <a:pt x="554" y="526"/>
                    <a:pt x="670" y="446"/>
                  </a:cubicBezTo>
                  <a:lnTo>
                    <a:pt x="349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5389235" y="1236217"/>
              <a:ext cx="105422" cy="106882"/>
            </a:xfrm>
            <a:custGeom>
              <a:avLst/>
              <a:gdLst/>
              <a:ahLst/>
              <a:cxnLst/>
              <a:rect l="l" t="t" r="r" b="b"/>
              <a:pathLst>
                <a:path w="652" h="661" extrusionOk="0">
                  <a:moveTo>
                    <a:pt x="286" y="0"/>
                  </a:moveTo>
                  <a:lnTo>
                    <a:pt x="0" y="518"/>
                  </a:lnTo>
                  <a:cubicBezTo>
                    <a:pt x="90" y="571"/>
                    <a:pt x="215" y="625"/>
                    <a:pt x="375" y="660"/>
                  </a:cubicBezTo>
                  <a:lnTo>
                    <a:pt x="652" y="15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4805049" y="1345848"/>
              <a:ext cx="127088" cy="119818"/>
            </a:xfrm>
            <a:custGeom>
              <a:avLst/>
              <a:gdLst/>
              <a:ahLst/>
              <a:cxnLst/>
              <a:rect l="l" t="t" r="r" b="b"/>
              <a:pathLst>
                <a:path w="786" h="741" extrusionOk="0">
                  <a:moveTo>
                    <a:pt x="322" y="0"/>
                  </a:moveTo>
                  <a:cubicBezTo>
                    <a:pt x="188" y="80"/>
                    <a:pt x="81" y="170"/>
                    <a:pt x="0" y="232"/>
                  </a:cubicBezTo>
                  <a:lnTo>
                    <a:pt x="348" y="741"/>
                  </a:lnTo>
                  <a:lnTo>
                    <a:pt x="785" y="643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5306935" y="1363150"/>
              <a:ext cx="115608" cy="108337"/>
            </a:xfrm>
            <a:custGeom>
              <a:avLst/>
              <a:gdLst/>
              <a:ahLst/>
              <a:cxnLst/>
              <a:rect l="l" t="t" r="r" b="b"/>
              <a:pathLst>
                <a:path w="715" h="670" extrusionOk="0">
                  <a:moveTo>
                    <a:pt x="349" y="0"/>
                  </a:moveTo>
                  <a:lnTo>
                    <a:pt x="1" y="616"/>
                  </a:lnTo>
                  <a:lnTo>
                    <a:pt x="447" y="669"/>
                  </a:lnTo>
                  <a:lnTo>
                    <a:pt x="715" y="188"/>
                  </a:lnTo>
                  <a:cubicBezTo>
                    <a:pt x="590" y="116"/>
                    <a:pt x="474" y="54"/>
                    <a:pt x="349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21854" y="1158764"/>
              <a:ext cx="243990" cy="157493"/>
            </a:xfrm>
            <a:custGeom>
              <a:avLst/>
              <a:gdLst/>
              <a:ahLst/>
              <a:cxnLst/>
              <a:rect l="l" t="t" r="r" b="b"/>
              <a:pathLst>
                <a:path w="1509" h="974" extrusionOk="0">
                  <a:moveTo>
                    <a:pt x="993" y="0"/>
                  </a:moveTo>
                  <a:cubicBezTo>
                    <a:pt x="867" y="0"/>
                    <a:pt x="727" y="28"/>
                    <a:pt x="589" y="87"/>
                  </a:cubicBezTo>
                  <a:cubicBezTo>
                    <a:pt x="223" y="238"/>
                    <a:pt x="0" y="542"/>
                    <a:pt x="99" y="765"/>
                  </a:cubicBezTo>
                  <a:cubicBezTo>
                    <a:pt x="153" y="901"/>
                    <a:pt x="313" y="973"/>
                    <a:pt x="513" y="973"/>
                  </a:cubicBezTo>
                  <a:cubicBezTo>
                    <a:pt x="641" y="973"/>
                    <a:pt x="785" y="943"/>
                    <a:pt x="928" y="881"/>
                  </a:cubicBezTo>
                  <a:cubicBezTo>
                    <a:pt x="1285" y="729"/>
                    <a:pt x="1508" y="426"/>
                    <a:pt x="1410" y="203"/>
                  </a:cubicBezTo>
                  <a:cubicBezTo>
                    <a:pt x="1355" y="71"/>
                    <a:pt x="1193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5350268" y="1157309"/>
              <a:ext cx="243990" cy="150379"/>
            </a:xfrm>
            <a:custGeom>
              <a:avLst/>
              <a:gdLst/>
              <a:ahLst/>
              <a:cxnLst/>
              <a:rect l="l" t="t" r="r" b="b"/>
              <a:pathLst>
                <a:path w="1509" h="930" extrusionOk="0">
                  <a:moveTo>
                    <a:pt x="561" y="0"/>
                  </a:moveTo>
                  <a:cubicBezTo>
                    <a:pt x="318" y="0"/>
                    <a:pt x="122" y="93"/>
                    <a:pt x="72" y="256"/>
                  </a:cubicBezTo>
                  <a:cubicBezTo>
                    <a:pt x="1" y="479"/>
                    <a:pt x="250" y="756"/>
                    <a:pt x="625" y="881"/>
                  </a:cubicBezTo>
                  <a:cubicBezTo>
                    <a:pt x="733" y="914"/>
                    <a:pt x="840" y="930"/>
                    <a:pt x="940" y="930"/>
                  </a:cubicBezTo>
                  <a:cubicBezTo>
                    <a:pt x="1186" y="930"/>
                    <a:pt x="1386" y="834"/>
                    <a:pt x="1437" y="676"/>
                  </a:cubicBezTo>
                  <a:cubicBezTo>
                    <a:pt x="1508" y="444"/>
                    <a:pt x="1258" y="167"/>
                    <a:pt x="884" y="51"/>
                  </a:cubicBezTo>
                  <a:cubicBezTo>
                    <a:pt x="773" y="17"/>
                    <a:pt x="663" y="0"/>
                    <a:pt x="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87156" y="1301866"/>
              <a:ext cx="460331" cy="368670"/>
            </a:xfrm>
            <a:custGeom>
              <a:avLst/>
              <a:gdLst/>
              <a:ahLst/>
              <a:cxnLst/>
              <a:rect l="l" t="t" r="r" b="b"/>
              <a:pathLst>
                <a:path w="2847" h="2280" extrusionOk="0">
                  <a:moveTo>
                    <a:pt x="1299" y="0"/>
                  </a:moveTo>
                  <a:cubicBezTo>
                    <a:pt x="1103" y="0"/>
                    <a:pt x="900" y="84"/>
                    <a:pt x="697" y="290"/>
                  </a:cubicBezTo>
                  <a:cubicBezTo>
                    <a:pt x="1" y="1013"/>
                    <a:pt x="759" y="1637"/>
                    <a:pt x="1366" y="1994"/>
                  </a:cubicBezTo>
                  <a:cubicBezTo>
                    <a:pt x="1687" y="2172"/>
                    <a:pt x="1963" y="2279"/>
                    <a:pt x="1963" y="2279"/>
                  </a:cubicBezTo>
                  <a:lnTo>
                    <a:pt x="2258" y="2039"/>
                  </a:lnTo>
                  <a:lnTo>
                    <a:pt x="2668" y="1682"/>
                  </a:lnTo>
                  <a:lnTo>
                    <a:pt x="2847" y="1530"/>
                  </a:lnTo>
                  <a:cubicBezTo>
                    <a:pt x="2847" y="1530"/>
                    <a:pt x="2677" y="1173"/>
                    <a:pt x="2409" y="799"/>
                  </a:cubicBezTo>
                  <a:cubicBezTo>
                    <a:pt x="2127" y="406"/>
                    <a:pt x="1731" y="0"/>
                    <a:pt x="1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25724" y="1407455"/>
              <a:ext cx="292982" cy="224113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529" y="1"/>
                  </a:moveTo>
                  <a:cubicBezTo>
                    <a:pt x="438" y="1"/>
                    <a:pt x="352" y="31"/>
                    <a:pt x="277" y="101"/>
                  </a:cubicBezTo>
                  <a:cubicBezTo>
                    <a:pt x="0" y="351"/>
                    <a:pt x="330" y="699"/>
                    <a:pt x="732" y="984"/>
                  </a:cubicBezTo>
                  <a:cubicBezTo>
                    <a:pt x="964" y="1145"/>
                    <a:pt x="1222" y="1287"/>
                    <a:pt x="1401" y="1386"/>
                  </a:cubicBezTo>
                  <a:lnTo>
                    <a:pt x="1811" y="1029"/>
                  </a:lnTo>
                  <a:cubicBezTo>
                    <a:pt x="1695" y="877"/>
                    <a:pt x="1490" y="618"/>
                    <a:pt x="1249" y="395"/>
                  </a:cubicBezTo>
                  <a:cubicBezTo>
                    <a:pt x="1015" y="180"/>
                    <a:pt x="754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507863" y="1430901"/>
              <a:ext cx="239625" cy="239636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1044" y="1"/>
                  </a:moveTo>
                  <a:cubicBezTo>
                    <a:pt x="937" y="81"/>
                    <a:pt x="830" y="161"/>
                    <a:pt x="741" y="250"/>
                  </a:cubicBezTo>
                  <a:cubicBezTo>
                    <a:pt x="527" y="438"/>
                    <a:pt x="357" y="652"/>
                    <a:pt x="224" y="839"/>
                  </a:cubicBezTo>
                  <a:cubicBezTo>
                    <a:pt x="134" y="964"/>
                    <a:pt x="63" y="1089"/>
                    <a:pt x="1" y="1196"/>
                  </a:cubicBezTo>
                  <a:cubicBezTo>
                    <a:pt x="322" y="1374"/>
                    <a:pt x="598" y="1481"/>
                    <a:pt x="598" y="1481"/>
                  </a:cubicBezTo>
                  <a:lnTo>
                    <a:pt x="893" y="1241"/>
                  </a:lnTo>
                  <a:lnTo>
                    <a:pt x="1303" y="884"/>
                  </a:lnTo>
                  <a:lnTo>
                    <a:pt x="1482" y="732"/>
                  </a:lnTo>
                  <a:cubicBezTo>
                    <a:pt x="1482" y="732"/>
                    <a:pt x="1312" y="375"/>
                    <a:pt x="104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5471373" y="1301866"/>
              <a:ext cx="461787" cy="368670"/>
            </a:xfrm>
            <a:custGeom>
              <a:avLst/>
              <a:gdLst/>
              <a:ahLst/>
              <a:cxnLst/>
              <a:rect l="l" t="t" r="r" b="b"/>
              <a:pathLst>
                <a:path w="2856" h="2280" extrusionOk="0">
                  <a:moveTo>
                    <a:pt x="1552" y="0"/>
                  </a:moveTo>
                  <a:cubicBezTo>
                    <a:pt x="1121" y="0"/>
                    <a:pt x="720" y="406"/>
                    <a:pt x="438" y="799"/>
                  </a:cubicBezTo>
                  <a:cubicBezTo>
                    <a:pt x="170" y="1173"/>
                    <a:pt x="1" y="1530"/>
                    <a:pt x="1" y="1530"/>
                  </a:cubicBezTo>
                  <a:lnTo>
                    <a:pt x="179" y="1682"/>
                  </a:lnTo>
                  <a:lnTo>
                    <a:pt x="599" y="2039"/>
                  </a:lnTo>
                  <a:lnTo>
                    <a:pt x="884" y="2279"/>
                  </a:lnTo>
                  <a:cubicBezTo>
                    <a:pt x="884" y="2279"/>
                    <a:pt x="1161" y="2172"/>
                    <a:pt x="1482" y="1994"/>
                  </a:cubicBezTo>
                  <a:cubicBezTo>
                    <a:pt x="2088" y="1637"/>
                    <a:pt x="2856" y="1013"/>
                    <a:pt x="2151" y="290"/>
                  </a:cubicBezTo>
                  <a:cubicBezTo>
                    <a:pt x="1950" y="84"/>
                    <a:pt x="1748" y="0"/>
                    <a:pt x="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5500316" y="1407455"/>
              <a:ext cx="292982" cy="224113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1291" y="1"/>
                  </a:moveTo>
                  <a:cubicBezTo>
                    <a:pt x="1066" y="1"/>
                    <a:pt x="803" y="180"/>
                    <a:pt x="562" y="395"/>
                  </a:cubicBezTo>
                  <a:cubicBezTo>
                    <a:pt x="330" y="618"/>
                    <a:pt x="116" y="877"/>
                    <a:pt x="0" y="1029"/>
                  </a:cubicBezTo>
                  <a:lnTo>
                    <a:pt x="420" y="1386"/>
                  </a:lnTo>
                  <a:cubicBezTo>
                    <a:pt x="598" y="1287"/>
                    <a:pt x="848" y="1145"/>
                    <a:pt x="1080" y="984"/>
                  </a:cubicBezTo>
                  <a:cubicBezTo>
                    <a:pt x="1481" y="699"/>
                    <a:pt x="1811" y="351"/>
                    <a:pt x="1544" y="101"/>
                  </a:cubicBezTo>
                  <a:cubicBezTo>
                    <a:pt x="1469" y="31"/>
                    <a:pt x="1383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5471373" y="1430901"/>
              <a:ext cx="239625" cy="239636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438" y="1"/>
                  </a:moveTo>
                  <a:cubicBezTo>
                    <a:pt x="170" y="375"/>
                    <a:pt x="1" y="732"/>
                    <a:pt x="1" y="732"/>
                  </a:cubicBezTo>
                  <a:lnTo>
                    <a:pt x="179" y="884"/>
                  </a:lnTo>
                  <a:lnTo>
                    <a:pt x="599" y="1241"/>
                  </a:lnTo>
                  <a:lnTo>
                    <a:pt x="884" y="1481"/>
                  </a:lnTo>
                  <a:cubicBezTo>
                    <a:pt x="884" y="1481"/>
                    <a:pt x="1161" y="1374"/>
                    <a:pt x="1482" y="1196"/>
                  </a:cubicBezTo>
                  <a:cubicBezTo>
                    <a:pt x="1428" y="1089"/>
                    <a:pt x="1348" y="964"/>
                    <a:pt x="1259" y="839"/>
                  </a:cubicBezTo>
                  <a:cubicBezTo>
                    <a:pt x="1125" y="652"/>
                    <a:pt x="955" y="438"/>
                    <a:pt x="741" y="250"/>
                  </a:cubicBezTo>
                  <a:cubicBezTo>
                    <a:pt x="652" y="161"/>
                    <a:pt x="545" y="81"/>
                    <a:pt x="438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5677690" y="4225034"/>
              <a:ext cx="243990" cy="323557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902" y="1981"/>
                    <a:pt x="1339" y="1919"/>
                    <a:pt x="1401" y="1892"/>
                  </a:cubicBezTo>
                  <a:cubicBezTo>
                    <a:pt x="1446" y="1865"/>
                    <a:pt x="1473" y="1580"/>
                    <a:pt x="1490" y="1232"/>
                  </a:cubicBezTo>
                  <a:cubicBezTo>
                    <a:pt x="1490" y="1080"/>
                    <a:pt x="1499" y="928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5677690" y="4415513"/>
              <a:ext cx="241080" cy="133077"/>
            </a:xfrm>
            <a:custGeom>
              <a:avLst/>
              <a:gdLst/>
              <a:ahLst/>
              <a:cxnLst/>
              <a:rect l="l" t="t" r="r" b="b"/>
              <a:pathLst>
                <a:path w="1491" h="823" extrusionOk="0">
                  <a:moveTo>
                    <a:pt x="99" y="0"/>
                  </a:moveTo>
                  <a:cubicBezTo>
                    <a:pt x="45" y="357"/>
                    <a:pt x="1" y="669"/>
                    <a:pt x="18" y="741"/>
                  </a:cubicBezTo>
                  <a:cubicBezTo>
                    <a:pt x="34" y="801"/>
                    <a:pt x="202" y="823"/>
                    <a:pt x="415" y="823"/>
                  </a:cubicBezTo>
                  <a:cubicBezTo>
                    <a:pt x="454" y="823"/>
                    <a:pt x="494" y="822"/>
                    <a:pt x="536" y="821"/>
                  </a:cubicBezTo>
                  <a:cubicBezTo>
                    <a:pt x="902" y="803"/>
                    <a:pt x="1339" y="741"/>
                    <a:pt x="1401" y="714"/>
                  </a:cubicBezTo>
                  <a:cubicBezTo>
                    <a:pt x="1446" y="687"/>
                    <a:pt x="1473" y="402"/>
                    <a:pt x="1490" y="54"/>
                  </a:cubicBezTo>
                  <a:cubicBezTo>
                    <a:pt x="1276" y="45"/>
                    <a:pt x="955" y="27"/>
                    <a:pt x="625" y="18"/>
                  </a:cubicBezTo>
                  <a:cubicBezTo>
                    <a:pt x="447" y="9"/>
                    <a:pt x="259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5677690" y="4225034"/>
              <a:ext cx="243990" cy="323557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518" y="1785"/>
                    <a:pt x="518" y="1455"/>
                    <a:pt x="625" y="1196"/>
                  </a:cubicBezTo>
                  <a:cubicBezTo>
                    <a:pt x="734" y="956"/>
                    <a:pt x="936" y="763"/>
                    <a:pt x="1315" y="763"/>
                  </a:cubicBezTo>
                  <a:cubicBezTo>
                    <a:pt x="1372" y="763"/>
                    <a:pt x="1434" y="767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6671598" y="4150006"/>
              <a:ext cx="258381" cy="400201"/>
            </a:xfrm>
            <a:custGeom>
              <a:avLst/>
              <a:gdLst/>
              <a:ahLst/>
              <a:cxnLst/>
              <a:rect l="l" t="t" r="r" b="b"/>
              <a:pathLst>
                <a:path w="1598" h="2475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81" y="1258"/>
                    <a:pt x="107" y="1464"/>
                    <a:pt x="125" y="1660"/>
                  </a:cubicBezTo>
                  <a:cubicBezTo>
                    <a:pt x="170" y="2070"/>
                    <a:pt x="223" y="2427"/>
                    <a:pt x="259" y="2454"/>
                  </a:cubicBezTo>
                  <a:cubicBezTo>
                    <a:pt x="277" y="2469"/>
                    <a:pt x="338" y="2475"/>
                    <a:pt x="425" y="2475"/>
                  </a:cubicBezTo>
                  <a:cubicBezTo>
                    <a:pt x="600" y="2475"/>
                    <a:pt x="877" y="2451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6691810" y="4386569"/>
              <a:ext cx="238169" cy="163638"/>
            </a:xfrm>
            <a:custGeom>
              <a:avLst/>
              <a:gdLst/>
              <a:ahLst/>
              <a:cxnLst/>
              <a:rect l="l" t="t" r="r" b="b"/>
              <a:pathLst>
                <a:path w="1473" h="1012" extrusionOk="0">
                  <a:moveTo>
                    <a:pt x="1267" y="1"/>
                  </a:moveTo>
                  <a:lnTo>
                    <a:pt x="758" y="81"/>
                  </a:lnTo>
                  <a:lnTo>
                    <a:pt x="0" y="197"/>
                  </a:lnTo>
                  <a:cubicBezTo>
                    <a:pt x="45" y="607"/>
                    <a:pt x="98" y="964"/>
                    <a:pt x="134" y="991"/>
                  </a:cubicBezTo>
                  <a:cubicBezTo>
                    <a:pt x="152" y="1006"/>
                    <a:pt x="213" y="1012"/>
                    <a:pt x="300" y="1012"/>
                  </a:cubicBezTo>
                  <a:cubicBezTo>
                    <a:pt x="475" y="1012"/>
                    <a:pt x="752" y="988"/>
                    <a:pt x="990" y="964"/>
                  </a:cubicBezTo>
                  <a:cubicBezTo>
                    <a:pt x="1258" y="946"/>
                    <a:pt x="1472" y="920"/>
                    <a:pt x="1472" y="920"/>
                  </a:cubicBez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6671598" y="4150006"/>
              <a:ext cx="258381" cy="392602"/>
            </a:xfrm>
            <a:custGeom>
              <a:avLst/>
              <a:gdLst/>
              <a:ahLst/>
              <a:cxnLst/>
              <a:rect l="l" t="t" r="r" b="b"/>
              <a:pathLst>
                <a:path w="1598" h="2428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118" y="1054"/>
                    <a:pt x="178" y="1049"/>
                    <a:pt x="239" y="1049"/>
                  </a:cubicBezTo>
                  <a:cubicBezTo>
                    <a:pt x="443" y="1049"/>
                    <a:pt x="662" y="1108"/>
                    <a:pt x="785" y="1321"/>
                  </a:cubicBezTo>
                  <a:cubicBezTo>
                    <a:pt x="821" y="1383"/>
                    <a:pt x="857" y="1455"/>
                    <a:pt x="883" y="1544"/>
                  </a:cubicBezTo>
                  <a:cubicBezTo>
                    <a:pt x="982" y="1803"/>
                    <a:pt x="1062" y="2142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4269855" y="1330325"/>
              <a:ext cx="2864823" cy="3298467"/>
            </a:xfrm>
            <a:custGeom>
              <a:avLst/>
              <a:gdLst/>
              <a:ahLst/>
              <a:cxnLst/>
              <a:rect l="l" t="t" r="r" b="b"/>
              <a:pathLst>
                <a:path w="17718" h="20399" extrusionOk="0">
                  <a:moveTo>
                    <a:pt x="5061" y="1"/>
                  </a:moveTo>
                  <a:cubicBezTo>
                    <a:pt x="4173" y="1"/>
                    <a:pt x="3297" y="407"/>
                    <a:pt x="2400" y="1381"/>
                  </a:cubicBezTo>
                  <a:cubicBezTo>
                    <a:pt x="732" y="3201"/>
                    <a:pt x="1" y="6858"/>
                    <a:pt x="2356" y="8134"/>
                  </a:cubicBezTo>
                  <a:cubicBezTo>
                    <a:pt x="2869" y="8412"/>
                    <a:pt x="3360" y="8520"/>
                    <a:pt x="3813" y="8520"/>
                  </a:cubicBezTo>
                  <a:cubicBezTo>
                    <a:pt x="5364" y="8520"/>
                    <a:pt x="6483" y="7260"/>
                    <a:pt x="6624" y="7260"/>
                  </a:cubicBezTo>
                  <a:cubicBezTo>
                    <a:pt x="6631" y="7260"/>
                    <a:pt x="6636" y="7263"/>
                    <a:pt x="6638" y="7269"/>
                  </a:cubicBezTo>
                  <a:cubicBezTo>
                    <a:pt x="6674" y="7349"/>
                    <a:pt x="6727" y="8384"/>
                    <a:pt x="6781" y="9686"/>
                  </a:cubicBezTo>
                  <a:cubicBezTo>
                    <a:pt x="6799" y="9963"/>
                    <a:pt x="6807" y="10257"/>
                    <a:pt x="6816" y="10552"/>
                  </a:cubicBezTo>
                  <a:cubicBezTo>
                    <a:pt x="6861" y="11801"/>
                    <a:pt x="6897" y="13165"/>
                    <a:pt x="6897" y="14156"/>
                  </a:cubicBezTo>
                  <a:cubicBezTo>
                    <a:pt x="6897" y="14789"/>
                    <a:pt x="6914" y="15530"/>
                    <a:pt x="6941" y="16270"/>
                  </a:cubicBezTo>
                  <a:cubicBezTo>
                    <a:pt x="6959" y="16778"/>
                    <a:pt x="6986" y="17287"/>
                    <a:pt x="7013" y="17760"/>
                  </a:cubicBezTo>
                  <a:cubicBezTo>
                    <a:pt x="7057" y="18509"/>
                    <a:pt x="7111" y="19169"/>
                    <a:pt x="7173" y="19633"/>
                  </a:cubicBezTo>
                  <a:cubicBezTo>
                    <a:pt x="7218" y="19999"/>
                    <a:pt x="7271" y="20240"/>
                    <a:pt x="7334" y="20275"/>
                  </a:cubicBezTo>
                  <a:cubicBezTo>
                    <a:pt x="7447" y="20350"/>
                    <a:pt x="7785" y="20398"/>
                    <a:pt x="8114" y="20398"/>
                  </a:cubicBezTo>
                  <a:cubicBezTo>
                    <a:pt x="8457" y="20398"/>
                    <a:pt x="8791" y="20345"/>
                    <a:pt x="8850" y="20213"/>
                  </a:cubicBezTo>
                  <a:cubicBezTo>
                    <a:pt x="8877" y="20124"/>
                    <a:pt x="8913" y="19892"/>
                    <a:pt x="8940" y="19606"/>
                  </a:cubicBezTo>
                  <a:cubicBezTo>
                    <a:pt x="9002" y="19027"/>
                    <a:pt x="9064" y="18242"/>
                    <a:pt x="9172" y="18242"/>
                  </a:cubicBezTo>
                  <a:cubicBezTo>
                    <a:pt x="9234" y="18242"/>
                    <a:pt x="10028" y="18340"/>
                    <a:pt x="11098" y="18393"/>
                  </a:cubicBezTo>
                  <a:cubicBezTo>
                    <a:pt x="11412" y="18406"/>
                    <a:pt x="11745" y="18415"/>
                    <a:pt x="12089" y="18415"/>
                  </a:cubicBezTo>
                  <a:cubicBezTo>
                    <a:pt x="12215" y="18415"/>
                    <a:pt x="12343" y="18413"/>
                    <a:pt x="12472" y="18411"/>
                  </a:cubicBezTo>
                  <a:cubicBezTo>
                    <a:pt x="13587" y="18393"/>
                    <a:pt x="14783" y="18286"/>
                    <a:pt x="15728" y="17956"/>
                  </a:cubicBezTo>
                  <a:cubicBezTo>
                    <a:pt x="15728" y="17956"/>
                    <a:pt x="15889" y="18714"/>
                    <a:pt x="16076" y="19357"/>
                  </a:cubicBezTo>
                  <a:cubicBezTo>
                    <a:pt x="16210" y="19794"/>
                    <a:pt x="16362" y="20177"/>
                    <a:pt x="16487" y="20213"/>
                  </a:cubicBezTo>
                  <a:cubicBezTo>
                    <a:pt x="16598" y="20243"/>
                    <a:pt x="16764" y="20260"/>
                    <a:pt x="16929" y="20260"/>
                  </a:cubicBezTo>
                  <a:cubicBezTo>
                    <a:pt x="16963" y="20260"/>
                    <a:pt x="16997" y="20259"/>
                    <a:pt x="17031" y="20258"/>
                  </a:cubicBezTo>
                  <a:cubicBezTo>
                    <a:pt x="17263" y="20240"/>
                    <a:pt x="17468" y="20168"/>
                    <a:pt x="17504" y="20017"/>
                  </a:cubicBezTo>
                  <a:cubicBezTo>
                    <a:pt x="17522" y="19919"/>
                    <a:pt x="17575" y="19624"/>
                    <a:pt x="17620" y="19160"/>
                  </a:cubicBezTo>
                  <a:cubicBezTo>
                    <a:pt x="17691" y="18304"/>
                    <a:pt x="17718" y="16877"/>
                    <a:pt x="17379" y="15164"/>
                  </a:cubicBezTo>
                  <a:cubicBezTo>
                    <a:pt x="17370" y="15110"/>
                    <a:pt x="17361" y="15066"/>
                    <a:pt x="17352" y="15012"/>
                  </a:cubicBezTo>
                  <a:cubicBezTo>
                    <a:pt x="17254" y="14566"/>
                    <a:pt x="17156" y="14182"/>
                    <a:pt x="17058" y="13861"/>
                  </a:cubicBezTo>
                  <a:cubicBezTo>
                    <a:pt x="16540" y="12273"/>
                    <a:pt x="15880" y="12166"/>
                    <a:pt x="14685" y="11988"/>
                  </a:cubicBezTo>
                  <a:cubicBezTo>
                    <a:pt x="14283" y="11925"/>
                    <a:pt x="13632" y="11908"/>
                    <a:pt x="12918" y="11908"/>
                  </a:cubicBezTo>
                  <a:cubicBezTo>
                    <a:pt x="12089" y="11908"/>
                    <a:pt x="11170" y="11943"/>
                    <a:pt x="10412" y="11970"/>
                  </a:cubicBezTo>
                  <a:cubicBezTo>
                    <a:pt x="9716" y="12006"/>
                    <a:pt x="9163" y="12032"/>
                    <a:pt x="8966" y="12050"/>
                  </a:cubicBezTo>
                  <a:lnTo>
                    <a:pt x="8886" y="12050"/>
                  </a:lnTo>
                  <a:cubicBezTo>
                    <a:pt x="8886" y="12050"/>
                    <a:pt x="8877" y="11096"/>
                    <a:pt x="8868" y="9347"/>
                  </a:cubicBezTo>
                  <a:cubicBezTo>
                    <a:pt x="8868" y="8973"/>
                    <a:pt x="8859" y="8571"/>
                    <a:pt x="8859" y="8125"/>
                  </a:cubicBezTo>
                  <a:cubicBezTo>
                    <a:pt x="8859" y="7331"/>
                    <a:pt x="8850" y="6421"/>
                    <a:pt x="8850" y="5413"/>
                  </a:cubicBezTo>
                  <a:cubicBezTo>
                    <a:pt x="8833" y="3094"/>
                    <a:pt x="9127" y="1880"/>
                    <a:pt x="7396" y="801"/>
                  </a:cubicBezTo>
                  <a:cubicBezTo>
                    <a:pt x="6596" y="302"/>
                    <a:pt x="5824" y="1"/>
                    <a:pt x="5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5429657" y="4500566"/>
              <a:ext cx="285706" cy="128226"/>
            </a:xfrm>
            <a:custGeom>
              <a:avLst/>
              <a:gdLst/>
              <a:ahLst/>
              <a:cxnLst/>
              <a:rect l="l" t="t" r="r" b="b"/>
              <a:pathLst>
                <a:path w="1767" h="793" extrusionOk="0">
                  <a:moveTo>
                    <a:pt x="1767" y="0"/>
                  </a:moveTo>
                  <a:lnTo>
                    <a:pt x="0" y="27"/>
                  </a:lnTo>
                  <a:cubicBezTo>
                    <a:pt x="45" y="393"/>
                    <a:pt x="98" y="634"/>
                    <a:pt x="161" y="669"/>
                  </a:cubicBezTo>
                  <a:cubicBezTo>
                    <a:pt x="274" y="744"/>
                    <a:pt x="612" y="792"/>
                    <a:pt x="941" y="792"/>
                  </a:cubicBezTo>
                  <a:cubicBezTo>
                    <a:pt x="1284" y="792"/>
                    <a:pt x="1618" y="739"/>
                    <a:pt x="1677" y="607"/>
                  </a:cubicBezTo>
                  <a:cubicBezTo>
                    <a:pt x="1704" y="518"/>
                    <a:pt x="1740" y="286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6869183" y="4428449"/>
              <a:ext cx="249649" cy="177867"/>
            </a:xfrm>
            <a:custGeom>
              <a:avLst/>
              <a:gdLst/>
              <a:ahLst/>
              <a:cxnLst/>
              <a:rect l="l" t="t" r="r" b="b"/>
              <a:pathLst>
                <a:path w="1544" h="1100" extrusionOk="0">
                  <a:moveTo>
                    <a:pt x="1544" y="0"/>
                  </a:moveTo>
                  <a:lnTo>
                    <a:pt x="901" y="81"/>
                  </a:lnTo>
                  <a:lnTo>
                    <a:pt x="0" y="197"/>
                  </a:lnTo>
                  <a:cubicBezTo>
                    <a:pt x="134" y="634"/>
                    <a:pt x="286" y="1017"/>
                    <a:pt x="411" y="1053"/>
                  </a:cubicBezTo>
                  <a:cubicBezTo>
                    <a:pt x="522" y="1083"/>
                    <a:pt x="688" y="1100"/>
                    <a:pt x="853" y="1100"/>
                  </a:cubicBezTo>
                  <a:cubicBezTo>
                    <a:pt x="887" y="1100"/>
                    <a:pt x="921" y="1099"/>
                    <a:pt x="955" y="1098"/>
                  </a:cubicBezTo>
                  <a:cubicBezTo>
                    <a:pt x="1187" y="1080"/>
                    <a:pt x="1392" y="1008"/>
                    <a:pt x="1428" y="857"/>
                  </a:cubicBezTo>
                  <a:cubicBezTo>
                    <a:pt x="1446" y="759"/>
                    <a:pt x="1499" y="464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5614307" y="2644117"/>
              <a:ext cx="89576" cy="197756"/>
            </a:xfrm>
            <a:custGeom>
              <a:avLst/>
              <a:gdLst/>
              <a:ahLst/>
              <a:cxnLst/>
              <a:rect l="l" t="t" r="r" b="b"/>
              <a:pathLst>
                <a:path w="554" h="1223" extrusionOk="0">
                  <a:moveTo>
                    <a:pt x="544" y="0"/>
                  </a:moveTo>
                  <a:cubicBezTo>
                    <a:pt x="241" y="36"/>
                    <a:pt x="0" y="294"/>
                    <a:pt x="0" y="607"/>
                  </a:cubicBezTo>
                  <a:cubicBezTo>
                    <a:pt x="0" y="928"/>
                    <a:pt x="241" y="1187"/>
                    <a:pt x="553" y="1222"/>
                  </a:cubicBezTo>
                  <a:cubicBezTo>
                    <a:pt x="553" y="848"/>
                    <a:pt x="553" y="446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366113" y="2886340"/>
              <a:ext cx="151665" cy="158949"/>
            </a:xfrm>
            <a:custGeom>
              <a:avLst/>
              <a:gdLst/>
              <a:ahLst/>
              <a:cxnLst/>
              <a:rect l="l" t="t" r="r" b="b"/>
              <a:pathLst>
                <a:path w="938" h="983" extrusionOk="0">
                  <a:moveTo>
                    <a:pt x="313" y="1"/>
                  </a:moveTo>
                  <a:cubicBezTo>
                    <a:pt x="197" y="1"/>
                    <a:pt x="99" y="19"/>
                    <a:pt x="1" y="63"/>
                  </a:cubicBezTo>
                  <a:cubicBezTo>
                    <a:pt x="19" y="340"/>
                    <a:pt x="27" y="634"/>
                    <a:pt x="36" y="929"/>
                  </a:cubicBezTo>
                  <a:cubicBezTo>
                    <a:pt x="117" y="964"/>
                    <a:pt x="215" y="982"/>
                    <a:pt x="313" y="982"/>
                  </a:cubicBezTo>
                  <a:cubicBezTo>
                    <a:pt x="652" y="982"/>
                    <a:pt x="937" y="759"/>
                    <a:pt x="937" y="491"/>
                  </a:cubicBezTo>
                  <a:cubicBezTo>
                    <a:pt x="937" y="215"/>
                    <a:pt x="652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5918608" y="3255657"/>
              <a:ext cx="481998" cy="360747"/>
            </a:xfrm>
            <a:custGeom>
              <a:avLst/>
              <a:gdLst/>
              <a:ahLst/>
              <a:cxnLst/>
              <a:rect l="l" t="t" r="r" b="b"/>
              <a:pathLst>
                <a:path w="2981" h="2231" extrusionOk="0">
                  <a:moveTo>
                    <a:pt x="2721" y="1"/>
                  </a:moveTo>
                  <a:cubicBezTo>
                    <a:pt x="1892" y="1"/>
                    <a:pt x="973" y="36"/>
                    <a:pt x="215" y="63"/>
                  </a:cubicBezTo>
                  <a:cubicBezTo>
                    <a:pt x="81" y="277"/>
                    <a:pt x="0" y="536"/>
                    <a:pt x="0" y="812"/>
                  </a:cubicBezTo>
                  <a:cubicBezTo>
                    <a:pt x="0" y="1589"/>
                    <a:pt x="670" y="2231"/>
                    <a:pt x="1490" y="2231"/>
                  </a:cubicBezTo>
                  <a:cubicBezTo>
                    <a:pt x="2320" y="2231"/>
                    <a:pt x="2980" y="1589"/>
                    <a:pt x="2980" y="812"/>
                  </a:cubicBezTo>
                  <a:cubicBezTo>
                    <a:pt x="2980" y="509"/>
                    <a:pt x="2882" y="233"/>
                    <a:pt x="2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5392145" y="3945135"/>
              <a:ext cx="205023" cy="268580"/>
            </a:xfrm>
            <a:custGeom>
              <a:avLst/>
              <a:gdLst/>
              <a:ahLst/>
              <a:cxnLst/>
              <a:rect l="l" t="t" r="r" b="b"/>
              <a:pathLst>
                <a:path w="1268" h="1661" extrusionOk="0">
                  <a:moveTo>
                    <a:pt x="402" y="1"/>
                  </a:moveTo>
                  <a:cubicBezTo>
                    <a:pt x="259" y="1"/>
                    <a:pt x="116" y="37"/>
                    <a:pt x="0" y="99"/>
                  </a:cubicBezTo>
                  <a:cubicBezTo>
                    <a:pt x="18" y="607"/>
                    <a:pt x="45" y="1116"/>
                    <a:pt x="72" y="1589"/>
                  </a:cubicBezTo>
                  <a:cubicBezTo>
                    <a:pt x="170" y="1633"/>
                    <a:pt x="286" y="1660"/>
                    <a:pt x="402" y="1660"/>
                  </a:cubicBezTo>
                  <a:cubicBezTo>
                    <a:pt x="883" y="1660"/>
                    <a:pt x="1267" y="1285"/>
                    <a:pt x="1267" y="830"/>
                  </a:cubicBezTo>
                  <a:cubicBezTo>
                    <a:pt x="1267" y="367"/>
                    <a:pt x="883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6062835" y="4160193"/>
              <a:ext cx="226689" cy="147792"/>
            </a:xfrm>
            <a:custGeom>
              <a:avLst/>
              <a:gdLst/>
              <a:ahLst/>
              <a:cxnLst/>
              <a:rect l="l" t="t" r="r" b="b"/>
              <a:pathLst>
                <a:path w="1402" h="914" extrusionOk="0">
                  <a:moveTo>
                    <a:pt x="696" y="0"/>
                  </a:moveTo>
                  <a:cubicBezTo>
                    <a:pt x="313" y="0"/>
                    <a:pt x="1" y="339"/>
                    <a:pt x="1" y="767"/>
                  </a:cubicBezTo>
                  <a:cubicBezTo>
                    <a:pt x="1" y="812"/>
                    <a:pt x="1" y="848"/>
                    <a:pt x="9" y="892"/>
                  </a:cubicBezTo>
                  <a:cubicBezTo>
                    <a:pt x="323" y="905"/>
                    <a:pt x="656" y="914"/>
                    <a:pt x="1000" y="914"/>
                  </a:cubicBezTo>
                  <a:cubicBezTo>
                    <a:pt x="1126" y="914"/>
                    <a:pt x="1254" y="912"/>
                    <a:pt x="1383" y="910"/>
                  </a:cubicBezTo>
                  <a:cubicBezTo>
                    <a:pt x="1392" y="865"/>
                    <a:pt x="1401" y="821"/>
                    <a:pt x="1401" y="767"/>
                  </a:cubicBezTo>
                  <a:cubicBezTo>
                    <a:pt x="1401" y="339"/>
                    <a:pt x="1089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6540306" y="3487855"/>
              <a:ext cx="150210" cy="174795"/>
            </a:xfrm>
            <a:custGeom>
              <a:avLst/>
              <a:gdLst/>
              <a:ahLst/>
              <a:cxnLst/>
              <a:rect l="l" t="t" r="r" b="b"/>
              <a:pathLst>
                <a:path w="929" h="1081" extrusionOk="0">
                  <a:moveTo>
                    <a:pt x="464" y="1"/>
                  </a:moveTo>
                  <a:cubicBezTo>
                    <a:pt x="215" y="1"/>
                    <a:pt x="0" y="242"/>
                    <a:pt x="0" y="545"/>
                  </a:cubicBezTo>
                  <a:cubicBezTo>
                    <a:pt x="0" y="839"/>
                    <a:pt x="215" y="1080"/>
                    <a:pt x="464" y="1080"/>
                  </a:cubicBezTo>
                  <a:cubicBezTo>
                    <a:pt x="723" y="1080"/>
                    <a:pt x="928" y="839"/>
                    <a:pt x="928" y="545"/>
                  </a:cubicBezTo>
                  <a:cubicBezTo>
                    <a:pt x="928" y="242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6905240" y="3571614"/>
              <a:ext cx="174625" cy="229449"/>
            </a:xfrm>
            <a:custGeom>
              <a:avLst/>
              <a:gdLst/>
              <a:ahLst/>
              <a:cxnLst/>
              <a:rect l="l" t="t" r="r" b="b"/>
              <a:pathLst>
                <a:path w="1080" h="1419" extrusionOk="0">
                  <a:moveTo>
                    <a:pt x="696" y="0"/>
                  </a:moveTo>
                  <a:cubicBezTo>
                    <a:pt x="313" y="0"/>
                    <a:pt x="0" y="321"/>
                    <a:pt x="0" y="705"/>
                  </a:cubicBezTo>
                  <a:cubicBezTo>
                    <a:pt x="0" y="1098"/>
                    <a:pt x="313" y="1419"/>
                    <a:pt x="696" y="1419"/>
                  </a:cubicBezTo>
                  <a:cubicBezTo>
                    <a:pt x="839" y="1419"/>
                    <a:pt x="973" y="1374"/>
                    <a:pt x="1080" y="1303"/>
                  </a:cubicBezTo>
                  <a:cubicBezTo>
                    <a:pt x="1071" y="1249"/>
                    <a:pt x="1062" y="1205"/>
                    <a:pt x="1053" y="1151"/>
                  </a:cubicBezTo>
                  <a:cubicBezTo>
                    <a:pt x="955" y="705"/>
                    <a:pt x="857" y="321"/>
                    <a:pt x="759" y="0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592912" y="1777419"/>
              <a:ext cx="168966" cy="191935"/>
            </a:xfrm>
            <a:custGeom>
              <a:avLst/>
              <a:gdLst/>
              <a:ahLst/>
              <a:cxnLst/>
              <a:rect l="l" t="t" r="r" b="b"/>
              <a:pathLst>
                <a:path w="1045" h="1187" extrusionOk="0">
                  <a:moveTo>
                    <a:pt x="526" y="1"/>
                  </a:moveTo>
                  <a:cubicBezTo>
                    <a:pt x="462" y="1"/>
                    <a:pt x="403" y="23"/>
                    <a:pt x="349" y="70"/>
                  </a:cubicBezTo>
                  <a:cubicBezTo>
                    <a:pt x="81" y="266"/>
                    <a:pt x="10" y="891"/>
                    <a:pt x="10" y="962"/>
                  </a:cubicBezTo>
                  <a:cubicBezTo>
                    <a:pt x="1" y="1016"/>
                    <a:pt x="37" y="1060"/>
                    <a:pt x="90" y="1069"/>
                  </a:cubicBezTo>
                  <a:lnTo>
                    <a:pt x="99" y="1069"/>
                  </a:lnTo>
                  <a:cubicBezTo>
                    <a:pt x="104" y="1070"/>
                    <a:pt x="108" y="1070"/>
                    <a:pt x="113" y="1070"/>
                  </a:cubicBezTo>
                  <a:cubicBezTo>
                    <a:pt x="160" y="1070"/>
                    <a:pt x="197" y="1029"/>
                    <a:pt x="197" y="980"/>
                  </a:cubicBezTo>
                  <a:cubicBezTo>
                    <a:pt x="224" y="748"/>
                    <a:pt x="322" y="338"/>
                    <a:pt x="465" y="222"/>
                  </a:cubicBezTo>
                  <a:cubicBezTo>
                    <a:pt x="492" y="195"/>
                    <a:pt x="527" y="195"/>
                    <a:pt x="554" y="195"/>
                  </a:cubicBezTo>
                  <a:cubicBezTo>
                    <a:pt x="741" y="231"/>
                    <a:pt x="750" y="739"/>
                    <a:pt x="688" y="1078"/>
                  </a:cubicBezTo>
                  <a:cubicBezTo>
                    <a:pt x="679" y="1132"/>
                    <a:pt x="724" y="1176"/>
                    <a:pt x="768" y="1185"/>
                  </a:cubicBezTo>
                  <a:lnTo>
                    <a:pt x="777" y="1185"/>
                  </a:lnTo>
                  <a:cubicBezTo>
                    <a:pt x="783" y="1186"/>
                    <a:pt x="788" y="1186"/>
                    <a:pt x="793" y="1186"/>
                  </a:cubicBezTo>
                  <a:cubicBezTo>
                    <a:pt x="839" y="1186"/>
                    <a:pt x="876" y="1153"/>
                    <a:pt x="884" y="1105"/>
                  </a:cubicBezTo>
                  <a:cubicBezTo>
                    <a:pt x="902" y="998"/>
                    <a:pt x="1045" y="79"/>
                    <a:pt x="590" y="8"/>
                  </a:cubicBezTo>
                  <a:cubicBezTo>
                    <a:pt x="568" y="3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5110805" y="1821885"/>
              <a:ext cx="151665" cy="183527"/>
            </a:xfrm>
            <a:custGeom>
              <a:avLst/>
              <a:gdLst/>
              <a:ahLst/>
              <a:cxnLst/>
              <a:rect l="l" t="t" r="r" b="b"/>
              <a:pathLst>
                <a:path w="938" h="1135" extrusionOk="0">
                  <a:moveTo>
                    <a:pt x="491" y="0"/>
                  </a:moveTo>
                  <a:cubicBezTo>
                    <a:pt x="27" y="0"/>
                    <a:pt x="1" y="928"/>
                    <a:pt x="1" y="1035"/>
                  </a:cubicBezTo>
                  <a:cubicBezTo>
                    <a:pt x="1" y="1088"/>
                    <a:pt x="45" y="1133"/>
                    <a:pt x="90" y="1133"/>
                  </a:cubicBezTo>
                  <a:lnTo>
                    <a:pt x="99" y="1133"/>
                  </a:lnTo>
                  <a:cubicBezTo>
                    <a:pt x="152" y="1133"/>
                    <a:pt x="197" y="1088"/>
                    <a:pt x="197" y="1035"/>
                  </a:cubicBezTo>
                  <a:cubicBezTo>
                    <a:pt x="206" y="696"/>
                    <a:pt x="295" y="196"/>
                    <a:pt x="482" y="196"/>
                  </a:cubicBezTo>
                  <a:cubicBezTo>
                    <a:pt x="518" y="196"/>
                    <a:pt x="545" y="214"/>
                    <a:pt x="572" y="241"/>
                  </a:cubicBezTo>
                  <a:cubicBezTo>
                    <a:pt x="696" y="375"/>
                    <a:pt x="714" y="794"/>
                    <a:pt x="696" y="1035"/>
                  </a:cubicBezTo>
                  <a:cubicBezTo>
                    <a:pt x="696" y="1088"/>
                    <a:pt x="732" y="1133"/>
                    <a:pt x="786" y="1133"/>
                  </a:cubicBezTo>
                  <a:cubicBezTo>
                    <a:pt x="790" y="1134"/>
                    <a:pt x="795" y="1134"/>
                    <a:pt x="800" y="1134"/>
                  </a:cubicBezTo>
                  <a:cubicBezTo>
                    <a:pt x="848" y="1134"/>
                    <a:pt x="893" y="1093"/>
                    <a:pt x="893" y="1044"/>
                  </a:cubicBezTo>
                  <a:cubicBezTo>
                    <a:pt x="902" y="973"/>
                    <a:pt x="937" y="348"/>
                    <a:pt x="714" y="107"/>
                  </a:cubicBezTo>
                  <a:cubicBezTo>
                    <a:pt x="652" y="36"/>
                    <a:pt x="572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5259398" y="1902087"/>
              <a:ext cx="471811" cy="302213"/>
            </a:xfrm>
            <a:custGeom>
              <a:avLst/>
              <a:gdLst/>
              <a:ahLst/>
              <a:cxnLst/>
              <a:rect l="l" t="t" r="r" b="b"/>
              <a:pathLst>
                <a:path w="2918" h="1869" extrusionOk="0">
                  <a:moveTo>
                    <a:pt x="2802" y="0"/>
                  </a:moveTo>
                  <a:cubicBezTo>
                    <a:pt x="2787" y="0"/>
                    <a:pt x="2771" y="4"/>
                    <a:pt x="2757" y="13"/>
                  </a:cubicBezTo>
                  <a:cubicBezTo>
                    <a:pt x="1749" y="655"/>
                    <a:pt x="224" y="1609"/>
                    <a:pt x="81" y="1681"/>
                  </a:cubicBezTo>
                  <a:cubicBezTo>
                    <a:pt x="54" y="1690"/>
                    <a:pt x="36" y="1708"/>
                    <a:pt x="18" y="1725"/>
                  </a:cubicBezTo>
                  <a:cubicBezTo>
                    <a:pt x="1" y="1779"/>
                    <a:pt x="18" y="1833"/>
                    <a:pt x="63" y="1859"/>
                  </a:cubicBezTo>
                  <a:cubicBezTo>
                    <a:pt x="72" y="1868"/>
                    <a:pt x="81" y="1868"/>
                    <a:pt x="90" y="1868"/>
                  </a:cubicBezTo>
                  <a:cubicBezTo>
                    <a:pt x="179" y="1868"/>
                    <a:pt x="482" y="1681"/>
                    <a:pt x="2855" y="182"/>
                  </a:cubicBezTo>
                  <a:cubicBezTo>
                    <a:pt x="2900" y="155"/>
                    <a:pt x="2918" y="93"/>
                    <a:pt x="2891" y="48"/>
                  </a:cubicBezTo>
                  <a:cubicBezTo>
                    <a:pt x="2867" y="18"/>
                    <a:pt x="2834" y="0"/>
                    <a:pt x="2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83975" y="2291455"/>
              <a:ext cx="441414" cy="256129"/>
            </a:xfrm>
            <a:custGeom>
              <a:avLst/>
              <a:gdLst/>
              <a:ahLst/>
              <a:cxnLst/>
              <a:rect l="l" t="t" r="r" b="b"/>
              <a:pathLst>
                <a:path w="2730" h="1584" extrusionOk="0">
                  <a:moveTo>
                    <a:pt x="2616" y="1"/>
                  </a:moveTo>
                  <a:cubicBezTo>
                    <a:pt x="2600" y="1"/>
                    <a:pt x="2584" y="5"/>
                    <a:pt x="2569" y="13"/>
                  </a:cubicBezTo>
                  <a:cubicBezTo>
                    <a:pt x="1686" y="522"/>
                    <a:pt x="250" y="1334"/>
                    <a:pt x="89" y="1387"/>
                  </a:cubicBezTo>
                  <a:cubicBezTo>
                    <a:pt x="54" y="1387"/>
                    <a:pt x="18" y="1423"/>
                    <a:pt x="9" y="1467"/>
                  </a:cubicBezTo>
                  <a:cubicBezTo>
                    <a:pt x="0" y="1521"/>
                    <a:pt x="36" y="1566"/>
                    <a:pt x="89" y="1574"/>
                  </a:cubicBezTo>
                  <a:cubicBezTo>
                    <a:pt x="89" y="1583"/>
                    <a:pt x="98" y="1583"/>
                    <a:pt x="98" y="1583"/>
                  </a:cubicBezTo>
                  <a:cubicBezTo>
                    <a:pt x="161" y="1583"/>
                    <a:pt x="402" y="1485"/>
                    <a:pt x="2668" y="183"/>
                  </a:cubicBezTo>
                  <a:cubicBezTo>
                    <a:pt x="2712" y="156"/>
                    <a:pt x="2730" y="94"/>
                    <a:pt x="2703" y="49"/>
                  </a:cubicBezTo>
                  <a:cubicBezTo>
                    <a:pt x="2685" y="19"/>
                    <a:pt x="2650" y="1"/>
                    <a:pt x="2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4396782" y="1976792"/>
              <a:ext cx="114153" cy="124992"/>
            </a:xfrm>
            <a:custGeom>
              <a:avLst/>
              <a:gdLst/>
              <a:ahLst/>
              <a:cxnLst/>
              <a:rect l="l" t="t" r="r" b="b"/>
              <a:pathLst>
                <a:path w="706" h="773" extrusionOk="0">
                  <a:moveTo>
                    <a:pt x="103" y="1"/>
                  </a:moveTo>
                  <a:cubicBezTo>
                    <a:pt x="82" y="1"/>
                    <a:pt x="61" y="8"/>
                    <a:pt x="45" y="23"/>
                  </a:cubicBezTo>
                  <a:cubicBezTo>
                    <a:pt x="1" y="59"/>
                    <a:pt x="1" y="122"/>
                    <a:pt x="27" y="166"/>
                  </a:cubicBezTo>
                  <a:lnTo>
                    <a:pt x="518" y="737"/>
                  </a:lnTo>
                  <a:cubicBezTo>
                    <a:pt x="545" y="764"/>
                    <a:pt x="572" y="773"/>
                    <a:pt x="598" y="773"/>
                  </a:cubicBezTo>
                  <a:cubicBezTo>
                    <a:pt x="616" y="773"/>
                    <a:pt x="643" y="764"/>
                    <a:pt x="661" y="755"/>
                  </a:cubicBezTo>
                  <a:cubicBezTo>
                    <a:pt x="697" y="719"/>
                    <a:pt x="705" y="657"/>
                    <a:pt x="670" y="612"/>
                  </a:cubicBezTo>
                  <a:lnTo>
                    <a:pt x="179" y="32"/>
                  </a:lnTo>
                  <a:cubicBezTo>
                    <a:pt x="159" y="12"/>
                    <a:pt x="131" y="1"/>
                    <a:pt x="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4414083" y="2064108"/>
              <a:ext cx="906111" cy="671206"/>
            </a:xfrm>
            <a:custGeom>
              <a:avLst/>
              <a:gdLst/>
              <a:ahLst/>
              <a:cxnLst/>
              <a:rect l="l" t="t" r="r" b="b"/>
              <a:pathLst>
                <a:path w="5604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49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cubicBezTo>
                    <a:pt x="5211" y="3418"/>
                    <a:pt x="5211" y="3418"/>
                    <a:pt x="5220" y="3409"/>
                  </a:cubicBezTo>
                  <a:cubicBezTo>
                    <a:pt x="5380" y="3284"/>
                    <a:pt x="5487" y="3168"/>
                    <a:pt x="5541" y="3061"/>
                  </a:cubicBezTo>
                  <a:cubicBezTo>
                    <a:pt x="5541" y="3061"/>
                    <a:pt x="5541" y="3052"/>
                    <a:pt x="5541" y="3043"/>
                  </a:cubicBezTo>
                  <a:cubicBezTo>
                    <a:pt x="5594" y="2927"/>
                    <a:pt x="5603" y="2722"/>
                    <a:pt x="5594" y="2472"/>
                  </a:cubicBezTo>
                  <a:cubicBezTo>
                    <a:pt x="5576" y="2258"/>
                    <a:pt x="5550" y="2017"/>
                    <a:pt x="5514" y="1785"/>
                  </a:cubicBezTo>
                  <a:cubicBezTo>
                    <a:pt x="5478" y="1562"/>
                    <a:pt x="5443" y="1339"/>
                    <a:pt x="5407" y="1161"/>
                  </a:cubicBezTo>
                  <a:cubicBezTo>
                    <a:pt x="5371" y="955"/>
                    <a:pt x="5344" y="804"/>
                    <a:pt x="5336" y="768"/>
                  </a:cubicBezTo>
                  <a:cubicBezTo>
                    <a:pt x="5318" y="652"/>
                    <a:pt x="4791" y="233"/>
                    <a:pt x="3114" y="63"/>
                  </a:cubicBezTo>
                  <a:cubicBezTo>
                    <a:pt x="2641" y="19"/>
                    <a:pt x="2240" y="1"/>
                    <a:pt x="1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4427179" y="2154821"/>
              <a:ext cx="878462" cy="198079"/>
            </a:xfrm>
            <a:custGeom>
              <a:avLst/>
              <a:gdLst/>
              <a:ahLst/>
              <a:cxnLst/>
              <a:rect l="l" t="t" r="r" b="b"/>
              <a:pathLst>
                <a:path w="5433" h="1225" extrusionOk="0">
                  <a:moveTo>
                    <a:pt x="1697" y="0"/>
                  </a:moveTo>
                  <a:cubicBezTo>
                    <a:pt x="916" y="0"/>
                    <a:pt x="392" y="114"/>
                    <a:pt x="134" y="180"/>
                  </a:cubicBezTo>
                  <a:cubicBezTo>
                    <a:pt x="80" y="385"/>
                    <a:pt x="36" y="609"/>
                    <a:pt x="0" y="814"/>
                  </a:cubicBezTo>
                  <a:cubicBezTo>
                    <a:pt x="495" y="722"/>
                    <a:pt x="1023" y="680"/>
                    <a:pt x="1553" y="680"/>
                  </a:cubicBezTo>
                  <a:cubicBezTo>
                    <a:pt x="1693" y="680"/>
                    <a:pt x="1832" y="683"/>
                    <a:pt x="1972" y="689"/>
                  </a:cubicBezTo>
                  <a:cubicBezTo>
                    <a:pt x="3345" y="742"/>
                    <a:pt x="4675" y="1028"/>
                    <a:pt x="5433" y="1224"/>
                  </a:cubicBezTo>
                  <a:cubicBezTo>
                    <a:pt x="5397" y="1001"/>
                    <a:pt x="5362" y="778"/>
                    <a:pt x="5326" y="600"/>
                  </a:cubicBezTo>
                  <a:cubicBezTo>
                    <a:pt x="4844" y="439"/>
                    <a:pt x="4122" y="252"/>
                    <a:pt x="3149" y="109"/>
                  </a:cubicBezTo>
                  <a:cubicBezTo>
                    <a:pt x="2667" y="38"/>
                    <a:pt x="2239" y="11"/>
                    <a:pt x="1865" y="2"/>
                  </a:cubicBezTo>
                  <a:cubicBezTo>
                    <a:pt x="1807" y="1"/>
                    <a:pt x="1751" y="0"/>
                    <a:pt x="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4421359" y="2363087"/>
              <a:ext cx="898835" cy="193067"/>
            </a:xfrm>
            <a:custGeom>
              <a:avLst/>
              <a:gdLst/>
              <a:ahLst/>
              <a:cxnLst/>
              <a:rect l="l" t="t" r="r" b="b"/>
              <a:pathLst>
                <a:path w="5559" h="1194" extrusionOk="0">
                  <a:moveTo>
                    <a:pt x="1827" y="1"/>
                  </a:moveTo>
                  <a:cubicBezTo>
                    <a:pt x="677" y="1"/>
                    <a:pt x="99" y="230"/>
                    <a:pt x="99" y="230"/>
                  </a:cubicBezTo>
                  <a:cubicBezTo>
                    <a:pt x="99" y="230"/>
                    <a:pt x="63" y="248"/>
                    <a:pt x="0" y="284"/>
                  </a:cubicBezTo>
                  <a:cubicBezTo>
                    <a:pt x="45" y="445"/>
                    <a:pt x="116" y="623"/>
                    <a:pt x="214" y="801"/>
                  </a:cubicBezTo>
                  <a:cubicBezTo>
                    <a:pt x="688" y="716"/>
                    <a:pt x="1184" y="678"/>
                    <a:pt x="1681" y="678"/>
                  </a:cubicBezTo>
                  <a:cubicBezTo>
                    <a:pt x="1960" y="678"/>
                    <a:pt x="2240" y="690"/>
                    <a:pt x="2516" y="712"/>
                  </a:cubicBezTo>
                  <a:cubicBezTo>
                    <a:pt x="3694" y="792"/>
                    <a:pt x="4800" y="1024"/>
                    <a:pt x="5496" y="1194"/>
                  </a:cubicBezTo>
                  <a:cubicBezTo>
                    <a:pt x="5549" y="1078"/>
                    <a:pt x="5558" y="873"/>
                    <a:pt x="5549" y="623"/>
                  </a:cubicBezTo>
                  <a:cubicBezTo>
                    <a:pt x="5050" y="453"/>
                    <a:pt x="4318" y="248"/>
                    <a:pt x="3301" y="106"/>
                  </a:cubicBezTo>
                  <a:cubicBezTo>
                    <a:pt x="2891" y="43"/>
                    <a:pt x="2516" y="16"/>
                    <a:pt x="2177" y="7"/>
                  </a:cubicBezTo>
                  <a:cubicBezTo>
                    <a:pt x="2055" y="3"/>
                    <a:pt x="1938" y="1"/>
                    <a:pt x="1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4489107" y="2525755"/>
              <a:ext cx="768998" cy="160242"/>
            </a:xfrm>
            <a:custGeom>
              <a:avLst/>
              <a:gdLst/>
              <a:ahLst/>
              <a:cxnLst/>
              <a:rect l="l" t="t" r="r" b="b"/>
              <a:pathLst>
                <a:path w="4756" h="991" extrusionOk="0">
                  <a:moveTo>
                    <a:pt x="1246" y="1"/>
                  </a:moveTo>
                  <a:cubicBezTo>
                    <a:pt x="707" y="1"/>
                    <a:pt x="293" y="53"/>
                    <a:pt x="1" y="108"/>
                  </a:cubicBezTo>
                  <a:cubicBezTo>
                    <a:pt x="161" y="313"/>
                    <a:pt x="349" y="518"/>
                    <a:pt x="581" y="696"/>
                  </a:cubicBezTo>
                  <a:cubicBezTo>
                    <a:pt x="750" y="687"/>
                    <a:pt x="921" y="683"/>
                    <a:pt x="1093" y="683"/>
                  </a:cubicBezTo>
                  <a:cubicBezTo>
                    <a:pt x="2110" y="683"/>
                    <a:pt x="3137" y="830"/>
                    <a:pt x="3962" y="991"/>
                  </a:cubicBezTo>
                  <a:cubicBezTo>
                    <a:pt x="4283" y="866"/>
                    <a:pt x="4550" y="714"/>
                    <a:pt x="4738" y="563"/>
                  </a:cubicBezTo>
                  <a:cubicBezTo>
                    <a:pt x="4747" y="563"/>
                    <a:pt x="4747" y="563"/>
                    <a:pt x="4756" y="554"/>
                  </a:cubicBezTo>
                  <a:cubicBezTo>
                    <a:pt x="4274" y="402"/>
                    <a:pt x="3596" y="233"/>
                    <a:pt x="2713" y="108"/>
                  </a:cubicBezTo>
                  <a:cubicBezTo>
                    <a:pt x="2597" y="90"/>
                    <a:pt x="2490" y="81"/>
                    <a:pt x="2392" y="72"/>
                  </a:cubicBezTo>
                  <a:cubicBezTo>
                    <a:pt x="1961" y="21"/>
                    <a:pt x="1580" y="1"/>
                    <a:pt x="1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5714394" y="3255657"/>
              <a:ext cx="1420285" cy="1350336"/>
            </a:xfrm>
            <a:custGeom>
              <a:avLst/>
              <a:gdLst/>
              <a:ahLst/>
              <a:cxnLst/>
              <a:rect l="l" t="t" r="r" b="b"/>
              <a:pathLst>
                <a:path w="8784" h="8351" extrusionOk="0">
                  <a:moveTo>
                    <a:pt x="3984" y="1"/>
                  </a:moveTo>
                  <a:cubicBezTo>
                    <a:pt x="3155" y="1"/>
                    <a:pt x="2236" y="36"/>
                    <a:pt x="1478" y="63"/>
                  </a:cubicBezTo>
                  <a:cubicBezTo>
                    <a:pt x="782" y="99"/>
                    <a:pt x="229" y="125"/>
                    <a:pt x="32" y="143"/>
                  </a:cubicBezTo>
                  <a:cubicBezTo>
                    <a:pt x="1" y="537"/>
                    <a:pt x="81" y="639"/>
                    <a:pt x="1205" y="639"/>
                  </a:cubicBezTo>
                  <a:cubicBezTo>
                    <a:pt x="1354" y="639"/>
                    <a:pt x="1522" y="637"/>
                    <a:pt x="1709" y="634"/>
                  </a:cubicBezTo>
                  <a:cubicBezTo>
                    <a:pt x="1942" y="631"/>
                    <a:pt x="2188" y="627"/>
                    <a:pt x="2441" y="627"/>
                  </a:cubicBezTo>
                  <a:cubicBezTo>
                    <a:pt x="4184" y="627"/>
                    <a:pt x="6282" y="782"/>
                    <a:pt x="7053" y="2106"/>
                  </a:cubicBezTo>
                  <a:cubicBezTo>
                    <a:pt x="7669" y="3176"/>
                    <a:pt x="7936" y="5808"/>
                    <a:pt x="8043" y="7334"/>
                  </a:cubicBezTo>
                  <a:cubicBezTo>
                    <a:pt x="8070" y="7798"/>
                    <a:pt x="8088" y="8163"/>
                    <a:pt x="8097" y="8351"/>
                  </a:cubicBezTo>
                  <a:cubicBezTo>
                    <a:pt x="8329" y="8333"/>
                    <a:pt x="8534" y="8261"/>
                    <a:pt x="8570" y="8110"/>
                  </a:cubicBezTo>
                  <a:cubicBezTo>
                    <a:pt x="8588" y="8012"/>
                    <a:pt x="8641" y="7717"/>
                    <a:pt x="8686" y="7253"/>
                  </a:cubicBezTo>
                  <a:cubicBezTo>
                    <a:pt x="8757" y="6397"/>
                    <a:pt x="8784" y="4970"/>
                    <a:pt x="8445" y="3257"/>
                  </a:cubicBezTo>
                  <a:cubicBezTo>
                    <a:pt x="8436" y="3203"/>
                    <a:pt x="8427" y="3159"/>
                    <a:pt x="8418" y="3105"/>
                  </a:cubicBezTo>
                  <a:cubicBezTo>
                    <a:pt x="8320" y="2659"/>
                    <a:pt x="8222" y="2275"/>
                    <a:pt x="8124" y="1954"/>
                  </a:cubicBezTo>
                  <a:cubicBezTo>
                    <a:pt x="7606" y="366"/>
                    <a:pt x="6946" y="259"/>
                    <a:pt x="5751" y="81"/>
                  </a:cubicBezTo>
                  <a:cubicBezTo>
                    <a:pt x="5349" y="18"/>
                    <a:pt x="4698" y="1"/>
                    <a:pt x="398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414083" y="2064108"/>
              <a:ext cx="841111" cy="671206"/>
            </a:xfrm>
            <a:custGeom>
              <a:avLst/>
              <a:gdLst/>
              <a:ahLst/>
              <a:cxnLst/>
              <a:rect l="l" t="t" r="r" b="b"/>
              <a:pathLst>
                <a:path w="5202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57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lnTo>
                    <a:pt x="5202" y="3418"/>
                  </a:lnTo>
                  <a:cubicBezTo>
                    <a:pt x="4892" y="3494"/>
                    <a:pt x="4611" y="3529"/>
                    <a:pt x="4356" y="3529"/>
                  </a:cubicBezTo>
                  <a:cubicBezTo>
                    <a:pt x="3689" y="3529"/>
                    <a:pt x="3204" y="3289"/>
                    <a:pt x="2856" y="2927"/>
                  </a:cubicBezTo>
                  <a:cubicBezTo>
                    <a:pt x="2748" y="2811"/>
                    <a:pt x="2650" y="2686"/>
                    <a:pt x="2561" y="2561"/>
                  </a:cubicBezTo>
                  <a:cubicBezTo>
                    <a:pt x="2418" y="2338"/>
                    <a:pt x="2311" y="2097"/>
                    <a:pt x="2222" y="1856"/>
                  </a:cubicBezTo>
                  <a:cubicBezTo>
                    <a:pt x="2151" y="1651"/>
                    <a:pt x="2097" y="1446"/>
                    <a:pt x="2053" y="1250"/>
                  </a:cubicBezTo>
                  <a:cubicBezTo>
                    <a:pt x="2008" y="1009"/>
                    <a:pt x="1972" y="777"/>
                    <a:pt x="1946" y="563"/>
                  </a:cubicBezTo>
                  <a:cubicBezTo>
                    <a:pt x="1928" y="349"/>
                    <a:pt x="1910" y="153"/>
                    <a:pt x="1910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6248445" y="4703955"/>
            <a:ext cx="1865383" cy="1989817"/>
            <a:chOff x="4199362" y="3307235"/>
            <a:chExt cx="1402507" cy="1492363"/>
          </a:xfrm>
        </p:grpSpPr>
        <p:sp>
          <p:nvSpPr>
            <p:cNvPr id="1232" name="Google Shape;1232;p32"/>
            <p:cNvSpPr/>
            <p:nvPr/>
          </p:nvSpPr>
          <p:spPr>
            <a:xfrm>
              <a:off x="4385759" y="4688836"/>
              <a:ext cx="990660" cy="110763"/>
            </a:xfrm>
            <a:custGeom>
              <a:avLst/>
              <a:gdLst/>
              <a:ahLst/>
              <a:cxnLst/>
              <a:rect l="l" t="t" r="r" b="b"/>
              <a:pathLst>
                <a:path w="10858" h="1214" extrusionOk="0">
                  <a:moveTo>
                    <a:pt x="5425" y="1"/>
                  </a:moveTo>
                  <a:cubicBezTo>
                    <a:pt x="2436" y="1"/>
                    <a:pt x="1" y="277"/>
                    <a:pt x="1" y="607"/>
                  </a:cubicBezTo>
                  <a:cubicBezTo>
                    <a:pt x="1" y="946"/>
                    <a:pt x="2436" y="1214"/>
                    <a:pt x="5425" y="1214"/>
                  </a:cubicBezTo>
                  <a:cubicBezTo>
                    <a:pt x="8422" y="1214"/>
                    <a:pt x="10858" y="946"/>
                    <a:pt x="10858" y="607"/>
                  </a:cubicBezTo>
                  <a:cubicBezTo>
                    <a:pt x="10858" y="277"/>
                    <a:pt x="8422" y="1"/>
                    <a:pt x="5425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4199362" y="3327946"/>
              <a:ext cx="1402507" cy="1422762"/>
            </a:xfrm>
            <a:custGeom>
              <a:avLst/>
              <a:gdLst/>
              <a:ahLst/>
              <a:cxnLst/>
              <a:rect l="l" t="t" r="r" b="b"/>
              <a:pathLst>
                <a:path w="15372" h="15594" extrusionOk="0">
                  <a:moveTo>
                    <a:pt x="7512" y="1"/>
                  </a:moveTo>
                  <a:cubicBezTo>
                    <a:pt x="5657" y="1"/>
                    <a:pt x="3873" y="830"/>
                    <a:pt x="2044" y="4925"/>
                  </a:cubicBezTo>
                  <a:cubicBezTo>
                    <a:pt x="241" y="8942"/>
                    <a:pt x="1" y="15593"/>
                    <a:pt x="7250" y="15593"/>
                  </a:cubicBezTo>
                  <a:cubicBezTo>
                    <a:pt x="7391" y="15593"/>
                    <a:pt x="7535" y="15591"/>
                    <a:pt x="7682" y="15586"/>
                  </a:cubicBezTo>
                  <a:cubicBezTo>
                    <a:pt x="15372" y="15327"/>
                    <a:pt x="13918" y="8208"/>
                    <a:pt x="13249" y="5665"/>
                  </a:cubicBezTo>
                  <a:cubicBezTo>
                    <a:pt x="12588" y="3114"/>
                    <a:pt x="10893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4362949" y="3406775"/>
              <a:ext cx="1085912" cy="1300412"/>
            </a:xfrm>
            <a:custGeom>
              <a:avLst/>
              <a:gdLst/>
              <a:ahLst/>
              <a:cxnLst/>
              <a:rect l="l" t="t" r="r" b="b"/>
              <a:pathLst>
                <a:path w="11902" h="14253" extrusionOk="0">
                  <a:moveTo>
                    <a:pt x="5750" y="0"/>
                  </a:moveTo>
                  <a:cubicBezTo>
                    <a:pt x="3105" y="0"/>
                    <a:pt x="2071" y="1742"/>
                    <a:pt x="2071" y="1742"/>
                  </a:cubicBezTo>
                  <a:cubicBezTo>
                    <a:pt x="2008" y="1777"/>
                    <a:pt x="554" y="3606"/>
                    <a:pt x="295" y="6514"/>
                  </a:cubicBezTo>
                  <a:cubicBezTo>
                    <a:pt x="1" y="9833"/>
                    <a:pt x="260" y="12723"/>
                    <a:pt x="2927" y="13722"/>
                  </a:cubicBezTo>
                  <a:cubicBezTo>
                    <a:pt x="3924" y="14099"/>
                    <a:pt x="4920" y="14253"/>
                    <a:pt x="5844" y="14253"/>
                  </a:cubicBezTo>
                  <a:cubicBezTo>
                    <a:pt x="7391" y="14253"/>
                    <a:pt x="8736" y="13822"/>
                    <a:pt x="9546" y="13285"/>
                  </a:cubicBezTo>
                  <a:cubicBezTo>
                    <a:pt x="10840" y="12429"/>
                    <a:pt x="11902" y="9637"/>
                    <a:pt x="11224" y="5613"/>
                  </a:cubicBezTo>
                  <a:cubicBezTo>
                    <a:pt x="10608" y="1956"/>
                    <a:pt x="8797" y="64"/>
                    <a:pt x="5889" y="2"/>
                  </a:cubicBezTo>
                  <a:cubicBezTo>
                    <a:pt x="5842" y="1"/>
                    <a:pt x="5796" y="0"/>
                    <a:pt x="5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4309302" y="4242779"/>
              <a:ext cx="35856" cy="11496"/>
            </a:xfrm>
            <a:custGeom>
              <a:avLst/>
              <a:gdLst/>
              <a:ahLst/>
              <a:cxnLst/>
              <a:rect l="l" t="t" r="r" b="b"/>
              <a:pathLst>
                <a:path w="393" h="126" extrusionOk="0">
                  <a:moveTo>
                    <a:pt x="63" y="1"/>
                  </a:moveTo>
                  <a:cubicBezTo>
                    <a:pt x="27" y="1"/>
                    <a:pt x="0" y="28"/>
                    <a:pt x="0" y="63"/>
                  </a:cubicBezTo>
                  <a:cubicBezTo>
                    <a:pt x="0" y="99"/>
                    <a:pt x="27" y="126"/>
                    <a:pt x="63" y="126"/>
                  </a:cubicBezTo>
                  <a:lnTo>
                    <a:pt x="330" y="126"/>
                  </a:lnTo>
                  <a:cubicBezTo>
                    <a:pt x="366" y="126"/>
                    <a:pt x="393" y="99"/>
                    <a:pt x="393" y="63"/>
                  </a:cubicBezTo>
                  <a:cubicBezTo>
                    <a:pt x="393" y="28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4310944" y="4182562"/>
              <a:ext cx="34214" cy="11496"/>
            </a:xfrm>
            <a:custGeom>
              <a:avLst/>
              <a:gdLst/>
              <a:ahLst/>
              <a:cxnLst/>
              <a:rect l="l" t="t" r="r" b="b"/>
              <a:pathLst>
                <a:path w="375" h="126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cubicBezTo>
                    <a:pt x="0" y="99"/>
                    <a:pt x="27" y="126"/>
                    <a:pt x="62" y="126"/>
                  </a:cubicBezTo>
                  <a:lnTo>
                    <a:pt x="312" y="126"/>
                  </a:lnTo>
                  <a:cubicBezTo>
                    <a:pt x="348" y="126"/>
                    <a:pt x="375" y="99"/>
                    <a:pt x="375" y="63"/>
                  </a:cubicBezTo>
                  <a:cubicBezTo>
                    <a:pt x="375" y="27"/>
                    <a:pt x="348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4324721" y="4087311"/>
              <a:ext cx="14781" cy="10675"/>
            </a:xfrm>
            <a:custGeom>
              <a:avLst/>
              <a:gdLst/>
              <a:ahLst/>
              <a:cxnLst/>
              <a:rect l="l" t="t" r="r" b="b"/>
              <a:pathLst>
                <a:path w="162" h="117" extrusionOk="0">
                  <a:moveTo>
                    <a:pt x="45" y="1"/>
                  </a:moveTo>
                  <a:cubicBezTo>
                    <a:pt x="36" y="1"/>
                    <a:pt x="27" y="10"/>
                    <a:pt x="19" y="19"/>
                  </a:cubicBezTo>
                  <a:cubicBezTo>
                    <a:pt x="19" y="19"/>
                    <a:pt x="10" y="28"/>
                    <a:pt x="10" y="37"/>
                  </a:cubicBezTo>
                  <a:cubicBezTo>
                    <a:pt x="1" y="46"/>
                    <a:pt x="1" y="54"/>
                    <a:pt x="1" y="54"/>
                  </a:cubicBezTo>
                  <a:cubicBezTo>
                    <a:pt x="1" y="63"/>
                    <a:pt x="1" y="72"/>
                    <a:pt x="10" y="72"/>
                  </a:cubicBezTo>
                  <a:cubicBezTo>
                    <a:pt x="10" y="81"/>
                    <a:pt x="10" y="90"/>
                    <a:pt x="19" y="99"/>
                  </a:cubicBezTo>
                  <a:lnTo>
                    <a:pt x="36" y="108"/>
                  </a:lnTo>
                  <a:cubicBezTo>
                    <a:pt x="45" y="117"/>
                    <a:pt x="54" y="117"/>
                    <a:pt x="63" y="117"/>
                  </a:cubicBezTo>
                  <a:lnTo>
                    <a:pt x="126" y="117"/>
                  </a:lnTo>
                  <a:cubicBezTo>
                    <a:pt x="134" y="108"/>
                    <a:pt x="143" y="108"/>
                    <a:pt x="143" y="99"/>
                  </a:cubicBezTo>
                  <a:cubicBezTo>
                    <a:pt x="152" y="99"/>
                    <a:pt x="161" y="90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54"/>
                    <a:pt x="161" y="46"/>
                    <a:pt x="161" y="46"/>
                  </a:cubicBezTo>
                  <a:cubicBezTo>
                    <a:pt x="161" y="28"/>
                    <a:pt x="152" y="19"/>
                    <a:pt x="143" y="19"/>
                  </a:cubicBezTo>
                  <a:lnTo>
                    <a:pt x="134" y="10"/>
                  </a:lnTo>
                  <a:cubicBezTo>
                    <a:pt x="126" y="1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4324721" y="4019796"/>
              <a:ext cx="20437" cy="13959"/>
            </a:xfrm>
            <a:custGeom>
              <a:avLst/>
              <a:gdLst/>
              <a:ahLst/>
              <a:cxnLst/>
              <a:rect l="l" t="t" r="r" b="b"/>
              <a:pathLst>
                <a:path w="224" h="153" extrusionOk="0">
                  <a:moveTo>
                    <a:pt x="54" y="0"/>
                  </a:moveTo>
                  <a:cubicBezTo>
                    <a:pt x="45" y="0"/>
                    <a:pt x="45" y="0"/>
                    <a:pt x="36" y="9"/>
                  </a:cubicBezTo>
                  <a:cubicBezTo>
                    <a:pt x="19" y="9"/>
                    <a:pt x="10" y="27"/>
                    <a:pt x="10" y="45"/>
                  </a:cubicBezTo>
                  <a:cubicBezTo>
                    <a:pt x="1" y="54"/>
                    <a:pt x="1" y="72"/>
                    <a:pt x="10" y="90"/>
                  </a:cubicBezTo>
                  <a:cubicBezTo>
                    <a:pt x="19" y="90"/>
                    <a:pt x="19" y="99"/>
                    <a:pt x="19" y="99"/>
                  </a:cubicBezTo>
                  <a:cubicBezTo>
                    <a:pt x="27" y="108"/>
                    <a:pt x="36" y="116"/>
                    <a:pt x="45" y="116"/>
                  </a:cubicBezTo>
                  <a:lnTo>
                    <a:pt x="143" y="152"/>
                  </a:lnTo>
                  <a:lnTo>
                    <a:pt x="170" y="152"/>
                  </a:lnTo>
                  <a:cubicBezTo>
                    <a:pt x="179" y="152"/>
                    <a:pt x="188" y="152"/>
                    <a:pt x="197" y="143"/>
                  </a:cubicBezTo>
                  <a:cubicBezTo>
                    <a:pt x="206" y="143"/>
                    <a:pt x="224" y="125"/>
                    <a:pt x="224" y="108"/>
                  </a:cubicBezTo>
                  <a:cubicBezTo>
                    <a:pt x="224" y="99"/>
                    <a:pt x="224" y="81"/>
                    <a:pt x="215" y="63"/>
                  </a:cubicBezTo>
                  <a:cubicBezTo>
                    <a:pt x="215" y="63"/>
                    <a:pt x="206" y="54"/>
                    <a:pt x="206" y="54"/>
                  </a:cubicBezTo>
                  <a:cubicBezTo>
                    <a:pt x="197" y="45"/>
                    <a:pt x="188" y="36"/>
                    <a:pt x="179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4345888" y="3991330"/>
              <a:ext cx="22901" cy="14689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121" y="125"/>
                  </a:moveTo>
                  <a:cubicBezTo>
                    <a:pt x="123" y="126"/>
                    <a:pt x="124" y="127"/>
                    <a:pt x="126" y="128"/>
                  </a:cubicBezTo>
                  <a:lnTo>
                    <a:pt x="126" y="128"/>
                  </a:lnTo>
                  <a:cubicBezTo>
                    <a:pt x="126" y="126"/>
                    <a:pt x="126" y="125"/>
                    <a:pt x="126" y="125"/>
                  </a:cubicBezTo>
                  <a:lnTo>
                    <a:pt x="126" y="125"/>
                  </a:lnTo>
                  <a:cubicBezTo>
                    <a:pt x="126" y="125"/>
                    <a:pt x="126" y="125"/>
                    <a:pt x="126" y="125"/>
                  </a:cubicBezTo>
                  <a:cubicBezTo>
                    <a:pt x="124" y="125"/>
                    <a:pt x="122" y="125"/>
                    <a:pt x="121" y="125"/>
                  </a:cubicBezTo>
                  <a:close/>
                  <a:moveTo>
                    <a:pt x="99" y="0"/>
                  </a:moveTo>
                  <a:cubicBezTo>
                    <a:pt x="81" y="0"/>
                    <a:pt x="63" y="0"/>
                    <a:pt x="54" y="9"/>
                  </a:cubicBezTo>
                  <a:cubicBezTo>
                    <a:pt x="36" y="9"/>
                    <a:pt x="18" y="18"/>
                    <a:pt x="10" y="36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98"/>
                    <a:pt x="18" y="107"/>
                    <a:pt x="36" y="116"/>
                  </a:cubicBezTo>
                  <a:cubicBezTo>
                    <a:pt x="45" y="125"/>
                    <a:pt x="63" y="125"/>
                    <a:pt x="81" y="125"/>
                  </a:cubicBezTo>
                  <a:cubicBezTo>
                    <a:pt x="90" y="125"/>
                    <a:pt x="99" y="116"/>
                    <a:pt x="99" y="116"/>
                  </a:cubicBezTo>
                  <a:cubicBezTo>
                    <a:pt x="103" y="116"/>
                    <a:pt x="108" y="119"/>
                    <a:pt x="112" y="121"/>
                  </a:cubicBezTo>
                  <a:lnTo>
                    <a:pt x="112" y="121"/>
                  </a:lnTo>
                  <a:cubicBezTo>
                    <a:pt x="111" y="120"/>
                    <a:pt x="110" y="118"/>
                    <a:pt x="108" y="116"/>
                  </a:cubicBezTo>
                  <a:lnTo>
                    <a:pt x="108" y="116"/>
                  </a:lnTo>
                  <a:cubicBezTo>
                    <a:pt x="111" y="119"/>
                    <a:pt x="114" y="121"/>
                    <a:pt x="117" y="123"/>
                  </a:cubicBezTo>
                  <a:lnTo>
                    <a:pt x="117" y="123"/>
                  </a:lnTo>
                  <a:cubicBezTo>
                    <a:pt x="115" y="122"/>
                    <a:pt x="114" y="121"/>
                    <a:pt x="112" y="121"/>
                  </a:cubicBezTo>
                  <a:lnTo>
                    <a:pt x="112" y="121"/>
                  </a:lnTo>
                  <a:cubicBezTo>
                    <a:pt x="116" y="124"/>
                    <a:pt x="117" y="125"/>
                    <a:pt x="121" y="125"/>
                  </a:cubicBezTo>
                  <a:lnTo>
                    <a:pt x="121" y="125"/>
                  </a:lnTo>
                  <a:cubicBezTo>
                    <a:pt x="119" y="124"/>
                    <a:pt x="118" y="124"/>
                    <a:pt x="117" y="123"/>
                  </a:cubicBezTo>
                  <a:lnTo>
                    <a:pt x="117" y="123"/>
                  </a:lnTo>
                  <a:cubicBezTo>
                    <a:pt x="120" y="124"/>
                    <a:pt x="123" y="125"/>
                    <a:pt x="126" y="125"/>
                  </a:cubicBezTo>
                  <a:cubicBezTo>
                    <a:pt x="134" y="125"/>
                    <a:pt x="134" y="134"/>
                    <a:pt x="134" y="134"/>
                  </a:cubicBezTo>
                  <a:lnTo>
                    <a:pt x="134" y="134"/>
                  </a:lnTo>
                  <a:cubicBezTo>
                    <a:pt x="132" y="131"/>
                    <a:pt x="129" y="129"/>
                    <a:pt x="126" y="128"/>
                  </a:cubicBezTo>
                  <a:lnTo>
                    <a:pt x="126" y="128"/>
                  </a:lnTo>
                  <a:cubicBezTo>
                    <a:pt x="127" y="130"/>
                    <a:pt x="129" y="134"/>
                    <a:pt x="134" y="134"/>
                  </a:cubicBezTo>
                  <a:cubicBezTo>
                    <a:pt x="134" y="134"/>
                    <a:pt x="143" y="143"/>
                    <a:pt x="143" y="152"/>
                  </a:cubicBezTo>
                  <a:cubicBezTo>
                    <a:pt x="152" y="152"/>
                    <a:pt x="161" y="161"/>
                    <a:pt x="170" y="161"/>
                  </a:cubicBezTo>
                  <a:cubicBezTo>
                    <a:pt x="179" y="161"/>
                    <a:pt x="206" y="161"/>
                    <a:pt x="215" y="152"/>
                  </a:cubicBezTo>
                  <a:cubicBezTo>
                    <a:pt x="224" y="143"/>
                    <a:pt x="241" y="134"/>
                    <a:pt x="241" y="116"/>
                  </a:cubicBezTo>
                  <a:cubicBezTo>
                    <a:pt x="250" y="98"/>
                    <a:pt x="250" y="81"/>
                    <a:pt x="233" y="72"/>
                  </a:cubicBezTo>
                  <a:cubicBezTo>
                    <a:pt x="233" y="63"/>
                    <a:pt x="224" y="54"/>
                    <a:pt x="215" y="45"/>
                  </a:cubicBezTo>
                  <a:cubicBezTo>
                    <a:pt x="206" y="36"/>
                    <a:pt x="197" y="27"/>
                    <a:pt x="188" y="27"/>
                  </a:cubicBezTo>
                  <a:cubicBezTo>
                    <a:pt x="179" y="18"/>
                    <a:pt x="161" y="9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4314138" y="3968520"/>
              <a:ext cx="18795" cy="14781"/>
            </a:xfrm>
            <a:custGeom>
              <a:avLst/>
              <a:gdLst/>
              <a:ahLst/>
              <a:cxnLst/>
              <a:rect l="l" t="t" r="r" b="b"/>
              <a:pathLst>
                <a:path w="206" h="162" extrusionOk="0">
                  <a:moveTo>
                    <a:pt x="45" y="0"/>
                  </a:moveTo>
                  <a:cubicBezTo>
                    <a:pt x="36" y="0"/>
                    <a:pt x="36" y="0"/>
                    <a:pt x="27" y="9"/>
                  </a:cubicBezTo>
                  <a:cubicBezTo>
                    <a:pt x="19" y="18"/>
                    <a:pt x="19" y="18"/>
                    <a:pt x="10" y="27"/>
                  </a:cubicBezTo>
                  <a:cubicBezTo>
                    <a:pt x="1" y="45"/>
                    <a:pt x="1" y="63"/>
                    <a:pt x="10" y="72"/>
                  </a:cubicBezTo>
                  <a:cubicBezTo>
                    <a:pt x="10" y="90"/>
                    <a:pt x="19" y="108"/>
                    <a:pt x="36" y="108"/>
                  </a:cubicBezTo>
                  <a:lnTo>
                    <a:pt x="108" y="152"/>
                  </a:lnTo>
                  <a:cubicBezTo>
                    <a:pt x="117" y="152"/>
                    <a:pt x="126" y="161"/>
                    <a:pt x="135" y="161"/>
                  </a:cubicBezTo>
                  <a:cubicBezTo>
                    <a:pt x="143" y="161"/>
                    <a:pt x="152" y="161"/>
                    <a:pt x="161" y="152"/>
                  </a:cubicBezTo>
                  <a:cubicBezTo>
                    <a:pt x="170" y="152"/>
                    <a:pt x="170" y="152"/>
                    <a:pt x="179" y="143"/>
                  </a:cubicBezTo>
                  <a:cubicBezTo>
                    <a:pt x="188" y="143"/>
                    <a:pt x="188" y="134"/>
                    <a:pt x="197" y="125"/>
                  </a:cubicBezTo>
                  <a:cubicBezTo>
                    <a:pt x="206" y="116"/>
                    <a:pt x="206" y="99"/>
                    <a:pt x="197" y="81"/>
                  </a:cubicBezTo>
                  <a:cubicBezTo>
                    <a:pt x="197" y="63"/>
                    <a:pt x="188" y="54"/>
                    <a:pt x="170" y="45"/>
                  </a:cubicBezTo>
                  <a:cubicBezTo>
                    <a:pt x="143" y="27"/>
                    <a:pt x="126" y="18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4332020" y="3884582"/>
              <a:ext cx="36769" cy="18886"/>
            </a:xfrm>
            <a:custGeom>
              <a:avLst/>
              <a:gdLst/>
              <a:ahLst/>
              <a:cxnLst/>
              <a:rect l="l" t="t" r="r" b="b"/>
              <a:pathLst>
                <a:path w="403" h="207" extrusionOk="0">
                  <a:moveTo>
                    <a:pt x="96" y="0"/>
                  </a:moveTo>
                  <a:cubicBezTo>
                    <a:pt x="85" y="0"/>
                    <a:pt x="74" y="1"/>
                    <a:pt x="63" y="2"/>
                  </a:cubicBezTo>
                  <a:cubicBezTo>
                    <a:pt x="28" y="11"/>
                    <a:pt x="1" y="28"/>
                    <a:pt x="1" y="64"/>
                  </a:cubicBezTo>
                  <a:cubicBezTo>
                    <a:pt x="1" y="100"/>
                    <a:pt x="28" y="127"/>
                    <a:pt x="63" y="127"/>
                  </a:cubicBezTo>
                  <a:lnTo>
                    <a:pt x="153" y="127"/>
                  </a:lnTo>
                  <a:cubicBezTo>
                    <a:pt x="170" y="135"/>
                    <a:pt x="179" y="135"/>
                    <a:pt x="188" y="135"/>
                  </a:cubicBezTo>
                  <a:cubicBezTo>
                    <a:pt x="197" y="144"/>
                    <a:pt x="215" y="144"/>
                    <a:pt x="224" y="153"/>
                  </a:cubicBezTo>
                  <a:cubicBezTo>
                    <a:pt x="233" y="153"/>
                    <a:pt x="233" y="153"/>
                    <a:pt x="242" y="162"/>
                  </a:cubicBezTo>
                  <a:cubicBezTo>
                    <a:pt x="260" y="171"/>
                    <a:pt x="286" y="180"/>
                    <a:pt x="304" y="198"/>
                  </a:cubicBezTo>
                  <a:cubicBezTo>
                    <a:pt x="313" y="207"/>
                    <a:pt x="340" y="207"/>
                    <a:pt x="349" y="207"/>
                  </a:cubicBezTo>
                  <a:cubicBezTo>
                    <a:pt x="367" y="198"/>
                    <a:pt x="385" y="189"/>
                    <a:pt x="385" y="171"/>
                  </a:cubicBezTo>
                  <a:cubicBezTo>
                    <a:pt x="393" y="162"/>
                    <a:pt x="402" y="144"/>
                    <a:pt x="393" y="127"/>
                  </a:cubicBezTo>
                  <a:cubicBezTo>
                    <a:pt x="385" y="109"/>
                    <a:pt x="376" y="100"/>
                    <a:pt x="367" y="91"/>
                  </a:cubicBezTo>
                  <a:cubicBezTo>
                    <a:pt x="287" y="35"/>
                    <a:pt x="192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4374354" y="3798090"/>
              <a:ext cx="18886" cy="15054"/>
            </a:xfrm>
            <a:custGeom>
              <a:avLst/>
              <a:gdLst/>
              <a:ahLst/>
              <a:cxnLst/>
              <a:rect l="l" t="t" r="r" b="b"/>
              <a:pathLst>
                <a:path w="207" h="165" extrusionOk="0">
                  <a:moveTo>
                    <a:pt x="63" y="0"/>
                  </a:moveTo>
                  <a:cubicBezTo>
                    <a:pt x="57" y="0"/>
                    <a:pt x="51" y="4"/>
                    <a:pt x="45" y="4"/>
                  </a:cubicBezTo>
                  <a:cubicBezTo>
                    <a:pt x="37" y="4"/>
                    <a:pt x="37" y="4"/>
                    <a:pt x="28" y="13"/>
                  </a:cubicBezTo>
                  <a:cubicBezTo>
                    <a:pt x="19" y="22"/>
                    <a:pt x="19" y="22"/>
                    <a:pt x="10" y="31"/>
                  </a:cubicBezTo>
                  <a:cubicBezTo>
                    <a:pt x="1" y="49"/>
                    <a:pt x="1" y="58"/>
                    <a:pt x="10" y="75"/>
                  </a:cubicBezTo>
                  <a:cubicBezTo>
                    <a:pt x="10" y="93"/>
                    <a:pt x="19" y="111"/>
                    <a:pt x="37" y="111"/>
                  </a:cubicBezTo>
                  <a:cubicBezTo>
                    <a:pt x="63" y="129"/>
                    <a:pt x="90" y="138"/>
                    <a:pt x="108" y="156"/>
                  </a:cubicBezTo>
                  <a:cubicBezTo>
                    <a:pt x="117" y="156"/>
                    <a:pt x="126" y="156"/>
                    <a:pt x="135" y="165"/>
                  </a:cubicBezTo>
                  <a:cubicBezTo>
                    <a:pt x="144" y="165"/>
                    <a:pt x="153" y="165"/>
                    <a:pt x="161" y="156"/>
                  </a:cubicBezTo>
                  <a:cubicBezTo>
                    <a:pt x="170" y="156"/>
                    <a:pt x="170" y="156"/>
                    <a:pt x="179" y="147"/>
                  </a:cubicBezTo>
                  <a:cubicBezTo>
                    <a:pt x="188" y="147"/>
                    <a:pt x="188" y="138"/>
                    <a:pt x="197" y="129"/>
                  </a:cubicBezTo>
                  <a:cubicBezTo>
                    <a:pt x="206" y="120"/>
                    <a:pt x="206" y="102"/>
                    <a:pt x="206" y="84"/>
                  </a:cubicBezTo>
                  <a:cubicBezTo>
                    <a:pt x="197" y="66"/>
                    <a:pt x="188" y="58"/>
                    <a:pt x="170" y="49"/>
                  </a:cubicBezTo>
                  <a:cubicBezTo>
                    <a:pt x="144" y="31"/>
                    <a:pt x="126" y="22"/>
                    <a:pt x="99" y="4"/>
                  </a:cubicBezTo>
                  <a:lnTo>
                    <a:pt x="72" y="4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4377639" y="3839146"/>
              <a:ext cx="24543" cy="14689"/>
            </a:xfrm>
            <a:custGeom>
              <a:avLst/>
              <a:gdLst/>
              <a:ahLst/>
              <a:cxnLst/>
              <a:rect l="l" t="t" r="r" b="b"/>
              <a:pathLst>
                <a:path w="269" h="161" extrusionOk="0">
                  <a:moveTo>
                    <a:pt x="81" y="0"/>
                  </a:moveTo>
                  <a:cubicBezTo>
                    <a:pt x="72" y="0"/>
                    <a:pt x="54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1" y="71"/>
                    <a:pt x="18" y="107"/>
                    <a:pt x="54" y="116"/>
                  </a:cubicBezTo>
                  <a:cubicBezTo>
                    <a:pt x="99" y="134"/>
                    <a:pt x="143" y="143"/>
                    <a:pt x="188" y="161"/>
                  </a:cubicBezTo>
                  <a:cubicBezTo>
                    <a:pt x="206" y="161"/>
                    <a:pt x="224" y="161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80"/>
                    <a:pt x="250" y="45"/>
                    <a:pt x="224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4402911" y="3673916"/>
              <a:ext cx="31842" cy="21988"/>
            </a:xfrm>
            <a:custGeom>
              <a:avLst/>
              <a:gdLst/>
              <a:ahLst/>
              <a:cxnLst/>
              <a:rect l="l" t="t" r="r" b="b"/>
              <a:pathLst>
                <a:path w="349" h="241" extrusionOk="0">
                  <a:moveTo>
                    <a:pt x="219" y="205"/>
                  </a:moveTo>
                  <a:cubicBezTo>
                    <a:pt x="220" y="205"/>
                    <a:pt x="221" y="205"/>
                    <a:pt x="223" y="205"/>
                  </a:cubicBezTo>
                  <a:cubicBezTo>
                    <a:pt x="223" y="207"/>
                    <a:pt x="223" y="208"/>
                    <a:pt x="222" y="208"/>
                  </a:cubicBezTo>
                  <a:cubicBezTo>
                    <a:pt x="221" y="208"/>
                    <a:pt x="220" y="206"/>
                    <a:pt x="219" y="205"/>
                  </a:cubicBezTo>
                  <a:close/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27"/>
                    <a:pt x="0" y="45"/>
                    <a:pt x="0" y="63"/>
                  </a:cubicBezTo>
                  <a:cubicBezTo>
                    <a:pt x="0" y="98"/>
                    <a:pt x="27" y="116"/>
                    <a:pt x="63" y="125"/>
                  </a:cubicBezTo>
                  <a:lnTo>
                    <a:pt x="71" y="125"/>
                  </a:lnTo>
                  <a:cubicBezTo>
                    <a:pt x="71" y="125"/>
                    <a:pt x="63" y="125"/>
                    <a:pt x="63" y="116"/>
                  </a:cubicBezTo>
                  <a:lnTo>
                    <a:pt x="63" y="116"/>
                  </a:lnTo>
                  <a:cubicBezTo>
                    <a:pt x="80" y="125"/>
                    <a:pt x="98" y="125"/>
                    <a:pt x="116" y="134"/>
                  </a:cubicBezTo>
                  <a:cubicBezTo>
                    <a:pt x="116" y="134"/>
                    <a:pt x="125" y="134"/>
                    <a:pt x="125" y="143"/>
                  </a:cubicBezTo>
                  <a:cubicBezTo>
                    <a:pt x="134" y="143"/>
                    <a:pt x="143" y="152"/>
                    <a:pt x="152" y="152"/>
                  </a:cubicBezTo>
                  <a:cubicBezTo>
                    <a:pt x="161" y="161"/>
                    <a:pt x="170" y="161"/>
                    <a:pt x="179" y="170"/>
                  </a:cubicBezTo>
                  <a:cubicBezTo>
                    <a:pt x="187" y="170"/>
                    <a:pt x="187" y="178"/>
                    <a:pt x="187" y="178"/>
                  </a:cubicBezTo>
                  <a:cubicBezTo>
                    <a:pt x="196" y="187"/>
                    <a:pt x="205" y="187"/>
                    <a:pt x="214" y="196"/>
                  </a:cubicBezTo>
                  <a:cubicBezTo>
                    <a:pt x="214" y="200"/>
                    <a:pt x="214" y="202"/>
                    <a:pt x="215" y="203"/>
                  </a:cubicBezTo>
                  <a:lnTo>
                    <a:pt x="215" y="203"/>
                  </a:lnTo>
                  <a:cubicBezTo>
                    <a:pt x="214" y="203"/>
                    <a:pt x="214" y="204"/>
                    <a:pt x="214" y="205"/>
                  </a:cubicBezTo>
                  <a:cubicBezTo>
                    <a:pt x="214" y="205"/>
                    <a:pt x="223" y="214"/>
                    <a:pt x="223" y="214"/>
                  </a:cubicBezTo>
                  <a:cubicBezTo>
                    <a:pt x="232" y="223"/>
                    <a:pt x="241" y="232"/>
                    <a:pt x="259" y="241"/>
                  </a:cubicBezTo>
                  <a:cubicBezTo>
                    <a:pt x="277" y="241"/>
                    <a:pt x="294" y="241"/>
                    <a:pt x="303" y="232"/>
                  </a:cubicBezTo>
                  <a:cubicBezTo>
                    <a:pt x="330" y="214"/>
                    <a:pt x="348" y="178"/>
                    <a:pt x="330" y="152"/>
                  </a:cubicBezTo>
                  <a:cubicBezTo>
                    <a:pt x="294" y="107"/>
                    <a:pt x="259" y="71"/>
                    <a:pt x="214" y="45"/>
                  </a:cubicBezTo>
                  <a:cubicBezTo>
                    <a:pt x="170" y="18"/>
                    <a:pt x="11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4467963" y="3640524"/>
              <a:ext cx="18795" cy="16332"/>
            </a:xfrm>
            <a:custGeom>
              <a:avLst/>
              <a:gdLst/>
              <a:ahLst/>
              <a:cxnLst/>
              <a:rect l="l" t="t" r="r" b="b"/>
              <a:pathLst>
                <a:path w="206" h="179" extrusionOk="0">
                  <a:moveTo>
                    <a:pt x="54" y="0"/>
                  </a:moveTo>
                  <a:cubicBezTo>
                    <a:pt x="45" y="0"/>
                    <a:pt x="36" y="9"/>
                    <a:pt x="28" y="9"/>
                  </a:cubicBezTo>
                  <a:cubicBezTo>
                    <a:pt x="28" y="18"/>
                    <a:pt x="19" y="18"/>
                    <a:pt x="19" y="27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81"/>
                    <a:pt x="10" y="90"/>
                    <a:pt x="19" y="90"/>
                  </a:cubicBezTo>
                  <a:cubicBezTo>
                    <a:pt x="19" y="98"/>
                    <a:pt x="28" y="107"/>
                    <a:pt x="36" y="116"/>
                  </a:cubicBezTo>
                  <a:cubicBezTo>
                    <a:pt x="63" y="134"/>
                    <a:pt x="90" y="152"/>
                    <a:pt x="117" y="170"/>
                  </a:cubicBezTo>
                  <a:cubicBezTo>
                    <a:pt x="126" y="179"/>
                    <a:pt x="126" y="179"/>
                    <a:pt x="135" y="179"/>
                  </a:cubicBezTo>
                  <a:lnTo>
                    <a:pt x="161" y="179"/>
                  </a:lnTo>
                  <a:cubicBezTo>
                    <a:pt x="170" y="179"/>
                    <a:pt x="179" y="170"/>
                    <a:pt x="179" y="170"/>
                  </a:cubicBezTo>
                  <a:cubicBezTo>
                    <a:pt x="188" y="161"/>
                    <a:pt x="197" y="161"/>
                    <a:pt x="197" y="152"/>
                  </a:cubicBezTo>
                  <a:cubicBezTo>
                    <a:pt x="206" y="134"/>
                    <a:pt x="206" y="116"/>
                    <a:pt x="206" y="98"/>
                  </a:cubicBezTo>
                  <a:cubicBezTo>
                    <a:pt x="206" y="98"/>
                    <a:pt x="197" y="90"/>
                    <a:pt x="197" y="90"/>
                  </a:cubicBezTo>
                  <a:cubicBezTo>
                    <a:pt x="197" y="81"/>
                    <a:pt x="188" y="72"/>
                    <a:pt x="179" y="63"/>
                  </a:cubicBezTo>
                  <a:cubicBezTo>
                    <a:pt x="152" y="45"/>
                    <a:pt x="126" y="27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4434662" y="3647458"/>
              <a:ext cx="26094" cy="18339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62" y="1"/>
                  </a:moveTo>
                  <a:cubicBezTo>
                    <a:pt x="57" y="1"/>
                    <a:pt x="51" y="2"/>
                    <a:pt x="45" y="5"/>
                  </a:cubicBezTo>
                  <a:cubicBezTo>
                    <a:pt x="36" y="5"/>
                    <a:pt x="18" y="14"/>
                    <a:pt x="9" y="31"/>
                  </a:cubicBezTo>
                  <a:cubicBezTo>
                    <a:pt x="0" y="58"/>
                    <a:pt x="0" y="94"/>
                    <a:pt x="36" y="112"/>
                  </a:cubicBezTo>
                  <a:cubicBezTo>
                    <a:pt x="89" y="138"/>
                    <a:pt x="134" y="165"/>
                    <a:pt x="187" y="192"/>
                  </a:cubicBezTo>
                  <a:cubicBezTo>
                    <a:pt x="205" y="201"/>
                    <a:pt x="223" y="201"/>
                    <a:pt x="232" y="201"/>
                  </a:cubicBezTo>
                  <a:cubicBezTo>
                    <a:pt x="250" y="192"/>
                    <a:pt x="268" y="183"/>
                    <a:pt x="268" y="174"/>
                  </a:cubicBezTo>
                  <a:cubicBezTo>
                    <a:pt x="285" y="147"/>
                    <a:pt x="277" y="103"/>
                    <a:pt x="250" y="85"/>
                  </a:cubicBezTo>
                  <a:cubicBezTo>
                    <a:pt x="196" y="58"/>
                    <a:pt x="143" y="31"/>
                    <a:pt x="98" y="5"/>
                  </a:cubicBezTo>
                  <a:cubicBezTo>
                    <a:pt x="86" y="5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4416688" y="3762599"/>
              <a:ext cx="17244" cy="14781"/>
            </a:xfrm>
            <a:custGeom>
              <a:avLst/>
              <a:gdLst/>
              <a:ahLst/>
              <a:cxnLst/>
              <a:rect l="l" t="t" r="r" b="b"/>
              <a:pathLst>
                <a:path w="189" h="162" extrusionOk="0">
                  <a:moveTo>
                    <a:pt x="54" y="0"/>
                  </a:moveTo>
                  <a:cubicBezTo>
                    <a:pt x="45" y="9"/>
                    <a:pt x="36" y="9"/>
                    <a:pt x="28" y="18"/>
                  </a:cubicBezTo>
                  <a:cubicBezTo>
                    <a:pt x="19" y="18"/>
                    <a:pt x="19" y="27"/>
                    <a:pt x="10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54"/>
                    <a:pt x="1" y="72"/>
                    <a:pt x="10" y="81"/>
                  </a:cubicBezTo>
                  <a:cubicBezTo>
                    <a:pt x="10" y="81"/>
                    <a:pt x="10" y="90"/>
                    <a:pt x="10" y="99"/>
                  </a:cubicBezTo>
                  <a:cubicBezTo>
                    <a:pt x="19" y="108"/>
                    <a:pt x="28" y="108"/>
                    <a:pt x="36" y="116"/>
                  </a:cubicBezTo>
                  <a:cubicBezTo>
                    <a:pt x="54" y="125"/>
                    <a:pt x="72" y="143"/>
                    <a:pt x="90" y="152"/>
                  </a:cubicBezTo>
                  <a:cubicBezTo>
                    <a:pt x="99" y="161"/>
                    <a:pt x="108" y="161"/>
                    <a:pt x="117" y="161"/>
                  </a:cubicBezTo>
                  <a:lnTo>
                    <a:pt x="143" y="161"/>
                  </a:lnTo>
                  <a:cubicBezTo>
                    <a:pt x="152" y="161"/>
                    <a:pt x="152" y="152"/>
                    <a:pt x="161" y="152"/>
                  </a:cubicBezTo>
                  <a:cubicBezTo>
                    <a:pt x="170" y="143"/>
                    <a:pt x="170" y="143"/>
                    <a:pt x="179" y="134"/>
                  </a:cubicBezTo>
                  <a:cubicBezTo>
                    <a:pt x="179" y="125"/>
                    <a:pt x="179" y="125"/>
                    <a:pt x="179" y="116"/>
                  </a:cubicBezTo>
                  <a:cubicBezTo>
                    <a:pt x="188" y="108"/>
                    <a:pt x="188" y="99"/>
                    <a:pt x="179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0" y="63"/>
                    <a:pt x="161" y="54"/>
                    <a:pt x="152" y="45"/>
                  </a:cubicBezTo>
                  <a:cubicBezTo>
                    <a:pt x="135" y="36"/>
                    <a:pt x="117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4388222" y="3723549"/>
              <a:ext cx="24543" cy="16970"/>
            </a:xfrm>
            <a:custGeom>
              <a:avLst/>
              <a:gdLst/>
              <a:ahLst/>
              <a:cxnLst/>
              <a:rect l="l" t="t" r="r" b="b"/>
              <a:pathLst>
                <a:path w="269" h="186" extrusionOk="0">
                  <a:moveTo>
                    <a:pt x="54" y="0"/>
                  </a:moveTo>
                  <a:cubicBezTo>
                    <a:pt x="36" y="9"/>
                    <a:pt x="18" y="18"/>
                    <a:pt x="18" y="36"/>
                  </a:cubicBezTo>
                  <a:cubicBezTo>
                    <a:pt x="9" y="45"/>
                    <a:pt x="1" y="63"/>
                    <a:pt x="9" y="81"/>
                  </a:cubicBezTo>
                  <a:cubicBezTo>
                    <a:pt x="9" y="89"/>
                    <a:pt x="18" y="107"/>
                    <a:pt x="36" y="116"/>
                  </a:cubicBezTo>
                  <a:lnTo>
                    <a:pt x="170" y="179"/>
                  </a:lnTo>
                  <a:lnTo>
                    <a:pt x="197" y="179"/>
                  </a:lnTo>
                  <a:cubicBezTo>
                    <a:pt x="201" y="183"/>
                    <a:pt x="206" y="185"/>
                    <a:pt x="210" y="185"/>
                  </a:cubicBezTo>
                  <a:cubicBezTo>
                    <a:pt x="215" y="185"/>
                    <a:pt x="219" y="183"/>
                    <a:pt x="224" y="179"/>
                  </a:cubicBezTo>
                  <a:cubicBezTo>
                    <a:pt x="232" y="179"/>
                    <a:pt x="250" y="170"/>
                    <a:pt x="259" y="152"/>
                  </a:cubicBezTo>
                  <a:cubicBezTo>
                    <a:pt x="268" y="134"/>
                    <a:pt x="268" y="125"/>
                    <a:pt x="259" y="107"/>
                  </a:cubicBezTo>
                  <a:cubicBezTo>
                    <a:pt x="259" y="89"/>
                    <a:pt x="250" y="72"/>
                    <a:pt x="232" y="72"/>
                  </a:cubicBezTo>
                  <a:cubicBezTo>
                    <a:pt x="188" y="45"/>
                    <a:pt x="143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4363771" y="3944890"/>
              <a:ext cx="17244" cy="13138"/>
            </a:xfrm>
            <a:custGeom>
              <a:avLst/>
              <a:gdLst/>
              <a:ahLst/>
              <a:cxnLst/>
              <a:rect l="l" t="t" r="r" b="b"/>
              <a:pathLst>
                <a:path w="189" h="144" extrusionOk="0">
                  <a:moveTo>
                    <a:pt x="54" y="1"/>
                  </a:moveTo>
                  <a:cubicBezTo>
                    <a:pt x="45" y="1"/>
                    <a:pt x="37" y="10"/>
                    <a:pt x="37" y="10"/>
                  </a:cubicBezTo>
                  <a:cubicBezTo>
                    <a:pt x="28" y="19"/>
                    <a:pt x="19" y="19"/>
                    <a:pt x="19" y="28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0" y="90"/>
                    <a:pt x="10" y="99"/>
                  </a:cubicBezTo>
                  <a:cubicBezTo>
                    <a:pt x="19" y="99"/>
                    <a:pt x="19" y="99"/>
                    <a:pt x="19" y="108"/>
                  </a:cubicBezTo>
                  <a:cubicBezTo>
                    <a:pt x="28" y="117"/>
                    <a:pt x="37" y="117"/>
                    <a:pt x="45" y="126"/>
                  </a:cubicBezTo>
                  <a:cubicBezTo>
                    <a:pt x="63" y="126"/>
                    <a:pt x="90" y="135"/>
                    <a:pt x="108" y="143"/>
                  </a:cubicBezTo>
                  <a:lnTo>
                    <a:pt x="135" y="143"/>
                  </a:lnTo>
                  <a:cubicBezTo>
                    <a:pt x="135" y="143"/>
                    <a:pt x="144" y="143"/>
                    <a:pt x="153" y="135"/>
                  </a:cubicBezTo>
                  <a:cubicBezTo>
                    <a:pt x="161" y="135"/>
                    <a:pt x="170" y="126"/>
                    <a:pt x="170" y="117"/>
                  </a:cubicBezTo>
                  <a:cubicBezTo>
                    <a:pt x="179" y="117"/>
                    <a:pt x="179" y="108"/>
                    <a:pt x="179" y="99"/>
                  </a:cubicBezTo>
                  <a:cubicBezTo>
                    <a:pt x="179" y="99"/>
                    <a:pt x="179" y="90"/>
                    <a:pt x="188" y="81"/>
                  </a:cubicBezTo>
                  <a:cubicBezTo>
                    <a:pt x="188" y="72"/>
                    <a:pt x="179" y="63"/>
                    <a:pt x="179" y="54"/>
                  </a:cubicBezTo>
                  <a:cubicBezTo>
                    <a:pt x="170" y="45"/>
                    <a:pt x="170" y="45"/>
                    <a:pt x="170" y="36"/>
                  </a:cubicBezTo>
                  <a:cubicBezTo>
                    <a:pt x="161" y="36"/>
                    <a:pt x="153" y="28"/>
                    <a:pt x="135" y="28"/>
                  </a:cubicBezTo>
                  <a:cubicBezTo>
                    <a:pt x="117" y="19"/>
                    <a:pt x="99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4276731" y="4117510"/>
              <a:ext cx="27736" cy="14507"/>
            </a:xfrm>
            <a:custGeom>
              <a:avLst/>
              <a:gdLst/>
              <a:ahLst/>
              <a:cxnLst/>
              <a:rect l="l" t="t" r="r" b="b"/>
              <a:pathLst>
                <a:path w="304" h="159" extrusionOk="0">
                  <a:moveTo>
                    <a:pt x="81" y="0"/>
                  </a:moveTo>
                  <a:cubicBezTo>
                    <a:pt x="63" y="0"/>
                    <a:pt x="45" y="0"/>
                    <a:pt x="36" y="9"/>
                  </a:cubicBezTo>
                  <a:cubicBezTo>
                    <a:pt x="18" y="18"/>
                    <a:pt x="9" y="27"/>
                    <a:pt x="9" y="45"/>
                  </a:cubicBezTo>
                  <a:cubicBezTo>
                    <a:pt x="0" y="71"/>
                    <a:pt x="18" y="116"/>
                    <a:pt x="45" y="116"/>
                  </a:cubicBezTo>
                  <a:cubicBezTo>
                    <a:pt x="107" y="134"/>
                    <a:pt x="170" y="143"/>
                    <a:pt x="223" y="152"/>
                  </a:cubicBezTo>
                  <a:cubicBezTo>
                    <a:pt x="232" y="156"/>
                    <a:pt x="241" y="158"/>
                    <a:pt x="249" y="158"/>
                  </a:cubicBezTo>
                  <a:cubicBezTo>
                    <a:pt x="257" y="158"/>
                    <a:pt x="264" y="156"/>
                    <a:pt x="268" y="152"/>
                  </a:cubicBezTo>
                  <a:cubicBezTo>
                    <a:pt x="286" y="143"/>
                    <a:pt x="295" y="125"/>
                    <a:pt x="304" y="116"/>
                  </a:cubicBezTo>
                  <a:cubicBezTo>
                    <a:pt x="304" y="80"/>
                    <a:pt x="295" y="45"/>
                    <a:pt x="259" y="36"/>
                  </a:cubicBezTo>
                  <a:cubicBezTo>
                    <a:pt x="197" y="27"/>
                    <a:pt x="143" y="9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4287314" y="4040780"/>
              <a:ext cx="30200" cy="16788"/>
            </a:xfrm>
            <a:custGeom>
              <a:avLst/>
              <a:gdLst/>
              <a:ahLst/>
              <a:cxnLst/>
              <a:rect l="l" t="t" r="r" b="b"/>
              <a:pathLst>
                <a:path w="331" h="184" extrusionOk="0">
                  <a:moveTo>
                    <a:pt x="66" y="0"/>
                  </a:moveTo>
                  <a:cubicBezTo>
                    <a:pt x="42" y="0"/>
                    <a:pt x="17" y="17"/>
                    <a:pt x="9" y="47"/>
                  </a:cubicBezTo>
                  <a:cubicBezTo>
                    <a:pt x="0" y="83"/>
                    <a:pt x="18" y="109"/>
                    <a:pt x="54" y="127"/>
                  </a:cubicBezTo>
                  <a:cubicBezTo>
                    <a:pt x="116" y="145"/>
                    <a:pt x="179" y="163"/>
                    <a:pt x="241" y="181"/>
                  </a:cubicBezTo>
                  <a:cubicBezTo>
                    <a:pt x="247" y="182"/>
                    <a:pt x="253" y="183"/>
                    <a:pt x="259" y="183"/>
                  </a:cubicBezTo>
                  <a:cubicBezTo>
                    <a:pt x="288" y="183"/>
                    <a:pt x="314" y="166"/>
                    <a:pt x="321" y="136"/>
                  </a:cubicBezTo>
                  <a:cubicBezTo>
                    <a:pt x="330" y="101"/>
                    <a:pt x="313" y="74"/>
                    <a:pt x="277" y="65"/>
                  </a:cubicBezTo>
                  <a:lnTo>
                    <a:pt x="81" y="2"/>
                  </a:lnTo>
                  <a:cubicBezTo>
                    <a:pt x="76" y="1"/>
                    <a:pt x="71" y="0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4344246" y="4149169"/>
              <a:ext cx="20437" cy="12956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81" y="1"/>
                  </a:moveTo>
                  <a:cubicBezTo>
                    <a:pt x="63" y="1"/>
                    <a:pt x="45" y="1"/>
                    <a:pt x="36" y="10"/>
                  </a:cubicBezTo>
                  <a:cubicBezTo>
                    <a:pt x="19" y="19"/>
                    <a:pt x="10" y="28"/>
                    <a:pt x="1" y="46"/>
                  </a:cubicBezTo>
                  <a:cubicBezTo>
                    <a:pt x="1" y="63"/>
                    <a:pt x="1" y="81"/>
                    <a:pt x="10" y="90"/>
                  </a:cubicBezTo>
                  <a:cubicBezTo>
                    <a:pt x="19" y="108"/>
                    <a:pt x="36" y="117"/>
                    <a:pt x="45" y="117"/>
                  </a:cubicBezTo>
                  <a:cubicBezTo>
                    <a:pt x="81" y="126"/>
                    <a:pt x="117" y="135"/>
                    <a:pt x="144" y="135"/>
                  </a:cubicBezTo>
                  <a:cubicBezTo>
                    <a:pt x="152" y="139"/>
                    <a:pt x="161" y="141"/>
                    <a:pt x="169" y="141"/>
                  </a:cubicBezTo>
                  <a:cubicBezTo>
                    <a:pt x="177" y="141"/>
                    <a:pt x="184" y="139"/>
                    <a:pt x="188" y="135"/>
                  </a:cubicBezTo>
                  <a:cubicBezTo>
                    <a:pt x="206" y="126"/>
                    <a:pt x="215" y="108"/>
                    <a:pt x="224" y="99"/>
                  </a:cubicBezTo>
                  <a:cubicBezTo>
                    <a:pt x="224" y="81"/>
                    <a:pt x="224" y="63"/>
                    <a:pt x="215" y="46"/>
                  </a:cubicBezTo>
                  <a:cubicBezTo>
                    <a:pt x="206" y="37"/>
                    <a:pt x="197" y="28"/>
                    <a:pt x="179" y="19"/>
                  </a:cubicBezTo>
                  <a:cubicBezTo>
                    <a:pt x="144" y="19"/>
                    <a:pt x="117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4353187" y="4065414"/>
              <a:ext cx="14781" cy="1140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63" y="0"/>
                  </a:moveTo>
                  <a:cubicBezTo>
                    <a:pt x="54" y="0"/>
                    <a:pt x="46" y="9"/>
                    <a:pt x="37" y="9"/>
                  </a:cubicBezTo>
                  <a:cubicBezTo>
                    <a:pt x="37" y="9"/>
                    <a:pt x="28" y="18"/>
                    <a:pt x="19" y="18"/>
                  </a:cubicBezTo>
                  <a:cubicBezTo>
                    <a:pt x="10" y="27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1"/>
                    <a:pt x="1" y="80"/>
                    <a:pt x="1" y="80"/>
                  </a:cubicBezTo>
                  <a:cubicBezTo>
                    <a:pt x="10" y="89"/>
                    <a:pt x="10" y="98"/>
                    <a:pt x="19" y="107"/>
                  </a:cubicBezTo>
                  <a:cubicBezTo>
                    <a:pt x="28" y="116"/>
                    <a:pt x="28" y="116"/>
                    <a:pt x="37" y="116"/>
                  </a:cubicBezTo>
                  <a:cubicBezTo>
                    <a:pt x="46" y="125"/>
                    <a:pt x="54" y="125"/>
                    <a:pt x="63" y="125"/>
                  </a:cubicBezTo>
                  <a:lnTo>
                    <a:pt x="126" y="125"/>
                  </a:lnTo>
                  <a:cubicBezTo>
                    <a:pt x="135" y="116"/>
                    <a:pt x="144" y="116"/>
                    <a:pt x="144" y="107"/>
                  </a:cubicBezTo>
                  <a:cubicBezTo>
                    <a:pt x="153" y="107"/>
                    <a:pt x="153" y="98"/>
                    <a:pt x="161" y="89"/>
                  </a:cubicBezTo>
                  <a:cubicBezTo>
                    <a:pt x="161" y="80"/>
                    <a:pt x="161" y="71"/>
                    <a:pt x="161" y="63"/>
                  </a:cubicBezTo>
                  <a:cubicBezTo>
                    <a:pt x="161" y="63"/>
                    <a:pt x="161" y="54"/>
                    <a:pt x="161" y="54"/>
                  </a:cubicBezTo>
                  <a:cubicBezTo>
                    <a:pt x="161" y="36"/>
                    <a:pt x="153" y="27"/>
                    <a:pt x="144" y="18"/>
                  </a:cubicBezTo>
                  <a:lnTo>
                    <a:pt x="135" y="9"/>
                  </a:lnTo>
                  <a:cubicBezTo>
                    <a:pt x="126" y="9"/>
                    <a:pt x="11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4271804" y="4218418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0"/>
                  </a:moveTo>
                  <a:cubicBezTo>
                    <a:pt x="45" y="0"/>
                    <a:pt x="28" y="9"/>
                    <a:pt x="19" y="18"/>
                  </a:cubicBezTo>
                  <a:cubicBezTo>
                    <a:pt x="10" y="27"/>
                    <a:pt x="1" y="45"/>
                    <a:pt x="1" y="63"/>
                  </a:cubicBezTo>
                  <a:cubicBezTo>
                    <a:pt x="1" y="72"/>
                    <a:pt x="10" y="89"/>
                    <a:pt x="19" y="98"/>
                  </a:cubicBezTo>
                  <a:cubicBezTo>
                    <a:pt x="28" y="116"/>
                    <a:pt x="45" y="116"/>
                    <a:pt x="63" y="116"/>
                  </a:cubicBezTo>
                  <a:lnTo>
                    <a:pt x="179" y="116"/>
                  </a:lnTo>
                  <a:cubicBezTo>
                    <a:pt x="197" y="116"/>
                    <a:pt x="215" y="116"/>
                    <a:pt x="224" y="98"/>
                  </a:cubicBezTo>
                  <a:cubicBezTo>
                    <a:pt x="233" y="89"/>
                    <a:pt x="242" y="72"/>
                    <a:pt x="242" y="63"/>
                  </a:cubicBezTo>
                  <a:cubicBezTo>
                    <a:pt x="242" y="45"/>
                    <a:pt x="233" y="27"/>
                    <a:pt x="224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4275088" y="4307101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1"/>
                  </a:moveTo>
                  <a:cubicBezTo>
                    <a:pt x="45" y="1"/>
                    <a:pt x="36" y="1"/>
                    <a:pt x="18" y="18"/>
                  </a:cubicBezTo>
                  <a:cubicBezTo>
                    <a:pt x="9" y="27"/>
                    <a:pt x="0" y="45"/>
                    <a:pt x="0" y="54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17"/>
                  </a:cubicBezTo>
                  <a:lnTo>
                    <a:pt x="179" y="117"/>
                  </a:lnTo>
                  <a:cubicBezTo>
                    <a:pt x="197" y="117"/>
                    <a:pt x="215" y="117"/>
                    <a:pt x="224" y="99"/>
                  </a:cubicBezTo>
                  <a:cubicBezTo>
                    <a:pt x="232" y="90"/>
                    <a:pt x="241" y="72"/>
                    <a:pt x="241" y="54"/>
                  </a:cubicBezTo>
                  <a:cubicBezTo>
                    <a:pt x="241" y="45"/>
                    <a:pt x="232" y="27"/>
                    <a:pt x="224" y="18"/>
                  </a:cubicBezTo>
                  <a:cubicBezTo>
                    <a:pt x="215" y="1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4330469" y="4342136"/>
              <a:ext cx="13047" cy="11496"/>
            </a:xfrm>
            <a:custGeom>
              <a:avLst/>
              <a:gdLst/>
              <a:ahLst/>
              <a:cxnLst/>
              <a:rect l="l" t="t" r="r" b="b"/>
              <a:pathLst>
                <a:path w="143" h="126" extrusionOk="0">
                  <a:moveTo>
                    <a:pt x="63" y="0"/>
                  </a:moveTo>
                  <a:cubicBezTo>
                    <a:pt x="54" y="0"/>
                    <a:pt x="45" y="0"/>
                    <a:pt x="36" y="9"/>
                  </a:cubicBezTo>
                  <a:cubicBezTo>
                    <a:pt x="27" y="9"/>
                    <a:pt x="18" y="18"/>
                    <a:pt x="18" y="18"/>
                  </a:cubicBezTo>
                  <a:cubicBezTo>
                    <a:pt x="9" y="27"/>
                    <a:pt x="9" y="36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72"/>
                    <a:pt x="0" y="80"/>
                  </a:cubicBezTo>
                  <a:cubicBezTo>
                    <a:pt x="0" y="89"/>
                    <a:pt x="9" y="98"/>
                    <a:pt x="18" y="107"/>
                  </a:cubicBezTo>
                  <a:lnTo>
                    <a:pt x="27" y="116"/>
                  </a:lnTo>
                  <a:cubicBezTo>
                    <a:pt x="36" y="125"/>
                    <a:pt x="45" y="125"/>
                    <a:pt x="63" y="125"/>
                  </a:cubicBezTo>
                  <a:lnTo>
                    <a:pt x="80" y="125"/>
                  </a:lnTo>
                  <a:cubicBezTo>
                    <a:pt x="89" y="125"/>
                    <a:pt x="98" y="125"/>
                    <a:pt x="107" y="116"/>
                  </a:cubicBezTo>
                  <a:cubicBezTo>
                    <a:pt x="107" y="116"/>
                    <a:pt x="116" y="116"/>
                    <a:pt x="125" y="107"/>
                  </a:cubicBezTo>
                  <a:cubicBezTo>
                    <a:pt x="125" y="98"/>
                    <a:pt x="134" y="98"/>
                    <a:pt x="134" y="89"/>
                  </a:cubicBezTo>
                  <a:cubicBezTo>
                    <a:pt x="143" y="80"/>
                    <a:pt x="143" y="72"/>
                    <a:pt x="143" y="63"/>
                  </a:cubicBezTo>
                  <a:cubicBezTo>
                    <a:pt x="143" y="54"/>
                    <a:pt x="143" y="54"/>
                    <a:pt x="143" y="45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07" y="9"/>
                  </a:lnTo>
                  <a:cubicBezTo>
                    <a:pt x="98" y="0"/>
                    <a:pt x="8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4341053" y="4278635"/>
              <a:ext cx="23631" cy="14689"/>
            </a:xfrm>
            <a:custGeom>
              <a:avLst/>
              <a:gdLst/>
              <a:ahLst/>
              <a:cxnLst/>
              <a:rect l="l" t="t" r="r" b="b"/>
              <a:pathLst>
                <a:path w="259" h="161" extrusionOk="0">
                  <a:moveTo>
                    <a:pt x="179" y="0"/>
                  </a:moveTo>
                  <a:cubicBezTo>
                    <a:pt x="134" y="18"/>
                    <a:pt x="89" y="27"/>
                    <a:pt x="45" y="36"/>
                  </a:cubicBezTo>
                  <a:cubicBezTo>
                    <a:pt x="27" y="45"/>
                    <a:pt x="18" y="54"/>
                    <a:pt x="9" y="63"/>
                  </a:cubicBezTo>
                  <a:cubicBezTo>
                    <a:pt x="0" y="81"/>
                    <a:pt x="0" y="99"/>
                    <a:pt x="0" y="116"/>
                  </a:cubicBezTo>
                  <a:cubicBezTo>
                    <a:pt x="9" y="143"/>
                    <a:pt x="45" y="161"/>
                    <a:pt x="80" y="161"/>
                  </a:cubicBezTo>
                  <a:cubicBezTo>
                    <a:pt x="125" y="143"/>
                    <a:pt x="170" y="134"/>
                    <a:pt x="214" y="125"/>
                  </a:cubicBezTo>
                  <a:cubicBezTo>
                    <a:pt x="232" y="116"/>
                    <a:pt x="241" y="107"/>
                    <a:pt x="250" y="99"/>
                  </a:cubicBezTo>
                  <a:cubicBezTo>
                    <a:pt x="259" y="81"/>
                    <a:pt x="259" y="63"/>
                    <a:pt x="259" y="45"/>
                  </a:cubicBezTo>
                  <a:cubicBezTo>
                    <a:pt x="250" y="18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4289777" y="4390126"/>
              <a:ext cx="32572" cy="13229"/>
            </a:xfrm>
            <a:custGeom>
              <a:avLst/>
              <a:gdLst/>
              <a:ahLst/>
              <a:cxnLst/>
              <a:rect l="l" t="t" r="r" b="b"/>
              <a:pathLst>
                <a:path w="357" h="145" extrusionOk="0">
                  <a:moveTo>
                    <a:pt x="294" y="1"/>
                  </a:moveTo>
                  <a:cubicBezTo>
                    <a:pt x="214" y="9"/>
                    <a:pt x="134" y="18"/>
                    <a:pt x="63" y="27"/>
                  </a:cubicBezTo>
                  <a:cubicBezTo>
                    <a:pt x="45" y="27"/>
                    <a:pt x="27" y="27"/>
                    <a:pt x="18" y="45"/>
                  </a:cubicBezTo>
                  <a:cubicBezTo>
                    <a:pt x="9" y="54"/>
                    <a:pt x="0" y="72"/>
                    <a:pt x="0" y="81"/>
                  </a:cubicBezTo>
                  <a:cubicBezTo>
                    <a:pt x="0" y="113"/>
                    <a:pt x="21" y="145"/>
                    <a:pt x="52" y="145"/>
                  </a:cubicBezTo>
                  <a:cubicBezTo>
                    <a:pt x="55" y="145"/>
                    <a:pt x="59" y="144"/>
                    <a:pt x="63" y="143"/>
                  </a:cubicBezTo>
                  <a:cubicBezTo>
                    <a:pt x="134" y="134"/>
                    <a:pt x="214" y="134"/>
                    <a:pt x="294" y="125"/>
                  </a:cubicBezTo>
                  <a:cubicBezTo>
                    <a:pt x="312" y="117"/>
                    <a:pt x="321" y="117"/>
                    <a:pt x="339" y="108"/>
                  </a:cubicBezTo>
                  <a:cubicBezTo>
                    <a:pt x="348" y="90"/>
                    <a:pt x="357" y="72"/>
                    <a:pt x="357" y="63"/>
                  </a:cubicBezTo>
                  <a:cubicBezTo>
                    <a:pt x="348" y="27"/>
                    <a:pt x="330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4359756" y="4384287"/>
              <a:ext cx="31842" cy="16697"/>
            </a:xfrm>
            <a:custGeom>
              <a:avLst/>
              <a:gdLst/>
              <a:ahLst/>
              <a:cxnLst/>
              <a:rect l="l" t="t" r="r" b="b"/>
              <a:pathLst>
                <a:path w="349" h="183" extrusionOk="0">
                  <a:moveTo>
                    <a:pt x="279" y="0"/>
                  </a:moveTo>
                  <a:cubicBezTo>
                    <a:pt x="275" y="0"/>
                    <a:pt x="272" y="1"/>
                    <a:pt x="268" y="2"/>
                  </a:cubicBezTo>
                  <a:lnTo>
                    <a:pt x="54" y="65"/>
                  </a:lnTo>
                  <a:cubicBezTo>
                    <a:pt x="18" y="73"/>
                    <a:pt x="0" y="109"/>
                    <a:pt x="9" y="136"/>
                  </a:cubicBezTo>
                  <a:cubicBezTo>
                    <a:pt x="17" y="165"/>
                    <a:pt x="42" y="183"/>
                    <a:pt x="66" y="183"/>
                  </a:cubicBezTo>
                  <a:cubicBezTo>
                    <a:pt x="71" y="183"/>
                    <a:pt x="76" y="182"/>
                    <a:pt x="81" y="181"/>
                  </a:cubicBezTo>
                  <a:cubicBezTo>
                    <a:pt x="152" y="163"/>
                    <a:pt x="223" y="145"/>
                    <a:pt x="295" y="127"/>
                  </a:cubicBezTo>
                  <a:cubicBezTo>
                    <a:pt x="330" y="118"/>
                    <a:pt x="348" y="82"/>
                    <a:pt x="339" y="47"/>
                  </a:cubicBezTo>
                  <a:cubicBezTo>
                    <a:pt x="332" y="24"/>
                    <a:pt x="304" y="0"/>
                    <a:pt x="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4367876" y="4319326"/>
              <a:ext cx="16332" cy="11496"/>
            </a:xfrm>
            <a:custGeom>
              <a:avLst/>
              <a:gdLst/>
              <a:ahLst/>
              <a:cxnLst/>
              <a:rect l="l" t="t" r="r" b="b"/>
              <a:pathLst>
                <a:path w="179" h="126" extrusionOk="0">
                  <a:moveTo>
                    <a:pt x="36" y="0"/>
                  </a:moveTo>
                  <a:cubicBezTo>
                    <a:pt x="27" y="9"/>
                    <a:pt x="18" y="9"/>
                    <a:pt x="18" y="18"/>
                  </a:cubicBezTo>
                  <a:cubicBezTo>
                    <a:pt x="9" y="18"/>
                    <a:pt x="0" y="27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9" y="99"/>
                    <a:pt x="18" y="107"/>
                  </a:cubicBezTo>
                  <a:lnTo>
                    <a:pt x="27" y="116"/>
                  </a:lnTo>
                  <a:cubicBezTo>
                    <a:pt x="36" y="116"/>
                    <a:pt x="45" y="125"/>
                    <a:pt x="54" y="125"/>
                  </a:cubicBezTo>
                  <a:lnTo>
                    <a:pt x="116" y="125"/>
                  </a:lnTo>
                  <a:cubicBezTo>
                    <a:pt x="125" y="125"/>
                    <a:pt x="134" y="116"/>
                    <a:pt x="143" y="116"/>
                  </a:cubicBezTo>
                  <a:cubicBezTo>
                    <a:pt x="143" y="116"/>
                    <a:pt x="152" y="107"/>
                    <a:pt x="161" y="107"/>
                  </a:cubicBezTo>
                  <a:cubicBezTo>
                    <a:pt x="161" y="99"/>
                    <a:pt x="170" y="90"/>
                    <a:pt x="170" y="81"/>
                  </a:cubicBezTo>
                  <a:cubicBezTo>
                    <a:pt x="179" y="81"/>
                    <a:pt x="179" y="72"/>
                    <a:pt x="179" y="63"/>
                  </a:cubicBezTo>
                  <a:cubicBezTo>
                    <a:pt x="179" y="54"/>
                    <a:pt x="179" y="54"/>
                    <a:pt x="179" y="45"/>
                  </a:cubicBezTo>
                  <a:cubicBezTo>
                    <a:pt x="170" y="36"/>
                    <a:pt x="170" y="27"/>
                    <a:pt x="161" y="18"/>
                  </a:cubicBezTo>
                  <a:cubicBezTo>
                    <a:pt x="152" y="18"/>
                    <a:pt x="152" y="9"/>
                    <a:pt x="143" y="9"/>
                  </a:cubicBezTo>
                  <a:cubicBezTo>
                    <a:pt x="134" y="0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4344246" y="4416950"/>
              <a:ext cx="26185" cy="10675"/>
            </a:xfrm>
            <a:custGeom>
              <a:avLst/>
              <a:gdLst/>
              <a:ahLst/>
              <a:cxnLst/>
              <a:rect l="l" t="t" r="r" b="b"/>
              <a:pathLst>
                <a:path w="287" h="117" extrusionOk="0">
                  <a:moveTo>
                    <a:pt x="63" y="1"/>
                  </a:moveTo>
                  <a:cubicBezTo>
                    <a:pt x="36" y="1"/>
                    <a:pt x="1" y="28"/>
                    <a:pt x="1" y="63"/>
                  </a:cubicBezTo>
                  <a:cubicBezTo>
                    <a:pt x="1" y="90"/>
                    <a:pt x="28" y="117"/>
                    <a:pt x="63" y="117"/>
                  </a:cubicBezTo>
                  <a:lnTo>
                    <a:pt x="224" y="117"/>
                  </a:lnTo>
                  <a:cubicBezTo>
                    <a:pt x="251" y="117"/>
                    <a:pt x="286" y="90"/>
                    <a:pt x="277" y="63"/>
                  </a:cubicBezTo>
                  <a:cubicBezTo>
                    <a:pt x="277" y="28"/>
                    <a:pt x="251" y="1"/>
                    <a:pt x="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4330469" y="4480451"/>
              <a:ext cx="21988" cy="16423"/>
            </a:xfrm>
            <a:custGeom>
              <a:avLst/>
              <a:gdLst/>
              <a:ahLst/>
              <a:cxnLst/>
              <a:rect l="l" t="t" r="r" b="b"/>
              <a:pathLst>
                <a:path w="241" h="180" extrusionOk="0">
                  <a:moveTo>
                    <a:pt x="179" y="1"/>
                  </a:moveTo>
                  <a:cubicBezTo>
                    <a:pt x="170" y="1"/>
                    <a:pt x="152" y="1"/>
                    <a:pt x="143" y="10"/>
                  </a:cubicBezTo>
                  <a:cubicBezTo>
                    <a:pt x="107" y="28"/>
                    <a:pt x="71" y="45"/>
                    <a:pt x="27" y="63"/>
                  </a:cubicBezTo>
                  <a:cubicBezTo>
                    <a:pt x="18" y="72"/>
                    <a:pt x="0" y="90"/>
                    <a:pt x="0" y="99"/>
                  </a:cubicBezTo>
                  <a:cubicBezTo>
                    <a:pt x="0" y="117"/>
                    <a:pt x="0" y="135"/>
                    <a:pt x="9" y="152"/>
                  </a:cubicBezTo>
                  <a:cubicBezTo>
                    <a:pt x="18" y="161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1" y="179"/>
                    <a:pt x="80" y="179"/>
                    <a:pt x="89" y="170"/>
                  </a:cubicBezTo>
                  <a:lnTo>
                    <a:pt x="205" y="117"/>
                  </a:lnTo>
                  <a:cubicBezTo>
                    <a:pt x="223" y="108"/>
                    <a:pt x="232" y="90"/>
                    <a:pt x="232" y="81"/>
                  </a:cubicBezTo>
                  <a:cubicBezTo>
                    <a:pt x="241" y="63"/>
                    <a:pt x="241" y="45"/>
                    <a:pt x="232" y="36"/>
                  </a:cubicBezTo>
                  <a:cubicBezTo>
                    <a:pt x="223" y="19"/>
                    <a:pt x="205" y="10"/>
                    <a:pt x="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4377639" y="4451985"/>
              <a:ext cx="21258" cy="14781"/>
            </a:xfrm>
            <a:custGeom>
              <a:avLst/>
              <a:gdLst/>
              <a:ahLst/>
              <a:cxnLst/>
              <a:rect l="l" t="t" r="r" b="b"/>
              <a:pathLst>
                <a:path w="233" h="162" extrusionOk="0">
                  <a:moveTo>
                    <a:pt x="152" y="1"/>
                  </a:moveTo>
                  <a:lnTo>
                    <a:pt x="54" y="45"/>
                  </a:lnTo>
                  <a:cubicBezTo>
                    <a:pt x="45" y="45"/>
                    <a:pt x="36" y="45"/>
                    <a:pt x="27" y="54"/>
                  </a:cubicBezTo>
                  <a:cubicBezTo>
                    <a:pt x="27" y="54"/>
                    <a:pt x="18" y="63"/>
                    <a:pt x="18" y="72"/>
                  </a:cubicBezTo>
                  <a:cubicBezTo>
                    <a:pt x="9" y="81"/>
                    <a:pt x="1" y="108"/>
                    <a:pt x="9" y="117"/>
                  </a:cubicBezTo>
                  <a:cubicBezTo>
                    <a:pt x="9" y="134"/>
                    <a:pt x="18" y="143"/>
                    <a:pt x="36" y="152"/>
                  </a:cubicBezTo>
                  <a:cubicBezTo>
                    <a:pt x="45" y="161"/>
                    <a:pt x="45" y="161"/>
                    <a:pt x="54" y="161"/>
                  </a:cubicBezTo>
                  <a:lnTo>
                    <a:pt x="81" y="161"/>
                  </a:lnTo>
                  <a:cubicBezTo>
                    <a:pt x="117" y="152"/>
                    <a:pt x="152" y="134"/>
                    <a:pt x="179" y="125"/>
                  </a:cubicBezTo>
                  <a:cubicBezTo>
                    <a:pt x="188" y="117"/>
                    <a:pt x="197" y="117"/>
                    <a:pt x="206" y="108"/>
                  </a:cubicBezTo>
                  <a:cubicBezTo>
                    <a:pt x="206" y="108"/>
                    <a:pt x="215" y="99"/>
                    <a:pt x="215" y="99"/>
                  </a:cubicBezTo>
                  <a:cubicBezTo>
                    <a:pt x="224" y="81"/>
                    <a:pt x="232" y="63"/>
                    <a:pt x="224" y="45"/>
                  </a:cubicBezTo>
                  <a:cubicBezTo>
                    <a:pt x="215" y="36"/>
                    <a:pt x="206" y="18"/>
                    <a:pt x="197" y="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4413495" y="4484556"/>
              <a:ext cx="17153" cy="13959"/>
            </a:xfrm>
            <a:custGeom>
              <a:avLst/>
              <a:gdLst/>
              <a:ahLst/>
              <a:cxnLst/>
              <a:rect l="l" t="t" r="r" b="b"/>
              <a:pathLst>
                <a:path w="188" h="153" extrusionOk="0">
                  <a:moveTo>
                    <a:pt x="125" y="0"/>
                  </a:moveTo>
                  <a:cubicBezTo>
                    <a:pt x="116" y="9"/>
                    <a:pt x="98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lnTo>
                    <a:pt x="89" y="9"/>
                  </a:lnTo>
                  <a:cubicBezTo>
                    <a:pt x="71" y="27"/>
                    <a:pt x="54" y="36"/>
                    <a:pt x="36" y="45"/>
                  </a:cubicBezTo>
                  <a:cubicBezTo>
                    <a:pt x="27" y="45"/>
                    <a:pt x="18" y="54"/>
                    <a:pt x="18" y="54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7"/>
                  </a:cubicBezTo>
                  <a:cubicBezTo>
                    <a:pt x="0" y="107"/>
                    <a:pt x="9" y="116"/>
                    <a:pt x="9" y="125"/>
                  </a:cubicBezTo>
                  <a:cubicBezTo>
                    <a:pt x="9" y="134"/>
                    <a:pt x="18" y="134"/>
                    <a:pt x="18" y="134"/>
                  </a:cubicBezTo>
                  <a:cubicBezTo>
                    <a:pt x="27" y="143"/>
                    <a:pt x="36" y="152"/>
                    <a:pt x="45" y="152"/>
                  </a:cubicBezTo>
                  <a:lnTo>
                    <a:pt x="116" y="152"/>
                  </a:lnTo>
                  <a:cubicBezTo>
                    <a:pt x="125" y="134"/>
                    <a:pt x="143" y="125"/>
                    <a:pt x="152" y="116"/>
                  </a:cubicBezTo>
                  <a:lnTo>
                    <a:pt x="152" y="116"/>
                  </a:lnTo>
                  <a:cubicBezTo>
                    <a:pt x="152" y="116"/>
                    <a:pt x="152" y="116"/>
                    <a:pt x="152" y="116"/>
                  </a:cubicBezTo>
                  <a:cubicBezTo>
                    <a:pt x="161" y="116"/>
                    <a:pt x="170" y="107"/>
                    <a:pt x="170" y="107"/>
                  </a:cubicBezTo>
                  <a:cubicBezTo>
                    <a:pt x="178" y="99"/>
                    <a:pt x="178" y="90"/>
                    <a:pt x="187" y="81"/>
                  </a:cubicBezTo>
                  <a:cubicBezTo>
                    <a:pt x="187" y="72"/>
                    <a:pt x="187" y="63"/>
                    <a:pt x="187" y="54"/>
                  </a:cubicBezTo>
                  <a:cubicBezTo>
                    <a:pt x="187" y="54"/>
                    <a:pt x="178" y="45"/>
                    <a:pt x="178" y="36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1" y="18"/>
                    <a:pt x="152" y="9"/>
                    <a:pt x="143" y="9"/>
                  </a:cubicBezTo>
                  <a:cubicBezTo>
                    <a:pt x="134" y="9"/>
                    <a:pt x="125" y="9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4410210" y="4530084"/>
              <a:ext cx="17974" cy="16423"/>
            </a:xfrm>
            <a:custGeom>
              <a:avLst/>
              <a:gdLst/>
              <a:ahLst/>
              <a:cxnLst/>
              <a:rect l="l" t="t" r="r" b="b"/>
              <a:pathLst>
                <a:path w="197" h="180" extrusionOk="0">
                  <a:moveTo>
                    <a:pt x="134" y="1"/>
                  </a:moveTo>
                  <a:cubicBezTo>
                    <a:pt x="125" y="1"/>
                    <a:pt x="116" y="1"/>
                    <a:pt x="107" y="10"/>
                  </a:cubicBezTo>
                  <a:cubicBezTo>
                    <a:pt x="81" y="28"/>
                    <a:pt x="54" y="46"/>
                    <a:pt x="27" y="63"/>
                  </a:cubicBezTo>
                  <a:cubicBezTo>
                    <a:pt x="18" y="72"/>
                    <a:pt x="18" y="72"/>
                    <a:pt x="9" y="81"/>
                  </a:cubicBezTo>
                  <a:cubicBezTo>
                    <a:pt x="9" y="90"/>
                    <a:pt x="0" y="99"/>
                    <a:pt x="0" y="108"/>
                  </a:cubicBezTo>
                  <a:cubicBezTo>
                    <a:pt x="0" y="108"/>
                    <a:pt x="0" y="117"/>
                    <a:pt x="0" y="126"/>
                  </a:cubicBezTo>
                  <a:cubicBezTo>
                    <a:pt x="0" y="135"/>
                    <a:pt x="0" y="144"/>
                    <a:pt x="9" y="153"/>
                  </a:cubicBezTo>
                  <a:cubicBezTo>
                    <a:pt x="18" y="162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2" y="179"/>
                    <a:pt x="81" y="179"/>
                    <a:pt x="90" y="170"/>
                  </a:cubicBezTo>
                  <a:cubicBezTo>
                    <a:pt x="116" y="153"/>
                    <a:pt x="143" y="135"/>
                    <a:pt x="170" y="117"/>
                  </a:cubicBezTo>
                  <a:cubicBezTo>
                    <a:pt x="179" y="108"/>
                    <a:pt x="179" y="108"/>
                    <a:pt x="188" y="99"/>
                  </a:cubicBezTo>
                  <a:cubicBezTo>
                    <a:pt x="188" y="90"/>
                    <a:pt x="197" y="90"/>
                    <a:pt x="197" y="81"/>
                  </a:cubicBezTo>
                  <a:cubicBezTo>
                    <a:pt x="197" y="72"/>
                    <a:pt x="197" y="63"/>
                    <a:pt x="197" y="54"/>
                  </a:cubicBezTo>
                  <a:cubicBezTo>
                    <a:pt x="197" y="46"/>
                    <a:pt x="197" y="37"/>
                    <a:pt x="188" y="28"/>
                  </a:cubicBezTo>
                  <a:cubicBezTo>
                    <a:pt x="179" y="19"/>
                    <a:pt x="170" y="10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4378460" y="4492677"/>
              <a:ext cx="14781" cy="14781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99" y="1"/>
                  </a:moveTo>
                  <a:lnTo>
                    <a:pt x="81" y="10"/>
                  </a:lnTo>
                  <a:cubicBezTo>
                    <a:pt x="72" y="10"/>
                    <a:pt x="63" y="18"/>
                    <a:pt x="54" y="18"/>
                  </a:cubicBezTo>
                  <a:cubicBezTo>
                    <a:pt x="45" y="36"/>
                    <a:pt x="27" y="45"/>
                    <a:pt x="18" y="63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8"/>
                  </a:cubicBezTo>
                  <a:cubicBezTo>
                    <a:pt x="0" y="117"/>
                    <a:pt x="0" y="117"/>
                    <a:pt x="0" y="125"/>
                  </a:cubicBezTo>
                  <a:cubicBezTo>
                    <a:pt x="9" y="134"/>
                    <a:pt x="9" y="143"/>
                    <a:pt x="18" y="143"/>
                  </a:cubicBezTo>
                  <a:lnTo>
                    <a:pt x="27" y="161"/>
                  </a:lnTo>
                  <a:lnTo>
                    <a:pt x="72" y="161"/>
                  </a:lnTo>
                  <a:cubicBezTo>
                    <a:pt x="90" y="161"/>
                    <a:pt x="99" y="152"/>
                    <a:pt x="99" y="143"/>
                  </a:cubicBezTo>
                  <a:cubicBezTo>
                    <a:pt x="116" y="134"/>
                    <a:pt x="125" y="125"/>
                    <a:pt x="143" y="108"/>
                  </a:cubicBezTo>
                  <a:cubicBezTo>
                    <a:pt x="143" y="99"/>
                    <a:pt x="152" y="99"/>
                    <a:pt x="152" y="90"/>
                  </a:cubicBezTo>
                  <a:cubicBezTo>
                    <a:pt x="161" y="81"/>
                    <a:pt x="161" y="72"/>
                    <a:pt x="161" y="63"/>
                  </a:cubicBezTo>
                  <a:cubicBezTo>
                    <a:pt x="161" y="54"/>
                    <a:pt x="161" y="45"/>
                    <a:pt x="152" y="45"/>
                  </a:cubicBezTo>
                  <a:cubicBezTo>
                    <a:pt x="152" y="36"/>
                    <a:pt x="143" y="27"/>
                    <a:pt x="143" y="18"/>
                  </a:cubicBezTo>
                  <a:cubicBezTo>
                    <a:pt x="134" y="18"/>
                    <a:pt x="134" y="18"/>
                    <a:pt x="125" y="10"/>
                  </a:cubicBezTo>
                  <a:cubicBezTo>
                    <a:pt x="116" y="10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4406105" y="4581359"/>
              <a:ext cx="18795" cy="18886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144" y="1"/>
                  </a:moveTo>
                  <a:cubicBezTo>
                    <a:pt x="126" y="1"/>
                    <a:pt x="117" y="10"/>
                    <a:pt x="99" y="19"/>
                  </a:cubicBezTo>
                  <a:cubicBezTo>
                    <a:pt x="72" y="46"/>
                    <a:pt x="45" y="72"/>
                    <a:pt x="19" y="99"/>
                  </a:cubicBezTo>
                  <a:cubicBezTo>
                    <a:pt x="10" y="108"/>
                    <a:pt x="1" y="126"/>
                    <a:pt x="1" y="144"/>
                  </a:cubicBezTo>
                  <a:cubicBezTo>
                    <a:pt x="1" y="153"/>
                    <a:pt x="10" y="162"/>
                    <a:pt x="10" y="162"/>
                  </a:cubicBezTo>
                  <a:cubicBezTo>
                    <a:pt x="10" y="170"/>
                    <a:pt x="19" y="179"/>
                    <a:pt x="19" y="188"/>
                  </a:cubicBezTo>
                  <a:cubicBezTo>
                    <a:pt x="36" y="197"/>
                    <a:pt x="54" y="206"/>
                    <a:pt x="63" y="206"/>
                  </a:cubicBezTo>
                  <a:cubicBezTo>
                    <a:pt x="81" y="206"/>
                    <a:pt x="99" y="197"/>
                    <a:pt x="108" y="188"/>
                  </a:cubicBezTo>
                  <a:cubicBezTo>
                    <a:pt x="135" y="162"/>
                    <a:pt x="161" y="135"/>
                    <a:pt x="188" y="108"/>
                  </a:cubicBezTo>
                  <a:cubicBezTo>
                    <a:pt x="197" y="99"/>
                    <a:pt x="206" y="81"/>
                    <a:pt x="206" y="63"/>
                  </a:cubicBezTo>
                  <a:cubicBezTo>
                    <a:pt x="206" y="55"/>
                    <a:pt x="206" y="46"/>
                    <a:pt x="197" y="37"/>
                  </a:cubicBezTo>
                  <a:cubicBezTo>
                    <a:pt x="197" y="37"/>
                    <a:pt x="197" y="28"/>
                    <a:pt x="188" y="19"/>
                  </a:cubicBezTo>
                  <a:cubicBezTo>
                    <a:pt x="179" y="10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4467963" y="4583275"/>
              <a:ext cx="21258" cy="16697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157" y="0"/>
                  </a:moveTo>
                  <a:cubicBezTo>
                    <a:pt x="150" y="0"/>
                    <a:pt x="144" y="2"/>
                    <a:pt x="135" y="7"/>
                  </a:cubicBezTo>
                  <a:cubicBezTo>
                    <a:pt x="99" y="25"/>
                    <a:pt x="72" y="51"/>
                    <a:pt x="36" y="69"/>
                  </a:cubicBezTo>
                  <a:cubicBezTo>
                    <a:pt x="28" y="78"/>
                    <a:pt x="10" y="87"/>
                    <a:pt x="10" y="105"/>
                  </a:cubicBezTo>
                  <a:cubicBezTo>
                    <a:pt x="1" y="123"/>
                    <a:pt x="10" y="141"/>
                    <a:pt x="19" y="149"/>
                  </a:cubicBezTo>
                  <a:cubicBezTo>
                    <a:pt x="28" y="167"/>
                    <a:pt x="36" y="176"/>
                    <a:pt x="54" y="176"/>
                  </a:cubicBezTo>
                  <a:cubicBezTo>
                    <a:pt x="63" y="181"/>
                    <a:pt x="70" y="183"/>
                    <a:pt x="77" y="183"/>
                  </a:cubicBezTo>
                  <a:cubicBezTo>
                    <a:pt x="83" y="183"/>
                    <a:pt x="90" y="181"/>
                    <a:pt x="99" y="176"/>
                  </a:cubicBezTo>
                  <a:lnTo>
                    <a:pt x="197" y="114"/>
                  </a:lnTo>
                  <a:cubicBezTo>
                    <a:pt x="206" y="105"/>
                    <a:pt x="224" y="96"/>
                    <a:pt x="224" y="78"/>
                  </a:cubicBezTo>
                  <a:cubicBezTo>
                    <a:pt x="233" y="60"/>
                    <a:pt x="224" y="42"/>
                    <a:pt x="215" y="34"/>
                  </a:cubicBezTo>
                  <a:cubicBezTo>
                    <a:pt x="206" y="16"/>
                    <a:pt x="197" y="7"/>
                    <a:pt x="179" y="7"/>
                  </a:cubicBezTo>
                  <a:cubicBezTo>
                    <a:pt x="170" y="2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4491594" y="4656264"/>
              <a:ext cx="18795" cy="19616"/>
            </a:xfrm>
            <a:custGeom>
              <a:avLst/>
              <a:gdLst/>
              <a:ahLst/>
              <a:cxnLst/>
              <a:rect l="l" t="t" r="r" b="b"/>
              <a:pathLst>
                <a:path w="206" h="215" extrusionOk="0">
                  <a:moveTo>
                    <a:pt x="143" y="1"/>
                  </a:moveTo>
                  <a:cubicBezTo>
                    <a:pt x="125" y="1"/>
                    <a:pt x="108" y="1"/>
                    <a:pt x="99" y="19"/>
                  </a:cubicBezTo>
                  <a:cubicBezTo>
                    <a:pt x="72" y="45"/>
                    <a:pt x="45" y="81"/>
                    <a:pt x="18" y="117"/>
                  </a:cubicBezTo>
                  <a:cubicBezTo>
                    <a:pt x="18" y="117"/>
                    <a:pt x="9" y="126"/>
                    <a:pt x="9" y="135"/>
                  </a:cubicBezTo>
                  <a:cubicBezTo>
                    <a:pt x="0" y="143"/>
                    <a:pt x="0" y="152"/>
                    <a:pt x="0" y="161"/>
                  </a:cubicBezTo>
                  <a:cubicBezTo>
                    <a:pt x="0" y="170"/>
                    <a:pt x="9" y="188"/>
                    <a:pt x="18" y="197"/>
                  </a:cubicBezTo>
                  <a:cubicBezTo>
                    <a:pt x="36" y="215"/>
                    <a:pt x="45" y="215"/>
                    <a:pt x="63" y="215"/>
                  </a:cubicBezTo>
                  <a:cubicBezTo>
                    <a:pt x="81" y="215"/>
                    <a:pt x="99" y="215"/>
                    <a:pt x="108" y="197"/>
                  </a:cubicBezTo>
                  <a:lnTo>
                    <a:pt x="188" y="99"/>
                  </a:lnTo>
                  <a:cubicBezTo>
                    <a:pt x="188" y="99"/>
                    <a:pt x="197" y="90"/>
                    <a:pt x="197" y="81"/>
                  </a:cubicBezTo>
                  <a:cubicBezTo>
                    <a:pt x="197" y="72"/>
                    <a:pt x="206" y="72"/>
                    <a:pt x="206" y="63"/>
                  </a:cubicBezTo>
                  <a:cubicBezTo>
                    <a:pt x="206" y="45"/>
                    <a:pt x="197" y="27"/>
                    <a:pt x="188" y="19"/>
                  </a:cubicBezTo>
                  <a:cubicBezTo>
                    <a:pt x="170" y="10"/>
                    <a:pt x="161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4502177" y="4615208"/>
              <a:ext cx="15510" cy="18339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05" y="1"/>
                  </a:moveTo>
                  <a:cubicBezTo>
                    <a:pt x="100" y="1"/>
                    <a:pt x="95" y="2"/>
                    <a:pt x="90" y="5"/>
                  </a:cubicBezTo>
                  <a:cubicBezTo>
                    <a:pt x="72" y="14"/>
                    <a:pt x="63" y="23"/>
                    <a:pt x="54" y="31"/>
                  </a:cubicBezTo>
                  <a:cubicBezTo>
                    <a:pt x="36" y="58"/>
                    <a:pt x="27" y="85"/>
                    <a:pt x="9" y="112"/>
                  </a:cubicBezTo>
                  <a:cubicBezTo>
                    <a:pt x="9" y="121"/>
                    <a:pt x="9" y="121"/>
                    <a:pt x="9" y="130"/>
                  </a:cubicBezTo>
                  <a:cubicBezTo>
                    <a:pt x="0" y="138"/>
                    <a:pt x="0" y="147"/>
                    <a:pt x="9" y="156"/>
                  </a:cubicBezTo>
                  <a:cubicBezTo>
                    <a:pt x="9" y="165"/>
                    <a:pt x="9" y="174"/>
                    <a:pt x="18" y="174"/>
                  </a:cubicBezTo>
                  <a:cubicBezTo>
                    <a:pt x="18" y="183"/>
                    <a:pt x="27" y="192"/>
                    <a:pt x="36" y="192"/>
                  </a:cubicBezTo>
                  <a:cubicBezTo>
                    <a:pt x="45" y="201"/>
                    <a:pt x="63" y="201"/>
                    <a:pt x="81" y="201"/>
                  </a:cubicBezTo>
                  <a:cubicBezTo>
                    <a:pt x="99" y="192"/>
                    <a:pt x="108" y="183"/>
                    <a:pt x="116" y="174"/>
                  </a:cubicBezTo>
                  <a:cubicBezTo>
                    <a:pt x="134" y="147"/>
                    <a:pt x="143" y="121"/>
                    <a:pt x="161" y="94"/>
                  </a:cubicBezTo>
                  <a:cubicBezTo>
                    <a:pt x="161" y="85"/>
                    <a:pt x="161" y="76"/>
                    <a:pt x="161" y="76"/>
                  </a:cubicBezTo>
                  <a:cubicBezTo>
                    <a:pt x="170" y="67"/>
                    <a:pt x="170" y="58"/>
                    <a:pt x="161" y="49"/>
                  </a:cubicBezTo>
                  <a:cubicBezTo>
                    <a:pt x="161" y="40"/>
                    <a:pt x="161" y="31"/>
                    <a:pt x="152" y="23"/>
                  </a:cubicBezTo>
                  <a:cubicBezTo>
                    <a:pt x="152" y="23"/>
                    <a:pt x="143" y="14"/>
                    <a:pt x="134" y="14"/>
                  </a:cubicBezTo>
                  <a:cubicBezTo>
                    <a:pt x="128" y="7"/>
                    <a:pt x="117" y="1"/>
                    <a:pt x="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4452544" y="4629441"/>
              <a:ext cx="16332" cy="1286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107" y="0"/>
                  </a:moveTo>
                  <a:cubicBezTo>
                    <a:pt x="81" y="9"/>
                    <a:pt x="63" y="9"/>
                    <a:pt x="45" y="18"/>
                  </a:cubicBezTo>
                  <a:cubicBezTo>
                    <a:pt x="36" y="18"/>
                    <a:pt x="27" y="27"/>
                    <a:pt x="27" y="27"/>
                  </a:cubicBezTo>
                  <a:cubicBezTo>
                    <a:pt x="18" y="36"/>
                    <a:pt x="9" y="45"/>
                    <a:pt x="9" y="45"/>
                  </a:cubicBezTo>
                  <a:cubicBezTo>
                    <a:pt x="0" y="54"/>
                    <a:pt x="0" y="63"/>
                    <a:pt x="0" y="72"/>
                  </a:cubicBezTo>
                  <a:cubicBezTo>
                    <a:pt x="0" y="81"/>
                    <a:pt x="0" y="90"/>
                    <a:pt x="0" y="98"/>
                  </a:cubicBezTo>
                  <a:cubicBezTo>
                    <a:pt x="9" y="98"/>
                    <a:pt x="9" y="107"/>
                    <a:pt x="9" y="107"/>
                  </a:cubicBezTo>
                  <a:cubicBezTo>
                    <a:pt x="18" y="116"/>
                    <a:pt x="18" y="125"/>
                    <a:pt x="27" y="134"/>
                  </a:cubicBezTo>
                  <a:lnTo>
                    <a:pt x="45" y="134"/>
                  </a:lnTo>
                  <a:cubicBezTo>
                    <a:pt x="49" y="139"/>
                    <a:pt x="56" y="141"/>
                    <a:pt x="63" y="141"/>
                  </a:cubicBezTo>
                  <a:cubicBezTo>
                    <a:pt x="69" y="141"/>
                    <a:pt x="76" y="139"/>
                    <a:pt x="81" y="134"/>
                  </a:cubicBezTo>
                  <a:cubicBezTo>
                    <a:pt x="98" y="134"/>
                    <a:pt x="116" y="125"/>
                    <a:pt x="134" y="116"/>
                  </a:cubicBezTo>
                  <a:cubicBezTo>
                    <a:pt x="143" y="116"/>
                    <a:pt x="152" y="116"/>
                    <a:pt x="161" y="107"/>
                  </a:cubicBezTo>
                  <a:cubicBezTo>
                    <a:pt x="161" y="107"/>
                    <a:pt x="170" y="98"/>
                    <a:pt x="170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9" y="63"/>
                    <a:pt x="179" y="54"/>
                    <a:pt x="179" y="45"/>
                  </a:cubicBezTo>
                  <a:cubicBezTo>
                    <a:pt x="179" y="36"/>
                    <a:pt x="179" y="36"/>
                    <a:pt x="170" y="27"/>
                  </a:cubicBezTo>
                  <a:cubicBezTo>
                    <a:pt x="170" y="18"/>
                    <a:pt x="161" y="9"/>
                    <a:pt x="152" y="9"/>
                  </a:cubicBezTo>
                  <a:cubicBezTo>
                    <a:pt x="143" y="0"/>
                    <a:pt x="143" y="0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4711383" y="4721407"/>
              <a:ext cx="13047" cy="22080"/>
            </a:xfrm>
            <a:custGeom>
              <a:avLst/>
              <a:gdLst/>
              <a:ahLst/>
              <a:cxnLst/>
              <a:rect l="l" t="t" r="r" b="b"/>
              <a:pathLst>
                <a:path w="143" h="242" extrusionOk="0">
                  <a:moveTo>
                    <a:pt x="98" y="0"/>
                  </a:moveTo>
                  <a:cubicBezTo>
                    <a:pt x="89" y="0"/>
                    <a:pt x="72" y="0"/>
                    <a:pt x="54" y="9"/>
                  </a:cubicBezTo>
                  <a:cubicBezTo>
                    <a:pt x="45" y="18"/>
                    <a:pt x="27" y="36"/>
                    <a:pt x="27" y="45"/>
                  </a:cubicBezTo>
                  <a:cubicBezTo>
                    <a:pt x="18" y="90"/>
                    <a:pt x="9" y="125"/>
                    <a:pt x="9" y="161"/>
                  </a:cubicBezTo>
                  <a:cubicBezTo>
                    <a:pt x="0" y="170"/>
                    <a:pt x="0" y="179"/>
                    <a:pt x="9" y="188"/>
                  </a:cubicBezTo>
                  <a:cubicBezTo>
                    <a:pt x="9" y="197"/>
                    <a:pt x="9" y="206"/>
                    <a:pt x="9" y="214"/>
                  </a:cubicBezTo>
                  <a:cubicBezTo>
                    <a:pt x="18" y="223"/>
                    <a:pt x="36" y="232"/>
                    <a:pt x="54" y="241"/>
                  </a:cubicBezTo>
                  <a:cubicBezTo>
                    <a:pt x="63" y="241"/>
                    <a:pt x="80" y="241"/>
                    <a:pt x="98" y="232"/>
                  </a:cubicBezTo>
                  <a:cubicBezTo>
                    <a:pt x="107" y="223"/>
                    <a:pt x="125" y="214"/>
                    <a:pt x="125" y="197"/>
                  </a:cubicBezTo>
                  <a:cubicBezTo>
                    <a:pt x="134" y="161"/>
                    <a:pt x="134" y="116"/>
                    <a:pt x="143" y="81"/>
                  </a:cubicBezTo>
                  <a:cubicBezTo>
                    <a:pt x="143" y="72"/>
                    <a:pt x="143" y="63"/>
                    <a:pt x="143" y="54"/>
                  </a:cubicBezTo>
                  <a:cubicBezTo>
                    <a:pt x="143" y="45"/>
                    <a:pt x="143" y="36"/>
                    <a:pt x="134" y="36"/>
                  </a:cubicBezTo>
                  <a:cubicBezTo>
                    <a:pt x="134" y="18"/>
                    <a:pt x="116" y="9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4471248" y="3553849"/>
              <a:ext cx="30200" cy="32389"/>
            </a:xfrm>
            <a:custGeom>
              <a:avLst/>
              <a:gdLst/>
              <a:ahLst/>
              <a:cxnLst/>
              <a:rect l="l" t="t" r="r" b="b"/>
              <a:pathLst>
                <a:path w="331" h="355" extrusionOk="0">
                  <a:moveTo>
                    <a:pt x="67" y="0"/>
                  </a:moveTo>
                  <a:cubicBezTo>
                    <a:pt x="52" y="0"/>
                    <a:pt x="36" y="5"/>
                    <a:pt x="27" y="14"/>
                  </a:cubicBezTo>
                  <a:cubicBezTo>
                    <a:pt x="0" y="40"/>
                    <a:pt x="0" y="76"/>
                    <a:pt x="27" y="103"/>
                  </a:cubicBezTo>
                  <a:cubicBezTo>
                    <a:pt x="90" y="183"/>
                    <a:pt x="152" y="254"/>
                    <a:pt x="223" y="335"/>
                  </a:cubicBezTo>
                  <a:cubicBezTo>
                    <a:pt x="232" y="348"/>
                    <a:pt x="248" y="355"/>
                    <a:pt x="264" y="355"/>
                  </a:cubicBezTo>
                  <a:cubicBezTo>
                    <a:pt x="279" y="355"/>
                    <a:pt x="295" y="348"/>
                    <a:pt x="304" y="335"/>
                  </a:cubicBezTo>
                  <a:cubicBezTo>
                    <a:pt x="331" y="308"/>
                    <a:pt x="331" y="272"/>
                    <a:pt x="304" y="246"/>
                  </a:cubicBezTo>
                  <a:lnTo>
                    <a:pt x="108" y="14"/>
                  </a:lnTo>
                  <a:cubicBezTo>
                    <a:pt x="99" y="5"/>
                    <a:pt x="83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4581097" y="3422376"/>
              <a:ext cx="28649" cy="27006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68" y="0"/>
                  </a:moveTo>
                  <a:cubicBezTo>
                    <a:pt x="49" y="0"/>
                    <a:pt x="30" y="10"/>
                    <a:pt x="19" y="27"/>
                  </a:cubicBezTo>
                  <a:cubicBezTo>
                    <a:pt x="1" y="63"/>
                    <a:pt x="10" y="99"/>
                    <a:pt x="36" y="116"/>
                  </a:cubicBezTo>
                  <a:cubicBezTo>
                    <a:pt x="54" y="125"/>
                    <a:pt x="72" y="134"/>
                    <a:pt x="90" y="152"/>
                  </a:cubicBezTo>
                  <a:lnTo>
                    <a:pt x="81" y="143"/>
                  </a:lnTo>
                  <a:lnTo>
                    <a:pt x="81" y="143"/>
                  </a:lnTo>
                  <a:cubicBezTo>
                    <a:pt x="108" y="170"/>
                    <a:pt x="144" y="197"/>
                    <a:pt x="170" y="232"/>
                  </a:cubicBezTo>
                  <a:cubicBezTo>
                    <a:pt x="170" y="232"/>
                    <a:pt x="162" y="224"/>
                    <a:pt x="161" y="224"/>
                  </a:cubicBezTo>
                  <a:lnTo>
                    <a:pt x="161" y="224"/>
                  </a:lnTo>
                  <a:cubicBezTo>
                    <a:pt x="170" y="232"/>
                    <a:pt x="179" y="250"/>
                    <a:pt x="197" y="268"/>
                  </a:cubicBezTo>
                  <a:cubicBezTo>
                    <a:pt x="203" y="285"/>
                    <a:pt x="223" y="295"/>
                    <a:pt x="245" y="295"/>
                  </a:cubicBezTo>
                  <a:cubicBezTo>
                    <a:pt x="256" y="295"/>
                    <a:pt x="268" y="292"/>
                    <a:pt x="277" y="286"/>
                  </a:cubicBezTo>
                  <a:cubicBezTo>
                    <a:pt x="304" y="268"/>
                    <a:pt x="313" y="232"/>
                    <a:pt x="295" y="206"/>
                  </a:cubicBezTo>
                  <a:cubicBezTo>
                    <a:pt x="251" y="125"/>
                    <a:pt x="179" y="54"/>
                    <a:pt x="99" y="9"/>
                  </a:cubicBezTo>
                  <a:cubicBezTo>
                    <a:pt x="89" y="3"/>
                    <a:pt x="79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4658466" y="3420734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8"/>
                    <a:pt x="0" y="27"/>
                    <a:pt x="0" y="45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81"/>
                    <a:pt x="9" y="90"/>
                  </a:cubicBezTo>
                  <a:lnTo>
                    <a:pt x="45" y="170"/>
                  </a:lnTo>
                  <a:cubicBezTo>
                    <a:pt x="45" y="179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34"/>
                  </a:cubicBezTo>
                  <a:cubicBezTo>
                    <a:pt x="161" y="126"/>
                    <a:pt x="152" y="117"/>
                    <a:pt x="152" y="108"/>
                  </a:cubicBezTo>
                  <a:cubicBezTo>
                    <a:pt x="134" y="81"/>
                    <a:pt x="125" y="54"/>
                    <a:pt x="107" y="27"/>
                  </a:cubicBezTo>
                  <a:cubicBezTo>
                    <a:pt x="107" y="18"/>
                    <a:pt x="98" y="18"/>
                    <a:pt x="98" y="10"/>
                  </a:cubicBezTo>
                  <a:cubicBezTo>
                    <a:pt x="90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4624252" y="3436244"/>
              <a:ext cx="13138" cy="13047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63" y="0"/>
                  </a:moveTo>
                  <a:cubicBezTo>
                    <a:pt x="54" y="0"/>
                    <a:pt x="45" y="9"/>
                    <a:pt x="45" y="9"/>
                  </a:cubicBezTo>
                  <a:cubicBezTo>
                    <a:pt x="36" y="9"/>
                    <a:pt x="27" y="18"/>
                    <a:pt x="18" y="18"/>
                  </a:cubicBezTo>
                  <a:cubicBezTo>
                    <a:pt x="18" y="27"/>
                    <a:pt x="18" y="27"/>
                    <a:pt x="10" y="36"/>
                  </a:cubicBezTo>
                  <a:cubicBezTo>
                    <a:pt x="10" y="45"/>
                    <a:pt x="1" y="54"/>
                    <a:pt x="1" y="63"/>
                  </a:cubicBezTo>
                  <a:cubicBezTo>
                    <a:pt x="1" y="72"/>
                    <a:pt x="1" y="80"/>
                    <a:pt x="10" y="80"/>
                  </a:cubicBezTo>
                  <a:cubicBezTo>
                    <a:pt x="10" y="89"/>
                    <a:pt x="10" y="98"/>
                    <a:pt x="18" y="107"/>
                  </a:cubicBezTo>
                  <a:lnTo>
                    <a:pt x="36" y="125"/>
                  </a:lnTo>
                  <a:cubicBezTo>
                    <a:pt x="45" y="134"/>
                    <a:pt x="54" y="134"/>
                    <a:pt x="63" y="143"/>
                  </a:cubicBezTo>
                  <a:lnTo>
                    <a:pt x="108" y="143"/>
                  </a:lnTo>
                  <a:cubicBezTo>
                    <a:pt x="117" y="134"/>
                    <a:pt x="126" y="134"/>
                    <a:pt x="126" y="125"/>
                  </a:cubicBezTo>
                  <a:cubicBezTo>
                    <a:pt x="134" y="125"/>
                    <a:pt x="134" y="116"/>
                    <a:pt x="134" y="116"/>
                  </a:cubicBezTo>
                  <a:cubicBezTo>
                    <a:pt x="143" y="107"/>
                    <a:pt x="143" y="98"/>
                    <a:pt x="143" y="80"/>
                  </a:cubicBezTo>
                  <a:cubicBezTo>
                    <a:pt x="143" y="80"/>
                    <a:pt x="143" y="72"/>
                    <a:pt x="143" y="72"/>
                  </a:cubicBezTo>
                  <a:cubicBezTo>
                    <a:pt x="143" y="54"/>
                    <a:pt x="134" y="45"/>
                    <a:pt x="126" y="45"/>
                  </a:cubicBezTo>
                  <a:cubicBezTo>
                    <a:pt x="117" y="36"/>
                    <a:pt x="117" y="27"/>
                    <a:pt x="108" y="18"/>
                  </a:cubicBezTo>
                  <a:cubicBezTo>
                    <a:pt x="99" y="18"/>
                    <a:pt x="99" y="9"/>
                    <a:pt x="90" y="9"/>
                  </a:cubicBezTo>
                  <a:cubicBezTo>
                    <a:pt x="81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4662480" y="3369459"/>
              <a:ext cx="23722" cy="28649"/>
            </a:xfrm>
            <a:custGeom>
              <a:avLst/>
              <a:gdLst/>
              <a:ahLst/>
              <a:cxnLst/>
              <a:rect l="l" t="t" r="r" b="b"/>
              <a:pathLst>
                <a:path w="260" h="314" extrusionOk="0">
                  <a:moveTo>
                    <a:pt x="76" y="0"/>
                  </a:moveTo>
                  <a:cubicBezTo>
                    <a:pt x="66" y="0"/>
                    <a:pt x="55" y="3"/>
                    <a:pt x="46" y="10"/>
                  </a:cubicBezTo>
                  <a:cubicBezTo>
                    <a:pt x="19" y="27"/>
                    <a:pt x="1" y="63"/>
                    <a:pt x="19" y="90"/>
                  </a:cubicBezTo>
                  <a:lnTo>
                    <a:pt x="135" y="286"/>
                  </a:lnTo>
                  <a:cubicBezTo>
                    <a:pt x="146" y="303"/>
                    <a:pt x="165" y="313"/>
                    <a:pt x="187" y="313"/>
                  </a:cubicBezTo>
                  <a:cubicBezTo>
                    <a:pt x="199" y="313"/>
                    <a:pt x="211" y="310"/>
                    <a:pt x="224" y="304"/>
                  </a:cubicBezTo>
                  <a:cubicBezTo>
                    <a:pt x="251" y="286"/>
                    <a:pt x="260" y="250"/>
                    <a:pt x="242" y="224"/>
                  </a:cubicBezTo>
                  <a:cubicBezTo>
                    <a:pt x="206" y="161"/>
                    <a:pt x="161" y="90"/>
                    <a:pt x="126" y="27"/>
                  </a:cubicBezTo>
                  <a:cubicBezTo>
                    <a:pt x="114" y="10"/>
                    <a:pt x="9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4714577" y="3347927"/>
              <a:ext cx="17244" cy="21988"/>
            </a:xfrm>
            <a:custGeom>
              <a:avLst/>
              <a:gdLst/>
              <a:ahLst/>
              <a:cxnLst/>
              <a:rect l="l" t="t" r="r" b="b"/>
              <a:pathLst>
                <a:path w="189" h="241" extrusionOk="0">
                  <a:moveTo>
                    <a:pt x="66" y="1"/>
                  </a:moveTo>
                  <a:cubicBezTo>
                    <a:pt x="54" y="1"/>
                    <a:pt x="43" y="7"/>
                    <a:pt x="37" y="14"/>
                  </a:cubicBezTo>
                  <a:cubicBezTo>
                    <a:pt x="19" y="23"/>
                    <a:pt x="10" y="31"/>
                    <a:pt x="1" y="49"/>
                  </a:cubicBezTo>
                  <a:cubicBezTo>
                    <a:pt x="1" y="67"/>
                    <a:pt x="1" y="76"/>
                    <a:pt x="10" y="94"/>
                  </a:cubicBezTo>
                  <a:cubicBezTo>
                    <a:pt x="28" y="130"/>
                    <a:pt x="54" y="174"/>
                    <a:pt x="72" y="210"/>
                  </a:cubicBezTo>
                  <a:cubicBezTo>
                    <a:pt x="72" y="228"/>
                    <a:pt x="90" y="237"/>
                    <a:pt x="108" y="237"/>
                  </a:cubicBezTo>
                  <a:cubicBezTo>
                    <a:pt x="111" y="239"/>
                    <a:pt x="115" y="240"/>
                    <a:pt x="119" y="240"/>
                  </a:cubicBezTo>
                  <a:cubicBezTo>
                    <a:pt x="131" y="240"/>
                    <a:pt x="146" y="234"/>
                    <a:pt x="153" y="228"/>
                  </a:cubicBezTo>
                  <a:cubicBezTo>
                    <a:pt x="170" y="228"/>
                    <a:pt x="179" y="210"/>
                    <a:pt x="179" y="192"/>
                  </a:cubicBezTo>
                  <a:cubicBezTo>
                    <a:pt x="188" y="183"/>
                    <a:pt x="179" y="165"/>
                    <a:pt x="179" y="147"/>
                  </a:cubicBezTo>
                  <a:cubicBezTo>
                    <a:pt x="153" y="112"/>
                    <a:pt x="135" y="67"/>
                    <a:pt x="117" y="31"/>
                  </a:cubicBezTo>
                  <a:cubicBezTo>
                    <a:pt x="108" y="23"/>
                    <a:pt x="90" y="5"/>
                    <a:pt x="81" y="5"/>
                  </a:cubicBezTo>
                  <a:cubicBezTo>
                    <a:pt x="76" y="2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4716219" y="3388983"/>
              <a:ext cx="13138" cy="16423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45" y="1"/>
                  </a:moveTo>
                  <a:cubicBezTo>
                    <a:pt x="45" y="1"/>
                    <a:pt x="36" y="1"/>
                    <a:pt x="36" y="10"/>
                  </a:cubicBezTo>
                  <a:cubicBezTo>
                    <a:pt x="27" y="10"/>
                    <a:pt x="19" y="19"/>
                    <a:pt x="10" y="27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63"/>
                    <a:pt x="10" y="72"/>
                  </a:cubicBezTo>
                  <a:cubicBezTo>
                    <a:pt x="10" y="99"/>
                    <a:pt x="19" y="117"/>
                    <a:pt x="27" y="135"/>
                  </a:cubicBezTo>
                  <a:cubicBezTo>
                    <a:pt x="27" y="143"/>
                    <a:pt x="27" y="152"/>
                    <a:pt x="36" y="152"/>
                  </a:cubicBezTo>
                  <a:cubicBezTo>
                    <a:pt x="45" y="161"/>
                    <a:pt x="45" y="170"/>
                    <a:pt x="54" y="170"/>
                  </a:cubicBezTo>
                  <a:cubicBezTo>
                    <a:pt x="63" y="179"/>
                    <a:pt x="72" y="179"/>
                    <a:pt x="81" y="179"/>
                  </a:cubicBezTo>
                  <a:lnTo>
                    <a:pt x="99" y="179"/>
                  </a:lnTo>
                  <a:lnTo>
                    <a:pt x="117" y="170"/>
                  </a:lnTo>
                  <a:cubicBezTo>
                    <a:pt x="126" y="161"/>
                    <a:pt x="135" y="161"/>
                    <a:pt x="135" y="152"/>
                  </a:cubicBezTo>
                  <a:cubicBezTo>
                    <a:pt x="143" y="143"/>
                    <a:pt x="143" y="135"/>
                    <a:pt x="143" y="135"/>
                  </a:cubicBezTo>
                  <a:cubicBezTo>
                    <a:pt x="143" y="126"/>
                    <a:pt x="143" y="108"/>
                    <a:pt x="143" y="99"/>
                  </a:cubicBezTo>
                  <a:cubicBezTo>
                    <a:pt x="135" y="81"/>
                    <a:pt x="135" y="63"/>
                    <a:pt x="126" y="45"/>
                  </a:cubicBezTo>
                  <a:cubicBezTo>
                    <a:pt x="126" y="36"/>
                    <a:pt x="117" y="27"/>
                    <a:pt x="117" y="19"/>
                  </a:cubicBezTo>
                  <a:cubicBezTo>
                    <a:pt x="108" y="19"/>
                    <a:pt x="108" y="10"/>
                    <a:pt x="99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4774884" y="3314078"/>
              <a:ext cx="13868" cy="29470"/>
            </a:xfrm>
            <a:custGeom>
              <a:avLst/>
              <a:gdLst/>
              <a:ahLst/>
              <a:cxnLst/>
              <a:rect l="l" t="t" r="r" b="b"/>
              <a:pathLst>
                <a:path w="152" h="323" extrusionOk="0">
                  <a:moveTo>
                    <a:pt x="62" y="1"/>
                  </a:moveTo>
                  <a:cubicBezTo>
                    <a:pt x="36" y="1"/>
                    <a:pt x="0" y="28"/>
                    <a:pt x="9" y="63"/>
                  </a:cubicBezTo>
                  <a:cubicBezTo>
                    <a:pt x="9" y="126"/>
                    <a:pt x="18" y="197"/>
                    <a:pt x="27" y="260"/>
                  </a:cubicBezTo>
                  <a:cubicBezTo>
                    <a:pt x="27" y="278"/>
                    <a:pt x="27" y="286"/>
                    <a:pt x="45" y="304"/>
                  </a:cubicBezTo>
                  <a:cubicBezTo>
                    <a:pt x="54" y="313"/>
                    <a:pt x="71" y="322"/>
                    <a:pt x="89" y="322"/>
                  </a:cubicBezTo>
                  <a:cubicBezTo>
                    <a:pt x="116" y="322"/>
                    <a:pt x="152" y="295"/>
                    <a:pt x="152" y="260"/>
                  </a:cubicBezTo>
                  <a:cubicBezTo>
                    <a:pt x="143" y="197"/>
                    <a:pt x="134" y="126"/>
                    <a:pt x="125" y="63"/>
                  </a:cubicBezTo>
                  <a:cubicBezTo>
                    <a:pt x="125" y="46"/>
                    <a:pt x="125" y="37"/>
                    <a:pt x="107" y="19"/>
                  </a:cubicBezTo>
                  <a:cubicBezTo>
                    <a:pt x="98" y="10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4798423" y="3372743"/>
              <a:ext cx="10675" cy="22080"/>
            </a:xfrm>
            <a:custGeom>
              <a:avLst/>
              <a:gdLst/>
              <a:ahLst/>
              <a:cxnLst/>
              <a:rect l="l" t="t" r="r" b="b"/>
              <a:pathLst>
                <a:path w="117" h="242" extrusionOk="0">
                  <a:moveTo>
                    <a:pt x="63" y="0"/>
                  </a:moveTo>
                  <a:cubicBezTo>
                    <a:pt x="45" y="0"/>
                    <a:pt x="27" y="9"/>
                    <a:pt x="19" y="18"/>
                  </a:cubicBezTo>
                  <a:cubicBezTo>
                    <a:pt x="1" y="27"/>
                    <a:pt x="1" y="45"/>
                    <a:pt x="1" y="63"/>
                  </a:cubicBezTo>
                  <a:lnTo>
                    <a:pt x="1" y="179"/>
                  </a:lnTo>
                  <a:cubicBezTo>
                    <a:pt x="1" y="197"/>
                    <a:pt x="1" y="214"/>
                    <a:pt x="19" y="223"/>
                  </a:cubicBezTo>
                  <a:cubicBezTo>
                    <a:pt x="27" y="232"/>
                    <a:pt x="45" y="241"/>
                    <a:pt x="63" y="241"/>
                  </a:cubicBezTo>
                  <a:cubicBezTo>
                    <a:pt x="72" y="241"/>
                    <a:pt x="90" y="232"/>
                    <a:pt x="99" y="223"/>
                  </a:cubicBezTo>
                  <a:cubicBezTo>
                    <a:pt x="117" y="205"/>
                    <a:pt x="117" y="197"/>
                    <a:pt x="117" y="179"/>
                  </a:cubicBezTo>
                  <a:lnTo>
                    <a:pt x="117" y="63"/>
                  </a:lnTo>
                  <a:cubicBezTo>
                    <a:pt x="117" y="45"/>
                    <a:pt x="117" y="27"/>
                    <a:pt x="99" y="18"/>
                  </a:cubicBezTo>
                  <a:cubicBezTo>
                    <a:pt x="90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4756910" y="3369094"/>
              <a:ext cx="13138" cy="20346"/>
            </a:xfrm>
            <a:custGeom>
              <a:avLst/>
              <a:gdLst/>
              <a:ahLst/>
              <a:cxnLst/>
              <a:rect l="l" t="t" r="r" b="b"/>
              <a:pathLst>
                <a:path w="144" h="223" extrusionOk="0">
                  <a:moveTo>
                    <a:pt x="61" y="1"/>
                  </a:moveTo>
                  <a:cubicBezTo>
                    <a:pt x="56" y="1"/>
                    <a:pt x="51" y="2"/>
                    <a:pt x="45" y="5"/>
                  </a:cubicBezTo>
                  <a:cubicBezTo>
                    <a:pt x="36" y="14"/>
                    <a:pt x="19" y="22"/>
                    <a:pt x="10" y="31"/>
                  </a:cubicBezTo>
                  <a:cubicBezTo>
                    <a:pt x="10" y="40"/>
                    <a:pt x="10" y="40"/>
                    <a:pt x="10" y="49"/>
                  </a:cubicBezTo>
                  <a:cubicBezTo>
                    <a:pt x="1" y="58"/>
                    <a:pt x="1" y="67"/>
                    <a:pt x="10" y="76"/>
                  </a:cubicBezTo>
                  <a:lnTo>
                    <a:pt x="28" y="174"/>
                  </a:lnTo>
                  <a:cubicBezTo>
                    <a:pt x="28" y="192"/>
                    <a:pt x="36" y="210"/>
                    <a:pt x="54" y="210"/>
                  </a:cubicBezTo>
                  <a:cubicBezTo>
                    <a:pt x="61" y="216"/>
                    <a:pt x="71" y="222"/>
                    <a:pt x="83" y="222"/>
                  </a:cubicBezTo>
                  <a:cubicBezTo>
                    <a:pt x="88" y="222"/>
                    <a:pt x="94" y="221"/>
                    <a:pt x="99" y="219"/>
                  </a:cubicBezTo>
                  <a:cubicBezTo>
                    <a:pt x="117" y="219"/>
                    <a:pt x="126" y="210"/>
                    <a:pt x="135" y="192"/>
                  </a:cubicBezTo>
                  <a:cubicBezTo>
                    <a:pt x="135" y="183"/>
                    <a:pt x="143" y="183"/>
                    <a:pt x="143" y="174"/>
                  </a:cubicBezTo>
                  <a:cubicBezTo>
                    <a:pt x="143" y="165"/>
                    <a:pt x="143" y="156"/>
                    <a:pt x="143" y="147"/>
                  </a:cubicBezTo>
                  <a:cubicBezTo>
                    <a:pt x="135" y="112"/>
                    <a:pt x="126" y="76"/>
                    <a:pt x="126" y="49"/>
                  </a:cubicBezTo>
                  <a:cubicBezTo>
                    <a:pt x="117" y="31"/>
                    <a:pt x="108" y="22"/>
                    <a:pt x="99" y="14"/>
                  </a:cubicBezTo>
                  <a:cubicBezTo>
                    <a:pt x="86" y="7"/>
                    <a:pt x="74" y="1"/>
                    <a:pt x="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826159" y="3307235"/>
              <a:ext cx="13868" cy="27554"/>
            </a:xfrm>
            <a:custGeom>
              <a:avLst/>
              <a:gdLst/>
              <a:ahLst/>
              <a:cxnLst/>
              <a:rect l="l" t="t" r="r" b="b"/>
              <a:pathLst>
                <a:path w="152" h="302" extrusionOk="0">
                  <a:moveTo>
                    <a:pt x="83" y="1"/>
                  </a:moveTo>
                  <a:cubicBezTo>
                    <a:pt x="78" y="1"/>
                    <a:pt x="74" y="2"/>
                    <a:pt x="71" y="5"/>
                  </a:cubicBezTo>
                  <a:cubicBezTo>
                    <a:pt x="54" y="5"/>
                    <a:pt x="36" y="14"/>
                    <a:pt x="36" y="31"/>
                  </a:cubicBezTo>
                  <a:cubicBezTo>
                    <a:pt x="27" y="49"/>
                    <a:pt x="18" y="58"/>
                    <a:pt x="27" y="76"/>
                  </a:cubicBezTo>
                  <a:cubicBezTo>
                    <a:pt x="27" y="108"/>
                    <a:pt x="27" y="132"/>
                    <a:pt x="27" y="156"/>
                  </a:cubicBezTo>
                  <a:cubicBezTo>
                    <a:pt x="27" y="174"/>
                    <a:pt x="18" y="201"/>
                    <a:pt x="9" y="219"/>
                  </a:cubicBezTo>
                  <a:cubicBezTo>
                    <a:pt x="0" y="254"/>
                    <a:pt x="27" y="290"/>
                    <a:pt x="54" y="299"/>
                  </a:cubicBezTo>
                  <a:cubicBezTo>
                    <a:pt x="60" y="301"/>
                    <a:pt x="66" y="301"/>
                    <a:pt x="71" y="301"/>
                  </a:cubicBezTo>
                  <a:cubicBezTo>
                    <a:pt x="98" y="301"/>
                    <a:pt x="119" y="284"/>
                    <a:pt x="134" y="254"/>
                  </a:cubicBezTo>
                  <a:cubicBezTo>
                    <a:pt x="152" y="183"/>
                    <a:pt x="152" y="112"/>
                    <a:pt x="143" y="49"/>
                  </a:cubicBezTo>
                  <a:cubicBezTo>
                    <a:pt x="143" y="31"/>
                    <a:pt x="125" y="14"/>
                    <a:pt x="116" y="5"/>
                  </a:cubicBezTo>
                  <a:cubicBezTo>
                    <a:pt x="104" y="5"/>
                    <a:pt x="92" y="1"/>
                    <a:pt x="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869223" y="3314078"/>
              <a:ext cx="14781" cy="20528"/>
            </a:xfrm>
            <a:custGeom>
              <a:avLst/>
              <a:gdLst/>
              <a:ahLst/>
              <a:cxnLst/>
              <a:rect l="l" t="t" r="r" b="b"/>
              <a:pathLst>
                <a:path w="162" h="225" extrusionOk="0">
                  <a:moveTo>
                    <a:pt x="45" y="1"/>
                  </a:moveTo>
                  <a:cubicBezTo>
                    <a:pt x="28" y="10"/>
                    <a:pt x="19" y="19"/>
                    <a:pt x="10" y="37"/>
                  </a:cubicBezTo>
                  <a:cubicBezTo>
                    <a:pt x="10" y="37"/>
                    <a:pt x="1" y="46"/>
                    <a:pt x="1" y="46"/>
                  </a:cubicBezTo>
                  <a:cubicBezTo>
                    <a:pt x="1" y="55"/>
                    <a:pt x="1" y="72"/>
                    <a:pt x="1" y="81"/>
                  </a:cubicBezTo>
                  <a:cubicBezTo>
                    <a:pt x="19" y="117"/>
                    <a:pt x="28" y="144"/>
                    <a:pt x="37" y="179"/>
                  </a:cubicBezTo>
                  <a:cubicBezTo>
                    <a:pt x="45" y="188"/>
                    <a:pt x="45" y="188"/>
                    <a:pt x="54" y="197"/>
                  </a:cubicBezTo>
                  <a:cubicBezTo>
                    <a:pt x="54" y="206"/>
                    <a:pt x="63" y="206"/>
                    <a:pt x="72" y="215"/>
                  </a:cubicBezTo>
                  <a:cubicBezTo>
                    <a:pt x="81" y="224"/>
                    <a:pt x="99" y="224"/>
                    <a:pt x="117" y="224"/>
                  </a:cubicBezTo>
                  <a:cubicBezTo>
                    <a:pt x="135" y="215"/>
                    <a:pt x="144" y="206"/>
                    <a:pt x="153" y="188"/>
                  </a:cubicBezTo>
                  <a:cubicBezTo>
                    <a:pt x="153" y="188"/>
                    <a:pt x="153" y="179"/>
                    <a:pt x="161" y="179"/>
                  </a:cubicBezTo>
                  <a:cubicBezTo>
                    <a:pt x="161" y="170"/>
                    <a:pt x="161" y="153"/>
                    <a:pt x="161" y="144"/>
                  </a:cubicBezTo>
                  <a:cubicBezTo>
                    <a:pt x="144" y="108"/>
                    <a:pt x="135" y="81"/>
                    <a:pt x="117" y="46"/>
                  </a:cubicBezTo>
                  <a:cubicBezTo>
                    <a:pt x="117" y="37"/>
                    <a:pt x="117" y="37"/>
                    <a:pt x="108" y="28"/>
                  </a:cubicBezTo>
                  <a:cubicBezTo>
                    <a:pt x="108" y="19"/>
                    <a:pt x="99" y="19"/>
                    <a:pt x="90" y="10"/>
                  </a:cubicBezTo>
                  <a:cubicBezTo>
                    <a:pt x="81" y="1"/>
                    <a:pt x="63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848056" y="3356686"/>
              <a:ext cx="13138" cy="1514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63" y="0"/>
                  </a:moveTo>
                  <a:cubicBezTo>
                    <a:pt x="61" y="0"/>
                    <a:pt x="59" y="2"/>
                    <a:pt x="54" y="7"/>
                  </a:cubicBezTo>
                  <a:lnTo>
                    <a:pt x="28" y="7"/>
                  </a:lnTo>
                  <a:lnTo>
                    <a:pt x="19" y="16"/>
                  </a:lnTo>
                  <a:cubicBezTo>
                    <a:pt x="10" y="25"/>
                    <a:pt x="1" y="34"/>
                    <a:pt x="1" y="51"/>
                  </a:cubicBezTo>
                  <a:cubicBezTo>
                    <a:pt x="1" y="51"/>
                    <a:pt x="1" y="60"/>
                    <a:pt x="1" y="60"/>
                  </a:cubicBezTo>
                  <a:cubicBezTo>
                    <a:pt x="1" y="78"/>
                    <a:pt x="1" y="87"/>
                    <a:pt x="10" y="96"/>
                  </a:cubicBezTo>
                  <a:cubicBezTo>
                    <a:pt x="10" y="105"/>
                    <a:pt x="19" y="123"/>
                    <a:pt x="28" y="132"/>
                  </a:cubicBezTo>
                  <a:cubicBezTo>
                    <a:pt x="28" y="141"/>
                    <a:pt x="37" y="150"/>
                    <a:pt x="46" y="150"/>
                  </a:cubicBezTo>
                  <a:cubicBezTo>
                    <a:pt x="46" y="158"/>
                    <a:pt x="54" y="158"/>
                    <a:pt x="63" y="158"/>
                  </a:cubicBezTo>
                  <a:cubicBezTo>
                    <a:pt x="68" y="163"/>
                    <a:pt x="72" y="165"/>
                    <a:pt x="77" y="165"/>
                  </a:cubicBezTo>
                  <a:cubicBezTo>
                    <a:pt x="81" y="165"/>
                    <a:pt x="86" y="163"/>
                    <a:pt x="90" y="158"/>
                  </a:cubicBezTo>
                  <a:lnTo>
                    <a:pt x="108" y="158"/>
                  </a:lnTo>
                  <a:lnTo>
                    <a:pt x="126" y="150"/>
                  </a:lnTo>
                  <a:cubicBezTo>
                    <a:pt x="126" y="141"/>
                    <a:pt x="135" y="132"/>
                    <a:pt x="135" y="123"/>
                  </a:cubicBezTo>
                  <a:cubicBezTo>
                    <a:pt x="135" y="114"/>
                    <a:pt x="144" y="105"/>
                    <a:pt x="144" y="105"/>
                  </a:cubicBezTo>
                  <a:cubicBezTo>
                    <a:pt x="144" y="87"/>
                    <a:pt x="135" y="78"/>
                    <a:pt x="135" y="69"/>
                  </a:cubicBezTo>
                  <a:cubicBezTo>
                    <a:pt x="126" y="60"/>
                    <a:pt x="117" y="42"/>
                    <a:pt x="108" y="34"/>
                  </a:cubicBezTo>
                  <a:cubicBezTo>
                    <a:pt x="108" y="25"/>
                    <a:pt x="99" y="16"/>
                    <a:pt x="99" y="16"/>
                  </a:cubicBezTo>
                  <a:cubicBezTo>
                    <a:pt x="90" y="7"/>
                    <a:pt x="81" y="7"/>
                    <a:pt x="72" y="7"/>
                  </a:cubicBezTo>
                  <a:cubicBezTo>
                    <a:pt x="68" y="2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4900974" y="3340993"/>
              <a:ext cx="13959" cy="25273"/>
            </a:xfrm>
            <a:custGeom>
              <a:avLst/>
              <a:gdLst/>
              <a:ahLst/>
              <a:cxnLst/>
              <a:rect l="l" t="t" r="r" b="b"/>
              <a:pathLst>
                <a:path w="153" h="277" extrusionOk="0">
                  <a:moveTo>
                    <a:pt x="90" y="0"/>
                  </a:moveTo>
                  <a:cubicBezTo>
                    <a:pt x="72" y="0"/>
                    <a:pt x="54" y="9"/>
                    <a:pt x="45" y="18"/>
                  </a:cubicBezTo>
                  <a:cubicBezTo>
                    <a:pt x="36" y="18"/>
                    <a:pt x="36" y="27"/>
                    <a:pt x="36" y="27"/>
                  </a:cubicBezTo>
                  <a:cubicBezTo>
                    <a:pt x="28" y="36"/>
                    <a:pt x="28" y="54"/>
                    <a:pt x="28" y="63"/>
                  </a:cubicBezTo>
                  <a:cubicBezTo>
                    <a:pt x="19" y="116"/>
                    <a:pt x="10" y="161"/>
                    <a:pt x="1" y="214"/>
                  </a:cubicBezTo>
                  <a:cubicBezTo>
                    <a:pt x="1" y="232"/>
                    <a:pt x="10" y="250"/>
                    <a:pt x="19" y="259"/>
                  </a:cubicBezTo>
                  <a:cubicBezTo>
                    <a:pt x="36" y="268"/>
                    <a:pt x="54" y="277"/>
                    <a:pt x="63" y="277"/>
                  </a:cubicBezTo>
                  <a:cubicBezTo>
                    <a:pt x="81" y="277"/>
                    <a:pt x="99" y="268"/>
                    <a:pt x="108" y="259"/>
                  </a:cubicBezTo>
                  <a:cubicBezTo>
                    <a:pt x="117" y="259"/>
                    <a:pt x="117" y="250"/>
                    <a:pt x="117" y="250"/>
                  </a:cubicBezTo>
                  <a:cubicBezTo>
                    <a:pt x="126" y="241"/>
                    <a:pt x="126" y="223"/>
                    <a:pt x="126" y="214"/>
                  </a:cubicBezTo>
                  <a:cubicBezTo>
                    <a:pt x="135" y="161"/>
                    <a:pt x="144" y="116"/>
                    <a:pt x="144" y="63"/>
                  </a:cubicBezTo>
                  <a:cubicBezTo>
                    <a:pt x="152" y="45"/>
                    <a:pt x="135" y="27"/>
                    <a:pt x="126" y="18"/>
                  </a:cubicBezTo>
                  <a:cubicBezTo>
                    <a:pt x="117" y="9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925425" y="3372743"/>
              <a:ext cx="11496" cy="22080"/>
            </a:xfrm>
            <a:custGeom>
              <a:avLst/>
              <a:gdLst/>
              <a:ahLst/>
              <a:cxnLst/>
              <a:rect l="l" t="t" r="r" b="b"/>
              <a:pathLst>
                <a:path w="126" h="242" extrusionOk="0">
                  <a:moveTo>
                    <a:pt x="63" y="0"/>
                  </a:moveTo>
                  <a:cubicBezTo>
                    <a:pt x="54" y="0"/>
                    <a:pt x="36" y="9"/>
                    <a:pt x="27" y="18"/>
                  </a:cubicBezTo>
                  <a:cubicBezTo>
                    <a:pt x="9" y="27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7"/>
                    <a:pt x="9" y="214"/>
                    <a:pt x="27" y="223"/>
                  </a:cubicBezTo>
                  <a:cubicBezTo>
                    <a:pt x="36" y="232"/>
                    <a:pt x="54" y="241"/>
                    <a:pt x="63" y="241"/>
                  </a:cubicBezTo>
                  <a:cubicBezTo>
                    <a:pt x="81" y="241"/>
                    <a:pt x="99" y="232"/>
                    <a:pt x="107" y="223"/>
                  </a:cubicBezTo>
                  <a:cubicBezTo>
                    <a:pt x="116" y="205"/>
                    <a:pt x="125" y="197"/>
                    <a:pt x="125" y="179"/>
                  </a:cubicBezTo>
                  <a:lnTo>
                    <a:pt x="125" y="63"/>
                  </a:lnTo>
                  <a:cubicBezTo>
                    <a:pt x="125" y="45"/>
                    <a:pt x="116" y="27"/>
                    <a:pt x="107" y="18"/>
                  </a:cubicBezTo>
                  <a:cubicBezTo>
                    <a:pt x="99" y="9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947413" y="3318092"/>
              <a:ext cx="10675" cy="30291"/>
            </a:xfrm>
            <a:custGeom>
              <a:avLst/>
              <a:gdLst/>
              <a:ahLst/>
              <a:cxnLst/>
              <a:rect l="l" t="t" r="r" b="b"/>
              <a:pathLst>
                <a:path w="117" h="332" extrusionOk="0">
                  <a:moveTo>
                    <a:pt x="65" y="0"/>
                  </a:moveTo>
                  <a:cubicBezTo>
                    <a:pt x="61" y="0"/>
                    <a:pt x="58" y="1"/>
                    <a:pt x="54" y="2"/>
                  </a:cubicBezTo>
                  <a:cubicBezTo>
                    <a:pt x="27" y="2"/>
                    <a:pt x="0" y="28"/>
                    <a:pt x="0" y="55"/>
                  </a:cubicBezTo>
                  <a:lnTo>
                    <a:pt x="0" y="269"/>
                  </a:lnTo>
                  <a:cubicBezTo>
                    <a:pt x="0" y="305"/>
                    <a:pt x="27" y="332"/>
                    <a:pt x="54" y="332"/>
                  </a:cubicBezTo>
                  <a:cubicBezTo>
                    <a:pt x="89" y="332"/>
                    <a:pt x="116" y="305"/>
                    <a:pt x="116" y="269"/>
                  </a:cubicBezTo>
                  <a:lnTo>
                    <a:pt x="116" y="55"/>
                  </a:lnTo>
                  <a:cubicBezTo>
                    <a:pt x="116" y="31"/>
                    <a:pt x="95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4989747" y="3326577"/>
              <a:ext cx="13047" cy="24087"/>
            </a:xfrm>
            <a:custGeom>
              <a:avLst/>
              <a:gdLst/>
              <a:ahLst/>
              <a:cxnLst/>
              <a:rect l="l" t="t" r="r" b="b"/>
              <a:pathLst>
                <a:path w="143" h="264" extrusionOk="0">
                  <a:moveTo>
                    <a:pt x="73" y="0"/>
                  </a:moveTo>
                  <a:cubicBezTo>
                    <a:pt x="65" y="0"/>
                    <a:pt x="58" y="2"/>
                    <a:pt x="54" y="7"/>
                  </a:cubicBezTo>
                  <a:cubicBezTo>
                    <a:pt x="45" y="16"/>
                    <a:pt x="27" y="33"/>
                    <a:pt x="27" y="51"/>
                  </a:cubicBezTo>
                  <a:cubicBezTo>
                    <a:pt x="18" y="96"/>
                    <a:pt x="9" y="141"/>
                    <a:pt x="9" y="185"/>
                  </a:cubicBezTo>
                  <a:cubicBezTo>
                    <a:pt x="0" y="194"/>
                    <a:pt x="0" y="203"/>
                    <a:pt x="9" y="212"/>
                  </a:cubicBezTo>
                  <a:cubicBezTo>
                    <a:pt x="9" y="212"/>
                    <a:pt x="9" y="221"/>
                    <a:pt x="9" y="230"/>
                  </a:cubicBezTo>
                  <a:cubicBezTo>
                    <a:pt x="18" y="248"/>
                    <a:pt x="36" y="257"/>
                    <a:pt x="45" y="257"/>
                  </a:cubicBezTo>
                  <a:cubicBezTo>
                    <a:pt x="54" y="261"/>
                    <a:pt x="63" y="263"/>
                    <a:pt x="72" y="263"/>
                  </a:cubicBezTo>
                  <a:cubicBezTo>
                    <a:pt x="80" y="263"/>
                    <a:pt x="89" y="261"/>
                    <a:pt x="98" y="257"/>
                  </a:cubicBezTo>
                  <a:cubicBezTo>
                    <a:pt x="107" y="248"/>
                    <a:pt x="125" y="230"/>
                    <a:pt x="125" y="212"/>
                  </a:cubicBezTo>
                  <a:cubicBezTo>
                    <a:pt x="134" y="167"/>
                    <a:pt x="134" y="123"/>
                    <a:pt x="143" y="78"/>
                  </a:cubicBezTo>
                  <a:cubicBezTo>
                    <a:pt x="143" y="69"/>
                    <a:pt x="143" y="60"/>
                    <a:pt x="143" y="51"/>
                  </a:cubicBezTo>
                  <a:cubicBezTo>
                    <a:pt x="143" y="51"/>
                    <a:pt x="143" y="42"/>
                    <a:pt x="134" y="33"/>
                  </a:cubicBezTo>
                  <a:cubicBezTo>
                    <a:pt x="125" y="16"/>
                    <a:pt x="116" y="7"/>
                    <a:pt x="98" y="7"/>
                  </a:cubicBezTo>
                  <a:cubicBezTo>
                    <a:pt x="89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5039380" y="3349934"/>
              <a:ext cx="13138" cy="20164"/>
            </a:xfrm>
            <a:custGeom>
              <a:avLst/>
              <a:gdLst/>
              <a:ahLst/>
              <a:cxnLst/>
              <a:rect l="l" t="t" r="r" b="b"/>
              <a:pathLst>
                <a:path w="144" h="221" extrusionOk="0">
                  <a:moveTo>
                    <a:pt x="98" y="1"/>
                  </a:moveTo>
                  <a:cubicBezTo>
                    <a:pt x="81" y="1"/>
                    <a:pt x="63" y="1"/>
                    <a:pt x="54" y="9"/>
                  </a:cubicBezTo>
                  <a:cubicBezTo>
                    <a:pt x="36" y="18"/>
                    <a:pt x="27" y="27"/>
                    <a:pt x="27" y="45"/>
                  </a:cubicBezTo>
                  <a:cubicBezTo>
                    <a:pt x="18" y="72"/>
                    <a:pt x="9" y="108"/>
                    <a:pt x="0" y="143"/>
                  </a:cubicBezTo>
                  <a:cubicBezTo>
                    <a:pt x="0" y="161"/>
                    <a:pt x="0" y="170"/>
                    <a:pt x="9" y="188"/>
                  </a:cubicBezTo>
                  <a:cubicBezTo>
                    <a:pt x="18" y="197"/>
                    <a:pt x="36" y="215"/>
                    <a:pt x="45" y="215"/>
                  </a:cubicBezTo>
                  <a:cubicBezTo>
                    <a:pt x="52" y="218"/>
                    <a:pt x="60" y="220"/>
                    <a:pt x="67" y="220"/>
                  </a:cubicBezTo>
                  <a:cubicBezTo>
                    <a:pt x="78" y="220"/>
                    <a:pt x="88" y="216"/>
                    <a:pt x="98" y="206"/>
                  </a:cubicBezTo>
                  <a:cubicBezTo>
                    <a:pt x="107" y="206"/>
                    <a:pt x="116" y="188"/>
                    <a:pt x="125" y="170"/>
                  </a:cubicBezTo>
                  <a:cubicBezTo>
                    <a:pt x="125" y="143"/>
                    <a:pt x="134" y="108"/>
                    <a:pt x="143" y="81"/>
                  </a:cubicBezTo>
                  <a:cubicBezTo>
                    <a:pt x="143" y="63"/>
                    <a:pt x="143" y="45"/>
                    <a:pt x="134" y="27"/>
                  </a:cubicBezTo>
                  <a:cubicBezTo>
                    <a:pt x="125" y="18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997046" y="3365444"/>
              <a:ext cx="10675" cy="20437"/>
            </a:xfrm>
            <a:custGeom>
              <a:avLst/>
              <a:gdLst/>
              <a:ahLst/>
              <a:cxnLst/>
              <a:rect l="l" t="t" r="r" b="b"/>
              <a:pathLst>
                <a:path w="117" h="224" extrusionOk="0">
                  <a:moveTo>
                    <a:pt x="54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0" y="36"/>
                    <a:pt x="0" y="45"/>
                    <a:pt x="0" y="62"/>
                  </a:cubicBezTo>
                  <a:lnTo>
                    <a:pt x="0" y="161"/>
                  </a:lnTo>
                  <a:cubicBezTo>
                    <a:pt x="0" y="178"/>
                    <a:pt x="0" y="196"/>
                    <a:pt x="18" y="205"/>
                  </a:cubicBezTo>
                  <a:cubicBezTo>
                    <a:pt x="27" y="214"/>
                    <a:pt x="45" y="223"/>
                    <a:pt x="54" y="223"/>
                  </a:cubicBezTo>
                  <a:cubicBezTo>
                    <a:pt x="72" y="223"/>
                    <a:pt x="90" y="214"/>
                    <a:pt x="99" y="205"/>
                  </a:cubicBezTo>
                  <a:cubicBezTo>
                    <a:pt x="116" y="196"/>
                    <a:pt x="116" y="178"/>
                    <a:pt x="116" y="161"/>
                  </a:cubicBezTo>
                  <a:lnTo>
                    <a:pt x="116" y="62"/>
                  </a:lnTo>
                  <a:cubicBezTo>
                    <a:pt x="116" y="45"/>
                    <a:pt x="116" y="36"/>
                    <a:pt x="99" y="18"/>
                  </a:cubicBezTo>
                  <a:cubicBezTo>
                    <a:pt x="90" y="9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955533" y="3351576"/>
              <a:ext cx="15510" cy="21806"/>
            </a:xfrm>
            <a:custGeom>
              <a:avLst/>
              <a:gdLst/>
              <a:ahLst/>
              <a:cxnLst/>
              <a:rect l="l" t="t" r="r" b="b"/>
              <a:pathLst>
                <a:path w="170" h="239" extrusionOk="0">
                  <a:moveTo>
                    <a:pt x="116" y="0"/>
                  </a:moveTo>
                  <a:cubicBezTo>
                    <a:pt x="108" y="0"/>
                    <a:pt x="90" y="0"/>
                    <a:pt x="72" y="9"/>
                  </a:cubicBezTo>
                  <a:cubicBezTo>
                    <a:pt x="63" y="18"/>
                    <a:pt x="54" y="27"/>
                    <a:pt x="45" y="45"/>
                  </a:cubicBezTo>
                  <a:cubicBezTo>
                    <a:pt x="27" y="81"/>
                    <a:pt x="18" y="125"/>
                    <a:pt x="9" y="161"/>
                  </a:cubicBezTo>
                  <a:cubicBezTo>
                    <a:pt x="0" y="179"/>
                    <a:pt x="0" y="197"/>
                    <a:pt x="9" y="206"/>
                  </a:cubicBezTo>
                  <a:cubicBezTo>
                    <a:pt x="18" y="223"/>
                    <a:pt x="36" y="232"/>
                    <a:pt x="45" y="232"/>
                  </a:cubicBezTo>
                  <a:cubicBezTo>
                    <a:pt x="54" y="237"/>
                    <a:pt x="63" y="239"/>
                    <a:pt x="72" y="239"/>
                  </a:cubicBezTo>
                  <a:cubicBezTo>
                    <a:pt x="81" y="239"/>
                    <a:pt x="90" y="237"/>
                    <a:pt x="99" y="232"/>
                  </a:cubicBezTo>
                  <a:cubicBezTo>
                    <a:pt x="108" y="223"/>
                    <a:pt x="116" y="206"/>
                    <a:pt x="125" y="197"/>
                  </a:cubicBezTo>
                  <a:cubicBezTo>
                    <a:pt x="134" y="152"/>
                    <a:pt x="152" y="116"/>
                    <a:pt x="161" y="81"/>
                  </a:cubicBezTo>
                  <a:cubicBezTo>
                    <a:pt x="170" y="63"/>
                    <a:pt x="161" y="45"/>
                    <a:pt x="152" y="27"/>
                  </a:cubicBezTo>
                  <a:cubicBezTo>
                    <a:pt x="152" y="18"/>
                    <a:pt x="134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5035274" y="3399567"/>
              <a:ext cx="20437" cy="22080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61" y="1"/>
                  </a:moveTo>
                  <a:cubicBezTo>
                    <a:pt x="152" y="1"/>
                    <a:pt x="135" y="1"/>
                    <a:pt x="117" y="19"/>
                  </a:cubicBezTo>
                  <a:cubicBezTo>
                    <a:pt x="90" y="54"/>
                    <a:pt x="54" y="90"/>
                    <a:pt x="28" y="135"/>
                  </a:cubicBezTo>
                  <a:cubicBezTo>
                    <a:pt x="10" y="143"/>
                    <a:pt x="1" y="161"/>
                    <a:pt x="1" y="179"/>
                  </a:cubicBezTo>
                  <a:cubicBezTo>
                    <a:pt x="1" y="188"/>
                    <a:pt x="10" y="206"/>
                    <a:pt x="28" y="224"/>
                  </a:cubicBezTo>
                  <a:cubicBezTo>
                    <a:pt x="36" y="233"/>
                    <a:pt x="54" y="242"/>
                    <a:pt x="63" y="242"/>
                  </a:cubicBezTo>
                  <a:cubicBezTo>
                    <a:pt x="81" y="233"/>
                    <a:pt x="99" y="233"/>
                    <a:pt x="108" y="224"/>
                  </a:cubicBezTo>
                  <a:cubicBezTo>
                    <a:pt x="143" y="179"/>
                    <a:pt x="170" y="143"/>
                    <a:pt x="206" y="99"/>
                  </a:cubicBezTo>
                  <a:cubicBezTo>
                    <a:pt x="215" y="90"/>
                    <a:pt x="224" y="81"/>
                    <a:pt x="224" y="63"/>
                  </a:cubicBezTo>
                  <a:cubicBezTo>
                    <a:pt x="224" y="45"/>
                    <a:pt x="215" y="27"/>
                    <a:pt x="206" y="19"/>
                  </a:cubicBezTo>
                  <a:cubicBezTo>
                    <a:pt x="197" y="10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5090655" y="3360517"/>
              <a:ext cx="21258" cy="28649"/>
            </a:xfrm>
            <a:custGeom>
              <a:avLst/>
              <a:gdLst/>
              <a:ahLst/>
              <a:cxnLst/>
              <a:rect l="l" t="t" r="r" b="b"/>
              <a:pathLst>
                <a:path w="233" h="314" extrusionOk="0">
                  <a:moveTo>
                    <a:pt x="157" y="0"/>
                  </a:moveTo>
                  <a:cubicBezTo>
                    <a:pt x="138" y="0"/>
                    <a:pt x="119" y="10"/>
                    <a:pt x="107" y="27"/>
                  </a:cubicBezTo>
                  <a:cubicBezTo>
                    <a:pt x="72" y="99"/>
                    <a:pt x="45" y="161"/>
                    <a:pt x="9" y="224"/>
                  </a:cubicBezTo>
                  <a:cubicBezTo>
                    <a:pt x="0" y="250"/>
                    <a:pt x="0" y="295"/>
                    <a:pt x="36" y="304"/>
                  </a:cubicBezTo>
                  <a:cubicBezTo>
                    <a:pt x="46" y="310"/>
                    <a:pt x="56" y="313"/>
                    <a:pt x="67" y="313"/>
                  </a:cubicBezTo>
                  <a:cubicBezTo>
                    <a:pt x="86" y="313"/>
                    <a:pt x="105" y="303"/>
                    <a:pt x="116" y="286"/>
                  </a:cubicBezTo>
                  <a:lnTo>
                    <a:pt x="214" y="90"/>
                  </a:lnTo>
                  <a:cubicBezTo>
                    <a:pt x="232" y="63"/>
                    <a:pt x="223" y="27"/>
                    <a:pt x="188" y="9"/>
                  </a:cubicBezTo>
                  <a:cubicBezTo>
                    <a:pt x="178" y="3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5121584" y="3387067"/>
              <a:ext cx="22080" cy="25638"/>
            </a:xfrm>
            <a:custGeom>
              <a:avLst/>
              <a:gdLst/>
              <a:ahLst/>
              <a:cxnLst/>
              <a:rect l="l" t="t" r="r" b="b"/>
              <a:pathLst>
                <a:path w="242" h="281" extrusionOk="0">
                  <a:moveTo>
                    <a:pt x="175" y="1"/>
                  </a:moveTo>
                  <a:cubicBezTo>
                    <a:pt x="153" y="1"/>
                    <a:pt x="130" y="11"/>
                    <a:pt x="116" y="31"/>
                  </a:cubicBezTo>
                  <a:lnTo>
                    <a:pt x="18" y="182"/>
                  </a:lnTo>
                  <a:cubicBezTo>
                    <a:pt x="0" y="209"/>
                    <a:pt x="9" y="254"/>
                    <a:pt x="45" y="272"/>
                  </a:cubicBezTo>
                  <a:cubicBezTo>
                    <a:pt x="54" y="277"/>
                    <a:pt x="64" y="280"/>
                    <a:pt x="74" y="280"/>
                  </a:cubicBezTo>
                  <a:cubicBezTo>
                    <a:pt x="94" y="280"/>
                    <a:pt x="113" y="269"/>
                    <a:pt x="125" y="245"/>
                  </a:cubicBezTo>
                  <a:lnTo>
                    <a:pt x="223" y="93"/>
                  </a:lnTo>
                  <a:cubicBezTo>
                    <a:pt x="241" y="66"/>
                    <a:pt x="232" y="22"/>
                    <a:pt x="197" y="4"/>
                  </a:cubicBezTo>
                  <a:cubicBezTo>
                    <a:pt x="190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5147587" y="3420734"/>
              <a:ext cx="14781" cy="20255"/>
            </a:xfrm>
            <a:custGeom>
              <a:avLst/>
              <a:gdLst/>
              <a:ahLst/>
              <a:cxnLst/>
              <a:rect l="l" t="t" r="r" b="b"/>
              <a:pathLst>
                <a:path w="162" h="222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8"/>
                  </a:lnTo>
                  <a:cubicBezTo>
                    <a:pt x="45" y="27"/>
                    <a:pt x="45" y="36"/>
                    <a:pt x="37" y="45"/>
                  </a:cubicBezTo>
                  <a:cubicBezTo>
                    <a:pt x="28" y="81"/>
                    <a:pt x="10" y="108"/>
                    <a:pt x="1" y="143"/>
                  </a:cubicBezTo>
                  <a:cubicBezTo>
                    <a:pt x="1" y="152"/>
                    <a:pt x="1" y="161"/>
                    <a:pt x="1" y="170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206"/>
                    <a:pt x="28" y="215"/>
                    <a:pt x="45" y="215"/>
                  </a:cubicBezTo>
                  <a:cubicBezTo>
                    <a:pt x="50" y="219"/>
                    <a:pt x="57" y="221"/>
                    <a:pt x="64" y="221"/>
                  </a:cubicBezTo>
                  <a:cubicBezTo>
                    <a:pt x="72" y="221"/>
                    <a:pt x="81" y="219"/>
                    <a:pt x="90" y="215"/>
                  </a:cubicBezTo>
                  <a:lnTo>
                    <a:pt x="99" y="197"/>
                  </a:lnTo>
                  <a:cubicBezTo>
                    <a:pt x="108" y="197"/>
                    <a:pt x="117" y="188"/>
                    <a:pt x="117" y="170"/>
                  </a:cubicBezTo>
                  <a:cubicBezTo>
                    <a:pt x="135" y="143"/>
                    <a:pt x="144" y="108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45"/>
                    <a:pt x="153" y="36"/>
                    <a:pt x="153" y="27"/>
                  </a:cubicBezTo>
                  <a:cubicBezTo>
                    <a:pt x="144" y="18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5095491" y="3406318"/>
              <a:ext cx="13959" cy="15145"/>
            </a:xfrm>
            <a:custGeom>
              <a:avLst/>
              <a:gdLst/>
              <a:ahLst/>
              <a:cxnLst/>
              <a:rect l="l" t="t" r="r" b="b"/>
              <a:pathLst>
                <a:path w="153" h="166" extrusionOk="0">
                  <a:moveTo>
                    <a:pt x="86" y="0"/>
                  </a:moveTo>
                  <a:cubicBezTo>
                    <a:pt x="81" y="0"/>
                    <a:pt x="77" y="3"/>
                    <a:pt x="72" y="7"/>
                  </a:cubicBezTo>
                  <a:lnTo>
                    <a:pt x="54" y="7"/>
                  </a:lnTo>
                  <a:cubicBezTo>
                    <a:pt x="46" y="16"/>
                    <a:pt x="37" y="25"/>
                    <a:pt x="37" y="34"/>
                  </a:cubicBezTo>
                  <a:cubicBezTo>
                    <a:pt x="28" y="43"/>
                    <a:pt x="19" y="61"/>
                    <a:pt x="10" y="69"/>
                  </a:cubicBezTo>
                  <a:cubicBezTo>
                    <a:pt x="10" y="78"/>
                    <a:pt x="10" y="87"/>
                    <a:pt x="10" y="96"/>
                  </a:cubicBezTo>
                  <a:cubicBezTo>
                    <a:pt x="1" y="105"/>
                    <a:pt x="1" y="114"/>
                    <a:pt x="10" y="114"/>
                  </a:cubicBezTo>
                  <a:cubicBezTo>
                    <a:pt x="10" y="123"/>
                    <a:pt x="10" y="132"/>
                    <a:pt x="19" y="141"/>
                  </a:cubicBezTo>
                  <a:cubicBezTo>
                    <a:pt x="19" y="150"/>
                    <a:pt x="28" y="150"/>
                    <a:pt x="37" y="159"/>
                  </a:cubicBezTo>
                  <a:lnTo>
                    <a:pt x="54" y="159"/>
                  </a:lnTo>
                  <a:cubicBezTo>
                    <a:pt x="59" y="163"/>
                    <a:pt x="63" y="165"/>
                    <a:pt x="68" y="165"/>
                  </a:cubicBezTo>
                  <a:cubicBezTo>
                    <a:pt x="72" y="165"/>
                    <a:pt x="77" y="163"/>
                    <a:pt x="81" y="159"/>
                  </a:cubicBezTo>
                  <a:lnTo>
                    <a:pt x="99" y="159"/>
                  </a:lnTo>
                  <a:cubicBezTo>
                    <a:pt x="108" y="150"/>
                    <a:pt x="117" y="141"/>
                    <a:pt x="117" y="132"/>
                  </a:cubicBezTo>
                  <a:cubicBezTo>
                    <a:pt x="126" y="123"/>
                    <a:pt x="135" y="105"/>
                    <a:pt x="144" y="96"/>
                  </a:cubicBezTo>
                  <a:cubicBezTo>
                    <a:pt x="144" y="87"/>
                    <a:pt x="144" y="78"/>
                    <a:pt x="144" y="69"/>
                  </a:cubicBezTo>
                  <a:cubicBezTo>
                    <a:pt x="153" y="61"/>
                    <a:pt x="144" y="52"/>
                    <a:pt x="144" y="43"/>
                  </a:cubicBezTo>
                  <a:cubicBezTo>
                    <a:pt x="144" y="43"/>
                    <a:pt x="144" y="34"/>
                    <a:pt x="135" y="25"/>
                  </a:cubicBezTo>
                  <a:cubicBezTo>
                    <a:pt x="126" y="16"/>
                    <a:pt x="126" y="16"/>
                    <a:pt x="117" y="7"/>
                  </a:cubicBezTo>
                  <a:lnTo>
                    <a:pt x="99" y="7"/>
                  </a:lnTo>
                  <a:cubicBezTo>
                    <a:pt x="95" y="3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5281888" y="3545272"/>
              <a:ext cx="18886" cy="17974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44" y="1"/>
                  </a:moveTo>
                  <a:cubicBezTo>
                    <a:pt x="126" y="1"/>
                    <a:pt x="117" y="1"/>
                    <a:pt x="99" y="18"/>
                  </a:cubicBezTo>
                  <a:cubicBezTo>
                    <a:pt x="72" y="36"/>
                    <a:pt x="45" y="63"/>
                    <a:pt x="19" y="90"/>
                  </a:cubicBezTo>
                  <a:cubicBezTo>
                    <a:pt x="19" y="99"/>
                    <a:pt x="10" y="99"/>
                    <a:pt x="10" y="108"/>
                  </a:cubicBezTo>
                  <a:cubicBezTo>
                    <a:pt x="1" y="117"/>
                    <a:pt x="1" y="125"/>
                    <a:pt x="1" y="134"/>
                  </a:cubicBezTo>
                  <a:cubicBezTo>
                    <a:pt x="1" y="143"/>
                    <a:pt x="1" y="152"/>
                    <a:pt x="10" y="161"/>
                  </a:cubicBezTo>
                  <a:cubicBezTo>
                    <a:pt x="10" y="161"/>
                    <a:pt x="19" y="170"/>
                    <a:pt x="19" y="179"/>
                  </a:cubicBezTo>
                  <a:cubicBezTo>
                    <a:pt x="37" y="188"/>
                    <a:pt x="45" y="197"/>
                    <a:pt x="63" y="197"/>
                  </a:cubicBezTo>
                  <a:cubicBezTo>
                    <a:pt x="81" y="197"/>
                    <a:pt x="99" y="188"/>
                    <a:pt x="108" y="179"/>
                  </a:cubicBezTo>
                  <a:cubicBezTo>
                    <a:pt x="135" y="152"/>
                    <a:pt x="161" y="125"/>
                    <a:pt x="188" y="99"/>
                  </a:cubicBezTo>
                  <a:cubicBezTo>
                    <a:pt x="197" y="99"/>
                    <a:pt x="197" y="90"/>
                    <a:pt x="197" y="81"/>
                  </a:cubicBezTo>
                  <a:cubicBezTo>
                    <a:pt x="206" y="72"/>
                    <a:pt x="206" y="63"/>
                    <a:pt x="206" y="54"/>
                  </a:cubicBezTo>
                  <a:cubicBezTo>
                    <a:pt x="206" y="54"/>
                    <a:pt x="206" y="45"/>
                    <a:pt x="197" y="36"/>
                  </a:cubicBezTo>
                  <a:cubicBezTo>
                    <a:pt x="197" y="27"/>
                    <a:pt x="197" y="18"/>
                    <a:pt x="188" y="18"/>
                  </a:cubicBezTo>
                  <a:cubicBezTo>
                    <a:pt x="179" y="1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5294113" y="3581858"/>
              <a:ext cx="22080" cy="18613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197" y="1"/>
                  </a:moveTo>
                  <a:cubicBezTo>
                    <a:pt x="179" y="1"/>
                    <a:pt x="161" y="1"/>
                    <a:pt x="152" y="10"/>
                  </a:cubicBezTo>
                  <a:cubicBezTo>
                    <a:pt x="108" y="37"/>
                    <a:pt x="72" y="63"/>
                    <a:pt x="36" y="90"/>
                  </a:cubicBezTo>
                  <a:cubicBezTo>
                    <a:pt x="18" y="99"/>
                    <a:pt x="10" y="108"/>
                    <a:pt x="10" y="126"/>
                  </a:cubicBezTo>
                  <a:cubicBezTo>
                    <a:pt x="1" y="135"/>
                    <a:pt x="1" y="162"/>
                    <a:pt x="10" y="170"/>
                  </a:cubicBezTo>
                  <a:cubicBezTo>
                    <a:pt x="18" y="179"/>
                    <a:pt x="36" y="197"/>
                    <a:pt x="45" y="197"/>
                  </a:cubicBezTo>
                  <a:cubicBezTo>
                    <a:pt x="53" y="201"/>
                    <a:pt x="60" y="203"/>
                    <a:pt x="67" y="203"/>
                  </a:cubicBezTo>
                  <a:cubicBezTo>
                    <a:pt x="78" y="203"/>
                    <a:pt x="88" y="199"/>
                    <a:pt x="99" y="188"/>
                  </a:cubicBezTo>
                  <a:cubicBezTo>
                    <a:pt x="134" y="170"/>
                    <a:pt x="170" y="144"/>
                    <a:pt x="215" y="117"/>
                  </a:cubicBezTo>
                  <a:cubicBezTo>
                    <a:pt x="224" y="108"/>
                    <a:pt x="233" y="90"/>
                    <a:pt x="242" y="72"/>
                  </a:cubicBezTo>
                  <a:cubicBezTo>
                    <a:pt x="242" y="63"/>
                    <a:pt x="242" y="46"/>
                    <a:pt x="233" y="28"/>
                  </a:cubicBezTo>
                  <a:cubicBezTo>
                    <a:pt x="224" y="19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5268111" y="3571366"/>
              <a:ext cx="14689" cy="14689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80" y="0"/>
                  </a:moveTo>
                  <a:cubicBezTo>
                    <a:pt x="72" y="0"/>
                    <a:pt x="63" y="9"/>
                    <a:pt x="54" y="18"/>
                  </a:cubicBezTo>
                  <a:cubicBezTo>
                    <a:pt x="45" y="27"/>
                    <a:pt x="27" y="45"/>
                    <a:pt x="18" y="54"/>
                  </a:cubicBezTo>
                  <a:cubicBezTo>
                    <a:pt x="9" y="62"/>
                    <a:pt x="9" y="71"/>
                    <a:pt x="0" y="80"/>
                  </a:cubicBezTo>
                  <a:cubicBezTo>
                    <a:pt x="0" y="80"/>
                    <a:pt x="0" y="89"/>
                    <a:pt x="0" y="98"/>
                  </a:cubicBezTo>
                  <a:cubicBezTo>
                    <a:pt x="0" y="107"/>
                    <a:pt x="0" y="116"/>
                    <a:pt x="0" y="125"/>
                  </a:cubicBezTo>
                  <a:cubicBezTo>
                    <a:pt x="9" y="134"/>
                    <a:pt x="9" y="134"/>
                    <a:pt x="18" y="143"/>
                  </a:cubicBezTo>
                  <a:lnTo>
                    <a:pt x="27" y="152"/>
                  </a:lnTo>
                  <a:cubicBezTo>
                    <a:pt x="36" y="161"/>
                    <a:pt x="45" y="161"/>
                    <a:pt x="63" y="161"/>
                  </a:cubicBezTo>
                  <a:lnTo>
                    <a:pt x="72" y="161"/>
                  </a:lnTo>
                  <a:cubicBezTo>
                    <a:pt x="89" y="152"/>
                    <a:pt x="98" y="152"/>
                    <a:pt x="98" y="143"/>
                  </a:cubicBezTo>
                  <a:cubicBezTo>
                    <a:pt x="116" y="134"/>
                    <a:pt x="125" y="116"/>
                    <a:pt x="143" y="107"/>
                  </a:cubicBezTo>
                  <a:cubicBezTo>
                    <a:pt x="152" y="98"/>
                    <a:pt x="152" y="89"/>
                    <a:pt x="152" y="80"/>
                  </a:cubicBezTo>
                  <a:cubicBezTo>
                    <a:pt x="161" y="80"/>
                    <a:pt x="161" y="71"/>
                    <a:pt x="161" y="62"/>
                  </a:cubicBezTo>
                  <a:cubicBezTo>
                    <a:pt x="161" y="54"/>
                    <a:pt x="161" y="45"/>
                    <a:pt x="152" y="36"/>
                  </a:cubicBezTo>
                  <a:cubicBezTo>
                    <a:pt x="152" y="27"/>
                    <a:pt x="152" y="27"/>
                    <a:pt x="143" y="18"/>
                  </a:cubicBezTo>
                  <a:lnTo>
                    <a:pt x="125" y="9"/>
                  </a:lnTo>
                  <a:cubicBezTo>
                    <a:pt x="116" y="0"/>
                    <a:pt x="107" y="0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5311996" y="3619357"/>
              <a:ext cx="26185" cy="19616"/>
            </a:xfrm>
            <a:custGeom>
              <a:avLst/>
              <a:gdLst/>
              <a:ahLst/>
              <a:cxnLst/>
              <a:rect l="l" t="t" r="r" b="b"/>
              <a:pathLst>
                <a:path w="287" h="215" extrusionOk="0">
                  <a:moveTo>
                    <a:pt x="219" y="0"/>
                  </a:moveTo>
                  <a:cubicBezTo>
                    <a:pt x="208" y="0"/>
                    <a:pt x="198" y="3"/>
                    <a:pt x="188" y="9"/>
                  </a:cubicBezTo>
                  <a:cubicBezTo>
                    <a:pt x="135" y="36"/>
                    <a:pt x="81" y="72"/>
                    <a:pt x="37" y="98"/>
                  </a:cubicBezTo>
                  <a:cubicBezTo>
                    <a:pt x="19" y="107"/>
                    <a:pt x="10" y="125"/>
                    <a:pt x="1" y="143"/>
                  </a:cubicBezTo>
                  <a:cubicBezTo>
                    <a:pt x="1" y="152"/>
                    <a:pt x="1" y="170"/>
                    <a:pt x="10" y="188"/>
                  </a:cubicBezTo>
                  <a:cubicBezTo>
                    <a:pt x="21" y="205"/>
                    <a:pt x="40" y="215"/>
                    <a:pt x="60" y="215"/>
                  </a:cubicBezTo>
                  <a:cubicBezTo>
                    <a:pt x="70" y="215"/>
                    <a:pt x="81" y="212"/>
                    <a:pt x="90" y="206"/>
                  </a:cubicBezTo>
                  <a:cubicBezTo>
                    <a:pt x="144" y="179"/>
                    <a:pt x="197" y="143"/>
                    <a:pt x="251" y="107"/>
                  </a:cubicBezTo>
                  <a:cubicBezTo>
                    <a:pt x="260" y="107"/>
                    <a:pt x="277" y="90"/>
                    <a:pt x="277" y="72"/>
                  </a:cubicBezTo>
                  <a:cubicBezTo>
                    <a:pt x="286" y="63"/>
                    <a:pt x="277" y="45"/>
                    <a:pt x="269" y="27"/>
                  </a:cubicBezTo>
                  <a:cubicBezTo>
                    <a:pt x="257" y="10"/>
                    <a:pt x="238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5345389" y="3675741"/>
              <a:ext cx="22080" cy="18339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75" y="0"/>
                  </a:moveTo>
                  <a:cubicBezTo>
                    <a:pt x="168" y="0"/>
                    <a:pt x="161" y="2"/>
                    <a:pt x="152" y="7"/>
                  </a:cubicBezTo>
                  <a:cubicBezTo>
                    <a:pt x="117" y="34"/>
                    <a:pt x="72" y="60"/>
                    <a:pt x="36" y="87"/>
                  </a:cubicBezTo>
                  <a:cubicBezTo>
                    <a:pt x="19" y="96"/>
                    <a:pt x="10" y="105"/>
                    <a:pt x="10" y="123"/>
                  </a:cubicBezTo>
                  <a:cubicBezTo>
                    <a:pt x="1" y="141"/>
                    <a:pt x="1" y="158"/>
                    <a:pt x="10" y="167"/>
                  </a:cubicBezTo>
                  <a:cubicBezTo>
                    <a:pt x="19" y="185"/>
                    <a:pt x="36" y="194"/>
                    <a:pt x="45" y="194"/>
                  </a:cubicBezTo>
                  <a:cubicBezTo>
                    <a:pt x="54" y="199"/>
                    <a:pt x="63" y="201"/>
                    <a:pt x="72" y="201"/>
                  </a:cubicBezTo>
                  <a:cubicBezTo>
                    <a:pt x="81" y="201"/>
                    <a:pt x="90" y="199"/>
                    <a:pt x="99" y="194"/>
                  </a:cubicBezTo>
                  <a:cubicBezTo>
                    <a:pt x="134" y="167"/>
                    <a:pt x="170" y="141"/>
                    <a:pt x="215" y="114"/>
                  </a:cubicBezTo>
                  <a:cubicBezTo>
                    <a:pt x="224" y="105"/>
                    <a:pt x="242" y="96"/>
                    <a:pt x="242" y="78"/>
                  </a:cubicBezTo>
                  <a:cubicBezTo>
                    <a:pt x="242" y="60"/>
                    <a:pt x="242" y="43"/>
                    <a:pt x="233" y="34"/>
                  </a:cubicBezTo>
                  <a:cubicBezTo>
                    <a:pt x="224" y="16"/>
                    <a:pt x="215" y="7"/>
                    <a:pt x="197" y="7"/>
                  </a:cubicBezTo>
                  <a:cubicBezTo>
                    <a:pt x="188" y="2"/>
                    <a:pt x="181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5345389" y="3729206"/>
              <a:ext cx="17244" cy="12956"/>
            </a:xfrm>
            <a:custGeom>
              <a:avLst/>
              <a:gdLst/>
              <a:ahLst/>
              <a:cxnLst/>
              <a:rect l="l" t="t" r="r" b="b"/>
              <a:pathLst>
                <a:path w="189" h="142" extrusionOk="0">
                  <a:moveTo>
                    <a:pt x="108" y="1"/>
                  </a:moveTo>
                  <a:cubicBezTo>
                    <a:pt x="90" y="10"/>
                    <a:pt x="72" y="10"/>
                    <a:pt x="54" y="19"/>
                  </a:cubicBezTo>
                  <a:cubicBezTo>
                    <a:pt x="45" y="19"/>
                    <a:pt x="36" y="27"/>
                    <a:pt x="27" y="27"/>
                  </a:cubicBezTo>
                  <a:cubicBezTo>
                    <a:pt x="27" y="36"/>
                    <a:pt x="19" y="45"/>
                    <a:pt x="19" y="45"/>
                  </a:cubicBezTo>
                  <a:cubicBezTo>
                    <a:pt x="10" y="54"/>
                    <a:pt x="10" y="63"/>
                    <a:pt x="10" y="72"/>
                  </a:cubicBezTo>
                  <a:cubicBezTo>
                    <a:pt x="1" y="81"/>
                    <a:pt x="10" y="90"/>
                    <a:pt x="10" y="99"/>
                  </a:cubicBezTo>
                  <a:lnTo>
                    <a:pt x="19" y="108"/>
                  </a:lnTo>
                  <a:cubicBezTo>
                    <a:pt x="19" y="117"/>
                    <a:pt x="27" y="126"/>
                    <a:pt x="36" y="135"/>
                  </a:cubicBezTo>
                  <a:lnTo>
                    <a:pt x="54" y="135"/>
                  </a:lnTo>
                  <a:cubicBezTo>
                    <a:pt x="59" y="139"/>
                    <a:pt x="63" y="141"/>
                    <a:pt x="68" y="141"/>
                  </a:cubicBezTo>
                  <a:cubicBezTo>
                    <a:pt x="72" y="141"/>
                    <a:pt x="77" y="139"/>
                    <a:pt x="81" y="135"/>
                  </a:cubicBezTo>
                  <a:cubicBezTo>
                    <a:pt x="99" y="135"/>
                    <a:pt x="126" y="126"/>
                    <a:pt x="143" y="117"/>
                  </a:cubicBezTo>
                  <a:cubicBezTo>
                    <a:pt x="152" y="117"/>
                    <a:pt x="152" y="117"/>
                    <a:pt x="161" y="108"/>
                  </a:cubicBezTo>
                  <a:cubicBezTo>
                    <a:pt x="170" y="108"/>
                    <a:pt x="170" y="99"/>
                    <a:pt x="179" y="90"/>
                  </a:cubicBezTo>
                  <a:cubicBezTo>
                    <a:pt x="179" y="81"/>
                    <a:pt x="188" y="72"/>
                    <a:pt x="188" y="72"/>
                  </a:cubicBezTo>
                  <a:cubicBezTo>
                    <a:pt x="188" y="63"/>
                    <a:pt x="188" y="54"/>
                    <a:pt x="188" y="45"/>
                  </a:cubicBezTo>
                  <a:cubicBezTo>
                    <a:pt x="179" y="36"/>
                    <a:pt x="179" y="36"/>
                    <a:pt x="179" y="27"/>
                  </a:cubicBezTo>
                  <a:cubicBezTo>
                    <a:pt x="170" y="19"/>
                    <a:pt x="161" y="10"/>
                    <a:pt x="152" y="10"/>
                  </a:cubicBezTo>
                  <a:cubicBezTo>
                    <a:pt x="152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5377139" y="3763237"/>
              <a:ext cx="30200" cy="14324"/>
            </a:xfrm>
            <a:custGeom>
              <a:avLst/>
              <a:gdLst/>
              <a:ahLst/>
              <a:cxnLst/>
              <a:rect l="l" t="t" r="r" b="b"/>
              <a:pathLst>
                <a:path w="331" h="157" extrusionOk="0">
                  <a:moveTo>
                    <a:pt x="265" y="0"/>
                  </a:moveTo>
                  <a:cubicBezTo>
                    <a:pt x="260" y="0"/>
                    <a:pt x="255" y="1"/>
                    <a:pt x="250" y="2"/>
                  </a:cubicBezTo>
                  <a:cubicBezTo>
                    <a:pt x="179" y="11"/>
                    <a:pt x="117" y="20"/>
                    <a:pt x="54" y="38"/>
                  </a:cubicBezTo>
                  <a:cubicBezTo>
                    <a:pt x="18" y="47"/>
                    <a:pt x="1" y="83"/>
                    <a:pt x="10" y="109"/>
                  </a:cubicBezTo>
                  <a:cubicBezTo>
                    <a:pt x="17" y="139"/>
                    <a:pt x="43" y="156"/>
                    <a:pt x="72" y="156"/>
                  </a:cubicBezTo>
                  <a:cubicBezTo>
                    <a:pt x="78" y="156"/>
                    <a:pt x="84" y="156"/>
                    <a:pt x="90" y="154"/>
                  </a:cubicBezTo>
                  <a:cubicBezTo>
                    <a:pt x="152" y="145"/>
                    <a:pt x="215" y="127"/>
                    <a:pt x="277" y="118"/>
                  </a:cubicBezTo>
                  <a:cubicBezTo>
                    <a:pt x="313" y="109"/>
                    <a:pt x="331" y="74"/>
                    <a:pt x="322" y="38"/>
                  </a:cubicBezTo>
                  <a:cubicBezTo>
                    <a:pt x="314" y="16"/>
                    <a:pt x="28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5382887" y="3813874"/>
              <a:ext cx="13047" cy="13138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80" y="0"/>
                  </a:moveTo>
                  <a:cubicBezTo>
                    <a:pt x="80" y="0"/>
                    <a:pt x="71" y="0"/>
                    <a:pt x="71" y="9"/>
                  </a:cubicBezTo>
                  <a:cubicBezTo>
                    <a:pt x="54" y="9"/>
                    <a:pt x="45" y="9"/>
                    <a:pt x="36" y="18"/>
                  </a:cubicBezTo>
                  <a:lnTo>
                    <a:pt x="18" y="36"/>
                  </a:lnTo>
                  <a:cubicBezTo>
                    <a:pt x="18" y="45"/>
                    <a:pt x="9" y="54"/>
                    <a:pt x="9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0" y="99"/>
                    <a:pt x="9" y="108"/>
                  </a:cubicBezTo>
                  <a:cubicBezTo>
                    <a:pt x="9" y="116"/>
                    <a:pt x="18" y="125"/>
                    <a:pt x="18" y="125"/>
                  </a:cubicBezTo>
                  <a:cubicBezTo>
                    <a:pt x="27" y="134"/>
                    <a:pt x="27" y="134"/>
                    <a:pt x="36" y="134"/>
                  </a:cubicBezTo>
                  <a:cubicBezTo>
                    <a:pt x="45" y="143"/>
                    <a:pt x="54" y="143"/>
                    <a:pt x="62" y="143"/>
                  </a:cubicBezTo>
                  <a:lnTo>
                    <a:pt x="80" y="143"/>
                  </a:lnTo>
                  <a:cubicBezTo>
                    <a:pt x="89" y="143"/>
                    <a:pt x="98" y="134"/>
                    <a:pt x="107" y="125"/>
                  </a:cubicBezTo>
                  <a:cubicBezTo>
                    <a:pt x="116" y="116"/>
                    <a:pt x="116" y="116"/>
                    <a:pt x="125" y="108"/>
                  </a:cubicBezTo>
                  <a:cubicBezTo>
                    <a:pt x="134" y="99"/>
                    <a:pt x="134" y="99"/>
                    <a:pt x="143" y="90"/>
                  </a:cubicBezTo>
                  <a:cubicBezTo>
                    <a:pt x="143" y="81"/>
                    <a:pt x="143" y="72"/>
                    <a:pt x="143" y="63"/>
                  </a:cubicBezTo>
                  <a:cubicBezTo>
                    <a:pt x="143" y="54"/>
                    <a:pt x="143" y="45"/>
                    <a:pt x="143" y="36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16" y="9"/>
                  </a:lnTo>
                  <a:cubicBezTo>
                    <a:pt x="107" y="9"/>
                    <a:pt x="98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5410532" y="3858397"/>
              <a:ext cx="28557" cy="14416"/>
            </a:xfrm>
            <a:custGeom>
              <a:avLst/>
              <a:gdLst/>
              <a:ahLst/>
              <a:cxnLst/>
              <a:rect l="l" t="t" r="r" b="b"/>
              <a:pathLst>
                <a:path w="313" h="158" extrusionOk="0">
                  <a:moveTo>
                    <a:pt x="250" y="1"/>
                  </a:moveTo>
                  <a:cubicBezTo>
                    <a:pt x="244" y="1"/>
                    <a:pt x="238" y="2"/>
                    <a:pt x="232" y="3"/>
                  </a:cubicBezTo>
                  <a:lnTo>
                    <a:pt x="54" y="39"/>
                  </a:lnTo>
                  <a:cubicBezTo>
                    <a:pt x="27" y="48"/>
                    <a:pt x="0" y="83"/>
                    <a:pt x="9" y="119"/>
                  </a:cubicBezTo>
                  <a:cubicBezTo>
                    <a:pt x="24" y="141"/>
                    <a:pt x="45" y="157"/>
                    <a:pt x="71" y="157"/>
                  </a:cubicBezTo>
                  <a:cubicBezTo>
                    <a:pt x="77" y="157"/>
                    <a:pt x="83" y="156"/>
                    <a:pt x="90" y="155"/>
                  </a:cubicBezTo>
                  <a:lnTo>
                    <a:pt x="259" y="119"/>
                  </a:lnTo>
                  <a:cubicBezTo>
                    <a:pt x="295" y="110"/>
                    <a:pt x="313" y="75"/>
                    <a:pt x="304" y="48"/>
                  </a:cubicBezTo>
                  <a:cubicBezTo>
                    <a:pt x="296" y="18"/>
                    <a:pt x="277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5395843" y="3902556"/>
              <a:ext cx="13959" cy="11496"/>
            </a:xfrm>
            <a:custGeom>
              <a:avLst/>
              <a:gdLst/>
              <a:ahLst/>
              <a:cxnLst/>
              <a:rect l="l" t="t" r="r" b="b"/>
              <a:pathLst>
                <a:path w="153" h="126" extrusionOk="0">
                  <a:moveTo>
                    <a:pt x="81" y="1"/>
                  </a:moveTo>
                  <a:cubicBezTo>
                    <a:pt x="1" y="1"/>
                    <a:pt x="1" y="126"/>
                    <a:pt x="81" y="126"/>
                  </a:cubicBezTo>
                  <a:cubicBezTo>
                    <a:pt x="152" y="126"/>
                    <a:pt x="152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5427593" y="3939689"/>
              <a:ext cx="28557" cy="13412"/>
            </a:xfrm>
            <a:custGeom>
              <a:avLst/>
              <a:gdLst/>
              <a:ahLst/>
              <a:cxnLst/>
              <a:rect l="l" t="t" r="r" b="b"/>
              <a:pathLst>
                <a:path w="313" h="147" extrusionOk="0">
                  <a:moveTo>
                    <a:pt x="265" y="1"/>
                  </a:moveTo>
                  <a:cubicBezTo>
                    <a:pt x="260" y="1"/>
                    <a:pt x="255" y="2"/>
                    <a:pt x="250" y="4"/>
                  </a:cubicBezTo>
                  <a:cubicBezTo>
                    <a:pt x="188" y="4"/>
                    <a:pt x="126" y="13"/>
                    <a:pt x="63" y="22"/>
                  </a:cubicBezTo>
                  <a:cubicBezTo>
                    <a:pt x="45" y="22"/>
                    <a:pt x="27" y="31"/>
                    <a:pt x="19" y="40"/>
                  </a:cubicBezTo>
                  <a:cubicBezTo>
                    <a:pt x="10" y="49"/>
                    <a:pt x="1" y="67"/>
                    <a:pt x="1" y="85"/>
                  </a:cubicBezTo>
                  <a:cubicBezTo>
                    <a:pt x="1" y="102"/>
                    <a:pt x="1" y="111"/>
                    <a:pt x="19" y="129"/>
                  </a:cubicBezTo>
                  <a:cubicBezTo>
                    <a:pt x="27" y="138"/>
                    <a:pt x="45" y="147"/>
                    <a:pt x="63" y="147"/>
                  </a:cubicBezTo>
                  <a:cubicBezTo>
                    <a:pt x="126" y="138"/>
                    <a:pt x="188" y="129"/>
                    <a:pt x="250" y="120"/>
                  </a:cubicBezTo>
                  <a:cubicBezTo>
                    <a:pt x="268" y="120"/>
                    <a:pt x="286" y="120"/>
                    <a:pt x="295" y="102"/>
                  </a:cubicBezTo>
                  <a:cubicBezTo>
                    <a:pt x="304" y="93"/>
                    <a:pt x="313" y="76"/>
                    <a:pt x="313" y="58"/>
                  </a:cubicBezTo>
                  <a:cubicBezTo>
                    <a:pt x="313" y="49"/>
                    <a:pt x="313" y="31"/>
                    <a:pt x="295" y="22"/>
                  </a:cubicBezTo>
                  <a:cubicBezTo>
                    <a:pt x="289" y="9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5417010" y="3985582"/>
              <a:ext cx="13138" cy="11496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63" y="1"/>
                  </a:moveTo>
                  <a:cubicBezTo>
                    <a:pt x="54" y="1"/>
                    <a:pt x="45" y="10"/>
                    <a:pt x="36" y="10"/>
                  </a:cubicBezTo>
                  <a:cubicBezTo>
                    <a:pt x="27" y="10"/>
                    <a:pt x="19" y="19"/>
                    <a:pt x="19" y="28"/>
                  </a:cubicBezTo>
                  <a:cubicBezTo>
                    <a:pt x="10" y="28"/>
                    <a:pt x="10" y="36"/>
                    <a:pt x="1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" y="81"/>
                    <a:pt x="1" y="81"/>
                  </a:cubicBezTo>
                  <a:cubicBezTo>
                    <a:pt x="1" y="90"/>
                    <a:pt x="10" y="99"/>
                    <a:pt x="19" y="108"/>
                  </a:cubicBezTo>
                  <a:cubicBezTo>
                    <a:pt x="19" y="117"/>
                    <a:pt x="27" y="117"/>
                    <a:pt x="27" y="117"/>
                  </a:cubicBezTo>
                  <a:cubicBezTo>
                    <a:pt x="36" y="126"/>
                    <a:pt x="45" y="126"/>
                    <a:pt x="63" y="126"/>
                  </a:cubicBezTo>
                  <a:lnTo>
                    <a:pt x="99" y="126"/>
                  </a:lnTo>
                  <a:cubicBezTo>
                    <a:pt x="108" y="117"/>
                    <a:pt x="117" y="117"/>
                    <a:pt x="126" y="108"/>
                  </a:cubicBezTo>
                  <a:cubicBezTo>
                    <a:pt x="126" y="108"/>
                    <a:pt x="135" y="99"/>
                    <a:pt x="135" y="90"/>
                  </a:cubicBezTo>
                  <a:cubicBezTo>
                    <a:pt x="135" y="81"/>
                    <a:pt x="143" y="72"/>
                    <a:pt x="143" y="63"/>
                  </a:cubicBezTo>
                  <a:cubicBezTo>
                    <a:pt x="143" y="63"/>
                    <a:pt x="135" y="54"/>
                    <a:pt x="135" y="54"/>
                  </a:cubicBezTo>
                  <a:cubicBezTo>
                    <a:pt x="135" y="36"/>
                    <a:pt x="126" y="28"/>
                    <a:pt x="126" y="28"/>
                  </a:cubicBezTo>
                  <a:lnTo>
                    <a:pt x="108" y="10"/>
                  </a:lnTo>
                  <a:cubicBezTo>
                    <a:pt x="99" y="10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5441461" y="4021073"/>
              <a:ext cx="24452" cy="13503"/>
            </a:xfrm>
            <a:custGeom>
              <a:avLst/>
              <a:gdLst/>
              <a:ahLst/>
              <a:cxnLst/>
              <a:rect l="l" t="t" r="r" b="b"/>
              <a:pathLst>
                <a:path w="268" h="148" extrusionOk="0">
                  <a:moveTo>
                    <a:pt x="161" y="132"/>
                  </a:moveTo>
                  <a:lnTo>
                    <a:pt x="161" y="132"/>
                  </a:lnTo>
                  <a:cubicBezTo>
                    <a:pt x="168" y="134"/>
                    <a:pt x="174" y="136"/>
                    <a:pt x="179" y="138"/>
                  </a:cubicBezTo>
                  <a:cubicBezTo>
                    <a:pt x="171" y="138"/>
                    <a:pt x="163" y="138"/>
                    <a:pt x="161" y="132"/>
                  </a:cubicBezTo>
                  <a:close/>
                  <a:moveTo>
                    <a:pt x="105" y="0"/>
                  </a:moveTo>
                  <a:cubicBezTo>
                    <a:pt x="85" y="0"/>
                    <a:pt x="63" y="4"/>
                    <a:pt x="45" y="4"/>
                  </a:cubicBezTo>
                  <a:cubicBezTo>
                    <a:pt x="36" y="13"/>
                    <a:pt x="18" y="22"/>
                    <a:pt x="9" y="40"/>
                  </a:cubicBezTo>
                  <a:cubicBezTo>
                    <a:pt x="0" y="49"/>
                    <a:pt x="0" y="67"/>
                    <a:pt x="0" y="85"/>
                  </a:cubicBezTo>
                  <a:cubicBezTo>
                    <a:pt x="9" y="102"/>
                    <a:pt x="18" y="111"/>
                    <a:pt x="36" y="120"/>
                  </a:cubicBezTo>
                  <a:cubicBezTo>
                    <a:pt x="45" y="129"/>
                    <a:pt x="63" y="129"/>
                    <a:pt x="81" y="129"/>
                  </a:cubicBezTo>
                  <a:cubicBezTo>
                    <a:pt x="90" y="125"/>
                    <a:pt x="98" y="123"/>
                    <a:pt x="107" y="123"/>
                  </a:cubicBezTo>
                  <a:cubicBezTo>
                    <a:pt x="116" y="123"/>
                    <a:pt x="125" y="125"/>
                    <a:pt x="134" y="129"/>
                  </a:cubicBezTo>
                  <a:cubicBezTo>
                    <a:pt x="134" y="129"/>
                    <a:pt x="132" y="127"/>
                    <a:pt x="129" y="125"/>
                  </a:cubicBezTo>
                  <a:lnTo>
                    <a:pt x="129" y="125"/>
                  </a:lnTo>
                  <a:cubicBezTo>
                    <a:pt x="139" y="128"/>
                    <a:pt x="151" y="130"/>
                    <a:pt x="161" y="132"/>
                  </a:cubicBezTo>
                  <a:lnTo>
                    <a:pt x="161" y="132"/>
                  </a:lnTo>
                  <a:cubicBezTo>
                    <a:pt x="163" y="138"/>
                    <a:pt x="170" y="138"/>
                    <a:pt x="170" y="138"/>
                  </a:cubicBezTo>
                  <a:cubicBezTo>
                    <a:pt x="188" y="147"/>
                    <a:pt x="197" y="147"/>
                    <a:pt x="214" y="147"/>
                  </a:cubicBezTo>
                  <a:cubicBezTo>
                    <a:pt x="232" y="138"/>
                    <a:pt x="241" y="129"/>
                    <a:pt x="250" y="111"/>
                  </a:cubicBezTo>
                  <a:cubicBezTo>
                    <a:pt x="259" y="102"/>
                    <a:pt x="268" y="85"/>
                    <a:pt x="259" y="67"/>
                  </a:cubicBezTo>
                  <a:cubicBezTo>
                    <a:pt x="250" y="49"/>
                    <a:pt x="241" y="40"/>
                    <a:pt x="232" y="31"/>
                  </a:cubicBezTo>
                  <a:cubicBezTo>
                    <a:pt x="214" y="22"/>
                    <a:pt x="197" y="13"/>
                    <a:pt x="188" y="13"/>
                  </a:cubicBezTo>
                  <a:cubicBezTo>
                    <a:pt x="170" y="4"/>
                    <a:pt x="152" y="4"/>
                    <a:pt x="134" y="4"/>
                  </a:cubicBezTo>
                  <a:cubicBezTo>
                    <a:pt x="125" y="1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420294" y="4065414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36"/>
                    <a:pt x="0" y="54"/>
                    <a:pt x="0" y="63"/>
                  </a:cubicBezTo>
                  <a:cubicBezTo>
                    <a:pt x="0" y="80"/>
                    <a:pt x="9" y="98"/>
                    <a:pt x="18" y="107"/>
                  </a:cubicBezTo>
                  <a:cubicBezTo>
                    <a:pt x="27" y="116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3" y="107"/>
                  </a:cubicBezTo>
                  <a:cubicBezTo>
                    <a:pt x="232" y="98"/>
                    <a:pt x="241" y="80"/>
                    <a:pt x="241" y="63"/>
                  </a:cubicBezTo>
                  <a:cubicBezTo>
                    <a:pt x="241" y="54"/>
                    <a:pt x="232" y="36"/>
                    <a:pt x="223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5448760" y="4102821"/>
              <a:ext cx="31021" cy="11496"/>
            </a:xfrm>
            <a:custGeom>
              <a:avLst/>
              <a:gdLst/>
              <a:ahLst/>
              <a:cxnLst/>
              <a:rect l="l" t="t" r="r" b="b"/>
              <a:pathLst>
                <a:path w="340" h="126" extrusionOk="0">
                  <a:moveTo>
                    <a:pt x="63" y="0"/>
                  </a:moveTo>
                  <a:cubicBezTo>
                    <a:pt x="27" y="0"/>
                    <a:pt x="1" y="27"/>
                    <a:pt x="1" y="63"/>
                  </a:cubicBezTo>
                  <a:cubicBezTo>
                    <a:pt x="1" y="99"/>
                    <a:pt x="27" y="125"/>
                    <a:pt x="63" y="125"/>
                  </a:cubicBezTo>
                  <a:lnTo>
                    <a:pt x="277" y="125"/>
                  </a:lnTo>
                  <a:cubicBezTo>
                    <a:pt x="304" y="125"/>
                    <a:pt x="340" y="99"/>
                    <a:pt x="340" y="63"/>
                  </a:cubicBezTo>
                  <a:cubicBezTo>
                    <a:pt x="331" y="27"/>
                    <a:pt x="313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5420294" y="4148622"/>
              <a:ext cx="17974" cy="12865"/>
            </a:xfrm>
            <a:custGeom>
              <a:avLst/>
              <a:gdLst/>
              <a:ahLst/>
              <a:cxnLst/>
              <a:rect l="l" t="t" r="r" b="b"/>
              <a:pathLst>
                <a:path w="197" h="141" extrusionOk="0">
                  <a:moveTo>
                    <a:pt x="148" y="0"/>
                  </a:moveTo>
                  <a:cubicBezTo>
                    <a:pt x="141" y="0"/>
                    <a:pt x="134" y="2"/>
                    <a:pt x="125" y="7"/>
                  </a:cubicBezTo>
                  <a:cubicBezTo>
                    <a:pt x="99" y="7"/>
                    <a:pt x="72" y="16"/>
                    <a:pt x="45" y="25"/>
                  </a:cubicBezTo>
                  <a:cubicBezTo>
                    <a:pt x="36" y="25"/>
                    <a:pt x="27" y="25"/>
                    <a:pt x="27" y="34"/>
                  </a:cubicBezTo>
                  <a:cubicBezTo>
                    <a:pt x="18" y="34"/>
                    <a:pt x="9" y="43"/>
                    <a:pt x="9" y="52"/>
                  </a:cubicBezTo>
                  <a:cubicBezTo>
                    <a:pt x="0" y="60"/>
                    <a:pt x="0" y="60"/>
                    <a:pt x="0" y="69"/>
                  </a:cubicBezTo>
                  <a:cubicBezTo>
                    <a:pt x="0" y="78"/>
                    <a:pt x="0" y="87"/>
                    <a:pt x="0" y="96"/>
                  </a:cubicBezTo>
                  <a:cubicBezTo>
                    <a:pt x="9" y="114"/>
                    <a:pt x="18" y="123"/>
                    <a:pt x="27" y="132"/>
                  </a:cubicBezTo>
                  <a:cubicBezTo>
                    <a:pt x="45" y="141"/>
                    <a:pt x="63" y="141"/>
                    <a:pt x="81" y="141"/>
                  </a:cubicBezTo>
                  <a:cubicBezTo>
                    <a:pt x="99" y="132"/>
                    <a:pt x="125" y="132"/>
                    <a:pt x="152" y="123"/>
                  </a:cubicBezTo>
                  <a:cubicBezTo>
                    <a:pt x="161" y="123"/>
                    <a:pt x="170" y="114"/>
                    <a:pt x="179" y="114"/>
                  </a:cubicBezTo>
                  <a:cubicBezTo>
                    <a:pt x="179" y="105"/>
                    <a:pt x="188" y="96"/>
                    <a:pt x="188" y="96"/>
                  </a:cubicBezTo>
                  <a:cubicBezTo>
                    <a:pt x="197" y="87"/>
                    <a:pt x="197" y="78"/>
                    <a:pt x="197" y="69"/>
                  </a:cubicBezTo>
                  <a:cubicBezTo>
                    <a:pt x="197" y="60"/>
                    <a:pt x="197" y="52"/>
                    <a:pt x="197" y="43"/>
                  </a:cubicBezTo>
                  <a:cubicBezTo>
                    <a:pt x="197" y="34"/>
                    <a:pt x="188" y="16"/>
                    <a:pt x="170" y="7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5452045" y="4177727"/>
              <a:ext cx="24452" cy="13047"/>
            </a:xfrm>
            <a:custGeom>
              <a:avLst/>
              <a:gdLst/>
              <a:ahLst/>
              <a:cxnLst/>
              <a:rect l="l" t="t" r="r" b="b"/>
              <a:pathLst>
                <a:path w="268" h="143" extrusionOk="0">
                  <a:moveTo>
                    <a:pt x="188" y="0"/>
                  </a:moveTo>
                  <a:cubicBezTo>
                    <a:pt x="134" y="9"/>
                    <a:pt x="90" y="18"/>
                    <a:pt x="45" y="27"/>
                  </a:cubicBezTo>
                  <a:cubicBezTo>
                    <a:pt x="36" y="27"/>
                    <a:pt x="18" y="36"/>
                    <a:pt x="9" y="54"/>
                  </a:cubicBezTo>
                  <a:cubicBezTo>
                    <a:pt x="0" y="63"/>
                    <a:pt x="0" y="80"/>
                    <a:pt x="9" y="98"/>
                  </a:cubicBezTo>
                  <a:cubicBezTo>
                    <a:pt x="9" y="116"/>
                    <a:pt x="18" y="125"/>
                    <a:pt x="36" y="134"/>
                  </a:cubicBezTo>
                  <a:cubicBezTo>
                    <a:pt x="36" y="134"/>
                    <a:pt x="45" y="143"/>
                    <a:pt x="45" y="143"/>
                  </a:cubicBezTo>
                  <a:lnTo>
                    <a:pt x="81" y="143"/>
                  </a:lnTo>
                  <a:lnTo>
                    <a:pt x="214" y="125"/>
                  </a:lnTo>
                  <a:cubicBezTo>
                    <a:pt x="232" y="116"/>
                    <a:pt x="250" y="107"/>
                    <a:pt x="250" y="89"/>
                  </a:cubicBezTo>
                  <a:cubicBezTo>
                    <a:pt x="259" y="80"/>
                    <a:pt x="268" y="63"/>
                    <a:pt x="259" y="45"/>
                  </a:cubicBezTo>
                  <a:cubicBezTo>
                    <a:pt x="250" y="36"/>
                    <a:pt x="241" y="18"/>
                    <a:pt x="232" y="9"/>
                  </a:cubicBezTo>
                  <a:cubicBezTo>
                    <a:pt x="223" y="9"/>
                    <a:pt x="223" y="9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5448760" y="4224896"/>
              <a:ext cx="22080" cy="11496"/>
            </a:xfrm>
            <a:custGeom>
              <a:avLst/>
              <a:gdLst/>
              <a:ahLst/>
              <a:cxnLst/>
              <a:rect l="l" t="t" r="r" b="b"/>
              <a:pathLst>
                <a:path w="242" h="126" extrusionOk="0">
                  <a:moveTo>
                    <a:pt x="63" y="1"/>
                  </a:moveTo>
                  <a:cubicBezTo>
                    <a:pt x="45" y="1"/>
                    <a:pt x="27" y="10"/>
                    <a:pt x="18" y="18"/>
                  </a:cubicBezTo>
                  <a:cubicBezTo>
                    <a:pt x="10" y="36"/>
                    <a:pt x="1" y="54"/>
                    <a:pt x="1" y="63"/>
                  </a:cubicBezTo>
                  <a:cubicBezTo>
                    <a:pt x="1" y="81"/>
                    <a:pt x="10" y="99"/>
                    <a:pt x="18" y="108"/>
                  </a:cubicBezTo>
                  <a:cubicBezTo>
                    <a:pt x="27" y="117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06" y="117"/>
                    <a:pt x="224" y="108"/>
                  </a:cubicBezTo>
                  <a:cubicBezTo>
                    <a:pt x="233" y="99"/>
                    <a:pt x="242" y="81"/>
                    <a:pt x="242" y="63"/>
                  </a:cubicBezTo>
                  <a:cubicBezTo>
                    <a:pt x="242" y="54"/>
                    <a:pt x="233" y="36"/>
                    <a:pt x="224" y="18"/>
                  </a:cubicBezTo>
                  <a:cubicBezTo>
                    <a:pt x="206" y="10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5414546" y="4209477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54" y="0"/>
                    <a:pt x="37" y="9"/>
                    <a:pt x="28" y="18"/>
                  </a:cubicBezTo>
                  <a:cubicBezTo>
                    <a:pt x="10" y="27"/>
                    <a:pt x="1" y="45"/>
                    <a:pt x="10" y="63"/>
                  </a:cubicBezTo>
                  <a:cubicBezTo>
                    <a:pt x="10" y="71"/>
                    <a:pt x="10" y="89"/>
                    <a:pt x="28" y="107"/>
                  </a:cubicBezTo>
                  <a:cubicBezTo>
                    <a:pt x="37" y="116"/>
                    <a:pt x="54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4" y="107"/>
                  </a:cubicBezTo>
                  <a:cubicBezTo>
                    <a:pt x="233" y="89"/>
                    <a:pt x="242" y="71"/>
                    <a:pt x="242" y="63"/>
                  </a:cubicBezTo>
                  <a:cubicBezTo>
                    <a:pt x="242" y="45"/>
                    <a:pt x="242" y="27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5444746" y="4280277"/>
              <a:ext cx="24452" cy="14507"/>
            </a:xfrm>
            <a:custGeom>
              <a:avLst/>
              <a:gdLst/>
              <a:ahLst/>
              <a:cxnLst/>
              <a:rect l="l" t="t" r="r" b="b"/>
              <a:pathLst>
                <a:path w="268" h="159" extrusionOk="0">
                  <a:moveTo>
                    <a:pt x="80" y="0"/>
                  </a:moveTo>
                  <a:cubicBezTo>
                    <a:pt x="71" y="0"/>
                    <a:pt x="45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0" y="63"/>
                    <a:pt x="0" y="81"/>
                    <a:pt x="9" y="89"/>
                  </a:cubicBezTo>
                  <a:cubicBezTo>
                    <a:pt x="18" y="107"/>
                    <a:pt x="36" y="116"/>
                    <a:pt x="54" y="116"/>
                  </a:cubicBezTo>
                  <a:lnTo>
                    <a:pt x="187" y="152"/>
                  </a:lnTo>
                  <a:cubicBezTo>
                    <a:pt x="196" y="156"/>
                    <a:pt x="205" y="159"/>
                    <a:pt x="213" y="159"/>
                  </a:cubicBezTo>
                  <a:cubicBezTo>
                    <a:pt x="221" y="159"/>
                    <a:pt x="228" y="156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98"/>
                    <a:pt x="268" y="81"/>
                    <a:pt x="259" y="63"/>
                  </a:cubicBezTo>
                  <a:cubicBezTo>
                    <a:pt x="250" y="54"/>
                    <a:pt x="232" y="45"/>
                    <a:pt x="223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5420294" y="4326078"/>
              <a:ext cx="18795" cy="15145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58" y="0"/>
                  </a:moveTo>
                  <a:cubicBezTo>
                    <a:pt x="54" y="0"/>
                    <a:pt x="49" y="2"/>
                    <a:pt x="45" y="7"/>
                  </a:cubicBezTo>
                  <a:cubicBezTo>
                    <a:pt x="36" y="7"/>
                    <a:pt x="27" y="7"/>
                    <a:pt x="27" y="16"/>
                  </a:cubicBezTo>
                  <a:cubicBezTo>
                    <a:pt x="18" y="16"/>
                    <a:pt x="9" y="25"/>
                    <a:pt x="9" y="33"/>
                  </a:cubicBezTo>
                  <a:cubicBezTo>
                    <a:pt x="0" y="42"/>
                    <a:pt x="0" y="60"/>
                    <a:pt x="0" y="78"/>
                  </a:cubicBezTo>
                  <a:cubicBezTo>
                    <a:pt x="9" y="96"/>
                    <a:pt x="18" y="105"/>
                    <a:pt x="27" y="114"/>
                  </a:cubicBezTo>
                  <a:cubicBezTo>
                    <a:pt x="54" y="132"/>
                    <a:pt x="81" y="141"/>
                    <a:pt x="107" y="158"/>
                  </a:cubicBezTo>
                  <a:lnTo>
                    <a:pt x="134" y="158"/>
                  </a:lnTo>
                  <a:cubicBezTo>
                    <a:pt x="139" y="163"/>
                    <a:pt x="143" y="165"/>
                    <a:pt x="146" y="165"/>
                  </a:cubicBezTo>
                  <a:cubicBezTo>
                    <a:pt x="150" y="165"/>
                    <a:pt x="152" y="163"/>
                    <a:pt x="152" y="158"/>
                  </a:cubicBezTo>
                  <a:cubicBezTo>
                    <a:pt x="161" y="158"/>
                    <a:pt x="170" y="158"/>
                    <a:pt x="179" y="149"/>
                  </a:cubicBezTo>
                  <a:cubicBezTo>
                    <a:pt x="188" y="149"/>
                    <a:pt x="188" y="141"/>
                    <a:pt x="197" y="132"/>
                  </a:cubicBezTo>
                  <a:cubicBezTo>
                    <a:pt x="197" y="123"/>
                    <a:pt x="206" y="105"/>
                    <a:pt x="197" y="87"/>
                  </a:cubicBezTo>
                  <a:cubicBezTo>
                    <a:pt x="197" y="69"/>
                    <a:pt x="188" y="60"/>
                    <a:pt x="170" y="51"/>
                  </a:cubicBezTo>
                  <a:cubicBezTo>
                    <a:pt x="143" y="33"/>
                    <a:pt x="116" y="25"/>
                    <a:pt x="90" y="7"/>
                  </a:cubicBezTo>
                  <a:lnTo>
                    <a:pt x="72" y="7"/>
                  </a:lnTo>
                  <a:cubicBezTo>
                    <a:pt x="67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5432520" y="4376258"/>
              <a:ext cx="26915" cy="15602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63" y="1"/>
                  </a:moveTo>
                  <a:cubicBezTo>
                    <a:pt x="45" y="1"/>
                    <a:pt x="27" y="10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26"/>
                  </a:cubicBezTo>
                  <a:lnTo>
                    <a:pt x="81" y="126"/>
                  </a:lnTo>
                  <a:cubicBezTo>
                    <a:pt x="81" y="126"/>
                    <a:pt x="72" y="126"/>
                    <a:pt x="63" y="117"/>
                  </a:cubicBezTo>
                  <a:lnTo>
                    <a:pt x="63" y="117"/>
                  </a:lnTo>
                  <a:cubicBezTo>
                    <a:pt x="98" y="126"/>
                    <a:pt x="134" y="135"/>
                    <a:pt x="161" y="144"/>
                  </a:cubicBezTo>
                  <a:lnTo>
                    <a:pt x="143" y="144"/>
                  </a:lnTo>
                  <a:cubicBezTo>
                    <a:pt x="161" y="144"/>
                    <a:pt x="179" y="153"/>
                    <a:pt x="188" y="161"/>
                  </a:cubicBezTo>
                  <a:cubicBezTo>
                    <a:pt x="200" y="168"/>
                    <a:pt x="213" y="171"/>
                    <a:pt x="225" y="171"/>
                  </a:cubicBezTo>
                  <a:cubicBezTo>
                    <a:pt x="246" y="171"/>
                    <a:pt x="265" y="161"/>
                    <a:pt x="277" y="144"/>
                  </a:cubicBezTo>
                  <a:cubicBezTo>
                    <a:pt x="295" y="108"/>
                    <a:pt x="286" y="72"/>
                    <a:pt x="250" y="54"/>
                  </a:cubicBezTo>
                  <a:cubicBezTo>
                    <a:pt x="196" y="28"/>
                    <a:pt x="134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5411353" y="4426986"/>
              <a:ext cx="26915" cy="14507"/>
            </a:xfrm>
            <a:custGeom>
              <a:avLst/>
              <a:gdLst/>
              <a:ahLst/>
              <a:cxnLst/>
              <a:rect l="l" t="t" r="r" b="b"/>
              <a:pathLst>
                <a:path w="295" h="159" extrusionOk="0">
                  <a:moveTo>
                    <a:pt x="103" y="0"/>
                  </a:moveTo>
                  <a:cubicBezTo>
                    <a:pt x="83" y="0"/>
                    <a:pt x="63" y="2"/>
                    <a:pt x="45" y="7"/>
                  </a:cubicBezTo>
                  <a:cubicBezTo>
                    <a:pt x="36" y="16"/>
                    <a:pt x="18" y="25"/>
                    <a:pt x="9" y="43"/>
                  </a:cubicBezTo>
                  <a:cubicBezTo>
                    <a:pt x="0" y="52"/>
                    <a:pt x="0" y="69"/>
                    <a:pt x="9" y="87"/>
                  </a:cubicBezTo>
                  <a:cubicBezTo>
                    <a:pt x="9" y="96"/>
                    <a:pt x="18" y="114"/>
                    <a:pt x="36" y="123"/>
                  </a:cubicBezTo>
                  <a:cubicBezTo>
                    <a:pt x="45" y="132"/>
                    <a:pt x="63" y="132"/>
                    <a:pt x="81" y="132"/>
                  </a:cubicBezTo>
                  <a:cubicBezTo>
                    <a:pt x="89" y="123"/>
                    <a:pt x="107" y="123"/>
                    <a:pt x="116" y="123"/>
                  </a:cubicBezTo>
                  <a:lnTo>
                    <a:pt x="125" y="123"/>
                  </a:lnTo>
                  <a:cubicBezTo>
                    <a:pt x="134" y="123"/>
                    <a:pt x="152" y="123"/>
                    <a:pt x="161" y="132"/>
                  </a:cubicBezTo>
                  <a:cubicBezTo>
                    <a:pt x="161" y="132"/>
                    <a:pt x="152" y="123"/>
                    <a:pt x="152" y="123"/>
                  </a:cubicBezTo>
                  <a:lnTo>
                    <a:pt x="152" y="123"/>
                  </a:lnTo>
                  <a:cubicBezTo>
                    <a:pt x="161" y="132"/>
                    <a:pt x="170" y="132"/>
                    <a:pt x="179" y="141"/>
                  </a:cubicBezTo>
                  <a:cubicBezTo>
                    <a:pt x="188" y="159"/>
                    <a:pt x="205" y="159"/>
                    <a:pt x="223" y="159"/>
                  </a:cubicBezTo>
                  <a:cubicBezTo>
                    <a:pt x="241" y="159"/>
                    <a:pt x="259" y="159"/>
                    <a:pt x="268" y="141"/>
                  </a:cubicBezTo>
                  <a:cubicBezTo>
                    <a:pt x="286" y="123"/>
                    <a:pt x="295" y="78"/>
                    <a:pt x="268" y="60"/>
                  </a:cubicBezTo>
                  <a:cubicBezTo>
                    <a:pt x="241" y="34"/>
                    <a:pt x="205" y="7"/>
                    <a:pt x="161" y="7"/>
                  </a:cubicBezTo>
                  <a:cubicBezTo>
                    <a:pt x="143" y="2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5384438" y="4462386"/>
              <a:ext cx="27828" cy="16788"/>
            </a:xfrm>
            <a:custGeom>
              <a:avLst/>
              <a:gdLst/>
              <a:ahLst/>
              <a:cxnLst/>
              <a:rect l="l" t="t" r="r" b="b"/>
              <a:pathLst>
                <a:path w="305" h="184" extrusionOk="0">
                  <a:moveTo>
                    <a:pt x="70" y="1"/>
                  </a:moveTo>
                  <a:cubicBezTo>
                    <a:pt x="45" y="1"/>
                    <a:pt x="18" y="24"/>
                    <a:pt x="10" y="47"/>
                  </a:cubicBezTo>
                  <a:cubicBezTo>
                    <a:pt x="1" y="83"/>
                    <a:pt x="19" y="118"/>
                    <a:pt x="54" y="127"/>
                  </a:cubicBezTo>
                  <a:cubicBezTo>
                    <a:pt x="108" y="145"/>
                    <a:pt x="170" y="163"/>
                    <a:pt x="224" y="181"/>
                  </a:cubicBezTo>
                  <a:cubicBezTo>
                    <a:pt x="230" y="182"/>
                    <a:pt x="236" y="183"/>
                    <a:pt x="242" y="183"/>
                  </a:cubicBezTo>
                  <a:cubicBezTo>
                    <a:pt x="271" y="183"/>
                    <a:pt x="297" y="166"/>
                    <a:pt x="304" y="136"/>
                  </a:cubicBezTo>
                  <a:cubicBezTo>
                    <a:pt x="304" y="110"/>
                    <a:pt x="286" y="74"/>
                    <a:pt x="260" y="65"/>
                  </a:cubicBezTo>
                  <a:lnTo>
                    <a:pt x="81" y="3"/>
                  </a:ln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5382887" y="4382827"/>
              <a:ext cx="20437" cy="16697"/>
            </a:xfrm>
            <a:custGeom>
              <a:avLst/>
              <a:gdLst/>
              <a:ahLst/>
              <a:cxnLst/>
              <a:rect l="l" t="t" r="r" b="b"/>
              <a:pathLst>
                <a:path w="224" h="183" extrusionOk="0">
                  <a:moveTo>
                    <a:pt x="45" y="0"/>
                  </a:moveTo>
                  <a:cubicBezTo>
                    <a:pt x="36" y="9"/>
                    <a:pt x="18" y="18"/>
                    <a:pt x="9" y="36"/>
                  </a:cubicBezTo>
                  <a:cubicBezTo>
                    <a:pt x="0" y="45"/>
                    <a:pt x="0" y="63"/>
                    <a:pt x="9" y="81"/>
                  </a:cubicBezTo>
                  <a:cubicBezTo>
                    <a:pt x="9" y="98"/>
                    <a:pt x="18" y="107"/>
                    <a:pt x="36" y="116"/>
                  </a:cubicBezTo>
                  <a:cubicBezTo>
                    <a:pt x="62" y="134"/>
                    <a:pt x="98" y="152"/>
                    <a:pt x="134" y="170"/>
                  </a:cubicBezTo>
                  <a:cubicBezTo>
                    <a:pt x="140" y="176"/>
                    <a:pt x="151" y="182"/>
                    <a:pt x="163" y="182"/>
                  </a:cubicBezTo>
                  <a:cubicBezTo>
                    <a:pt x="168" y="182"/>
                    <a:pt x="173" y="181"/>
                    <a:pt x="178" y="179"/>
                  </a:cubicBezTo>
                  <a:cubicBezTo>
                    <a:pt x="196" y="179"/>
                    <a:pt x="205" y="161"/>
                    <a:pt x="214" y="152"/>
                  </a:cubicBezTo>
                  <a:cubicBezTo>
                    <a:pt x="223" y="134"/>
                    <a:pt x="223" y="116"/>
                    <a:pt x="223" y="107"/>
                  </a:cubicBezTo>
                  <a:cubicBezTo>
                    <a:pt x="214" y="89"/>
                    <a:pt x="205" y="72"/>
                    <a:pt x="196" y="72"/>
                  </a:cubicBezTo>
                  <a:cubicBezTo>
                    <a:pt x="161" y="45"/>
                    <a:pt x="125" y="27"/>
                    <a:pt x="98" y="9"/>
                  </a:cubicBezTo>
                  <a:cubicBezTo>
                    <a:pt x="80" y="0"/>
                    <a:pt x="62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5375497" y="4514300"/>
              <a:ext cx="24543" cy="18339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64" y="1"/>
                  </a:moveTo>
                  <a:cubicBezTo>
                    <a:pt x="60" y="1"/>
                    <a:pt x="57" y="2"/>
                    <a:pt x="54" y="4"/>
                  </a:cubicBezTo>
                  <a:cubicBezTo>
                    <a:pt x="36" y="4"/>
                    <a:pt x="19" y="22"/>
                    <a:pt x="10" y="31"/>
                  </a:cubicBezTo>
                  <a:cubicBezTo>
                    <a:pt x="1" y="58"/>
                    <a:pt x="10" y="103"/>
                    <a:pt x="36" y="112"/>
                  </a:cubicBezTo>
                  <a:cubicBezTo>
                    <a:pt x="81" y="138"/>
                    <a:pt x="126" y="165"/>
                    <a:pt x="170" y="192"/>
                  </a:cubicBezTo>
                  <a:cubicBezTo>
                    <a:pt x="188" y="201"/>
                    <a:pt x="206" y="201"/>
                    <a:pt x="215" y="201"/>
                  </a:cubicBezTo>
                  <a:cubicBezTo>
                    <a:pt x="233" y="192"/>
                    <a:pt x="251" y="183"/>
                    <a:pt x="259" y="174"/>
                  </a:cubicBezTo>
                  <a:cubicBezTo>
                    <a:pt x="268" y="138"/>
                    <a:pt x="259" y="103"/>
                    <a:pt x="233" y="85"/>
                  </a:cubicBezTo>
                  <a:lnTo>
                    <a:pt x="99" y="13"/>
                  </a:lnTo>
                  <a:cubicBezTo>
                    <a:pt x="86" y="7"/>
                    <a:pt x="74" y="1"/>
                    <a:pt x="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5338911" y="4565940"/>
              <a:ext cx="14689" cy="14781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36" y="0"/>
                  </a:moveTo>
                  <a:cubicBezTo>
                    <a:pt x="27" y="0"/>
                    <a:pt x="27" y="9"/>
                    <a:pt x="18" y="18"/>
                  </a:cubicBezTo>
                  <a:cubicBezTo>
                    <a:pt x="18" y="18"/>
                    <a:pt x="9" y="18"/>
                    <a:pt x="9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2"/>
                    <a:pt x="0" y="72"/>
                  </a:cubicBezTo>
                  <a:cubicBezTo>
                    <a:pt x="0" y="81"/>
                    <a:pt x="9" y="90"/>
                    <a:pt x="18" y="99"/>
                  </a:cubicBezTo>
                  <a:cubicBezTo>
                    <a:pt x="27" y="116"/>
                    <a:pt x="45" y="125"/>
                    <a:pt x="54" y="143"/>
                  </a:cubicBezTo>
                  <a:cubicBezTo>
                    <a:pt x="63" y="143"/>
                    <a:pt x="72" y="152"/>
                    <a:pt x="72" y="152"/>
                  </a:cubicBezTo>
                  <a:cubicBezTo>
                    <a:pt x="81" y="152"/>
                    <a:pt x="90" y="161"/>
                    <a:pt x="98" y="161"/>
                  </a:cubicBezTo>
                  <a:cubicBezTo>
                    <a:pt x="107" y="161"/>
                    <a:pt x="116" y="152"/>
                    <a:pt x="125" y="152"/>
                  </a:cubicBezTo>
                  <a:cubicBezTo>
                    <a:pt x="134" y="152"/>
                    <a:pt x="134" y="143"/>
                    <a:pt x="143" y="143"/>
                  </a:cubicBezTo>
                  <a:cubicBezTo>
                    <a:pt x="143" y="134"/>
                    <a:pt x="152" y="134"/>
                    <a:pt x="152" y="125"/>
                  </a:cubicBezTo>
                  <a:cubicBezTo>
                    <a:pt x="161" y="116"/>
                    <a:pt x="161" y="108"/>
                    <a:pt x="161" y="99"/>
                  </a:cubicBezTo>
                  <a:lnTo>
                    <a:pt x="161" y="81"/>
                  </a:lnTo>
                  <a:cubicBezTo>
                    <a:pt x="152" y="72"/>
                    <a:pt x="152" y="63"/>
                    <a:pt x="143" y="54"/>
                  </a:cubicBezTo>
                  <a:lnTo>
                    <a:pt x="107" y="18"/>
                  </a:lnTo>
                  <a:cubicBezTo>
                    <a:pt x="98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5315280" y="4593858"/>
              <a:ext cx="24543" cy="20164"/>
            </a:xfrm>
            <a:custGeom>
              <a:avLst/>
              <a:gdLst/>
              <a:ahLst/>
              <a:cxnLst/>
              <a:rect l="l" t="t" r="r" b="b"/>
              <a:pathLst>
                <a:path w="269" h="221" extrusionOk="0">
                  <a:moveTo>
                    <a:pt x="76" y="0"/>
                  </a:moveTo>
                  <a:cubicBezTo>
                    <a:pt x="68" y="0"/>
                    <a:pt x="59" y="2"/>
                    <a:pt x="54" y="7"/>
                  </a:cubicBezTo>
                  <a:cubicBezTo>
                    <a:pt x="36" y="7"/>
                    <a:pt x="18" y="16"/>
                    <a:pt x="10" y="33"/>
                  </a:cubicBezTo>
                  <a:cubicBezTo>
                    <a:pt x="10" y="42"/>
                    <a:pt x="1" y="60"/>
                    <a:pt x="10" y="78"/>
                  </a:cubicBezTo>
                  <a:cubicBezTo>
                    <a:pt x="10" y="87"/>
                    <a:pt x="10" y="87"/>
                    <a:pt x="10" y="96"/>
                  </a:cubicBezTo>
                  <a:cubicBezTo>
                    <a:pt x="18" y="105"/>
                    <a:pt x="27" y="114"/>
                    <a:pt x="36" y="114"/>
                  </a:cubicBezTo>
                  <a:lnTo>
                    <a:pt x="170" y="212"/>
                  </a:lnTo>
                  <a:cubicBezTo>
                    <a:pt x="188" y="221"/>
                    <a:pt x="206" y="221"/>
                    <a:pt x="215" y="221"/>
                  </a:cubicBezTo>
                  <a:cubicBezTo>
                    <a:pt x="233" y="212"/>
                    <a:pt x="250" y="203"/>
                    <a:pt x="259" y="194"/>
                  </a:cubicBezTo>
                  <a:cubicBezTo>
                    <a:pt x="259" y="176"/>
                    <a:pt x="268" y="158"/>
                    <a:pt x="259" y="141"/>
                  </a:cubicBezTo>
                  <a:cubicBezTo>
                    <a:pt x="259" y="141"/>
                    <a:pt x="259" y="132"/>
                    <a:pt x="259" y="132"/>
                  </a:cubicBezTo>
                  <a:cubicBezTo>
                    <a:pt x="250" y="123"/>
                    <a:pt x="241" y="114"/>
                    <a:pt x="233" y="105"/>
                  </a:cubicBezTo>
                  <a:cubicBezTo>
                    <a:pt x="188" y="78"/>
                    <a:pt x="143" y="42"/>
                    <a:pt x="99" y="7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5340553" y="4530084"/>
              <a:ext cx="18795" cy="16423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45" y="1"/>
                  </a:moveTo>
                  <a:cubicBezTo>
                    <a:pt x="36" y="1"/>
                    <a:pt x="36" y="10"/>
                    <a:pt x="27" y="10"/>
                  </a:cubicBezTo>
                  <a:cubicBezTo>
                    <a:pt x="18" y="19"/>
                    <a:pt x="18" y="19"/>
                    <a:pt x="9" y="28"/>
                  </a:cubicBezTo>
                  <a:cubicBezTo>
                    <a:pt x="0" y="46"/>
                    <a:pt x="0" y="63"/>
                    <a:pt x="0" y="72"/>
                  </a:cubicBezTo>
                  <a:cubicBezTo>
                    <a:pt x="9" y="81"/>
                    <a:pt x="9" y="90"/>
                    <a:pt x="9" y="90"/>
                  </a:cubicBezTo>
                  <a:cubicBezTo>
                    <a:pt x="18" y="99"/>
                    <a:pt x="27" y="108"/>
                    <a:pt x="36" y="117"/>
                  </a:cubicBezTo>
                  <a:cubicBezTo>
                    <a:pt x="54" y="135"/>
                    <a:pt x="80" y="153"/>
                    <a:pt x="107" y="170"/>
                  </a:cubicBezTo>
                  <a:cubicBezTo>
                    <a:pt x="116" y="179"/>
                    <a:pt x="125" y="179"/>
                    <a:pt x="134" y="179"/>
                  </a:cubicBezTo>
                  <a:lnTo>
                    <a:pt x="161" y="179"/>
                  </a:lnTo>
                  <a:cubicBezTo>
                    <a:pt x="161" y="179"/>
                    <a:pt x="170" y="170"/>
                    <a:pt x="179" y="170"/>
                  </a:cubicBezTo>
                  <a:cubicBezTo>
                    <a:pt x="187" y="162"/>
                    <a:pt x="187" y="162"/>
                    <a:pt x="196" y="153"/>
                  </a:cubicBezTo>
                  <a:cubicBezTo>
                    <a:pt x="196" y="135"/>
                    <a:pt x="205" y="117"/>
                    <a:pt x="196" y="99"/>
                  </a:cubicBezTo>
                  <a:cubicBezTo>
                    <a:pt x="196" y="99"/>
                    <a:pt x="196" y="90"/>
                    <a:pt x="196" y="90"/>
                  </a:cubicBezTo>
                  <a:cubicBezTo>
                    <a:pt x="187" y="81"/>
                    <a:pt x="179" y="72"/>
                    <a:pt x="170" y="63"/>
                  </a:cubicBezTo>
                  <a:cubicBezTo>
                    <a:pt x="143" y="46"/>
                    <a:pt x="116" y="28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5266469" y="4611558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0"/>
                  </a:moveTo>
                  <a:cubicBezTo>
                    <a:pt x="45" y="0"/>
                    <a:pt x="36" y="0"/>
                    <a:pt x="27" y="9"/>
                  </a:cubicBezTo>
                  <a:cubicBezTo>
                    <a:pt x="18" y="18"/>
                    <a:pt x="9" y="27"/>
                    <a:pt x="0" y="45"/>
                  </a:cubicBezTo>
                  <a:cubicBezTo>
                    <a:pt x="0" y="54"/>
                    <a:pt x="0" y="54"/>
                    <a:pt x="0" y="63"/>
                  </a:cubicBezTo>
                  <a:cubicBezTo>
                    <a:pt x="0" y="71"/>
                    <a:pt x="0" y="80"/>
                    <a:pt x="9" y="89"/>
                  </a:cubicBezTo>
                  <a:cubicBezTo>
                    <a:pt x="18" y="116"/>
                    <a:pt x="36" y="143"/>
                    <a:pt x="45" y="170"/>
                  </a:cubicBezTo>
                  <a:cubicBezTo>
                    <a:pt x="54" y="178"/>
                    <a:pt x="54" y="178"/>
                    <a:pt x="63" y="187"/>
                  </a:cubicBezTo>
                  <a:cubicBezTo>
                    <a:pt x="72" y="196"/>
                    <a:pt x="81" y="196"/>
                    <a:pt x="81" y="196"/>
                  </a:cubicBezTo>
                  <a:lnTo>
                    <a:pt x="107" y="196"/>
                  </a:lnTo>
                  <a:cubicBezTo>
                    <a:pt x="116" y="196"/>
                    <a:pt x="125" y="196"/>
                    <a:pt x="134" y="187"/>
                  </a:cubicBezTo>
                  <a:cubicBezTo>
                    <a:pt x="143" y="178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43"/>
                  </a:cubicBezTo>
                  <a:cubicBezTo>
                    <a:pt x="161" y="125"/>
                    <a:pt x="161" y="116"/>
                    <a:pt x="152" y="107"/>
                  </a:cubicBezTo>
                  <a:cubicBezTo>
                    <a:pt x="143" y="80"/>
                    <a:pt x="125" y="54"/>
                    <a:pt x="116" y="27"/>
                  </a:cubicBezTo>
                  <a:cubicBezTo>
                    <a:pt x="107" y="27"/>
                    <a:pt x="107" y="18"/>
                    <a:pt x="98" y="9"/>
                  </a:cubicBezTo>
                  <a:cubicBezTo>
                    <a:pt x="90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5255064" y="4645681"/>
              <a:ext cx="22080" cy="21258"/>
            </a:xfrm>
            <a:custGeom>
              <a:avLst/>
              <a:gdLst/>
              <a:ahLst/>
              <a:cxnLst/>
              <a:rect l="l" t="t" r="r" b="b"/>
              <a:pathLst>
                <a:path w="242" h="233" extrusionOk="0">
                  <a:moveTo>
                    <a:pt x="63" y="1"/>
                  </a:moveTo>
                  <a:cubicBezTo>
                    <a:pt x="54" y="1"/>
                    <a:pt x="36" y="1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63" y="143"/>
                    <a:pt x="99" y="179"/>
                    <a:pt x="134" y="215"/>
                  </a:cubicBezTo>
                  <a:cubicBezTo>
                    <a:pt x="152" y="233"/>
                    <a:pt x="170" y="233"/>
                    <a:pt x="179" y="233"/>
                  </a:cubicBezTo>
                  <a:cubicBezTo>
                    <a:pt x="197" y="233"/>
                    <a:pt x="215" y="233"/>
                    <a:pt x="223" y="215"/>
                  </a:cubicBezTo>
                  <a:cubicBezTo>
                    <a:pt x="232" y="206"/>
                    <a:pt x="241" y="188"/>
                    <a:pt x="241" y="179"/>
                  </a:cubicBezTo>
                  <a:cubicBezTo>
                    <a:pt x="241" y="161"/>
                    <a:pt x="232" y="143"/>
                    <a:pt x="223" y="135"/>
                  </a:cubicBezTo>
                  <a:cubicBezTo>
                    <a:pt x="188" y="90"/>
                    <a:pt x="143" y="54"/>
                    <a:pt x="107" y="19"/>
                  </a:cubicBezTo>
                  <a:cubicBezTo>
                    <a:pt x="99" y="1"/>
                    <a:pt x="81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5297398" y="4616850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74" y="1"/>
                  </a:moveTo>
                  <a:cubicBezTo>
                    <a:pt x="61" y="1"/>
                    <a:pt x="49" y="7"/>
                    <a:pt x="36" y="13"/>
                  </a:cubicBezTo>
                  <a:cubicBezTo>
                    <a:pt x="9" y="31"/>
                    <a:pt x="0" y="67"/>
                    <a:pt x="18" y="94"/>
                  </a:cubicBezTo>
                  <a:cubicBezTo>
                    <a:pt x="45" y="138"/>
                    <a:pt x="72" y="183"/>
                    <a:pt x="98" y="228"/>
                  </a:cubicBezTo>
                  <a:cubicBezTo>
                    <a:pt x="98" y="245"/>
                    <a:pt x="116" y="254"/>
                    <a:pt x="134" y="254"/>
                  </a:cubicBezTo>
                  <a:cubicBezTo>
                    <a:pt x="139" y="259"/>
                    <a:pt x="145" y="261"/>
                    <a:pt x="153" y="261"/>
                  </a:cubicBezTo>
                  <a:cubicBezTo>
                    <a:pt x="161" y="261"/>
                    <a:pt x="170" y="259"/>
                    <a:pt x="179" y="254"/>
                  </a:cubicBezTo>
                  <a:cubicBezTo>
                    <a:pt x="206" y="236"/>
                    <a:pt x="214" y="201"/>
                    <a:pt x="197" y="165"/>
                  </a:cubicBezTo>
                  <a:cubicBezTo>
                    <a:pt x="179" y="120"/>
                    <a:pt x="152" y="76"/>
                    <a:pt x="125" y="31"/>
                  </a:cubicBezTo>
                  <a:cubicBezTo>
                    <a:pt x="116" y="22"/>
                    <a:pt x="98" y="5"/>
                    <a:pt x="90" y="5"/>
                  </a:cubicBezTo>
                  <a:cubicBezTo>
                    <a:pt x="84" y="2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5063740" y="4726699"/>
              <a:ext cx="19707" cy="23631"/>
            </a:xfrm>
            <a:custGeom>
              <a:avLst/>
              <a:gdLst/>
              <a:ahLst/>
              <a:cxnLst/>
              <a:rect l="l" t="t" r="r" b="b"/>
              <a:pathLst>
                <a:path w="216" h="259" extrusionOk="0">
                  <a:moveTo>
                    <a:pt x="70" y="1"/>
                  </a:moveTo>
                  <a:cubicBezTo>
                    <a:pt x="60" y="1"/>
                    <a:pt x="49" y="5"/>
                    <a:pt x="37" y="5"/>
                  </a:cubicBezTo>
                  <a:cubicBezTo>
                    <a:pt x="10" y="23"/>
                    <a:pt x="1" y="67"/>
                    <a:pt x="19" y="94"/>
                  </a:cubicBezTo>
                  <a:lnTo>
                    <a:pt x="90" y="228"/>
                  </a:lnTo>
                  <a:cubicBezTo>
                    <a:pt x="99" y="237"/>
                    <a:pt x="117" y="255"/>
                    <a:pt x="135" y="255"/>
                  </a:cubicBezTo>
                  <a:cubicBezTo>
                    <a:pt x="137" y="257"/>
                    <a:pt x="141" y="258"/>
                    <a:pt x="145" y="258"/>
                  </a:cubicBezTo>
                  <a:cubicBezTo>
                    <a:pt x="154" y="258"/>
                    <a:pt x="167" y="252"/>
                    <a:pt x="179" y="246"/>
                  </a:cubicBezTo>
                  <a:cubicBezTo>
                    <a:pt x="206" y="228"/>
                    <a:pt x="215" y="192"/>
                    <a:pt x="197" y="165"/>
                  </a:cubicBezTo>
                  <a:lnTo>
                    <a:pt x="117" y="32"/>
                  </a:lnTo>
                  <a:cubicBezTo>
                    <a:pt x="117" y="14"/>
                    <a:pt x="99" y="5"/>
                    <a:pt x="81" y="5"/>
                  </a:cubicBezTo>
                  <a:cubicBezTo>
                    <a:pt x="78" y="2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5019855" y="4730349"/>
              <a:ext cx="11496" cy="27098"/>
            </a:xfrm>
            <a:custGeom>
              <a:avLst/>
              <a:gdLst/>
              <a:ahLst/>
              <a:cxnLst/>
              <a:rect l="l" t="t" r="r" b="b"/>
              <a:pathLst>
                <a:path w="126" h="297" extrusionOk="0">
                  <a:moveTo>
                    <a:pt x="63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41"/>
                  </a:lnTo>
                  <a:cubicBezTo>
                    <a:pt x="0" y="265"/>
                    <a:pt x="22" y="296"/>
                    <a:pt x="52" y="296"/>
                  </a:cubicBezTo>
                  <a:cubicBezTo>
                    <a:pt x="55" y="296"/>
                    <a:pt x="59" y="296"/>
                    <a:pt x="63" y="295"/>
                  </a:cubicBezTo>
                  <a:cubicBezTo>
                    <a:pt x="89" y="295"/>
                    <a:pt x="125" y="268"/>
                    <a:pt x="125" y="241"/>
                  </a:cubicBezTo>
                  <a:lnTo>
                    <a:pt x="125" y="63"/>
                  </a:lnTo>
                  <a:cubicBezTo>
                    <a:pt x="125" y="27"/>
                    <a:pt x="89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4947413" y="4730349"/>
              <a:ext cx="10675" cy="23722"/>
            </a:xfrm>
            <a:custGeom>
              <a:avLst/>
              <a:gdLst/>
              <a:ahLst/>
              <a:cxnLst/>
              <a:rect l="l" t="t" r="r" b="b"/>
              <a:pathLst>
                <a:path w="117" h="260" extrusionOk="0">
                  <a:moveTo>
                    <a:pt x="54" y="1"/>
                  </a:moveTo>
                  <a:cubicBezTo>
                    <a:pt x="45" y="1"/>
                    <a:pt x="27" y="9"/>
                    <a:pt x="18" y="18"/>
                  </a:cubicBezTo>
                  <a:cubicBezTo>
                    <a:pt x="0" y="27"/>
                    <a:pt x="0" y="45"/>
                    <a:pt x="0" y="63"/>
                  </a:cubicBezTo>
                  <a:lnTo>
                    <a:pt x="0" y="197"/>
                  </a:lnTo>
                  <a:cubicBezTo>
                    <a:pt x="0" y="215"/>
                    <a:pt x="0" y="232"/>
                    <a:pt x="18" y="241"/>
                  </a:cubicBezTo>
                  <a:cubicBezTo>
                    <a:pt x="27" y="250"/>
                    <a:pt x="45" y="259"/>
                    <a:pt x="54" y="259"/>
                  </a:cubicBezTo>
                  <a:cubicBezTo>
                    <a:pt x="72" y="259"/>
                    <a:pt x="89" y="250"/>
                    <a:pt x="98" y="241"/>
                  </a:cubicBezTo>
                  <a:cubicBezTo>
                    <a:pt x="116" y="232"/>
                    <a:pt x="116" y="215"/>
                    <a:pt x="116" y="197"/>
                  </a:cubicBezTo>
                  <a:lnTo>
                    <a:pt x="116" y="63"/>
                  </a:lnTo>
                  <a:cubicBezTo>
                    <a:pt x="116" y="45"/>
                    <a:pt x="116" y="27"/>
                    <a:pt x="98" y="18"/>
                  </a:cubicBezTo>
                  <a:cubicBezTo>
                    <a:pt x="89" y="9"/>
                    <a:pt x="72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4869223" y="4733633"/>
              <a:ext cx="11496" cy="34397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63" y="0"/>
                  </a:moveTo>
                  <a:cubicBezTo>
                    <a:pt x="28" y="9"/>
                    <a:pt x="1" y="27"/>
                    <a:pt x="1" y="63"/>
                  </a:cubicBezTo>
                  <a:lnTo>
                    <a:pt x="1" y="321"/>
                  </a:lnTo>
                  <a:cubicBezTo>
                    <a:pt x="1" y="345"/>
                    <a:pt x="22" y="376"/>
                    <a:pt x="52" y="376"/>
                  </a:cubicBezTo>
                  <a:cubicBezTo>
                    <a:pt x="56" y="376"/>
                    <a:pt x="59" y="376"/>
                    <a:pt x="63" y="375"/>
                  </a:cubicBezTo>
                  <a:cubicBezTo>
                    <a:pt x="90" y="375"/>
                    <a:pt x="126" y="348"/>
                    <a:pt x="126" y="321"/>
                  </a:cubicBezTo>
                  <a:lnTo>
                    <a:pt x="126" y="63"/>
                  </a:lnTo>
                  <a:cubicBezTo>
                    <a:pt x="126" y="36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4831816" y="4744673"/>
              <a:ext cx="13138" cy="21897"/>
            </a:xfrm>
            <a:custGeom>
              <a:avLst/>
              <a:gdLst/>
              <a:ahLst/>
              <a:cxnLst/>
              <a:rect l="l" t="t" r="r" b="b"/>
              <a:pathLst>
                <a:path w="144" h="240" extrusionOk="0">
                  <a:moveTo>
                    <a:pt x="59" y="0"/>
                  </a:moveTo>
                  <a:cubicBezTo>
                    <a:pt x="53" y="0"/>
                    <a:pt x="48" y="1"/>
                    <a:pt x="45" y="4"/>
                  </a:cubicBezTo>
                  <a:cubicBezTo>
                    <a:pt x="27" y="4"/>
                    <a:pt x="9" y="13"/>
                    <a:pt x="9" y="31"/>
                  </a:cubicBezTo>
                  <a:lnTo>
                    <a:pt x="0" y="49"/>
                  </a:lnTo>
                  <a:cubicBezTo>
                    <a:pt x="0" y="58"/>
                    <a:pt x="0" y="67"/>
                    <a:pt x="0" y="75"/>
                  </a:cubicBezTo>
                  <a:cubicBezTo>
                    <a:pt x="9" y="120"/>
                    <a:pt x="9" y="156"/>
                    <a:pt x="18" y="191"/>
                  </a:cubicBezTo>
                  <a:cubicBezTo>
                    <a:pt x="18" y="209"/>
                    <a:pt x="36" y="227"/>
                    <a:pt x="45" y="227"/>
                  </a:cubicBezTo>
                  <a:cubicBezTo>
                    <a:pt x="58" y="233"/>
                    <a:pt x="70" y="240"/>
                    <a:pt x="80" y="240"/>
                  </a:cubicBezTo>
                  <a:cubicBezTo>
                    <a:pt x="84" y="240"/>
                    <a:pt x="87" y="239"/>
                    <a:pt x="90" y="236"/>
                  </a:cubicBezTo>
                  <a:cubicBezTo>
                    <a:pt x="108" y="236"/>
                    <a:pt x="125" y="227"/>
                    <a:pt x="134" y="209"/>
                  </a:cubicBezTo>
                  <a:cubicBezTo>
                    <a:pt x="134" y="200"/>
                    <a:pt x="134" y="200"/>
                    <a:pt x="134" y="191"/>
                  </a:cubicBezTo>
                  <a:cubicBezTo>
                    <a:pt x="143" y="183"/>
                    <a:pt x="143" y="174"/>
                    <a:pt x="134" y="165"/>
                  </a:cubicBezTo>
                  <a:cubicBezTo>
                    <a:pt x="134" y="120"/>
                    <a:pt x="125" y="84"/>
                    <a:pt x="116" y="49"/>
                  </a:cubicBezTo>
                  <a:cubicBezTo>
                    <a:pt x="116" y="31"/>
                    <a:pt x="99" y="13"/>
                    <a:pt x="90" y="4"/>
                  </a:cubicBezTo>
                  <a:cubicBezTo>
                    <a:pt x="84" y="4"/>
                    <a:pt x="70" y="0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4787840" y="4730349"/>
              <a:ext cx="10675" cy="29379"/>
            </a:xfrm>
            <a:custGeom>
              <a:avLst/>
              <a:gdLst/>
              <a:ahLst/>
              <a:cxnLst/>
              <a:rect l="l" t="t" r="r" b="b"/>
              <a:pathLst>
                <a:path w="117" h="322" extrusionOk="0">
                  <a:moveTo>
                    <a:pt x="63" y="1"/>
                  </a:moveTo>
                  <a:cubicBezTo>
                    <a:pt x="28" y="1"/>
                    <a:pt x="1" y="27"/>
                    <a:pt x="1" y="63"/>
                  </a:cubicBezTo>
                  <a:lnTo>
                    <a:pt x="1" y="259"/>
                  </a:lnTo>
                  <a:cubicBezTo>
                    <a:pt x="1" y="286"/>
                    <a:pt x="28" y="322"/>
                    <a:pt x="63" y="322"/>
                  </a:cubicBezTo>
                  <a:cubicBezTo>
                    <a:pt x="90" y="313"/>
                    <a:pt x="117" y="295"/>
                    <a:pt x="117" y="259"/>
                  </a:cubicBezTo>
                  <a:lnTo>
                    <a:pt x="117" y="63"/>
                  </a:lnTo>
                  <a:cubicBezTo>
                    <a:pt x="117" y="27"/>
                    <a:pt x="90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4764301" y="4714109"/>
              <a:ext cx="11405" cy="21988"/>
            </a:xfrm>
            <a:custGeom>
              <a:avLst/>
              <a:gdLst/>
              <a:ahLst/>
              <a:cxnLst/>
              <a:rect l="l" t="t" r="r" b="b"/>
              <a:pathLst>
                <a:path w="125" h="241" extrusionOk="0">
                  <a:moveTo>
                    <a:pt x="62" y="0"/>
                  </a:moveTo>
                  <a:cubicBezTo>
                    <a:pt x="45" y="9"/>
                    <a:pt x="36" y="9"/>
                    <a:pt x="18" y="18"/>
                  </a:cubicBezTo>
                  <a:cubicBezTo>
                    <a:pt x="9" y="36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6"/>
                    <a:pt x="9" y="214"/>
                    <a:pt x="18" y="223"/>
                  </a:cubicBezTo>
                  <a:cubicBezTo>
                    <a:pt x="36" y="232"/>
                    <a:pt x="45" y="241"/>
                    <a:pt x="62" y="241"/>
                  </a:cubicBezTo>
                  <a:cubicBezTo>
                    <a:pt x="80" y="241"/>
                    <a:pt x="98" y="241"/>
                    <a:pt x="107" y="223"/>
                  </a:cubicBezTo>
                  <a:cubicBezTo>
                    <a:pt x="116" y="214"/>
                    <a:pt x="125" y="196"/>
                    <a:pt x="125" y="179"/>
                  </a:cubicBezTo>
                  <a:lnTo>
                    <a:pt x="125" y="63"/>
                  </a:lnTo>
                  <a:cubicBezTo>
                    <a:pt x="125" y="54"/>
                    <a:pt x="116" y="36"/>
                    <a:pt x="107" y="18"/>
                  </a:cubicBezTo>
                  <a:cubicBezTo>
                    <a:pt x="98" y="9"/>
                    <a:pt x="80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4672243" y="4724874"/>
              <a:ext cx="14781" cy="24087"/>
            </a:xfrm>
            <a:custGeom>
              <a:avLst/>
              <a:gdLst/>
              <a:ahLst/>
              <a:cxnLst/>
              <a:rect l="l" t="t" r="r" b="b"/>
              <a:pathLst>
                <a:path w="162" h="264" extrusionOk="0">
                  <a:moveTo>
                    <a:pt x="90" y="0"/>
                  </a:moveTo>
                  <a:cubicBezTo>
                    <a:pt x="81" y="0"/>
                    <a:pt x="72" y="3"/>
                    <a:pt x="63" y="7"/>
                  </a:cubicBezTo>
                  <a:cubicBezTo>
                    <a:pt x="54" y="16"/>
                    <a:pt x="46" y="34"/>
                    <a:pt x="37" y="43"/>
                  </a:cubicBezTo>
                  <a:cubicBezTo>
                    <a:pt x="28" y="96"/>
                    <a:pt x="19" y="141"/>
                    <a:pt x="1" y="185"/>
                  </a:cubicBezTo>
                  <a:cubicBezTo>
                    <a:pt x="1" y="194"/>
                    <a:pt x="1" y="221"/>
                    <a:pt x="10" y="230"/>
                  </a:cubicBezTo>
                  <a:cubicBezTo>
                    <a:pt x="19" y="239"/>
                    <a:pt x="28" y="257"/>
                    <a:pt x="46" y="257"/>
                  </a:cubicBezTo>
                  <a:cubicBezTo>
                    <a:pt x="54" y="261"/>
                    <a:pt x="63" y="263"/>
                    <a:pt x="71" y="263"/>
                  </a:cubicBezTo>
                  <a:cubicBezTo>
                    <a:pt x="79" y="263"/>
                    <a:pt x="86" y="261"/>
                    <a:pt x="90" y="257"/>
                  </a:cubicBezTo>
                  <a:cubicBezTo>
                    <a:pt x="108" y="248"/>
                    <a:pt x="117" y="230"/>
                    <a:pt x="117" y="212"/>
                  </a:cubicBezTo>
                  <a:cubicBezTo>
                    <a:pt x="135" y="168"/>
                    <a:pt x="144" y="123"/>
                    <a:pt x="162" y="78"/>
                  </a:cubicBezTo>
                  <a:cubicBezTo>
                    <a:pt x="162" y="61"/>
                    <a:pt x="162" y="43"/>
                    <a:pt x="153" y="34"/>
                  </a:cubicBezTo>
                  <a:cubicBezTo>
                    <a:pt x="144" y="16"/>
                    <a:pt x="126" y="7"/>
                    <a:pt x="117" y="7"/>
                  </a:cubicBezTo>
                  <a:cubicBezTo>
                    <a:pt x="108" y="3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4900152" y="4723232"/>
              <a:ext cx="13959" cy="18613"/>
            </a:xfrm>
            <a:custGeom>
              <a:avLst/>
              <a:gdLst/>
              <a:ahLst/>
              <a:cxnLst/>
              <a:rect l="l" t="t" r="r" b="b"/>
              <a:pathLst>
                <a:path w="153" h="204" extrusionOk="0">
                  <a:moveTo>
                    <a:pt x="60" y="0"/>
                  </a:moveTo>
                  <a:cubicBezTo>
                    <a:pt x="57" y="0"/>
                    <a:pt x="54" y="3"/>
                    <a:pt x="54" y="7"/>
                  </a:cubicBezTo>
                  <a:cubicBezTo>
                    <a:pt x="37" y="7"/>
                    <a:pt x="19" y="16"/>
                    <a:pt x="10" y="34"/>
                  </a:cubicBezTo>
                  <a:cubicBezTo>
                    <a:pt x="10" y="52"/>
                    <a:pt x="1" y="61"/>
                    <a:pt x="10" y="79"/>
                  </a:cubicBezTo>
                  <a:cubicBezTo>
                    <a:pt x="10" y="105"/>
                    <a:pt x="19" y="132"/>
                    <a:pt x="28" y="159"/>
                  </a:cubicBezTo>
                  <a:cubicBezTo>
                    <a:pt x="28" y="168"/>
                    <a:pt x="37" y="177"/>
                    <a:pt x="37" y="177"/>
                  </a:cubicBezTo>
                  <a:cubicBezTo>
                    <a:pt x="45" y="186"/>
                    <a:pt x="45" y="194"/>
                    <a:pt x="54" y="194"/>
                  </a:cubicBezTo>
                  <a:cubicBezTo>
                    <a:pt x="63" y="194"/>
                    <a:pt x="72" y="203"/>
                    <a:pt x="81" y="203"/>
                  </a:cubicBezTo>
                  <a:lnTo>
                    <a:pt x="99" y="203"/>
                  </a:lnTo>
                  <a:cubicBezTo>
                    <a:pt x="117" y="194"/>
                    <a:pt x="135" y="186"/>
                    <a:pt x="135" y="177"/>
                  </a:cubicBezTo>
                  <a:cubicBezTo>
                    <a:pt x="144" y="159"/>
                    <a:pt x="153" y="141"/>
                    <a:pt x="144" y="123"/>
                  </a:cubicBezTo>
                  <a:cubicBezTo>
                    <a:pt x="135" y="96"/>
                    <a:pt x="135" y="70"/>
                    <a:pt x="126" y="52"/>
                  </a:cubicBezTo>
                  <a:cubicBezTo>
                    <a:pt x="126" y="43"/>
                    <a:pt x="117" y="34"/>
                    <a:pt x="117" y="25"/>
                  </a:cubicBezTo>
                  <a:cubicBezTo>
                    <a:pt x="108" y="16"/>
                    <a:pt x="108" y="16"/>
                    <a:pt x="99" y="7"/>
                  </a:cubicBezTo>
                  <a:lnTo>
                    <a:pt x="72" y="7"/>
                  </a:lnTo>
                  <a:cubicBezTo>
                    <a:pt x="68" y="3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4977521" y="4716481"/>
              <a:ext cx="14689" cy="18065"/>
            </a:xfrm>
            <a:custGeom>
              <a:avLst/>
              <a:gdLst/>
              <a:ahLst/>
              <a:cxnLst/>
              <a:rect l="l" t="t" r="r" b="b"/>
              <a:pathLst>
                <a:path w="161" h="198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0"/>
                    <a:pt x="0" y="28"/>
                    <a:pt x="0" y="45"/>
                  </a:cubicBezTo>
                  <a:cubicBezTo>
                    <a:pt x="0" y="45"/>
                    <a:pt x="0" y="54"/>
                    <a:pt x="0" y="54"/>
                  </a:cubicBezTo>
                  <a:cubicBezTo>
                    <a:pt x="0" y="72"/>
                    <a:pt x="0" y="81"/>
                    <a:pt x="9" y="90"/>
                  </a:cubicBezTo>
                  <a:cubicBezTo>
                    <a:pt x="18" y="117"/>
                    <a:pt x="36" y="144"/>
                    <a:pt x="45" y="170"/>
                  </a:cubicBezTo>
                  <a:cubicBezTo>
                    <a:pt x="45" y="170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3"/>
                  </a:cubicBezTo>
                  <a:cubicBezTo>
                    <a:pt x="161" y="144"/>
                    <a:pt x="161" y="144"/>
                    <a:pt x="161" y="135"/>
                  </a:cubicBezTo>
                  <a:cubicBezTo>
                    <a:pt x="161" y="126"/>
                    <a:pt x="161" y="117"/>
                    <a:pt x="152" y="108"/>
                  </a:cubicBezTo>
                  <a:cubicBezTo>
                    <a:pt x="134" y="81"/>
                    <a:pt x="125" y="54"/>
                    <a:pt x="116" y="28"/>
                  </a:cubicBezTo>
                  <a:cubicBezTo>
                    <a:pt x="107" y="19"/>
                    <a:pt x="107" y="19"/>
                    <a:pt x="98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5067025" y="4694766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63" y="0"/>
                  </a:moveTo>
                  <a:cubicBezTo>
                    <a:pt x="54" y="0"/>
                    <a:pt x="45" y="2"/>
                    <a:pt x="36" y="7"/>
                  </a:cubicBezTo>
                  <a:cubicBezTo>
                    <a:pt x="10" y="25"/>
                    <a:pt x="1" y="60"/>
                    <a:pt x="19" y="96"/>
                  </a:cubicBezTo>
                  <a:lnTo>
                    <a:pt x="99" y="230"/>
                  </a:lnTo>
                  <a:cubicBezTo>
                    <a:pt x="99" y="239"/>
                    <a:pt x="117" y="257"/>
                    <a:pt x="134" y="257"/>
                  </a:cubicBezTo>
                  <a:cubicBezTo>
                    <a:pt x="137" y="259"/>
                    <a:pt x="140" y="260"/>
                    <a:pt x="144" y="260"/>
                  </a:cubicBezTo>
                  <a:cubicBezTo>
                    <a:pt x="154" y="260"/>
                    <a:pt x="166" y="254"/>
                    <a:pt x="179" y="248"/>
                  </a:cubicBezTo>
                  <a:cubicBezTo>
                    <a:pt x="206" y="230"/>
                    <a:pt x="215" y="194"/>
                    <a:pt x="197" y="167"/>
                  </a:cubicBezTo>
                  <a:cubicBezTo>
                    <a:pt x="179" y="123"/>
                    <a:pt x="152" y="78"/>
                    <a:pt x="126" y="34"/>
                  </a:cubicBezTo>
                  <a:cubicBezTo>
                    <a:pt x="117" y="16"/>
                    <a:pt x="99" y="7"/>
                    <a:pt x="90" y="7"/>
                  </a:cubicBezTo>
                  <a:cubicBezTo>
                    <a:pt x="81" y="2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4308481" y="3931113"/>
              <a:ext cx="30200" cy="19890"/>
            </a:xfrm>
            <a:custGeom>
              <a:avLst/>
              <a:gdLst/>
              <a:ahLst/>
              <a:cxnLst/>
              <a:rect l="l" t="t" r="r" b="b"/>
              <a:pathLst>
                <a:path w="331" h="218" extrusionOk="0">
                  <a:moveTo>
                    <a:pt x="54" y="0"/>
                  </a:moveTo>
                  <a:cubicBezTo>
                    <a:pt x="36" y="9"/>
                    <a:pt x="18" y="18"/>
                    <a:pt x="18" y="27"/>
                  </a:cubicBezTo>
                  <a:cubicBezTo>
                    <a:pt x="0" y="63"/>
                    <a:pt x="9" y="98"/>
                    <a:pt x="36" y="116"/>
                  </a:cubicBezTo>
                  <a:cubicBezTo>
                    <a:pt x="98" y="143"/>
                    <a:pt x="170" y="179"/>
                    <a:pt x="232" y="205"/>
                  </a:cubicBezTo>
                  <a:cubicBezTo>
                    <a:pt x="245" y="212"/>
                    <a:pt x="253" y="218"/>
                    <a:pt x="263" y="218"/>
                  </a:cubicBezTo>
                  <a:cubicBezTo>
                    <a:pt x="267" y="218"/>
                    <a:pt x="272" y="217"/>
                    <a:pt x="277" y="214"/>
                  </a:cubicBezTo>
                  <a:cubicBezTo>
                    <a:pt x="295" y="214"/>
                    <a:pt x="312" y="196"/>
                    <a:pt x="312" y="187"/>
                  </a:cubicBezTo>
                  <a:cubicBezTo>
                    <a:pt x="330" y="161"/>
                    <a:pt x="321" y="116"/>
                    <a:pt x="295" y="107"/>
                  </a:cubicBezTo>
                  <a:cubicBezTo>
                    <a:pt x="232" y="71"/>
                    <a:pt x="161" y="45"/>
                    <a:pt x="98" y="9"/>
                  </a:cubicBezTo>
                  <a:cubicBezTo>
                    <a:pt x="81" y="0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4349173" y="3831756"/>
              <a:ext cx="24452" cy="14781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90" y="1"/>
                  </a:moveTo>
                  <a:cubicBezTo>
                    <a:pt x="72" y="1"/>
                    <a:pt x="54" y="1"/>
                    <a:pt x="36" y="10"/>
                  </a:cubicBezTo>
                  <a:cubicBezTo>
                    <a:pt x="27" y="19"/>
                    <a:pt x="9" y="28"/>
                    <a:pt x="9" y="45"/>
                  </a:cubicBezTo>
                  <a:cubicBezTo>
                    <a:pt x="0" y="72"/>
                    <a:pt x="18" y="108"/>
                    <a:pt x="54" y="117"/>
                  </a:cubicBezTo>
                  <a:cubicBezTo>
                    <a:pt x="98" y="135"/>
                    <a:pt x="143" y="143"/>
                    <a:pt x="188" y="161"/>
                  </a:cubicBezTo>
                  <a:cubicBezTo>
                    <a:pt x="205" y="161"/>
                    <a:pt x="223" y="161"/>
                    <a:pt x="232" y="152"/>
                  </a:cubicBezTo>
                  <a:cubicBezTo>
                    <a:pt x="250" y="143"/>
                    <a:pt x="259" y="126"/>
                    <a:pt x="268" y="117"/>
                  </a:cubicBezTo>
                  <a:cubicBezTo>
                    <a:pt x="268" y="81"/>
                    <a:pt x="250" y="45"/>
                    <a:pt x="223" y="36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4461485" y="3602752"/>
              <a:ext cx="29379" cy="18704"/>
            </a:xfrm>
            <a:custGeom>
              <a:avLst/>
              <a:gdLst/>
              <a:ahLst/>
              <a:cxnLst/>
              <a:rect l="l" t="t" r="r" b="b"/>
              <a:pathLst>
                <a:path w="322" h="205" extrusionOk="0">
                  <a:moveTo>
                    <a:pt x="65" y="0"/>
                  </a:moveTo>
                  <a:cubicBezTo>
                    <a:pt x="53" y="0"/>
                    <a:pt x="42" y="7"/>
                    <a:pt x="36" y="13"/>
                  </a:cubicBezTo>
                  <a:cubicBezTo>
                    <a:pt x="18" y="22"/>
                    <a:pt x="9" y="31"/>
                    <a:pt x="0" y="49"/>
                  </a:cubicBezTo>
                  <a:cubicBezTo>
                    <a:pt x="0" y="66"/>
                    <a:pt x="0" y="84"/>
                    <a:pt x="9" y="93"/>
                  </a:cubicBezTo>
                  <a:cubicBezTo>
                    <a:pt x="18" y="111"/>
                    <a:pt x="27" y="120"/>
                    <a:pt x="45" y="120"/>
                  </a:cubicBezTo>
                  <a:cubicBezTo>
                    <a:pt x="107" y="147"/>
                    <a:pt x="179" y="173"/>
                    <a:pt x="241" y="200"/>
                  </a:cubicBezTo>
                  <a:cubicBezTo>
                    <a:pt x="244" y="203"/>
                    <a:pt x="249" y="204"/>
                    <a:pt x="255" y="204"/>
                  </a:cubicBezTo>
                  <a:cubicBezTo>
                    <a:pt x="266" y="204"/>
                    <a:pt x="280" y="200"/>
                    <a:pt x="286" y="200"/>
                  </a:cubicBezTo>
                  <a:cubicBezTo>
                    <a:pt x="304" y="191"/>
                    <a:pt x="313" y="173"/>
                    <a:pt x="313" y="156"/>
                  </a:cubicBezTo>
                  <a:cubicBezTo>
                    <a:pt x="322" y="147"/>
                    <a:pt x="322" y="129"/>
                    <a:pt x="313" y="111"/>
                  </a:cubicBezTo>
                  <a:cubicBezTo>
                    <a:pt x="304" y="102"/>
                    <a:pt x="286" y="93"/>
                    <a:pt x="268" y="84"/>
                  </a:cubicBezTo>
                  <a:cubicBezTo>
                    <a:pt x="206" y="57"/>
                    <a:pt x="143" y="31"/>
                    <a:pt x="81" y="4"/>
                  </a:cubicBezTo>
                  <a:cubicBezTo>
                    <a:pt x="75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5180980" y="3434602"/>
              <a:ext cx="22080" cy="23631"/>
            </a:xfrm>
            <a:custGeom>
              <a:avLst/>
              <a:gdLst/>
              <a:ahLst/>
              <a:cxnLst/>
              <a:rect l="l" t="t" r="r" b="b"/>
              <a:pathLst>
                <a:path w="242" h="259" extrusionOk="0">
                  <a:moveTo>
                    <a:pt x="179" y="0"/>
                  </a:moveTo>
                  <a:cubicBezTo>
                    <a:pt x="161" y="9"/>
                    <a:pt x="143" y="9"/>
                    <a:pt x="134" y="18"/>
                  </a:cubicBezTo>
                  <a:cubicBezTo>
                    <a:pt x="99" y="72"/>
                    <a:pt x="63" y="116"/>
                    <a:pt x="18" y="161"/>
                  </a:cubicBezTo>
                  <a:cubicBezTo>
                    <a:pt x="10" y="170"/>
                    <a:pt x="1" y="188"/>
                    <a:pt x="1" y="205"/>
                  </a:cubicBezTo>
                  <a:cubicBezTo>
                    <a:pt x="1" y="214"/>
                    <a:pt x="10" y="232"/>
                    <a:pt x="18" y="241"/>
                  </a:cubicBezTo>
                  <a:cubicBezTo>
                    <a:pt x="36" y="259"/>
                    <a:pt x="45" y="259"/>
                    <a:pt x="63" y="259"/>
                  </a:cubicBezTo>
                  <a:cubicBezTo>
                    <a:pt x="81" y="259"/>
                    <a:pt x="99" y="259"/>
                    <a:pt x="108" y="241"/>
                  </a:cubicBezTo>
                  <a:cubicBezTo>
                    <a:pt x="143" y="197"/>
                    <a:pt x="188" y="152"/>
                    <a:pt x="224" y="107"/>
                  </a:cubicBezTo>
                  <a:cubicBezTo>
                    <a:pt x="233" y="98"/>
                    <a:pt x="241" y="81"/>
                    <a:pt x="241" y="63"/>
                  </a:cubicBezTo>
                  <a:cubicBezTo>
                    <a:pt x="241" y="54"/>
                    <a:pt x="233" y="36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5108538" y="3429675"/>
              <a:ext cx="14781" cy="19616"/>
            </a:xfrm>
            <a:custGeom>
              <a:avLst/>
              <a:gdLst/>
              <a:ahLst/>
              <a:cxnLst/>
              <a:rect l="l" t="t" r="r" b="b"/>
              <a:pathLst>
                <a:path w="162" h="215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9"/>
                  </a:lnTo>
                  <a:cubicBezTo>
                    <a:pt x="45" y="28"/>
                    <a:pt x="45" y="36"/>
                    <a:pt x="36" y="45"/>
                  </a:cubicBezTo>
                  <a:cubicBezTo>
                    <a:pt x="27" y="72"/>
                    <a:pt x="10" y="108"/>
                    <a:pt x="1" y="144"/>
                  </a:cubicBezTo>
                  <a:cubicBezTo>
                    <a:pt x="1" y="144"/>
                    <a:pt x="1" y="152"/>
                    <a:pt x="1" y="161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197"/>
                    <a:pt x="27" y="215"/>
                    <a:pt x="45" y="215"/>
                  </a:cubicBezTo>
                  <a:cubicBezTo>
                    <a:pt x="54" y="215"/>
                    <a:pt x="72" y="215"/>
                    <a:pt x="90" y="206"/>
                  </a:cubicBezTo>
                  <a:lnTo>
                    <a:pt x="99" y="197"/>
                  </a:lnTo>
                  <a:cubicBezTo>
                    <a:pt x="108" y="188"/>
                    <a:pt x="117" y="179"/>
                    <a:pt x="117" y="170"/>
                  </a:cubicBezTo>
                  <a:cubicBezTo>
                    <a:pt x="134" y="144"/>
                    <a:pt x="143" y="108"/>
                    <a:pt x="152" y="72"/>
                  </a:cubicBezTo>
                  <a:cubicBezTo>
                    <a:pt x="161" y="63"/>
                    <a:pt x="161" y="63"/>
                    <a:pt x="161" y="54"/>
                  </a:cubicBezTo>
                  <a:cubicBezTo>
                    <a:pt x="161" y="45"/>
                    <a:pt x="152" y="36"/>
                    <a:pt x="152" y="28"/>
                  </a:cubicBezTo>
                  <a:cubicBezTo>
                    <a:pt x="143" y="19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4380102" y="3874090"/>
              <a:ext cx="16332" cy="14781"/>
            </a:xfrm>
            <a:custGeom>
              <a:avLst/>
              <a:gdLst/>
              <a:ahLst/>
              <a:cxnLst/>
              <a:rect l="l" t="t" r="r" b="b"/>
              <a:pathLst>
                <a:path w="179" h="162" extrusionOk="0">
                  <a:moveTo>
                    <a:pt x="45" y="1"/>
                  </a:moveTo>
                  <a:cubicBezTo>
                    <a:pt x="36" y="10"/>
                    <a:pt x="27" y="10"/>
                    <a:pt x="27" y="18"/>
                  </a:cubicBezTo>
                  <a:cubicBezTo>
                    <a:pt x="18" y="18"/>
                    <a:pt x="9" y="27"/>
                    <a:pt x="9" y="36"/>
                  </a:cubicBezTo>
                  <a:cubicBezTo>
                    <a:pt x="9" y="36"/>
                    <a:pt x="0" y="45"/>
                    <a:pt x="0" y="45"/>
                  </a:cubicBezTo>
                  <a:cubicBezTo>
                    <a:pt x="0" y="54"/>
                    <a:pt x="0" y="72"/>
                    <a:pt x="0" y="81"/>
                  </a:cubicBezTo>
                  <a:cubicBezTo>
                    <a:pt x="0" y="81"/>
                    <a:pt x="9" y="90"/>
                    <a:pt x="9" y="99"/>
                  </a:cubicBezTo>
                  <a:cubicBezTo>
                    <a:pt x="9" y="108"/>
                    <a:pt x="18" y="108"/>
                    <a:pt x="27" y="117"/>
                  </a:cubicBezTo>
                  <a:cubicBezTo>
                    <a:pt x="45" y="126"/>
                    <a:pt x="72" y="143"/>
                    <a:pt x="90" y="152"/>
                  </a:cubicBezTo>
                  <a:cubicBezTo>
                    <a:pt x="98" y="161"/>
                    <a:pt x="98" y="161"/>
                    <a:pt x="107" y="161"/>
                  </a:cubicBezTo>
                  <a:lnTo>
                    <a:pt x="134" y="161"/>
                  </a:lnTo>
                  <a:cubicBezTo>
                    <a:pt x="143" y="161"/>
                    <a:pt x="152" y="152"/>
                    <a:pt x="152" y="152"/>
                  </a:cubicBezTo>
                  <a:cubicBezTo>
                    <a:pt x="161" y="143"/>
                    <a:pt x="170" y="143"/>
                    <a:pt x="170" y="134"/>
                  </a:cubicBezTo>
                  <a:cubicBezTo>
                    <a:pt x="170" y="126"/>
                    <a:pt x="179" y="126"/>
                    <a:pt x="179" y="117"/>
                  </a:cubicBezTo>
                  <a:cubicBezTo>
                    <a:pt x="179" y="108"/>
                    <a:pt x="179" y="99"/>
                    <a:pt x="179" y="90"/>
                  </a:cubicBezTo>
                  <a:cubicBezTo>
                    <a:pt x="179" y="81"/>
                    <a:pt x="170" y="72"/>
                    <a:pt x="170" y="72"/>
                  </a:cubicBezTo>
                  <a:cubicBezTo>
                    <a:pt x="170" y="63"/>
                    <a:pt x="161" y="54"/>
                    <a:pt x="152" y="45"/>
                  </a:cubicBezTo>
                  <a:lnTo>
                    <a:pt x="90" y="10"/>
                  </a:lnTo>
                  <a:cubicBezTo>
                    <a:pt x="81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5100417" y="4711189"/>
              <a:ext cx="17974" cy="24908"/>
            </a:xfrm>
            <a:custGeom>
              <a:avLst/>
              <a:gdLst/>
              <a:ahLst/>
              <a:cxnLst/>
              <a:rect l="l" t="t" r="r" b="b"/>
              <a:pathLst>
                <a:path w="197" h="273" extrusionOk="0">
                  <a:moveTo>
                    <a:pt x="68" y="1"/>
                  </a:moveTo>
                  <a:cubicBezTo>
                    <a:pt x="52" y="1"/>
                    <a:pt x="36" y="5"/>
                    <a:pt x="27" y="14"/>
                  </a:cubicBezTo>
                  <a:cubicBezTo>
                    <a:pt x="0" y="41"/>
                    <a:pt x="0" y="77"/>
                    <a:pt x="27" y="103"/>
                  </a:cubicBezTo>
                  <a:cubicBezTo>
                    <a:pt x="27" y="103"/>
                    <a:pt x="27" y="103"/>
                    <a:pt x="27" y="103"/>
                  </a:cubicBezTo>
                  <a:lnTo>
                    <a:pt x="27" y="103"/>
                  </a:lnTo>
                  <a:cubicBezTo>
                    <a:pt x="27" y="112"/>
                    <a:pt x="36" y="112"/>
                    <a:pt x="36" y="121"/>
                  </a:cubicBezTo>
                  <a:cubicBezTo>
                    <a:pt x="36" y="116"/>
                    <a:pt x="36" y="114"/>
                    <a:pt x="34" y="111"/>
                  </a:cubicBezTo>
                  <a:lnTo>
                    <a:pt x="34" y="111"/>
                  </a:lnTo>
                  <a:cubicBezTo>
                    <a:pt x="47" y="126"/>
                    <a:pt x="55" y="142"/>
                    <a:pt x="63" y="157"/>
                  </a:cubicBezTo>
                  <a:cubicBezTo>
                    <a:pt x="63" y="157"/>
                    <a:pt x="54" y="148"/>
                    <a:pt x="54" y="148"/>
                  </a:cubicBezTo>
                  <a:lnTo>
                    <a:pt x="54" y="148"/>
                  </a:lnTo>
                  <a:cubicBezTo>
                    <a:pt x="63" y="166"/>
                    <a:pt x="72" y="184"/>
                    <a:pt x="72" y="202"/>
                  </a:cubicBezTo>
                  <a:cubicBezTo>
                    <a:pt x="72" y="205"/>
                    <a:pt x="72" y="208"/>
                    <a:pt x="72" y="211"/>
                  </a:cubicBezTo>
                  <a:cubicBezTo>
                    <a:pt x="72" y="228"/>
                    <a:pt x="81" y="246"/>
                    <a:pt x="90" y="255"/>
                  </a:cubicBezTo>
                  <a:cubicBezTo>
                    <a:pt x="99" y="264"/>
                    <a:pt x="116" y="273"/>
                    <a:pt x="134" y="273"/>
                  </a:cubicBezTo>
                  <a:cubicBezTo>
                    <a:pt x="161" y="273"/>
                    <a:pt x="197" y="246"/>
                    <a:pt x="197" y="211"/>
                  </a:cubicBezTo>
                  <a:cubicBezTo>
                    <a:pt x="188" y="139"/>
                    <a:pt x="161" y="68"/>
                    <a:pt x="116" y="14"/>
                  </a:cubicBezTo>
                  <a:cubicBezTo>
                    <a:pt x="103" y="5"/>
                    <a:pt x="85" y="1"/>
                    <a:pt x="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4542869" y="4568403"/>
              <a:ext cx="171801" cy="191691"/>
            </a:xfrm>
            <a:custGeom>
              <a:avLst/>
              <a:gdLst/>
              <a:ahLst/>
              <a:cxnLst/>
              <a:rect l="l" t="t" r="r" b="b"/>
              <a:pathLst>
                <a:path w="1883" h="2101" extrusionOk="0">
                  <a:moveTo>
                    <a:pt x="259" y="0"/>
                  </a:moveTo>
                  <a:cubicBezTo>
                    <a:pt x="259" y="0"/>
                    <a:pt x="197" y="232"/>
                    <a:pt x="152" y="536"/>
                  </a:cubicBezTo>
                  <a:cubicBezTo>
                    <a:pt x="63" y="1115"/>
                    <a:pt x="1" y="1972"/>
                    <a:pt x="420" y="2088"/>
                  </a:cubicBezTo>
                  <a:cubicBezTo>
                    <a:pt x="451" y="2096"/>
                    <a:pt x="483" y="2100"/>
                    <a:pt x="515" y="2100"/>
                  </a:cubicBezTo>
                  <a:cubicBezTo>
                    <a:pt x="852" y="2100"/>
                    <a:pt x="1240" y="1657"/>
                    <a:pt x="1517" y="1258"/>
                  </a:cubicBezTo>
                  <a:cubicBezTo>
                    <a:pt x="1740" y="937"/>
                    <a:pt x="1883" y="651"/>
                    <a:pt x="1883" y="651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4556737" y="4568403"/>
              <a:ext cx="157933" cy="114868"/>
            </a:xfrm>
            <a:custGeom>
              <a:avLst/>
              <a:gdLst/>
              <a:ahLst/>
              <a:cxnLst/>
              <a:rect l="l" t="t" r="r" b="b"/>
              <a:pathLst>
                <a:path w="1731" h="1259" extrusionOk="0">
                  <a:moveTo>
                    <a:pt x="107" y="0"/>
                  </a:moveTo>
                  <a:cubicBezTo>
                    <a:pt x="107" y="0"/>
                    <a:pt x="45" y="232"/>
                    <a:pt x="0" y="536"/>
                  </a:cubicBezTo>
                  <a:cubicBezTo>
                    <a:pt x="268" y="759"/>
                    <a:pt x="732" y="1071"/>
                    <a:pt x="1365" y="1258"/>
                  </a:cubicBezTo>
                  <a:cubicBezTo>
                    <a:pt x="1588" y="937"/>
                    <a:pt x="1731" y="651"/>
                    <a:pt x="1731" y="65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5075145" y="4570045"/>
              <a:ext cx="172713" cy="191691"/>
            </a:xfrm>
            <a:custGeom>
              <a:avLst/>
              <a:gdLst/>
              <a:ahLst/>
              <a:cxnLst/>
              <a:rect l="l" t="t" r="r" b="b"/>
              <a:pathLst>
                <a:path w="1893" h="2101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652" y="1657"/>
                    <a:pt x="1033" y="2100"/>
                    <a:pt x="1376" y="2100"/>
                  </a:cubicBezTo>
                  <a:cubicBezTo>
                    <a:pt x="1408" y="2100"/>
                    <a:pt x="1441" y="2096"/>
                    <a:pt x="1473" y="2088"/>
                  </a:cubicBezTo>
                  <a:cubicBezTo>
                    <a:pt x="1892" y="1972"/>
                    <a:pt x="1830" y="1115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5075145" y="4570045"/>
              <a:ext cx="158845" cy="114777"/>
            </a:xfrm>
            <a:custGeom>
              <a:avLst/>
              <a:gdLst/>
              <a:ahLst/>
              <a:cxnLst/>
              <a:rect l="l" t="t" r="r" b="b"/>
              <a:pathLst>
                <a:path w="1741" h="1258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1009" y="1071"/>
                    <a:pt x="1464" y="758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4409389" y="3446736"/>
              <a:ext cx="966208" cy="1231619"/>
            </a:xfrm>
            <a:custGeom>
              <a:avLst/>
              <a:gdLst/>
              <a:ahLst/>
              <a:cxnLst/>
              <a:rect l="l" t="t" r="r" b="b"/>
              <a:pathLst>
                <a:path w="10590" h="13499" extrusionOk="0">
                  <a:moveTo>
                    <a:pt x="5135" y="1"/>
                  </a:moveTo>
                  <a:cubicBezTo>
                    <a:pt x="4571" y="1"/>
                    <a:pt x="3498" y="36"/>
                    <a:pt x="2623" y="688"/>
                  </a:cubicBezTo>
                  <a:cubicBezTo>
                    <a:pt x="2623" y="688"/>
                    <a:pt x="2257" y="217"/>
                    <a:pt x="1805" y="217"/>
                  </a:cubicBezTo>
                  <a:cubicBezTo>
                    <a:pt x="1667" y="217"/>
                    <a:pt x="1520" y="261"/>
                    <a:pt x="1374" y="376"/>
                  </a:cubicBezTo>
                  <a:cubicBezTo>
                    <a:pt x="759" y="875"/>
                    <a:pt x="1687" y="1678"/>
                    <a:pt x="1687" y="1678"/>
                  </a:cubicBezTo>
                  <a:cubicBezTo>
                    <a:pt x="1687" y="1678"/>
                    <a:pt x="0" y="3570"/>
                    <a:pt x="54" y="7307"/>
                  </a:cubicBezTo>
                  <a:cubicBezTo>
                    <a:pt x="90" y="9805"/>
                    <a:pt x="491" y="11741"/>
                    <a:pt x="2070" y="12740"/>
                  </a:cubicBezTo>
                  <a:cubicBezTo>
                    <a:pt x="2106" y="12767"/>
                    <a:pt x="2142" y="12794"/>
                    <a:pt x="2177" y="12812"/>
                  </a:cubicBezTo>
                  <a:cubicBezTo>
                    <a:pt x="2935" y="13258"/>
                    <a:pt x="3944" y="13499"/>
                    <a:pt x="5300" y="13499"/>
                  </a:cubicBezTo>
                  <a:cubicBezTo>
                    <a:pt x="6905" y="13499"/>
                    <a:pt x="8029" y="13160"/>
                    <a:pt x="8814" y="12544"/>
                  </a:cubicBezTo>
                  <a:cubicBezTo>
                    <a:pt x="8886" y="12482"/>
                    <a:pt x="8957" y="12419"/>
                    <a:pt x="9029" y="12357"/>
                  </a:cubicBezTo>
                  <a:cubicBezTo>
                    <a:pt x="10197" y="11286"/>
                    <a:pt x="10509" y="9511"/>
                    <a:pt x="10536" y="7307"/>
                  </a:cubicBezTo>
                  <a:cubicBezTo>
                    <a:pt x="10590" y="3570"/>
                    <a:pt x="8904" y="1678"/>
                    <a:pt x="8904" y="1678"/>
                  </a:cubicBezTo>
                  <a:cubicBezTo>
                    <a:pt x="8904" y="1678"/>
                    <a:pt x="9840" y="875"/>
                    <a:pt x="9216" y="376"/>
                  </a:cubicBezTo>
                  <a:cubicBezTo>
                    <a:pt x="9070" y="261"/>
                    <a:pt x="8924" y="217"/>
                    <a:pt x="8785" y="217"/>
                  </a:cubicBezTo>
                  <a:cubicBezTo>
                    <a:pt x="8333" y="217"/>
                    <a:pt x="7967" y="688"/>
                    <a:pt x="7967" y="688"/>
                  </a:cubicBezTo>
                  <a:cubicBezTo>
                    <a:pt x="7100" y="36"/>
                    <a:pt x="6056" y="1"/>
                    <a:pt x="5499" y="1"/>
                  </a:cubicBezTo>
                  <a:cubicBezTo>
                    <a:pt x="5431" y="1"/>
                    <a:pt x="5370" y="1"/>
                    <a:pt x="5317" y="1"/>
                  </a:cubicBezTo>
                  <a:cubicBezTo>
                    <a:pt x="5265" y="1"/>
                    <a:pt x="5204" y="1"/>
                    <a:pt x="5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4527450" y="3493085"/>
              <a:ext cx="99267" cy="81567"/>
            </a:xfrm>
            <a:custGeom>
              <a:avLst/>
              <a:gdLst/>
              <a:ahLst/>
              <a:cxnLst/>
              <a:rect l="l" t="t" r="r" b="b"/>
              <a:pathLst>
                <a:path w="1088" h="894" extrusionOk="0">
                  <a:moveTo>
                    <a:pt x="645" y="1"/>
                  </a:moveTo>
                  <a:cubicBezTo>
                    <a:pt x="641" y="1"/>
                    <a:pt x="637" y="1"/>
                    <a:pt x="633" y="2"/>
                  </a:cubicBezTo>
                  <a:cubicBezTo>
                    <a:pt x="500" y="19"/>
                    <a:pt x="580" y="171"/>
                    <a:pt x="580" y="234"/>
                  </a:cubicBezTo>
                  <a:cubicBezTo>
                    <a:pt x="579" y="240"/>
                    <a:pt x="577" y="243"/>
                    <a:pt x="574" y="243"/>
                  </a:cubicBezTo>
                  <a:cubicBezTo>
                    <a:pt x="552" y="243"/>
                    <a:pt x="475" y="101"/>
                    <a:pt x="361" y="101"/>
                  </a:cubicBezTo>
                  <a:cubicBezTo>
                    <a:pt x="317" y="101"/>
                    <a:pt x="268" y="122"/>
                    <a:pt x="214" y="180"/>
                  </a:cubicBezTo>
                  <a:cubicBezTo>
                    <a:pt x="0" y="403"/>
                    <a:pt x="589" y="894"/>
                    <a:pt x="589" y="894"/>
                  </a:cubicBezTo>
                  <a:cubicBezTo>
                    <a:pt x="785" y="635"/>
                    <a:pt x="999" y="492"/>
                    <a:pt x="1044" y="394"/>
                  </a:cubicBezTo>
                  <a:cubicBezTo>
                    <a:pt x="1087" y="307"/>
                    <a:pt x="784" y="1"/>
                    <a:pt x="645" y="1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159904" y="3497190"/>
              <a:ext cx="100088" cy="81567"/>
            </a:xfrm>
            <a:custGeom>
              <a:avLst/>
              <a:gdLst/>
              <a:ahLst/>
              <a:cxnLst/>
              <a:rect l="l" t="t" r="r" b="b"/>
              <a:pathLst>
                <a:path w="1097" h="894" extrusionOk="0">
                  <a:moveTo>
                    <a:pt x="452" y="0"/>
                  </a:moveTo>
                  <a:cubicBezTo>
                    <a:pt x="304" y="0"/>
                    <a:pt x="1" y="307"/>
                    <a:pt x="44" y="394"/>
                  </a:cubicBezTo>
                  <a:cubicBezTo>
                    <a:pt x="98" y="492"/>
                    <a:pt x="303" y="635"/>
                    <a:pt x="499" y="893"/>
                  </a:cubicBezTo>
                  <a:cubicBezTo>
                    <a:pt x="499" y="893"/>
                    <a:pt x="1097" y="403"/>
                    <a:pt x="883" y="171"/>
                  </a:cubicBezTo>
                  <a:cubicBezTo>
                    <a:pt x="830" y="115"/>
                    <a:pt x="780" y="95"/>
                    <a:pt x="736" y="95"/>
                  </a:cubicBezTo>
                  <a:cubicBezTo>
                    <a:pt x="618" y="95"/>
                    <a:pt x="537" y="241"/>
                    <a:pt x="520" y="241"/>
                  </a:cubicBezTo>
                  <a:cubicBezTo>
                    <a:pt x="518" y="241"/>
                    <a:pt x="517" y="238"/>
                    <a:pt x="517" y="233"/>
                  </a:cubicBezTo>
                  <a:cubicBezTo>
                    <a:pt x="517" y="171"/>
                    <a:pt x="597" y="10"/>
                    <a:pt x="464" y="1"/>
                  </a:cubicBezTo>
                  <a:cubicBezTo>
                    <a:pt x="460" y="1"/>
                    <a:pt x="456" y="0"/>
                    <a:pt x="452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4736565" y="3682036"/>
              <a:ext cx="37590" cy="59487"/>
            </a:xfrm>
            <a:custGeom>
              <a:avLst/>
              <a:gdLst/>
              <a:ahLst/>
              <a:cxnLst/>
              <a:rect l="l" t="t" r="r" b="b"/>
              <a:pathLst>
                <a:path w="412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4599071" y="3751194"/>
              <a:ext cx="147349" cy="61129"/>
            </a:xfrm>
            <a:custGeom>
              <a:avLst/>
              <a:gdLst/>
              <a:ahLst/>
              <a:cxnLst/>
              <a:rect l="l" t="t" r="r" b="b"/>
              <a:pathLst>
                <a:path w="1615" h="670" extrusionOk="0">
                  <a:moveTo>
                    <a:pt x="812" y="1"/>
                  </a:moveTo>
                  <a:cubicBezTo>
                    <a:pt x="366" y="1"/>
                    <a:pt x="0" y="152"/>
                    <a:pt x="0" y="331"/>
                  </a:cubicBezTo>
                  <a:cubicBezTo>
                    <a:pt x="0" y="518"/>
                    <a:pt x="366" y="670"/>
                    <a:pt x="812" y="670"/>
                  </a:cubicBezTo>
                  <a:cubicBezTo>
                    <a:pt x="1258" y="670"/>
                    <a:pt x="1615" y="518"/>
                    <a:pt x="1615" y="331"/>
                  </a:cubicBezTo>
                  <a:cubicBezTo>
                    <a:pt x="1615" y="152"/>
                    <a:pt x="1258" y="1"/>
                    <a:pt x="812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5057262" y="3682036"/>
              <a:ext cx="37499" cy="59487"/>
            </a:xfrm>
            <a:custGeom>
              <a:avLst/>
              <a:gdLst/>
              <a:ahLst/>
              <a:cxnLst/>
              <a:rect l="l" t="t" r="r" b="b"/>
              <a:pathLst>
                <a:path w="411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2"/>
            <p:cNvSpPr/>
            <p:nvPr/>
          </p:nvSpPr>
          <p:spPr>
            <a:xfrm>
              <a:off x="5084907" y="3751194"/>
              <a:ext cx="147440" cy="61129"/>
            </a:xfrm>
            <a:custGeom>
              <a:avLst/>
              <a:gdLst/>
              <a:ahLst/>
              <a:cxnLst/>
              <a:rect l="l" t="t" r="r" b="b"/>
              <a:pathLst>
                <a:path w="1616" h="670" extrusionOk="0">
                  <a:moveTo>
                    <a:pt x="804" y="1"/>
                  </a:moveTo>
                  <a:cubicBezTo>
                    <a:pt x="358" y="1"/>
                    <a:pt x="1" y="152"/>
                    <a:pt x="1" y="331"/>
                  </a:cubicBezTo>
                  <a:cubicBezTo>
                    <a:pt x="1" y="518"/>
                    <a:pt x="358" y="670"/>
                    <a:pt x="804" y="670"/>
                  </a:cubicBezTo>
                  <a:cubicBezTo>
                    <a:pt x="1250" y="670"/>
                    <a:pt x="1616" y="518"/>
                    <a:pt x="1616" y="331"/>
                  </a:cubicBezTo>
                  <a:cubicBezTo>
                    <a:pt x="1616" y="152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4466321" y="3738421"/>
              <a:ext cx="156382" cy="121894"/>
            </a:xfrm>
            <a:custGeom>
              <a:avLst/>
              <a:gdLst/>
              <a:ahLst/>
              <a:cxnLst/>
              <a:rect l="l" t="t" r="r" b="b"/>
              <a:pathLst>
                <a:path w="1714" h="1336" extrusionOk="0">
                  <a:moveTo>
                    <a:pt x="113" y="0"/>
                  </a:moveTo>
                  <a:cubicBezTo>
                    <a:pt x="82" y="0"/>
                    <a:pt x="53" y="12"/>
                    <a:pt x="37" y="34"/>
                  </a:cubicBezTo>
                  <a:cubicBezTo>
                    <a:pt x="1" y="78"/>
                    <a:pt x="10" y="141"/>
                    <a:pt x="54" y="176"/>
                  </a:cubicBezTo>
                  <a:lnTo>
                    <a:pt x="1544" y="1318"/>
                  </a:lnTo>
                  <a:cubicBezTo>
                    <a:pt x="1562" y="1327"/>
                    <a:pt x="1580" y="1336"/>
                    <a:pt x="1607" y="1336"/>
                  </a:cubicBezTo>
                  <a:cubicBezTo>
                    <a:pt x="1633" y="1336"/>
                    <a:pt x="1660" y="1318"/>
                    <a:pt x="1678" y="1291"/>
                  </a:cubicBezTo>
                  <a:cubicBezTo>
                    <a:pt x="1714" y="1256"/>
                    <a:pt x="1705" y="1193"/>
                    <a:pt x="1660" y="1158"/>
                  </a:cubicBezTo>
                  <a:lnTo>
                    <a:pt x="170" y="16"/>
                  </a:lnTo>
                  <a:cubicBezTo>
                    <a:pt x="153" y="5"/>
                    <a:pt x="132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4399627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2382" y="1"/>
                  </a:moveTo>
                  <a:lnTo>
                    <a:pt x="99" y="188"/>
                  </a:lnTo>
                  <a:cubicBezTo>
                    <a:pt x="45" y="188"/>
                    <a:pt x="0" y="233"/>
                    <a:pt x="9" y="286"/>
                  </a:cubicBezTo>
                  <a:cubicBezTo>
                    <a:pt x="9" y="340"/>
                    <a:pt x="54" y="384"/>
                    <a:pt x="107" y="384"/>
                  </a:cubicBezTo>
                  <a:lnTo>
                    <a:pt x="116" y="384"/>
                  </a:lnTo>
                  <a:lnTo>
                    <a:pt x="2400" y="197"/>
                  </a:lnTo>
                  <a:cubicBezTo>
                    <a:pt x="2454" y="197"/>
                    <a:pt x="2489" y="143"/>
                    <a:pt x="2489" y="90"/>
                  </a:cubicBezTo>
                  <a:cubicBezTo>
                    <a:pt x="2480" y="36"/>
                    <a:pt x="2436" y="1"/>
                    <a:pt x="2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5165561" y="3760683"/>
              <a:ext cx="170158" cy="101639"/>
            </a:xfrm>
            <a:custGeom>
              <a:avLst/>
              <a:gdLst/>
              <a:ahLst/>
              <a:cxnLst/>
              <a:rect l="l" t="t" r="r" b="b"/>
              <a:pathLst>
                <a:path w="1865" h="1114" extrusionOk="0">
                  <a:moveTo>
                    <a:pt x="1749" y="0"/>
                  </a:moveTo>
                  <a:cubicBezTo>
                    <a:pt x="1733" y="0"/>
                    <a:pt x="1718" y="4"/>
                    <a:pt x="1704" y="13"/>
                  </a:cubicBezTo>
                  <a:lnTo>
                    <a:pt x="63" y="931"/>
                  </a:lnTo>
                  <a:cubicBezTo>
                    <a:pt x="18" y="958"/>
                    <a:pt x="0" y="1012"/>
                    <a:pt x="27" y="1065"/>
                  </a:cubicBezTo>
                  <a:cubicBezTo>
                    <a:pt x="45" y="1092"/>
                    <a:pt x="71" y="1110"/>
                    <a:pt x="98" y="1110"/>
                  </a:cubicBezTo>
                  <a:cubicBezTo>
                    <a:pt x="103" y="1112"/>
                    <a:pt x="109" y="1114"/>
                    <a:pt x="116" y="1114"/>
                  </a:cubicBezTo>
                  <a:cubicBezTo>
                    <a:pt x="131" y="1114"/>
                    <a:pt x="148" y="1107"/>
                    <a:pt x="161" y="1101"/>
                  </a:cubicBezTo>
                  <a:lnTo>
                    <a:pt x="1802" y="182"/>
                  </a:lnTo>
                  <a:cubicBezTo>
                    <a:pt x="1847" y="164"/>
                    <a:pt x="1865" y="102"/>
                    <a:pt x="1838" y="57"/>
                  </a:cubicBezTo>
                  <a:cubicBezTo>
                    <a:pt x="1819" y="20"/>
                    <a:pt x="1784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5158170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108" y="1"/>
                  </a:moveTo>
                  <a:cubicBezTo>
                    <a:pt x="63" y="1"/>
                    <a:pt x="10" y="36"/>
                    <a:pt x="10" y="90"/>
                  </a:cubicBezTo>
                  <a:cubicBezTo>
                    <a:pt x="1" y="143"/>
                    <a:pt x="45" y="197"/>
                    <a:pt x="99" y="197"/>
                  </a:cubicBezTo>
                  <a:lnTo>
                    <a:pt x="2374" y="384"/>
                  </a:lnTo>
                  <a:lnTo>
                    <a:pt x="2383" y="384"/>
                  </a:lnTo>
                  <a:cubicBezTo>
                    <a:pt x="2436" y="384"/>
                    <a:pt x="2481" y="340"/>
                    <a:pt x="2481" y="286"/>
                  </a:cubicBezTo>
                  <a:cubicBezTo>
                    <a:pt x="2490" y="233"/>
                    <a:pt x="2445" y="188"/>
                    <a:pt x="2392" y="18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4589308" y="3713787"/>
              <a:ext cx="617862" cy="346886"/>
            </a:xfrm>
            <a:custGeom>
              <a:avLst/>
              <a:gdLst/>
              <a:ahLst/>
              <a:cxnLst/>
              <a:rect l="l" t="t" r="r" b="b"/>
              <a:pathLst>
                <a:path w="6772" h="3802" extrusionOk="0">
                  <a:moveTo>
                    <a:pt x="3354" y="0"/>
                  </a:moveTo>
                  <a:cubicBezTo>
                    <a:pt x="3060" y="0"/>
                    <a:pt x="2382" y="268"/>
                    <a:pt x="1731" y="562"/>
                  </a:cubicBezTo>
                  <a:cubicBezTo>
                    <a:pt x="990" y="901"/>
                    <a:pt x="285" y="1276"/>
                    <a:pt x="187" y="1347"/>
                  </a:cubicBezTo>
                  <a:cubicBezTo>
                    <a:pt x="0" y="1472"/>
                    <a:pt x="134" y="3239"/>
                    <a:pt x="134" y="3239"/>
                  </a:cubicBezTo>
                  <a:cubicBezTo>
                    <a:pt x="1283" y="3735"/>
                    <a:pt x="2410" y="3802"/>
                    <a:pt x="3407" y="3802"/>
                  </a:cubicBezTo>
                  <a:cubicBezTo>
                    <a:pt x="3485" y="3802"/>
                    <a:pt x="3563" y="3801"/>
                    <a:pt x="3640" y="3801"/>
                  </a:cubicBezTo>
                  <a:cubicBezTo>
                    <a:pt x="4541" y="3792"/>
                    <a:pt x="5594" y="3729"/>
                    <a:pt x="6735" y="3239"/>
                  </a:cubicBezTo>
                  <a:cubicBezTo>
                    <a:pt x="6735" y="3239"/>
                    <a:pt x="6744" y="3140"/>
                    <a:pt x="6744" y="2998"/>
                  </a:cubicBezTo>
                  <a:cubicBezTo>
                    <a:pt x="6753" y="2989"/>
                    <a:pt x="6771" y="2694"/>
                    <a:pt x="6762" y="2355"/>
                  </a:cubicBezTo>
                  <a:cubicBezTo>
                    <a:pt x="6762" y="1918"/>
                    <a:pt x="6744" y="1392"/>
                    <a:pt x="6682" y="1347"/>
                  </a:cubicBezTo>
                  <a:cubicBezTo>
                    <a:pt x="6503" y="1213"/>
                    <a:pt x="4139" y="0"/>
                    <a:pt x="3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4589308" y="3765062"/>
              <a:ext cx="617862" cy="295610"/>
            </a:xfrm>
            <a:custGeom>
              <a:avLst/>
              <a:gdLst/>
              <a:ahLst/>
              <a:cxnLst/>
              <a:rect l="l" t="t" r="r" b="b"/>
              <a:pathLst>
                <a:path w="6772" h="3240" extrusionOk="0">
                  <a:moveTo>
                    <a:pt x="1731" y="0"/>
                  </a:moveTo>
                  <a:cubicBezTo>
                    <a:pt x="990" y="339"/>
                    <a:pt x="285" y="714"/>
                    <a:pt x="187" y="785"/>
                  </a:cubicBezTo>
                  <a:cubicBezTo>
                    <a:pt x="0" y="910"/>
                    <a:pt x="134" y="2677"/>
                    <a:pt x="134" y="2677"/>
                  </a:cubicBezTo>
                  <a:cubicBezTo>
                    <a:pt x="1283" y="3173"/>
                    <a:pt x="2410" y="3240"/>
                    <a:pt x="3407" y="3240"/>
                  </a:cubicBezTo>
                  <a:cubicBezTo>
                    <a:pt x="3485" y="3240"/>
                    <a:pt x="3563" y="3239"/>
                    <a:pt x="3640" y="3239"/>
                  </a:cubicBezTo>
                  <a:cubicBezTo>
                    <a:pt x="4541" y="3230"/>
                    <a:pt x="5594" y="3167"/>
                    <a:pt x="6735" y="2677"/>
                  </a:cubicBezTo>
                  <a:cubicBezTo>
                    <a:pt x="6735" y="2677"/>
                    <a:pt x="6744" y="2578"/>
                    <a:pt x="6744" y="2436"/>
                  </a:cubicBezTo>
                  <a:cubicBezTo>
                    <a:pt x="6753" y="2427"/>
                    <a:pt x="6771" y="2132"/>
                    <a:pt x="6762" y="1793"/>
                  </a:cubicBezTo>
                  <a:lnTo>
                    <a:pt x="6762" y="1793"/>
                  </a:lnTo>
                  <a:cubicBezTo>
                    <a:pt x="6166" y="1911"/>
                    <a:pt x="5637" y="1963"/>
                    <a:pt x="5167" y="1963"/>
                  </a:cubicBezTo>
                  <a:cubicBezTo>
                    <a:pt x="2901" y="1963"/>
                    <a:pt x="2019" y="761"/>
                    <a:pt x="1731" y="0"/>
                  </a:cubicBezTo>
                  <a:close/>
                </a:path>
              </a:pathLst>
            </a:custGeom>
            <a:solidFill>
              <a:srgbClr val="4D2392">
                <a:alpha val="52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4507834" y="4077092"/>
              <a:ext cx="774152" cy="601257"/>
            </a:xfrm>
            <a:custGeom>
              <a:avLst/>
              <a:gdLst/>
              <a:ahLst/>
              <a:cxnLst/>
              <a:rect l="l" t="t" r="r" b="b"/>
              <a:pathLst>
                <a:path w="8485" h="6590" extrusionOk="0">
                  <a:moveTo>
                    <a:pt x="4320" y="0"/>
                  </a:moveTo>
                  <a:cubicBezTo>
                    <a:pt x="4146" y="0"/>
                    <a:pt x="3973" y="5"/>
                    <a:pt x="3801" y="15"/>
                  </a:cubicBezTo>
                  <a:cubicBezTo>
                    <a:pt x="2320" y="104"/>
                    <a:pt x="973" y="559"/>
                    <a:pt x="625" y="1282"/>
                  </a:cubicBezTo>
                  <a:cubicBezTo>
                    <a:pt x="1" y="2593"/>
                    <a:pt x="643" y="4823"/>
                    <a:pt x="991" y="5831"/>
                  </a:cubicBezTo>
                  <a:cubicBezTo>
                    <a:pt x="1027" y="5858"/>
                    <a:pt x="1063" y="5885"/>
                    <a:pt x="1098" y="5903"/>
                  </a:cubicBezTo>
                  <a:cubicBezTo>
                    <a:pt x="1856" y="6349"/>
                    <a:pt x="2865" y="6590"/>
                    <a:pt x="4221" y="6590"/>
                  </a:cubicBezTo>
                  <a:cubicBezTo>
                    <a:pt x="5826" y="6590"/>
                    <a:pt x="6950" y="6251"/>
                    <a:pt x="7735" y="5635"/>
                  </a:cubicBezTo>
                  <a:cubicBezTo>
                    <a:pt x="7807" y="5573"/>
                    <a:pt x="7878" y="5510"/>
                    <a:pt x="7950" y="5448"/>
                  </a:cubicBezTo>
                  <a:cubicBezTo>
                    <a:pt x="8039" y="5243"/>
                    <a:pt x="8119" y="5028"/>
                    <a:pt x="8182" y="4796"/>
                  </a:cubicBezTo>
                  <a:cubicBezTo>
                    <a:pt x="8413" y="3985"/>
                    <a:pt x="8485" y="3003"/>
                    <a:pt x="8333" y="1933"/>
                  </a:cubicBezTo>
                  <a:cubicBezTo>
                    <a:pt x="8129" y="585"/>
                    <a:pt x="6204" y="0"/>
                    <a:pt x="4320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4507834" y="4078370"/>
              <a:ext cx="746507" cy="599980"/>
            </a:xfrm>
            <a:custGeom>
              <a:avLst/>
              <a:gdLst/>
              <a:ahLst/>
              <a:cxnLst/>
              <a:rect l="l" t="t" r="r" b="b"/>
              <a:pathLst>
                <a:path w="8182" h="6576" extrusionOk="0">
                  <a:moveTo>
                    <a:pt x="3801" y="1"/>
                  </a:moveTo>
                  <a:lnTo>
                    <a:pt x="3801" y="1"/>
                  </a:lnTo>
                  <a:cubicBezTo>
                    <a:pt x="2320" y="90"/>
                    <a:pt x="973" y="545"/>
                    <a:pt x="625" y="1268"/>
                  </a:cubicBezTo>
                  <a:cubicBezTo>
                    <a:pt x="1" y="2579"/>
                    <a:pt x="643" y="4809"/>
                    <a:pt x="991" y="5817"/>
                  </a:cubicBezTo>
                  <a:cubicBezTo>
                    <a:pt x="1027" y="5844"/>
                    <a:pt x="1063" y="5871"/>
                    <a:pt x="1098" y="5889"/>
                  </a:cubicBezTo>
                  <a:cubicBezTo>
                    <a:pt x="1856" y="6335"/>
                    <a:pt x="2865" y="6576"/>
                    <a:pt x="4221" y="6576"/>
                  </a:cubicBezTo>
                  <a:cubicBezTo>
                    <a:pt x="5826" y="6576"/>
                    <a:pt x="6950" y="6237"/>
                    <a:pt x="7735" y="5621"/>
                  </a:cubicBezTo>
                  <a:cubicBezTo>
                    <a:pt x="7807" y="5559"/>
                    <a:pt x="7878" y="5496"/>
                    <a:pt x="7950" y="5434"/>
                  </a:cubicBezTo>
                  <a:cubicBezTo>
                    <a:pt x="8039" y="5229"/>
                    <a:pt x="8119" y="5014"/>
                    <a:pt x="8182" y="4782"/>
                  </a:cubicBezTo>
                  <a:lnTo>
                    <a:pt x="8182" y="4782"/>
                  </a:lnTo>
                  <a:cubicBezTo>
                    <a:pt x="7544" y="5493"/>
                    <a:pt x="6580" y="5874"/>
                    <a:pt x="5653" y="5874"/>
                  </a:cubicBezTo>
                  <a:cubicBezTo>
                    <a:pt x="4438" y="5874"/>
                    <a:pt x="3288" y="5219"/>
                    <a:pt x="3025" y="3792"/>
                  </a:cubicBezTo>
                  <a:cubicBezTo>
                    <a:pt x="2713" y="2035"/>
                    <a:pt x="3346" y="714"/>
                    <a:pt x="380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4557649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997" y="1"/>
                  </a:moveTo>
                  <a:cubicBezTo>
                    <a:pt x="687" y="1"/>
                    <a:pt x="164" y="257"/>
                    <a:pt x="44" y="470"/>
                  </a:cubicBezTo>
                  <a:cubicBezTo>
                    <a:pt x="1" y="539"/>
                    <a:pt x="116" y="1695"/>
                    <a:pt x="650" y="1695"/>
                  </a:cubicBezTo>
                  <a:cubicBezTo>
                    <a:pt x="668" y="1695"/>
                    <a:pt x="686" y="1694"/>
                    <a:pt x="704" y="1692"/>
                  </a:cubicBezTo>
                  <a:cubicBezTo>
                    <a:pt x="1293" y="1611"/>
                    <a:pt x="1266" y="139"/>
                    <a:pt x="1186" y="59"/>
                  </a:cubicBezTo>
                  <a:cubicBezTo>
                    <a:pt x="1145" y="18"/>
                    <a:pt x="1078" y="1"/>
                    <a:pt x="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5112643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299" y="1"/>
                  </a:moveTo>
                  <a:cubicBezTo>
                    <a:pt x="218" y="1"/>
                    <a:pt x="150" y="18"/>
                    <a:pt x="107" y="59"/>
                  </a:cubicBezTo>
                  <a:cubicBezTo>
                    <a:pt x="27" y="139"/>
                    <a:pt x="0" y="1611"/>
                    <a:pt x="589" y="1692"/>
                  </a:cubicBezTo>
                  <a:cubicBezTo>
                    <a:pt x="607" y="1694"/>
                    <a:pt x="625" y="1695"/>
                    <a:pt x="643" y="1695"/>
                  </a:cubicBezTo>
                  <a:cubicBezTo>
                    <a:pt x="1177" y="1695"/>
                    <a:pt x="1292" y="539"/>
                    <a:pt x="1249" y="470"/>
                  </a:cubicBezTo>
                  <a:cubicBezTo>
                    <a:pt x="1129" y="257"/>
                    <a:pt x="61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32"/>
          <p:cNvGrpSpPr/>
          <p:nvPr/>
        </p:nvGrpSpPr>
        <p:grpSpPr>
          <a:xfrm>
            <a:off x="8914192" y="2866144"/>
            <a:ext cx="2792848" cy="3397024"/>
            <a:chOff x="6778424" y="2225808"/>
            <a:chExt cx="2099831" cy="2547768"/>
          </a:xfrm>
        </p:grpSpPr>
        <p:sp>
          <p:nvSpPr>
            <p:cNvPr id="1370" name="Google Shape;1370;p32"/>
            <p:cNvSpPr/>
            <p:nvPr/>
          </p:nvSpPr>
          <p:spPr>
            <a:xfrm>
              <a:off x="7006575" y="4639200"/>
              <a:ext cx="1643508" cy="134376"/>
            </a:xfrm>
            <a:custGeom>
              <a:avLst/>
              <a:gdLst/>
              <a:ahLst/>
              <a:cxnLst/>
              <a:rect l="l" t="t" r="r" b="b"/>
              <a:pathLst>
                <a:path w="14738" h="1205" extrusionOk="0">
                  <a:moveTo>
                    <a:pt x="7369" y="0"/>
                  </a:moveTo>
                  <a:cubicBezTo>
                    <a:pt x="3301" y="0"/>
                    <a:pt x="0" y="268"/>
                    <a:pt x="0" y="598"/>
                  </a:cubicBezTo>
                  <a:cubicBezTo>
                    <a:pt x="0" y="937"/>
                    <a:pt x="3301" y="1204"/>
                    <a:pt x="7369" y="1204"/>
                  </a:cubicBezTo>
                  <a:cubicBezTo>
                    <a:pt x="11437" y="1204"/>
                    <a:pt x="14738" y="937"/>
                    <a:pt x="14738" y="598"/>
                  </a:cubicBezTo>
                  <a:cubicBezTo>
                    <a:pt x="14738" y="268"/>
                    <a:pt x="11437" y="0"/>
                    <a:pt x="7369" y="0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8172905" y="2395050"/>
              <a:ext cx="410443" cy="327468"/>
            </a:xfrm>
            <a:custGeom>
              <a:avLst/>
              <a:gdLst/>
              <a:ahLst/>
              <a:cxnLst/>
              <a:rect l="l" t="t" r="r" b="b"/>
              <a:pathLst>
                <a:path w="3240" h="2585" extrusionOk="0">
                  <a:moveTo>
                    <a:pt x="2287" y="0"/>
                  </a:moveTo>
                  <a:cubicBezTo>
                    <a:pt x="1974" y="0"/>
                    <a:pt x="1603" y="125"/>
                    <a:pt x="1250" y="290"/>
                  </a:cubicBezTo>
                  <a:cubicBezTo>
                    <a:pt x="590" y="602"/>
                    <a:pt x="1" y="1048"/>
                    <a:pt x="1" y="1048"/>
                  </a:cubicBezTo>
                  <a:cubicBezTo>
                    <a:pt x="1" y="1048"/>
                    <a:pt x="795" y="2520"/>
                    <a:pt x="1401" y="2583"/>
                  </a:cubicBezTo>
                  <a:cubicBezTo>
                    <a:pt x="1416" y="2584"/>
                    <a:pt x="1431" y="2585"/>
                    <a:pt x="1446" y="2585"/>
                  </a:cubicBezTo>
                  <a:cubicBezTo>
                    <a:pt x="1727" y="2585"/>
                    <a:pt x="2170" y="2358"/>
                    <a:pt x="2517" y="2003"/>
                  </a:cubicBezTo>
                  <a:cubicBezTo>
                    <a:pt x="2945" y="1574"/>
                    <a:pt x="3239" y="959"/>
                    <a:pt x="2936" y="361"/>
                  </a:cubicBezTo>
                  <a:cubicBezTo>
                    <a:pt x="2801" y="100"/>
                    <a:pt x="2567" y="0"/>
                    <a:pt x="2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8185319" y="2471057"/>
              <a:ext cx="330128" cy="207122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1847" y="0"/>
                  </a:moveTo>
                  <a:cubicBezTo>
                    <a:pt x="1185" y="0"/>
                    <a:pt x="1" y="832"/>
                    <a:pt x="1" y="832"/>
                  </a:cubicBezTo>
                  <a:lnTo>
                    <a:pt x="429" y="1635"/>
                  </a:lnTo>
                  <a:cubicBezTo>
                    <a:pt x="429" y="1635"/>
                    <a:pt x="2606" y="796"/>
                    <a:pt x="2213" y="172"/>
                  </a:cubicBezTo>
                  <a:cubicBezTo>
                    <a:pt x="2138" y="49"/>
                    <a:pt x="2008" y="0"/>
                    <a:pt x="1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8172905" y="2431660"/>
              <a:ext cx="318854" cy="290857"/>
            </a:xfrm>
            <a:custGeom>
              <a:avLst/>
              <a:gdLst/>
              <a:ahLst/>
              <a:cxnLst/>
              <a:rect l="l" t="t" r="r" b="b"/>
              <a:pathLst>
                <a:path w="2517" h="2296" extrusionOk="0">
                  <a:moveTo>
                    <a:pt x="1250" y="1"/>
                  </a:moveTo>
                  <a:cubicBezTo>
                    <a:pt x="590" y="313"/>
                    <a:pt x="1" y="759"/>
                    <a:pt x="1" y="759"/>
                  </a:cubicBezTo>
                  <a:cubicBezTo>
                    <a:pt x="1" y="759"/>
                    <a:pt x="795" y="2231"/>
                    <a:pt x="1401" y="2294"/>
                  </a:cubicBezTo>
                  <a:cubicBezTo>
                    <a:pt x="1416" y="2295"/>
                    <a:pt x="1431" y="2296"/>
                    <a:pt x="1446" y="2296"/>
                  </a:cubicBezTo>
                  <a:cubicBezTo>
                    <a:pt x="1727" y="2296"/>
                    <a:pt x="2170" y="2069"/>
                    <a:pt x="2517" y="1714"/>
                  </a:cubicBezTo>
                  <a:cubicBezTo>
                    <a:pt x="2240" y="1161"/>
                    <a:pt x="1642" y="447"/>
                    <a:pt x="1250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7133251" y="2395050"/>
              <a:ext cx="410317" cy="327468"/>
            </a:xfrm>
            <a:custGeom>
              <a:avLst/>
              <a:gdLst/>
              <a:ahLst/>
              <a:cxnLst/>
              <a:rect l="l" t="t" r="r" b="b"/>
              <a:pathLst>
                <a:path w="3239" h="2585" extrusionOk="0">
                  <a:moveTo>
                    <a:pt x="953" y="0"/>
                  </a:moveTo>
                  <a:cubicBezTo>
                    <a:pt x="673" y="0"/>
                    <a:pt x="439" y="100"/>
                    <a:pt x="304" y="361"/>
                  </a:cubicBezTo>
                  <a:cubicBezTo>
                    <a:pt x="0" y="959"/>
                    <a:pt x="295" y="1574"/>
                    <a:pt x="723" y="2003"/>
                  </a:cubicBezTo>
                  <a:cubicBezTo>
                    <a:pt x="1070" y="2358"/>
                    <a:pt x="1512" y="2585"/>
                    <a:pt x="1793" y="2585"/>
                  </a:cubicBezTo>
                  <a:cubicBezTo>
                    <a:pt x="1809" y="2585"/>
                    <a:pt x="1824" y="2584"/>
                    <a:pt x="1838" y="2583"/>
                  </a:cubicBezTo>
                  <a:cubicBezTo>
                    <a:pt x="2445" y="2520"/>
                    <a:pt x="3239" y="1048"/>
                    <a:pt x="3239" y="1048"/>
                  </a:cubicBezTo>
                  <a:cubicBezTo>
                    <a:pt x="3239" y="1048"/>
                    <a:pt x="2650" y="602"/>
                    <a:pt x="1990" y="290"/>
                  </a:cubicBezTo>
                  <a:cubicBezTo>
                    <a:pt x="1637" y="125"/>
                    <a:pt x="1266" y="0"/>
                    <a:pt x="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7201024" y="2471057"/>
              <a:ext cx="330128" cy="207122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760" y="0"/>
                  </a:moveTo>
                  <a:cubicBezTo>
                    <a:pt x="599" y="0"/>
                    <a:pt x="468" y="49"/>
                    <a:pt x="393" y="172"/>
                  </a:cubicBezTo>
                  <a:cubicBezTo>
                    <a:pt x="1" y="796"/>
                    <a:pt x="2177" y="1635"/>
                    <a:pt x="2177" y="1635"/>
                  </a:cubicBezTo>
                  <a:lnTo>
                    <a:pt x="2606" y="832"/>
                  </a:lnTo>
                  <a:cubicBezTo>
                    <a:pt x="2606" y="832"/>
                    <a:pt x="1422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7224840" y="2431660"/>
              <a:ext cx="318727" cy="290857"/>
            </a:xfrm>
            <a:custGeom>
              <a:avLst/>
              <a:gdLst/>
              <a:ahLst/>
              <a:cxnLst/>
              <a:rect l="l" t="t" r="r" b="b"/>
              <a:pathLst>
                <a:path w="2516" h="2296" extrusionOk="0">
                  <a:moveTo>
                    <a:pt x="1267" y="1"/>
                  </a:moveTo>
                  <a:cubicBezTo>
                    <a:pt x="874" y="447"/>
                    <a:pt x="277" y="1161"/>
                    <a:pt x="0" y="1714"/>
                  </a:cubicBezTo>
                  <a:cubicBezTo>
                    <a:pt x="347" y="2069"/>
                    <a:pt x="789" y="2296"/>
                    <a:pt x="1070" y="2296"/>
                  </a:cubicBezTo>
                  <a:cubicBezTo>
                    <a:pt x="1086" y="2296"/>
                    <a:pt x="1101" y="2295"/>
                    <a:pt x="1115" y="2294"/>
                  </a:cubicBezTo>
                  <a:cubicBezTo>
                    <a:pt x="1722" y="2231"/>
                    <a:pt x="2516" y="759"/>
                    <a:pt x="2516" y="759"/>
                  </a:cubicBezTo>
                  <a:cubicBezTo>
                    <a:pt x="2516" y="759"/>
                    <a:pt x="1927" y="313"/>
                    <a:pt x="1267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8678100" y="3777745"/>
              <a:ext cx="200154" cy="279329"/>
            </a:xfrm>
            <a:custGeom>
              <a:avLst/>
              <a:gdLst/>
              <a:ahLst/>
              <a:cxnLst/>
              <a:rect l="l" t="t" r="r" b="b"/>
              <a:pathLst>
                <a:path w="1580" h="2205" extrusionOk="0">
                  <a:moveTo>
                    <a:pt x="926" y="0"/>
                  </a:moveTo>
                  <a:cubicBezTo>
                    <a:pt x="742" y="0"/>
                    <a:pt x="569" y="121"/>
                    <a:pt x="429" y="267"/>
                  </a:cubicBezTo>
                  <a:cubicBezTo>
                    <a:pt x="224" y="473"/>
                    <a:pt x="90" y="731"/>
                    <a:pt x="90" y="731"/>
                  </a:cubicBezTo>
                  <a:lnTo>
                    <a:pt x="1" y="1837"/>
                  </a:lnTo>
                  <a:cubicBezTo>
                    <a:pt x="1" y="1837"/>
                    <a:pt x="149" y="2204"/>
                    <a:pt x="702" y="2204"/>
                  </a:cubicBezTo>
                  <a:cubicBezTo>
                    <a:pt x="771" y="2204"/>
                    <a:pt x="846" y="2198"/>
                    <a:pt x="928" y="2185"/>
                  </a:cubicBezTo>
                  <a:cubicBezTo>
                    <a:pt x="1294" y="2132"/>
                    <a:pt x="1499" y="1704"/>
                    <a:pt x="1535" y="1249"/>
                  </a:cubicBezTo>
                  <a:cubicBezTo>
                    <a:pt x="1580" y="785"/>
                    <a:pt x="1455" y="285"/>
                    <a:pt x="1187" y="89"/>
                  </a:cubicBezTo>
                  <a:cubicBezTo>
                    <a:pt x="1099" y="27"/>
                    <a:pt x="1011" y="0"/>
                    <a:pt x="926" y="0"/>
                  </a:cubicBezTo>
                  <a:close/>
                </a:path>
              </a:pathLst>
            </a:custGeom>
            <a:solidFill>
              <a:srgbClr val="AD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8678100" y="3811568"/>
              <a:ext cx="194454" cy="245506"/>
            </a:xfrm>
            <a:custGeom>
              <a:avLst/>
              <a:gdLst/>
              <a:ahLst/>
              <a:cxnLst/>
              <a:rect l="l" t="t" r="r" b="b"/>
              <a:pathLst>
                <a:path w="1535" h="1938" extrusionOk="0">
                  <a:moveTo>
                    <a:pt x="429" y="0"/>
                  </a:moveTo>
                  <a:cubicBezTo>
                    <a:pt x="224" y="206"/>
                    <a:pt x="90" y="464"/>
                    <a:pt x="90" y="464"/>
                  </a:cubicBezTo>
                  <a:lnTo>
                    <a:pt x="1" y="1570"/>
                  </a:lnTo>
                  <a:cubicBezTo>
                    <a:pt x="1" y="1570"/>
                    <a:pt x="149" y="1937"/>
                    <a:pt x="702" y="1937"/>
                  </a:cubicBezTo>
                  <a:cubicBezTo>
                    <a:pt x="771" y="1937"/>
                    <a:pt x="846" y="1931"/>
                    <a:pt x="928" y="1918"/>
                  </a:cubicBezTo>
                  <a:cubicBezTo>
                    <a:pt x="1294" y="1865"/>
                    <a:pt x="1499" y="1437"/>
                    <a:pt x="1535" y="982"/>
                  </a:cubicBezTo>
                  <a:lnTo>
                    <a:pt x="1535" y="982"/>
                  </a:lnTo>
                  <a:cubicBezTo>
                    <a:pt x="1419" y="1019"/>
                    <a:pt x="1314" y="1036"/>
                    <a:pt x="1221" y="1036"/>
                  </a:cubicBezTo>
                  <a:cubicBezTo>
                    <a:pt x="640" y="1036"/>
                    <a:pt x="475" y="392"/>
                    <a:pt x="429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7081313" y="4013873"/>
              <a:ext cx="806952" cy="707634"/>
            </a:xfrm>
            <a:custGeom>
              <a:avLst/>
              <a:gdLst/>
              <a:ahLst/>
              <a:cxnLst/>
              <a:rect l="l" t="t" r="r" b="b"/>
              <a:pathLst>
                <a:path w="6370" h="5586" extrusionOk="0">
                  <a:moveTo>
                    <a:pt x="562" y="0"/>
                  </a:moveTo>
                  <a:cubicBezTo>
                    <a:pt x="321" y="518"/>
                    <a:pt x="152" y="1124"/>
                    <a:pt x="179" y="1722"/>
                  </a:cubicBezTo>
                  <a:cubicBezTo>
                    <a:pt x="214" y="2525"/>
                    <a:pt x="410" y="3301"/>
                    <a:pt x="607" y="3908"/>
                  </a:cubicBezTo>
                  <a:cubicBezTo>
                    <a:pt x="848" y="4630"/>
                    <a:pt x="1088" y="5112"/>
                    <a:pt x="1088" y="5112"/>
                  </a:cubicBezTo>
                  <a:cubicBezTo>
                    <a:pt x="1088" y="5112"/>
                    <a:pt x="0" y="5183"/>
                    <a:pt x="161" y="5478"/>
                  </a:cubicBezTo>
                  <a:cubicBezTo>
                    <a:pt x="201" y="5556"/>
                    <a:pt x="608" y="5586"/>
                    <a:pt x="1188" y="5586"/>
                  </a:cubicBezTo>
                  <a:cubicBezTo>
                    <a:pt x="2777" y="5586"/>
                    <a:pt x="5664" y="5363"/>
                    <a:pt x="5834" y="5317"/>
                  </a:cubicBezTo>
                  <a:cubicBezTo>
                    <a:pt x="5870" y="5308"/>
                    <a:pt x="5915" y="5210"/>
                    <a:pt x="5968" y="5050"/>
                  </a:cubicBezTo>
                  <a:cubicBezTo>
                    <a:pt x="6156" y="4372"/>
                    <a:pt x="6370" y="2552"/>
                    <a:pt x="6343" y="1035"/>
                  </a:cubicBezTo>
                  <a:lnTo>
                    <a:pt x="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7100441" y="4013873"/>
              <a:ext cx="787823" cy="640747"/>
            </a:xfrm>
            <a:custGeom>
              <a:avLst/>
              <a:gdLst/>
              <a:ahLst/>
              <a:cxnLst/>
              <a:rect l="l" t="t" r="r" b="b"/>
              <a:pathLst>
                <a:path w="6219" h="5058" extrusionOk="0">
                  <a:moveTo>
                    <a:pt x="411" y="0"/>
                  </a:moveTo>
                  <a:cubicBezTo>
                    <a:pt x="170" y="518"/>
                    <a:pt x="1" y="1124"/>
                    <a:pt x="28" y="1722"/>
                  </a:cubicBezTo>
                  <a:cubicBezTo>
                    <a:pt x="63" y="2525"/>
                    <a:pt x="259" y="3301"/>
                    <a:pt x="456" y="3908"/>
                  </a:cubicBezTo>
                  <a:cubicBezTo>
                    <a:pt x="1263" y="4395"/>
                    <a:pt x="2846" y="5057"/>
                    <a:pt x="5348" y="5057"/>
                  </a:cubicBezTo>
                  <a:cubicBezTo>
                    <a:pt x="5501" y="5057"/>
                    <a:pt x="5657" y="5055"/>
                    <a:pt x="5817" y="5050"/>
                  </a:cubicBezTo>
                  <a:cubicBezTo>
                    <a:pt x="6005" y="4372"/>
                    <a:pt x="6219" y="2552"/>
                    <a:pt x="6192" y="1035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6778424" y="3141439"/>
              <a:ext cx="337982" cy="708648"/>
            </a:xfrm>
            <a:custGeom>
              <a:avLst/>
              <a:gdLst/>
              <a:ahLst/>
              <a:cxnLst/>
              <a:rect l="l" t="t" r="r" b="b"/>
              <a:pathLst>
                <a:path w="2668" h="5594" extrusionOk="0">
                  <a:moveTo>
                    <a:pt x="2668" y="0"/>
                  </a:moveTo>
                  <a:cubicBezTo>
                    <a:pt x="2632" y="18"/>
                    <a:pt x="2150" y="428"/>
                    <a:pt x="1615" y="1044"/>
                  </a:cubicBezTo>
                  <a:cubicBezTo>
                    <a:pt x="1062" y="1677"/>
                    <a:pt x="464" y="2516"/>
                    <a:pt x="232" y="3363"/>
                  </a:cubicBezTo>
                  <a:cubicBezTo>
                    <a:pt x="0" y="4220"/>
                    <a:pt x="321" y="4782"/>
                    <a:pt x="687" y="5130"/>
                  </a:cubicBezTo>
                  <a:cubicBezTo>
                    <a:pt x="1026" y="5460"/>
                    <a:pt x="1419" y="5594"/>
                    <a:pt x="1419" y="5594"/>
                  </a:cubicBezTo>
                  <a:lnTo>
                    <a:pt x="2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6865452" y="3141439"/>
              <a:ext cx="250953" cy="708648"/>
            </a:xfrm>
            <a:custGeom>
              <a:avLst/>
              <a:gdLst/>
              <a:ahLst/>
              <a:cxnLst/>
              <a:rect l="l" t="t" r="r" b="b"/>
              <a:pathLst>
                <a:path w="1981" h="5594" extrusionOk="0">
                  <a:moveTo>
                    <a:pt x="1981" y="0"/>
                  </a:moveTo>
                  <a:cubicBezTo>
                    <a:pt x="1945" y="18"/>
                    <a:pt x="1463" y="428"/>
                    <a:pt x="928" y="1044"/>
                  </a:cubicBezTo>
                  <a:cubicBezTo>
                    <a:pt x="571" y="2043"/>
                    <a:pt x="54" y="3738"/>
                    <a:pt x="0" y="5130"/>
                  </a:cubicBezTo>
                  <a:cubicBezTo>
                    <a:pt x="339" y="5460"/>
                    <a:pt x="732" y="5594"/>
                    <a:pt x="732" y="5594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6799832" y="2225808"/>
              <a:ext cx="1949605" cy="2399319"/>
            </a:xfrm>
            <a:custGeom>
              <a:avLst/>
              <a:gdLst/>
              <a:ahLst/>
              <a:cxnLst/>
              <a:rect l="l" t="t" r="r" b="b"/>
              <a:pathLst>
                <a:path w="15390" h="18940" extrusionOk="0">
                  <a:moveTo>
                    <a:pt x="7488" y="1"/>
                  </a:moveTo>
                  <a:cubicBezTo>
                    <a:pt x="7338" y="1"/>
                    <a:pt x="7228" y="21"/>
                    <a:pt x="7173" y="65"/>
                  </a:cubicBezTo>
                  <a:cubicBezTo>
                    <a:pt x="6834" y="350"/>
                    <a:pt x="7896" y="591"/>
                    <a:pt x="7941" y="627"/>
                  </a:cubicBezTo>
                  <a:cubicBezTo>
                    <a:pt x="7921" y="624"/>
                    <a:pt x="7757" y="592"/>
                    <a:pt x="7504" y="592"/>
                  </a:cubicBezTo>
                  <a:cubicBezTo>
                    <a:pt x="6952" y="592"/>
                    <a:pt x="5972" y="744"/>
                    <a:pt x="5121" y="1679"/>
                  </a:cubicBezTo>
                  <a:cubicBezTo>
                    <a:pt x="3855" y="3080"/>
                    <a:pt x="2383" y="7148"/>
                    <a:pt x="1758" y="9111"/>
                  </a:cubicBezTo>
                  <a:cubicBezTo>
                    <a:pt x="1134" y="11073"/>
                    <a:pt x="1" y="14829"/>
                    <a:pt x="2748" y="16988"/>
                  </a:cubicBezTo>
                  <a:cubicBezTo>
                    <a:pt x="3052" y="17229"/>
                    <a:pt x="3382" y="17443"/>
                    <a:pt x="3712" y="17630"/>
                  </a:cubicBezTo>
                  <a:cubicBezTo>
                    <a:pt x="5389" y="18558"/>
                    <a:pt x="7298" y="18826"/>
                    <a:pt x="8592" y="18897"/>
                  </a:cubicBezTo>
                  <a:cubicBezTo>
                    <a:pt x="8752" y="18906"/>
                    <a:pt x="8904" y="18915"/>
                    <a:pt x="9038" y="18924"/>
                  </a:cubicBezTo>
                  <a:cubicBezTo>
                    <a:pt x="9484" y="18933"/>
                    <a:pt x="9814" y="18933"/>
                    <a:pt x="9983" y="18933"/>
                  </a:cubicBezTo>
                  <a:lnTo>
                    <a:pt x="10064" y="18933"/>
                  </a:lnTo>
                  <a:cubicBezTo>
                    <a:pt x="10127" y="18935"/>
                    <a:pt x="10237" y="18939"/>
                    <a:pt x="10383" y="18939"/>
                  </a:cubicBezTo>
                  <a:cubicBezTo>
                    <a:pt x="11383" y="18939"/>
                    <a:pt x="14059" y="18731"/>
                    <a:pt x="14908" y="16185"/>
                  </a:cubicBezTo>
                  <a:cubicBezTo>
                    <a:pt x="15390" y="14731"/>
                    <a:pt x="15211" y="12046"/>
                    <a:pt x="14471" y="9244"/>
                  </a:cubicBezTo>
                  <a:cubicBezTo>
                    <a:pt x="13730" y="6443"/>
                    <a:pt x="13106" y="3169"/>
                    <a:pt x="11063" y="1251"/>
                  </a:cubicBezTo>
                  <a:cubicBezTo>
                    <a:pt x="10383" y="616"/>
                    <a:pt x="8320" y="1"/>
                    <a:pt x="7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6997578" y="3456235"/>
              <a:ext cx="1108830" cy="1166849"/>
            </a:xfrm>
            <a:custGeom>
              <a:avLst/>
              <a:gdLst/>
              <a:ahLst/>
              <a:cxnLst/>
              <a:rect l="l" t="t" r="r" b="b"/>
              <a:pathLst>
                <a:path w="8753" h="9211" extrusionOk="0">
                  <a:moveTo>
                    <a:pt x="4271" y="1"/>
                  </a:moveTo>
                  <a:cubicBezTo>
                    <a:pt x="2835" y="1"/>
                    <a:pt x="1429" y="666"/>
                    <a:pt x="875" y="2136"/>
                  </a:cubicBezTo>
                  <a:cubicBezTo>
                    <a:pt x="1" y="4456"/>
                    <a:pt x="1366" y="6820"/>
                    <a:pt x="2151" y="7917"/>
                  </a:cubicBezTo>
                  <a:cubicBezTo>
                    <a:pt x="3828" y="8845"/>
                    <a:pt x="5737" y="9113"/>
                    <a:pt x="7031" y="9184"/>
                  </a:cubicBezTo>
                  <a:cubicBezTo>
                    <a:pt x="7191" y="9193"/>
                    <a:pt x="7343" y="9202"/>
                    <a:pt x="7477" y="9211"/>
                  </a:cubicBezTo>
                  <a:cubicBezTo>
                    <a:pt x="7816" y="8247"/>
                    <a:pt x="8753" y="5187"/>
                    <a:pt x="8208" y="2832"/>
                  </a:cubicBezTo>
                  <a:cubicBezTo>
                    <a:pt x="8182" y="2680"/>
                    <a:pt x="8137" y="2538"/>
                    <a:pt x="8092" y="2395"/>
                  </a:cubicBezTo>
                  <a:cubicBezTo>
                    <a:pt x="7593" y="868"/>
                    <a:pt x="5912" y="1"/>
                    <a:pt x="4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7489219" y="2619651"/>
              <a:ext cx="527876" cy="272109"/>
            </a:xfrm>
            <a:custGeom>
              <a:avLst/>
              <a:gdLst/>
              <a:ahLst/>
              <a:cxnLst/>
              <a:rect l="l" t="t" r="r" b="b"/>
              <a:pathLst>
                <a:path w="4167" h="2148" extrusionOk="0">
                  <a:moveTo>
                    <a:pt x="1984" y="1"/>
                  </a:moveTo>
                  <a:cubicBezTo>
                    <a:pt x="528" y="1"/>
                    <a:pt x="1" y="1488"/>
                    <a:pt x="1" y="1488"/>
                  </a:cubicBezTo>
                  <a:lnTo>
                    <a:pt x="4167" y="2148"/>
                  </a:lnTo>
                  <a:cubicBezTo>
                    <a:pt x="4167" y="2148"/>
                    <a:pt x="3890" y="212"/>
                    <a:pt x="2240" y="16"/>
                  </a:cubicBezTo>
                  <a:cubicBezTo>
                    <a:pt x="2152" y="6"/>
                    <a:pt x="2066" y="1"/>
                    <a:pt x="19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7534443" y="2540224"/>
              <a:ext cx="52065" cy="88296"/>
            </a:xfrm>
            <a:custGeom>
              <a:avLst/>
              <a:gdLst/>
              <a:ahLst/>
              <a:cxnLst/>
              <a:rect l="l" t="t" r="r" b="b"/>
              <a:pathLst>
                <a:path w="411" h="697" extrusionOk="0">
                  <a:moveTo>
                    <a:pt x="206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206" y="696"/>
                  </a:cubicBezTo>
                  <a:cubicBezTo>
                    <a:pt x="322" y="696"/>
                    <a:pt x="411" y="544"/>
                    <a:pt x="411" y="348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7978579" y="2540224"/>
              <a:ext cx="50925" cy="88296"/>
            </a:xfrm>
            <a:custGeom>
              <a:avLst/>
              <a:gdLst/>
              <a:ahLst/>
              <a:cxnLst/>
              <a:rect l="l" t="t" r="r" b="b"/>
              <a:pathLst>
                <a:path w="402" h="697" extrusionOk="0">
                  <a:moveTo>
                    <a:pt x="197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197" y="696"/>
                  </a:cubicBezTo>
                  <a:cubicBezTo>
                    <a:pt x="313" y="696"/>
                    <a:pt x="402" y="544"/>
                    <a:pt x="402" y="348"/>
                  </a:cubicBezTo>
                  <a:cubicBezTo>
                    <a:pt x="402" y="152"/>
                    <a:pt x="313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8057627" y="2698065"/>
              <a:ext cx="381053" cy="113505"/>
            </a:xfrm>
            <a:custGeom>
              <a:avLst/>
              <a:gdLst/>
              <a:ahLst/>
              <a:cxnLst/>
              <a:rect l="l" t="t" r="r" b="b"/>
              <a:pathLst>
                <a:path w="3008" h="896" extrusionOk="0">
                  <a:moveTo>
                    <a:pt x="2917" y="1"/>
                  </a:moveTo>
                  <a:cubicBezTo>
                    <a:pt x="2896" y="1"/>
                    <a:pt x="2873" y="8"/>
                    <a:pt x="2856" y="21"/>
                  </a:cubicBezTo>
                  <a:lnTo>
                    <a:pt x="37" y="761"/>
                  </a:lnTo>
                  <a:cubicBezTo>
                    <a:pt x="1" y="788"/>
                    <a:pt x="1" y="833"/>
                    <a:pt x="28" y="869"/>
                  </a:cubicBezTo>
                  <a:cubicBezTo>
                    <a:pt x="46" y="886"/>
                    <a:pt x="72" y="895"/>
                    <a:pt x="90" y="895"/>
                  </a:cubicBezTo>
                  <a:cubicBezTo>
                    <a:pt x="117" y="895"/>
                    <a:pt x="135" y="886"/>
                    <a:pt x="153" y="869"/>
                  </a:cubicBezTo>
                  <a:lnTo>
                    <a:pt x="2972" y="137"/>
                  </a:lnTo>
                  <a:cubicBezTo>
                    <a:pt x="3007" y="101"/>
                    <a:pt x="3007" y="57"/>
                    <a:pt x="2972" y="21"/>
                  </a:cubicBezTo>
                  <a:cubicBezTo>
                    <a:pt x="2958" y="8"/>
                    <a:pt x="2938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8119826" y="3023628"/>
              <a:ext cx="443127" cy="228657"/>
            </a:xfrm>
            <a:custGeom>
              <a:avLst/>
              <a:gdLst/>
              <a:ahLst/>
              <a:cxnLst/>
              <a:rect l="l" t="t" r="r" b="b"/>
              <a:pathLst>
                <a:path w="3498" h="1805" extrusionOk="0">
                  <a:moveTo>
                    <a:pt x="3408" y="0"/>
                  </a:moveTo>
                  <a:cubicBezTo>
                    <a:pt x="3386" y="0"/>
                    <a:pt x="3364" y="7"/>
                    <a:pt x="3346" y="20"/>
                  </a:cubicBezTo>
                  <a:lnTo>
                    <a:pt x="45" y="1671"/>
                  </a:lnTo>
                  <a:cubicBezTo>
                    <a:pt x="9" y="1697"/>
                    <a:pt x="1" y="1742"/>
                    <a:pt x="36" y="1778"/>
                  </a:cubicBezTo>
                  <a:cubicBezTo>
                    <a:pt x="54" y="1796"/>
                    <a:pt x="81" y="1804"/>
                    <a:pt x="99" y="1804"/>
                  </a:cubicBezTo>
                  <a:cubicBezTo>
                    <a:pt x="125" y="1804"/>
                    <a:pt x="143" y="1796"/>
                    <a:pt x="161" y="1778"/>
                  </a:cubicBezTo>
                  <a:lnTo>
                    <a:pt x="3462" y="136"/>
                  </a:lnTo>
                  <a:cubicBezTo>
                    <a:pt x="3498" y="101"/>
                    <a:pt x="3498" y="56"/>
                    <a:pt x="3471" y="20"/>
                  </a:cubicBezTo>
                  <a:cubicBezTo>
                    <a:pt x="3453" y="7"/>
                    <a:pt x="3431" y="0"/>
                    <a:pt x="3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7283492" y="2673489"/>
              <a:ext cx="185586" cy="63467"/>
            </a:xfrm>
            <a:custGeom>
              <a:avLst/>
              <a:gdLst/>
              <a:ahLst/>
              <a:cxnLst/>
              <a:rect l="l" t="t" r="r" b="b"/>
              <a:pathLst>
                <a:path w="1465" h="501" extrusionOk="0">
                  <a:moveTo>
                    <a:pt x="90" y="1"/>
                  </a:moveTo>
                  <a:cubicBezTo>
                    <a:pt x="68" y="1"/>
                    <a:pt x="46" y="10"/>
                    <a:pt x="28" y="28"/>
                  </a:cubicBezTo>
                  <a:cubicBezTo>
                    <a:pt x="1" y="54"/>
                    <a:pt x="1" y="108"/>
                    <a:pt x="37" y="135"/>
                  </a:cubicBezTo>
                  <a:lnTo>
                    <a:pt x="1312" y="483"/>
                  </a:lnTo>
                  <a:cubicBezTo>
                    <a:pt x="1330" y="501"/>
                    <a:pt x="1348" y="501"/>
                    <a:pt x="1375" y="501"/>
                  </a:cubicBezTo>
                  <a:cubicBezTo>
                    <a:pt x="1393" y="501"/>
                    <a:pt x="1419" y="492"/>
                    <a:pt x="1437" y="483"/>
                  </a:cubicBezTo>
                  <a:cubicBezTo>
                    <a:pt x="1464" y="447"/>
                    <a:pt x="1464" y="402"/>
                    <a:pt x="1428" y="367"/>
                  </a:cubicBezTo>
                  <a:lnTo>
                    <a:pt x="153" y="28"/>
                  </a:lnTo>
                  <a:cubicBezTo>
                    <a:pt x="135" y="10"/>
                    <a:pt x="112" y="1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7118556" y="3028062"/>
              <a:ext cx="288324" cy="149609"/>
            </a:xfrm>
            <a:custGeom>
              <a:avLst/>
              <a:gdLst/>
              <a:ahLst/>
              <a:cxnLst/>
              <a:rect l="l" t="t" r="r" b="b"/>
              <a:pathLst>
                <a:path w="2276" h="1181" extrusionOk="0">
                  <a:moveTo>
                    <a:pt x="99" y="1"/>
                  </a:moveTo>
                  <a:cubicBezTo>
                    <a:pt x="76" y="1"/>
                    <a:pt x="54" y="8"/>
                    <a:pt x="36" y="21"/>
                  </a:cubicBezTo>
                  <a:cubicBezTo>
                    <a:pt x="1" y="57"/>
                    <a:pt x="9" y="101"/>
                    <a:pt x="45" y="137"/>
                  </a:cubicBezTo>
                  <a:lnTo>
                    <a:pt x="2115" y="1163"/>
                  </a:lnTo>
                  <a:cubicBezTo>
                    <a:pt x="2133" y="1181"/>
                    <a:pt x="2150" y="1181"/>
                    <a:pt x="2177" y="1181"/>
                  </a:cubicBezTo>
                  <a:cubicBezTo>
                    <a:pt x="2195" y="1181"/>
                    <a:pt x="2222" y="1172"/>
                    <a:pt x="2240" y="1154"/>
                  </a:cubicBezTo>
                  <a:cubicBezTo>
                    <a:pt x="2275" y="1127"/>
                    <a:pt x="2266" y="1074"/>
                    <a:pt x="2231" y="1047"/>
                  </a:cubicBezTo>
                  <a:lnTo>
                    <a:pt x="161" y="21"/>
                  </a:lnTo>
                  <a:cubicBezTo>
                    <a:pt x="143" y="8"/>
                    <a:pt x="121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7298187" y="2699965"/>
              <a:ext cx="854583" cy="607937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629" y="3048"/>
                    <a:pt x="6549" y="2629"/>
                    <a:pt x="6460" y="2236"/>
                  </a:cubicBezTo>
                  <a:cubicBezTo>
                    <a:pt x="6451" y="2183"/>
                    <a:pt x="6442" y="2129"/>
                    <a:pt x="6433" y="2085"/>
                  </a:cubicBezTo>
                  <a:cubicBezTo>
                    <a:pt x="6380" y="1862"/>
                    <a:pt x="6335" y="1648"/>
                    <a:pt x="6290" y="1451"/>
                  </a:cubicBezTo>
                  <a:cubicBezTo>
                    <a:pt x="6272" y="1389"/>
                    <a:pt x="6255" y="1317"/>
                    <a:pt x="6237" y="1255"/>
                  </a:cubicBezTo>
                  <a:cubicBezTo>
                    <a:pt x="6165" y="943"/>
                    <a:pt x="6112" y="746"/>
                    <a:pt x="6112" y="746"/>
                  </a:cubicBezTo>
                  <a:cubicBezTo>
                    <a:pt x="5389" y="274"/>
                    <a:pt x="4488" y="86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7395476" y="2803461"/>
              <a:ext cx="699654" cy="83229"/>
            </a:xfrm>
            <a:custGeom>
              <a:avLst/>
              <a:gdLst/>
              <a:ahLst/>
              <a:cxnLst/>
              <a:rect l="l" t="t" r="r" b="b"/>
              <a:pathLst>
                <a:path w="5523" h="657" extrusionOk="0">
                  <a:moveTo>
                    <a:pt x="80" y="1"/>
                  </a:moveTo>
                  <a:cubicBezTo>
                    <a:pt x="54" y="63"/>
                    <a:pt x="27" y="126"/>
                    <a:pt x="0" y="188"/>
                  </a:cubicBezTo>
                  <a:cubicBezTo>
                    <a:pt x="776" y="340"/>
                    <a:pt x="1784" y="492"/>
                    <a:pt x="2891" y="581"/>
                  </a:cubicBezTo>
                  <a:cubicBezTo>
                    <a:pt x="3444" y="628"/>
                    <a:pt x="4025" y="656"/>
                    <a:pt x="4620" y="656"/>
                  </a:cubicBezTo>
                  <a:cubicBezTo>
                    <a:pt x="4918" y="656"/>
                    <a:pt x="5219" y="649"/>
                    <a:pt x="5522" y="634"/>
                  </a:cubicBezTo>
                  <a:cubicBezTo>
                    <a:pt x="5504" y="572"/>
                    <a:pt x="5487" y="500"/>
                    <a:pt x="5469" y="438"/>
                  </a:cubicBezTo>
                  <a:cubicBezTo>
                    <a:pt x="5225" y="448"/>
                    <a:pt x="4982" y="452"/>
                    <a:pt x="4740" y="452"/>
                  </a:cubicBezTo>
                  <a:cubicBezTo>
                    <a:pt x="4098" y="452"/>
                    <a:pt x="3469" y="421"/>
                    <a:pt x="2873" y="376"/>
                  </a:cubicBezTo>
                  <a:cubicBezTo>
                    <a:pt x="1802" y="286"/>
                    <a:pt x="839" y="144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7298187" y="3097355"/>
              <a:ext cx="852303" cy="109578"/>
            </a:xfrm>
            <a:custGeom>
              <a:avLst/>
              <a:gdLst/>
              <a:ahLst/>
              <a:cxnLst/>
              <a:rect l="l" t="t" r="r" b="b"/>
              <a:pathLst>
                <a:path w="6728" h="865" extrusionOk="0">
                  <a:moveTo>
                    <a:pt x="28" y="0"/>
                  </a:moveTo>
                  <a:cubicBezTo>
                    <a:pt x="19" y="36"/>
                    <a:pt x="10" y="72"/>
                    <a:pt x="10" y="98"/>
                  </a:cubicBezTo>
                  <a:cubicBezTo>
                    <a:pt x="1" y="143"/>
                    <a:pt x="1" y="170"/>
                    <a:pt x="1" y="179"/>
                  </a:cubicBezTo>
                  <a:cubicBezTo>
                    <a:pt x="10" y="197"/>
                    <a:pt x="28" y="205"/>
                    <a:pt x="37" y="223"/>
                  </a:cubicBezTo>
                  <a:cubicBezTo>
                    <a:pt x="1361" y="704"/>
                    <a:pt x="2762" y="865"/>
                    <a:pt x="4037" y="865"/>
                  </a:cubicBezTo>
                  <a:cubicBezTo>
                    <a:pt x="4205" y="865"/>
                    <a:pt x="4370" y="862"/>
                    <a:pt x="4533" y="857"/>
                  </a:cubicBezTo>
                  <a:cubicBezTo>
                    <a:pt x="5354" y="830"/>
                    <a:pt x="6103" y="741"/>
                    <a:pt x="6727" y="643"/>
                  </a:cubicBezTo>
                  <a:cubicBezTo>
                    <a:pt x="6727" y="634"/>
                    <a:pt x="6727" y="625"/>
                    <a:pt x="6727" y="616"/>
                  </a:cubicBezTo>
                  <a:cubicBezTo>
                    <a:pt x="6719" y="553"/>
                    <a:pt x="6710" y="500"/>
                    <a:pt x="6710" y="437"/>
                  </a:cubicBezTo>
                  <a:cubicBezTo>
                    <a:pt x="5964" y="560"/>
                    <a:pt x="5029" y="666"/>
                    <a:pt x="4012" y="666"/>
                  </a:cubicBezTo>
                  <a:cubicBezTo>
                    <a:pt x="2740" y="666"/>
                    <a:pt x="1341" y="501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7949190" y="3058972"/>
              <a:ext cx="118826" cy="74108"/>
            </a:xfrm>
            <a:custGeom>
              <a:avLst/>
              <a:gdLst/>
              <a:ahLst/>
              <a:cxnLst/>
              <a:rect l="l" t="t" r="r" b="b"/>
              <a:pathLst>
                <a:path w="938" h="585" extrusionOk="0">
                  <a:moveTo>
                    <a:pt x="273" y="1"/>
                  </a:moveTo>
                  <a:cubicBezTo>
                    <a:pt x="247" y="1"/>
                    <a:pt x="215" y="9"/>
                    <a:pt x="179" y="27"/>
                  </a:cubicBezTo>
                  <a:cubicBezTo>
                    <a:pt x="0" y="107"/>
                    <a:pt x="286" y="446"/>
                    <a:pt x="393" y="571"/>
                  </a:cubicBezTo>
                  <a:cubicBezTo>
                    <a:pt x="402" y="580"/>
                    <a:pt x="415" y="584"/>
                    <a:pt x="430" y="584"/>
                  </a:cubicBezTo>
                  <a:cubicBezTo>
                    <a:pt x="444" y="584"/>
                    <a:pt x="460" y="580"/>
                    <a:pt x="473" y="571"/>
                  </a:cubicBezTo>
                  <a:cubicBezTo>
                    <a:pt x="589" y="464"/>
                    <a:pt x="937" y="161"/>
                    <a:pt x="768" y="45"/>
                  </a:cubicBezTo>
                  <a:cubicBezTo>
                    <a:pt x="733" y="23"/>
                    <a:pt x="700" y="14"/>
                    <a:pt x="670" y="14"/>
                  </a:cubicBezTo>
                  <a:cubicBezTo>
                    <a:pt x="523" y="14"/>
                    <a:pt x="438" y="223"/>
                    <a:pt x="438" y="223"/>
                  </a:cubicBezTo>
                  <a:cubicBezTo>
                    <a:pt x="438" y="223"/>
                    <a:pt x="41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7761578" y="3057958"/>
              <a:ext cx="118826" cy="73981"/>
            </a:xfrm>
            <a:custGeom>
              <a:avLst/>
              <a:gdLst/>
              <a:ahLst/>
              <a:cxnLst/>
              <a:rect l="l" t="t" r="r" b="b"/>
              <a:pathLst>
                <a:path w="938" h="584" extrusionOk="0">
                  <a:moveTo>
                    <a:pt x="274" y="0"/>
                  </a:moveTo>
                  <a:cubicBezTo>
                    <a:pt x="247" y="0"/>
                    <a:pt x="215" y="8"/>
                    <a:pt x="179" y="26"/>
                  </a:cubicBezTo>
                  <a:cubicBezTo>
                    <a:pt x="1" y="106"/>
                    <a:pt x="295" y="445"/>
                    <a:pt x="402" y="570"/>
                  </a:cubicBezTo>
                  <a:cubicBezTo>
                    <a:pt x="411" y="579"/>
                    <a:pt x="424" y="583"/>
                    <a:pt x="438" y="583"/>
                  </a:cubicBezTo>
                  <a:cubicBezTo>
                    <a:pt x="451" y="583"/>
                    <a:pt x="464" y="579"/>
                    <a:pt x="473" y="570"/>
                  </a:cubicBezTo>
                  <a:cubicBezTo>
                    <a:pt x="598" y="463"/>
                    <a:pt x="937" y="160"/>
                    <a:pt x="768" y="44"/>
                  </a:cubicBezTo>
                  <a:cubicBezTo>
                    <a:pt x="734" y="22"/>
                    <a:pt x="703" y="14"/>
                    <a:pt x="673" y="14"/>
                  </a:cubicBezTo>
                  <a:cubicBezTo>
                    <a:pt x="530" y="14"/>
                    <a:pt x="438" y="222"/>
                    <a:pt x="438" y="222"/>
                  </a:cubicBezTo>
                  <a:cubicBezTo>
                    <a:pt x="438" y="222"/>
                    <a:pt x="419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7570547" y="3043264"/>
              <a:ext cx="119966" cy="73981"/>
            </a:xfrm>
            <a:custGeom>
              <a:avLst/>
              <a:gdLst/>
              <a:ahLst/>
              <a:cxnLst/>
              <a:rect l="l" t="t" r="r" b="b"/>
              <a:pathLst>
                <a:path w="947" h="584" extrusionOk="0">
                  <a:moveTo>
                    <a:pt x="277" y="0"/>
                  </a:moveTo>
                  <a:cubicBezTo>
                    <a:pt x="250" y="0"/>
                    <a:pt x="217" y="8"/>
                    <a:pt x="179" y="26"/>
                  </a:cubicBezTo>
                  <a:cubicBezTo>
                    <a:pt x="1" y="106"/>
                    <a:pt x="295" y="445"/>
                    <a:pt x="402" y="570"/>
                  </a:cubicBezTo>
                  <a:cubicBezTo>
                    <a:pt x="411" y="579"/>
                    <a:pt x="425" y="583"/>
                    <a:pt x="438" y="583"/>
                  </a:cubicBezTo>
                  <a:cubicBezTo>
                    <a:pt x="451" y="583"/>
                    <a:pt x="465" y="579"/>
                    <a:pt x="474" y="570"/>
                  </a:cubicBezTo>
                  <a:cubicBezTo>
                    <a:pt x="599" y="463"/>
                    <a:pt x="947" y="160"/>
                    <a:pt x="777" y="53"/>
                  </a:cubicBezTo>
                  <a:cubicBezTo>
                    <a:pt x="740" y="28"/>
                    <a:pt x="706" y="19"/>
                    <a:pt x="674" y="19"/>
                  </a:cubicBezTo>
                  <a:cubicBezTo>
                    <a:pt x="531" y="19"/>
                    <a:pt x="447" y="222"/>
                    <a:pt x="447" y="222"/>
                  </a:cubicBezTo>
                  <a:cubicBezTo>
                    <a:pt x="447" y="222"/>
                    <a:pt x="428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7390916" y="3021728"/>
              <a:ext cx="118826" cy="73854"/>
            </a:xfrm>
            <a:custGeom>
              <a:avLst/>
              <a:gdLst/>
              <a:ahLst/>
              <a:cxnLst/>
              <a:rect l="l" t="t" r="r" b="b"/>
              <a:pathLst>
                <a:path w="938" h="583" extrusionOk="0">
                  <a:moveTo>
                    <a:pt x="276" y="1"/>
                  </a:moveTo>
                  <a:cubicBezTo>
                    <a:pt x="249" y="1"/>
                    <a:pt x="217" y="8"/>
                    <a:pt x="179" y="26"/>
                  </a:cubicBezTo>
                  <a:cubicBezTo>
                    <a:pt x="0" y="107"/>
                    <a:pt x="295" y="437"/>
                    <a:pt x="402" y="562"/>
                  </a:cubicBezTo>
                  <a:cubicBezTo>
                    <a:pt x="412" y="576"/>
                    <a:pt x="427" y="583"/>
                    <a:pt x="442" y="583"/>
                  </a:cubicBezTo>
                  <a:cubicBezTo>
                    <a:pt x="454" y="583"/>
                    <a:pt x="465" y="579"/>
                    <a:pt x="473" y="571"/>
                  </a:cubicBezTo>
                  <a:cubicBezTo>
                    <a:pt x="598" y="464"/>
                    <a:pt x="937" y="151"/>
                    <a:pt x="777" y="44"/>
                  </a:cubicBezTo>
                  <a:cubicBezTo>
                    <a:pt x="742" y="23"/>
                    <a:pt x="709" y="14"/>
                    <a:pt x="678" y="14"/>
                  </a:cubicBezTo>
                  <a:cubicBezTo>
                    <a:pt x="530" y="14"/>
                    <a:pt x="438" y="223"/>
                    <a:pt x="438" y="223"/>
                  </a:cubicBezTo>
                  <a:cubicBezTo>
                    <a:pt x="438" y="223"/>
                    <a:pt x="425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7962744" y="2934067"/>
              <a:ext cx="118826" cy="74234"/>
            </a:xfrm>
            <a:custGeom>
              <a:avLst/>
              <a:gdLst/>
              <a:ahLst/>
              <a:cxnLst/>
              <a:rect l="l" t="t" r="r" b="b"/>
              <a:pathLst>
                <a:path w="938" h="586" extrusionOk="0">
                  <a:moveTo>
                    <a:pt x="268" y="0"/>
                  </a:moveTo>
                  <a:cubicBezTo>
                    <a:pt x="242" y="0"/>
                    <a:pt x="213" y="7"/>
                    <a:pt x="179" y="23"/>
                  </a:cubicBezTo>
                  <a:cubicBezTo>
                    <a:pt x="1" y="112"/>
                    <a:pt x="295" y="442"/>
                    <a:pt x="402" y="567"/>
                  </a:cubicBezTo>
                  <a:cubicBezTo>
                    <a:pt x="413" y="578"/>
                    <a:pt x="431" y="585"/>
                    <a:pt x="447" y="585"/>
                  </a:cubicBezTo>
                  <a:cubicBezTo>
                    <a:pt x="457" y="585"/>
                    <a:pt x="467" y="582"/>
                    <a:pt x="473" y="576"/>
                  </a:cubicBezTo>
                  <a:cubicBezTo>
                    <a:pt x="598" y="469"/>
                    <a:pt x="937" y="156"/>
                    <a:pt x="768" y="49"/>
                  </a:cubicBezTo>
                  <a:cubicBezTo>
                    <a:pt x="734" y="28"/>
                    <a:pt x="703" y="19"/>
                    <a:pt x="673" y="19"/>
                  </a:cubicBezTo>
                  <a:cubicBezTo>
                    <a:pt x="530" y="19"/>
                    <a:pt x="438" y="228"/>
                    <a:pt x="438" y="228"/>
                  </a:cubicBezTo>
                  <a:cubicBezTo>
                    <a:pt x="438" y="228"/>
                    <a:pt x="418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7776273" y="2932927"/>
              <a:ext cx="118826" cy="74234"/>
            </a:xfrm>
            <a:custGeom>
              <a:avLst/>
              <a:gdLst/>
              <a:ahLst/>
              <a:cxnLst/>
              <a:rect l="l" t="t" r="r" b="b"/>
              <a:pathLst>
                <a:path w="938" h="586" extrusionOk="0">
                  <a:moveTo>
                    <a:pt x="268" y="0"/>
                  </a:moveTo>
                  <a:cubicBezTo>
                    <a:pt x="242" y="0"/>
                    <a:pt x="213" y="7"/>
                    <a:pt x="179" y="23"/>
                  </a:cubicBezTo>
                  <a:cubicBezTo>
                    <a:pt x="1" y="112"/>
                    <a:pt x="286" y="442"/>
                    <a:pt x="402" y="567"/>
                  </a:cubicBezTo>
                  <a:cubicBezTo>
                    <a:pt x="413" y="578"/>
                    <a:pt x="427" y="585"/>
                    <a:pt x="443" y="585"/>
                  </a:cubicBezTo>
                  <a:cubicBezTo>
                    <a:pt x="453" y="585"/>
                    <a:pt x="463" y="583"/>
                    <a:pt x="473" y="576"/>
                  </a:cubicBezTo>
                  <a:cubicBezTo>
                    <a:pt x="589" y="469"/>
                    <a:pt x="937" y="156"/>
                    <a:pt x="768" y="49"/>
                  </a:cubicBezTo>
                  <a:cubicBezTo>
                    <a:pt x="733" y="28"/>
                    <a:pt x="700" y="19"/>
                    <a:pt x="670" y="19"/>
                  </a:cubicBezTo>
                  <a:cubicBezTo>
                    <a:pt x="524" y="19"/>
                    <a:pt x="438" y="228"/>
                    <a:pt x="438" y="228"/>
                  </a:cubicBezTo>
                  <a:cubicBezTo>
                    <a:pt x="438" y="228"/>
                    <a:pt x="418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7585241" y="2918232"/>
              <a:ext cx="118826" cy="74615"/>
            </a:xfrm>
            <a:custGeom>
              <a:avLst/>
              <a:gdLst/>
              <a:ahLst/>
              <a:cxnLst/>
              <a:rect l="l" t="t" r="r" b="b"/>
              <a:pathLst>
                <a:path w="938" h="589" extrusionOk="0">
                  <a:moveTo>
                    <a:pt x="269" y="0"/>
                  </a:moveTo>
                  <a:cubicBezTo>
                    <a:pt x="243" y="0"/>
                    <a:pt x="213" y="7"/>
                    <a:pt x="179" y="23"/>
                  </a:cubicBezTo>
                  <a:cubicBezTo>
                    <a:pt x="1" y="112"/>
                    <a:pt x="286" y="442"/>
                    <a:pt x="402" y="567"/>
                  </a:cubicBezTo>
                  <a:cubicBezTo>
                    <a:pt x="412" y="582"/>
                    <a:pt x="427" y="588"/>
                    <a:pt x="442" y="588"/>
                  </a:cubicBezTo>
                  <a:cubicBezTo>
                    <a:pt x="454" y="588"/>
                    <a:pt x="466" y="584"/>
                    <a:pt x="474" y="576"/>
                  </a:cubicBezTo>
                  <a:cubicBezTo>
                    <a:pt x="599" y="469"/>
                    <a:pt x="938" y="156"/>
                    <a:pt x="768" y="49"/>
                  </a:cubicBezTo>
                  <a:cubicBezTo>
                    <a:pt x="735" y="28"/>
                    <a:pt x="703" y="19"/>
                    <a:pt x="673" y="19"/>
                  </a:cubicBezTo>
                  <a:cubicBezTo>
                    <a:pt x="530" y="19"/>
                    <a:pt x="438" y="228"/>
                    <a:pt x="438" y="228"/>
                  </a:cubicBezTo>
                  <a:cubicBezTo>
                    <a:pt x="438" y="228"/>
                    <a:pt x="419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7405611" y="2896697"/>
              <a:ext cx="118826" cy="73601"/>
            </a:xfrm>
            <a:custGeom>
              <a:avLst/>
              <a:gdLst/>
              <a:ahLst/>
              <a:cxnLst/>
              <a:rect l="l" t="t" r="r" b="b"/>
              <a:pathLst>
                <a:path w="938" h="581" extrusionOk="0">
                  <a:moveTo>
                    <a:pt x="268" y="1"/>
                  </a:moveTo>
                  <a:cubicBezTo>
                    <a:pt x="242" y="1"/>
                    <a:pt x="213" y="7"/>
                    <a:pt x="179" y="23"/>
                  </a:cubicBezTo>
                  <a:cubicBezTo>
                    <a:pt x="0" y="112"/>
                    <a:pt x="286" y="442"/>
                    <a:pt x="402" y="567"/>
                  </a:cubicBezTo>
                  <a:cubicBezTo>
                    <a:pt x="411" y="576"/>
                    <a:pt x="424" y="581"/>
                    <a:pt x="438" y="581"/>
                  </a:cubicBezTo>
                  <a:cubicBezTo>
                    <a:pt x="451" y="581"/>
                    <a:pt x="464" y="576"/>
                    <a:pt x="473" y="567"/>
                  </a:cubicBezTo>
                  <a:cubicBezTo>
                    <a:pt x="598" y="469"/>
                    <a:pt x="937" y="157"/>
                    <a:pt x="768" y="50"/>
                  </a:cubicBezTo>
                  <a:cubicBezTo>
                    <a:pt x="733" y="26"/>
                    <a:pt x="700" y="17"/>
                    <a:pt x="670" y="17"/>
                  </a:cubicBezTo>
                  <a:cubicBezTo>
                    <a:pt x="528" y="17"/>
                    <a:pt x="438" y="228"/>
                    <a:pt x="438" y="228"/>
                  </a:cubicBezTo>
                  <a:cubicBezTo>
                    <a:pt x="438" y="228"/>
                    <a:pt x="418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7786407" y="3789273"/>
              <a:ext cx="560686" cy="834948"/>
            </a:xfrm>
            <a:custGeom>
              <a:avLst/>
              <a:gdLst/>
              <a:ahLst/>
              <a:cxnLst/>
              <a:rect l="l" t="t" r="r" b="b"/>
              <a:pathLst>
                <a:path w="4426" h="6591" extrusionOk="0">
                  <a:moveTo>
                    <a:pt x="2641" y="1"/>
                  </a:moveTo>
                  <a:cubicBezTo>
                    <a:pt x="2579" y="1"/>
                    <a:pt x="2517" y="14"/>
                    <a:pt x="2454" y="43"/>
                  </a:cubicBezTo>
                  <a:cubicBezTo>
                    <a:pt x="2454" y="43"/>
                    <a:pt x="2258" y="87"/>
                    <a:pt x="1981" y="203"/>
                  </a:cubicBezTo>
                  <a:cubicBezTo>
                    <a:pt x="1321" y="489"/>
                    <a:pt x="179" y="1247"/>
                    <a:pt x="90" y="3094"/>
                  </a:cubicBezTo>
                  <a:cubicBezTo>
                    <a:pt x="1" y="4717"/>
                    <a:pt x="411" y="5850"/>
                    <a:pt x="804" y="6555"/>
                  </a:cubicBezTo>
                  <a:cubicBezTo>
                    <a:pt x="964" y="6564"/>
                    <a:pt x="1116" y="6573"/>
                    <a:pt x="1250" y="6582"/>
                  </a:cubicBezTo>
                  <a:cubicBezTo>
                    <a:pt x="1696" y="6591"/>
                    <a:pt x="2026" y="6591"/>
                    <a:pt x="2195" y="6591"/>
                  </a:cubicBezTo>
                  <a:lnTo>
                    <a:pt x="4426" y="3843"/>
                  </a:lnTo>
                  <a:cubicBezTo>
                    <a:pt x="4426" y="3843"/>
                    <a:pt x="3678" y="1"/>
                    <a:pt x="264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7824918" y="3757983"/>
              <a:ext cx="820506" cy="963528"/>
            </a:xfrm>
            <a:custGeom>
              <a:avLst/>
              <a:gdLst/>
              <a:ahLst/>
              <a:cxnLst/>
              <a:rect l="l" t="t" r="r" b="b"/>
              <a:pathLst>
                <a:path w="6477" h="7606" extrusionOk="0">
                  <a:moveTo>
                    <a:pt x="3390" y="1"/>
                  </a:moveTo>
                  <a:cubicBezTo>
                    <a:pt x="2856" y="1"/>
                    <a:pt x="2282" y="97"/>
                    <a:pt x="1695" y="298"/>
                  </a:cubicBezTo>
                  <a:cubicBezTo>
                    <a:pt x="1695" y="298"/>
                    <a:pt x="98" y="2011"/>
                    <a:pt x="179" y="3742"/>
                  </a:cubicBezTo>
                  <a:cubicBezTo>
                    <a:pt x="259" y="5473"/>
                    <a:pt x="1089" y="7123"/>
                    <a:pt x="1089" y="7123"/>
                  </a:cubicBezTo>
                  <a:cubicBezTo>
                    <a:pt x="1089" y="7123"/>
                    <a:pt x="0" y="7203"/>
                    <a:pt x="161" y="7498"/>
                  </a:cubicBezTo>
                  <a:cubicBezTo>
                    <a:pt x="201" y="7576"/>
                    <a:pt x="608" y="7606"/>
                    <a:pt x="1188" y="7606"/>
                  </a:cubicBezTo>
                  <a:cubicBezTo>
                    <a:pt x="2778" y="7606"/>
                    <a:pt x="5665" y="7383"/>
                    <a:pt x="5835" y="7337"/>
                  </a:cubicBezTo>
                  <a:cubicBezTo>
                    <a:pt x="6066" y="7284"/>
                    <a:pt x="6477" y="4188"/>
                    <a:pt x="6307" y="2270"/>
                  </a:cubicBezTo>
                  <a:cubicBezTo>
                    <a:pt x="6174" y="832"/>
                    <a:pt x="4959" y="1"/>
                    <a:pt x="3390" y="1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8136801" y="3537563"/>
              <a:ext cx="545991" cy="599956"/>
            </a:xfrm>
            <a:custGeom>
              <a:avLst/>
              <a:gdLst/>
              <a:ahLst/>
              <a:cxnLst/>
              <a:rect l="l" t="t" r="r" b="b"/>
              <a:pathLst>
                <a:path w="4310" h="4736" extrusionOk="0">
                  <a:moveTo>
                    <a:pt x="1178" y="0"/>
                  </a:moveTo>
                  <a:cubicBezTo>
                    <a:pt x="385" y="0"/>
                    <a:pt x="1" y="2724"/>
                    <a:pt x="1401" y="4269"/>
                  </a:cubicBezTo>
                  <a:cubicBezTo>
                    <a:pt x="1690" y="4591"/>
                    <a:pt x="2056" y="4735"/>
                    <a:pt x="2422" y="4735"/>
                  </a:cubicBezTo>
                  <a:cubicBezTo>
                    <a:pt x="2846" y="4735"/>
                    <a:pt x="3271" y="4542"/>
                    <a:pt x="3578" y="4206"/>
                  </a:cubicBezTo>
                  <a:cubicBezTo>
                    <a:pt x="4033" y="3716"/>
                    <a:pt x="4309" y="1048"/>
                    <a:pt x="1303" y="22"/>
                  </a:cubicBezTo>
                  <a:cubicBezTo>
                    <a:pt x="1260" y="8"/>
                    <a:pt x="1219" y="0"/>
                    <a:pt x="1178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8225223" y="3498546"/>
              <a:ext cx="491392" cy="573734"/>
            </a:xfrm>
            <a:custGeom>
              <a:avLst/>
              <a:gdLst/>
              <a:ahLst/>
              <a:cxnLst/>
              <a:rect l="l" t="t" r="r" b="b"/>
              <a:pathLst>
                <a:path w="3879" h="4529" extrusionOk="0">
                  <a:moveTo>
                    <a:pt x="2389" y="0"/>
                  </a:moveTo>
                  <a:lnTo>
                    <a:pt x="2389" y="0"/>
                  </a:lnTo>
                  <a:cubicBezTo>
                    <a:pt x="2389" y="0"/>
                    <a:pt x="266" y="54"/>
                    <a:pt x="132" y="268"/>
                  </a:cubicBezTo>
                  <a:cubicBezTo>
                    <a:pt x="132" y="268"/>
                    <a:pt x="1" y="4529"/>
                    <a:pt x="1707" y="4529"/>
                  </a:cubicBezTo>
                  <a:cubicBezTo>
                    <a:pt x="1779" y="4529"/>
                    <a:pt x="1855" y="4521"/>
                    <a:pt x="1934" y="4505"/>
                  </a:cubicBezTo>
                  <a:cubicBezTo>
                    <a:pt x="3879" y="4122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7" name="Google Shape;1407;p32"/>
            <p:cNvGrpSpPr/>
            <p:nvPr/>
          </p:nvGrpSpPr>
          <p:grpSpPr>
            <a:xfrm>
              <a:off x="7097148" y="3496012"/>
              <a:ext cx="899673" cy="1082087"/>
              <a:chOff x="7097148" y="3496012"/>
              <a:chExt cx="899673" cy="1082087"/>
            </a:xfrm>
          </p:grpSpPr>
          <p:sp>
            <p:nvSpPr>
              <p:cNvPr id="1408" name="Google Shape;1408;p32"/>
              <p:cNvSpPr/>
              <p:nvPr/>
            </p:nvSpPr>
            <p:spPr>
              <a:xfrm>
                <a:off x="7245109" y="3659807"/>
                <a:ext cx="30656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4" extrusionOk="0">
                    <a:moveTo>
                      <a:pt x="179" y="1"/>
                    </a:moveTo>
                    <a:cubicBezTo>
                      <a:pt x="152" y="1"/>
                      <a:pt x="133" y="17"/>
                      <a:pt x="126" y="39"/>
                    </a:cubicBezTo>
                    <a:cubicBezTo>
                      <a:pt x="90" y="146"/>
                      <a:pt x="45" y="262"/>
                      <a:pt x="10" y="369"/>
                    </a:cubicBezTo>
                    <a:cubicBezTo>
                      <a:pt x="1" y="395"/>
                      <a:pt x="19" y="431"/>
                      <a:pt x="45" y="431"/>
                    </a:cubicBezTo>
                    <a:cubicBezTo>
                      <a:pt x="50" y="433"/>
                      <a:pt x="55" y="433"/>
                      <a:pt x="59" y="433"/>
                    </a:cubicBezTo>
                    <a:cubicBezTo>
                      <a:pt x="81" y="433"/>
                      <a:pt x="100" y="418"/>
                      <a:pt x="108" y="395"/>
                    </a:cubicBezTo>
                    <a:cubicBezTo>
                      <a:pt x="152" y="288"/>
                      <a:pt x="188" y="172"/>
                      <a:pt x="233" y="65"/>
                    </a:cubicBezTo>
                    <a:cubicBezTo>
                      <a:pt x="242" y="39"/>
                      <a:pt x="224" y="3"/>
                      <a:pt x="197" y="3"/>
                    </a:cubicBezTo>
                    <a:cubicBezTo>
                      <a:pt x="191" y="1"/>
                      <a:pt x="18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7324283" y="3659807"/>
                <a:ext cx="19255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80" extrusionOk="0">
                    <a:moveTo>
                      <a:pt x="90" y="1"/>
                    </a:moveTo>
                    <a:cubicBezTo>
                      <a:pt x="65" y="1"/>
                      <a:pt x="51" y="17"/>
                      <a:pt x="36" y="39"/>
                    </a:cubicBezTo>
                    <a:cubicBezTo>
                      <a:pt x="9" y="137"/>
                      <a:pt x="0" y="235"/>
                      <a:pt x="9" y="333"/>
                    </a:cubicBezTo>
                    <a:cubicBezTo>
                      <a:pt x="16" y="363"/>
                      <a:pt x="42" y="380"/>
                      <a:pt x="66" y="380"/>
                    </a:cubicBezTo>
                    <a:cubicBezTo>
                      <a:pt x="71" y="380"/>
                      <a:pt x="76" y="379"/>
                      <a:pt x="80" y="378"/>
                    </a:cubicBezTo>
                    <a:cubicBezTo>
                      <a:pt x="107" y="369"/>
                      <a:pt x="125" y="342"/>
                      <a:pt x="116" y="306"/>
                    </a:cubicBezTo>
                    <a:lnTo>
                      <a:pt x="116" y="306"/>
                    </a:lnTo>
                    <a:cubicBezTo>
                      <a:pt x="116" y="303"/>
                      <a:pt x="116" y="300"/>
                      <a:pt x="116" y="297"/>
                    </a:cubicBezTo>
                    <a:cubicBezTo>
                      <a:pt x="116" y="297"/>
                      <a:pt x="116" y="288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1"/>
                    </a:cubicBezTo>
                    <a:cubicBezTo>
                      <a:pt x="116" y="172"/>
                      <a:pt x="116" y="164"/>
                      <a:pt x="116" y="164"/>
                    </a:cubicBezTo>
                    <a:cubicBezTo>
                      <a:pt x="125" y="155"/>
                      <a:pt x="125" y="146"/>
                      <a:pt x="125" y="128"/>
                    </a:cubicBezTo>
                    <a:cubicBezTo>
                      <a:pt x="134" y="110"/>
                      <a:pt x="134" y="83"/>
                      <a:pt x="143" y="65"/>
                    </a:cubicBezTo>
                    <a:cubicBezTo>
                      <a:pt x="152" y="39"/>
                      <a:pt x="134" y="3"/>
                      <a:pt x="107" y="3"/>
                    </a:cubicBezTo>
                    <a:cubicBezTo>
                      <a:pt x="101" y="1"/>
                      <a:pt x="95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7405611" y="3682736"/>
                <a:ext cx="18242" cy="4015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99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9"/>
                      <a:pt x="36" y="27"/>
                      <a:pt x="36" y="36"/>
                    </a:cubicBezTo>
                    <a:cubicBezTo>
                      <a:pt x="27" y="107"/>
                      <a:pt x="18" y="179"/>
                      <a:pt x="0" y="250"/>
                    </a:cubicBezTo>
                    <a:cubicBezTo>
                      <a:pt x="0" y="259"/>
                      <a:pt x="0" y="277"/>
                      <a:pt x="9" y="286"/>
                    </a:cubicBezTo>
                    <a:cubicBezTo>
                      <a:pt x="18" y="304"/>
                      <a:pt x="27" y="313"/>
                      <a:pt x="45" y="313"/>
                    </a:cubicBezTo>
                    <a:cubicBezTo>
                      <a:pt x="48" y="316"/>
                      <a:pt x="52" y="317"/>
                      <a:pt x="56" y="317"/>
                    </a:cubicBezTo>
                    <a:cubicBezTo>
                      <a:pt x="65" y="317"/>
                      <a:pt x="75" y="313"/>
                      <a:pt x="81" y="313"/>
                    </a:cubicBezTo>
                    <a:cubicBezTo>
                      <a:pt x="99" y="304"/>
                      <a:pt x="108" y="286"/>
                      <a:pt x="108" y="277"/>
                    </a:cubicBezTo>
                    <a:cubicBezTo>
                      <a:pt x="116" y="206"/>
                      <a:pt x="125" y="134"/>
                      <a:pt x="143" y="63"/>
                    </a:cubicBezTo>
                    <a:cubicBezTo>
                      <a:pt x="143" y="54"/>
                      <a:pt x="143" y="36"/>
                      <a:pt x="134" y="27"/>
                    </a:cubicBezTo>
                    <a:cubicBezTo>
                      <a:pt x="125" y="9"/>
                      <a:pt x="116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7378501" y="3595328"/>
                <a:ext cx="18242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9" extrusionOk="0">
                    <a:moveTo>
                      <a:pt x="87" y="0"/>
                    </a:moveTo>
                    <a:cubicBezTo>
                      <a:pt x="65" y="0"/>
                      <a:pt x="43" y="12"/>
                      <a:pt x="36" y="39"/>
                    </a:cubicBezTo>
                    <a:cubicBezTo>
                      <a:pt x="27" y="111"/>
                      <a:pt x="18" y="182"/>
                      <a:pt x="9" y="244"/>
                    </a:cubicBezTo>
                    <a:cubicBezTo>
                      <a:pt x="0" y="262"/>
                      <a:pt x="0" y="280"/>
                      <a:pt x="9" y="289"/>
                    </a:cubicBezTo>
                    <a:cubicBezTo>
                      <a:pt x="18" y="298"/>
                      <a:pt x="27" y="316"/>
                      <a:pt x="45" y="316"/>
                    </a:cubicBezTo>
                    <a:cubicBezTo>
                      <a:pt x="50" y="317"/>
                      <a:pt x="55" y="318"/>
                      <a:pt x="60" y="318"/>
                    </a:cubicBezTo>
                    <a:cubicBezTo>
                      <a:pt x="83" y="318"/>
                      <a:pt x="107" y="302"/>
                      <a:pt x="107" y="280"/>
                    </a:cubicBezTo>
                    <a:cubicBezTo>
                      <a:pt x="125" y="209"/>
                      <a:pt x="134" y="137"/>
                      <a:pt x="143" y="66"/>
                    </a:cubicBezTo>
                    <a:cubicBezTo>
                      <a:pt x="143" y="48"/>
                      <a:pt x="143" y="39"/>
                      <a:pt x="134" y="21"/>
                    </a:cubicBezTo>
                    <a:cubicBezTo>
                      <a:pt x="134" y="12"/>
                      <a:pt x="116" y="3"/>
                      <a:pt x="107" y="3"/>
                    </a:cubicBezTo>
                    <a:cubicBezTo>
                      <a:pt x="101" y="1"/>
                      <a:pt x="94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7309588" y="3598622"/>
                <a:ext cx="18115" cy="2546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01" extrusionOk="0">
                    <a:moveTo>
                      <a:pt x="87" y="0"/>
                    </a:moveTo>
                    <a:cubicBezTo>
                      <a:pt x="78" y="0"/>
                      <a:pt x="69" y="4"/>
                      <a:pt x="63" y="4"/>
                    </a:cubicBezTo>
                    <a:cubicBezTo>
                      <a:pt x="45" y="13"/>
                      <a:pt x="45" y="31"/>
                      <a:pt x="36" y="40"/>
                    </a:cubicBezTo>
                    <a:cubicBezTo>
                      <a:pt x="27" y="67"/>
                      <a:pt x="18" y="102"/>
                      <a:pt x="9" y="129"/>
                    </a:cubicBezTo>
                    <a:cubicBezTo>
                      <a:pt x="0" y="147"/>
                      <a:pt x="0" y="165"/>
                      <a:pt x="9" y="174"/>
                    </a:cubicBezTo>
                    <a:cubicBezTo>
                      <a:pt x="18" y="183"/>
                      <a:pt x="27" y="192"/>
                      <a:pt x="45" y="200"/>
                    </a:cubicBezTo>
                    <a:cubicBezTo>
                      <a:pt x="54" y="200"/>
                      <a:pt x="72" y="200"/>
                      <a:pt x="89" y="192"/>
                    </a:cubicBezTo>
                    <a:cubicBezTo>
                      <a:pt x="98" y="183"/>
                      <a:pt x="107" y="174"/>
                      <a:pt x="107" y="156"/>
                    </a:cubicBezTo>
                    <a:cubicBezTo>
                      <a:pt x="116" y="129"/>
                      <a:pt x="134" y="102"/>
                      <a:pt x="143" y="67"/>
                    </a:cubicBezTo>
                    <a:cubicBezTo>
                      <a:pt x="143" y="58"/>
                      <a:pt x="143" y="40"/>
                      <a:pt x="134" y="31"/>
                    </a:cubicBezTo>
                    <a:cubicBezTo>
                      <a:pt x="125" y="13"/>
                      <a:pt x="116" y="4"/>
                      <a:pt x="98" y="4"/>
                    </a:cubicBezTo>
                    <a:cubicBezTo>
                      <a:pt x="95" y="1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7469964" y="3541490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68"/>
                    </a:lnTo>
                    <a:cubicBezTo>
                      <a:pt x="1" y="295"/>
                      <a:pt x="28" y="321"/>
                      <a:pt x="54" y="321"/>
                    </a:cubicBezTo>
                    <a:cubicBezTo>
                      <a:pt x="81" y="321"/>
                      <a:pt x="108" y="295"/>
                      <a:pt x="108" y="268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7405611" y="3538069"/>
                <a:ext cx="21535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0" extrusionOk="0">
                    <a:moveTo>
                      <a:pt x="40" y="148"/>
                    </a:moveTo>
                    <a:cubicBezTo>
                      <a:pt x="36" y="153"/>
                      <a:pt x="36" y="154"/>
                      <a:pt x="36" y="161"/>
                    </a:cubicBezTo>
                    <a:cubicBezTo>
                      <a:pt x="38" y="157"/>
                      <a:pt x="39" y="152"/>
                      <a:pt x="40" y="148"/>
                    </a:cubicBezTo>
                    <a:close/>
                    <a:moveTo>
                      <a:pt x="108" y="1"/>
                    </a:moveTo>
                    <a:cubicBezTo>
                      <a:pt x="81" y="1"/>
                      <a:pt x="54" y="27"/>
                      <a:pt x="54" y="54"/>
                    </a:cubicBezTo>
                    <a:cubicBezTo>
                      <a:pt x="54" y="65"/>
                      <a:pt x="54" y="72"/>
                      <a:pt x="54" y="81"/>
                    </a:cubicBezTo>
                    <a:cubicBezTo>
                      <a:pt x="54" y="103"/>
                      <a:pt x="48" y="126"/>
                      <a:pt x="40" y="148"/>
                    </a:cubicBezTo>
                    <a:lnTo>
                      <a:pt x="40" y="148"/>
                    </a:lnTo>
                    <a:cubicBezTo>
                      <a:pt x="42" y="147"/>
                      <a:pt x="43" y="145"/>
                      <a:pt x="45" y="143"/>
                    </a:cubicBezTo>
                    <a:lnTo>
                      <a:pt x="45" y="143"/>
                    </a:lnTo>
                    <a:cubicBezTo>
                      <a:pt x="36" y="170"/>
                      <a:pt x="18" y="188"/>
                      <a:pt x="9" y="206"/>
                    </a:cubicBezTo>
                    <a:cubicBezTo>
                      <a:pt x="0" y="215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77"/>
                    </a:cubicBezTo>
                    <a:cubicBezTo>
                      <a:pt x="34" y="283"/>
                      <a:pt x="44" y="290"/>
                      <a:pt x="53" y="290"/>
                    </a:cubicBezTo>
                    <a:cubicBezTo>
                      <a:pt x="57" y="290"/>
                      <a:pt x="60" y="289"/>
                      <a:pt x="63" y="286"/>
                    </a:cubicBezTo>
                    <a:cubicBezTo>
                      <a:pt x="81" y="286"/>
                      <a:pt x="90" y="277"/>
                      <a:pt x="99" y="259"/>
                    </a:cubicBezTo>
                    <a:cubicBezTo>
                      <a:pt x="143" y="206"/>
                      <a:pt x="170" y="125"/>
                      <a:pt x="170" y="54"/>
                    </a:cubicBezTo>
                    <a:cubicBezTo>
                      <a:pt x="161" y="27"/>
                      <a:pt x="14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7555852" y="3552764"/>
                <a:ext cx="1938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108" y="0"/>
                    </a:moveTo>
                    <a:cubicBezTo>
                      <a:pt x="72" y="0"/>
                      <a:pt x="54" y="18"/>
                      <a:pt x="46" y="45"/>
                    </a:cubicBezTo>
                    <a:cubicBezTo>
                      <a:pt x="10" y="125"/>
                      <a:pt x="1" y="224"/>
                      <a:pt x="10" y="313"/>
                    </a:cubicBezTo>
                    <a:cubicBezTo>
                      <a:pt x="17" y="335"/>
                      <a:pt x="43" y="351"/>
                      <a:pt x="66" y="351"/>
                    </a:cubicBezTo>
                    <a:cubicBezTo>
                      <a:pt x="71" y="351"/>
                      <a:pt x="77" y="350"/>
                      <a:pt x="81" y="348"/>
                    </a:cubicBezTo>
                    <a:cubicBezTo>
                      <a:pt x="108" y="339"/>
                      <a:pt x="126" y="313"/>
                      <a:pt x="117" y="286"/>
                    </a:cubicBezTo>
                    <a:lnTo>
                      <a:pt x="117" y="277"/>
                    </a:lnTo>
                    <a:cubicBezTo>
                      <a:pt x="117" y="268"/>
                      <a:pt x="117" y="268"/>
                      <a:pt x="117" y="259"/>
                    </a:cubicBezTo>
                    <a:cubicBezTo>
                      <a:pt x="117" y="250"/>
                      <a:pt x="117" y="241"/>
                      <a:pt x="117" y="232"/>
                    </a:cubicBezTo>
                    <a:cubicBezTo>
                      <a:pt x="117" y="215"/>
                      <a:pt x="117" y="197"/>
                      <a:pt x="117" y="179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70"/>
                      <a:pt x="117" y="161"/>
                      <a:pt x="117" y="161"/>
                    </a:cubicBezTo>
                    <a:cubicBezTo>
                      <a:pt x="126" y="152"/>
                      <a:pt x="126" y="134"/>
                      <a:pt x="126" y="125"/>
                    </a:cubicBezTo>
                    <a:cubicBezTo>
                      <a:pt x="135" y="108"/>
                      <a:pt x="135" y="90"/>
                      <a:pt x="144" y="72"/>
                    </a:cubicBezTo>
                    <a:cubicBezTo>
                      <a:pt x="153" y="63"/>
                      <a:pt x="144" y="36"/>
                      <a:pt x="144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7644020" y="3557324"/>
                <a:ext cx="1482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0"/>
                    </a:moveTo>
                    <a:cubicBezTo>
                      <a:pt x="28" y="0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0" y="348"/>
                      <a:pt x="117" y="321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7720914" y="3579873"/>
                <a:ext cx="13681" cy="3635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7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54"/>
                    </a:cubicBezTo>
                    <a:lnTo>
                      <a:pt x="0" y="233"/>
                    </a:lnTo>
                    <a:cubicBezTo>
                      <a:pt x="0" y="259"/>
                      <a:pt x="27" y="286"/>
                      <a:pt x="54" y="286"/>
                    </a:cubicBezTo>
                    <a:cubicBezTo>
                      <a:pt x="81" y="286"/>
                      <a:pt x="107" y="268"/>
                      <a:pt x="107" y="233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7584101" y="3496012"/>
                <a:ext cx="1938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3" extrusionOk="0">
                    <a:moveTo>
                      <a:pt x="78" y="0"/>
                    </a:moveTo>
                    <a:cubicBezTo>
                      <a:pt x="73" y="0"/>
                      <a:pt x="68" y="1"/>
                      <a:pt x="63" y="2"/>
                    </a:cubicBezTo>
                    <a:cubicBezTo>
                      <a:pt x="37" y="11"/>
                      <a:pt x="28" y="38"/>
                      <a:pt x="28" y="74"/>
                    </a:cubicBezTo>
                    <a:cubicBezTo>
                      <a:pt x="28" y="83"/>
                      <a:pt x="28" y="83"/>
                      <a:pt x="28" y="92"/>
                    </a:cubicBezTo>
                    <a:cubicBezTo>
                      <a:pt x="37" y="101"/>
                      <a:pt x="37" y="109"/>
                      <a:pt x="37" y="118"/>
                    </a:cubicBezTo>
                    <a:cubicBezTo>
                      <a:pt x="37" y="136"/>
                      <a:pt x="37" y="163"/>
                      <a:pt x="28" y="181"/>
                    </a:cubicBezTo>
                    <a:cubicBezTo>
                      <a:pt x="28" y="190"/>
                      <a:pt x="28" y="190"/>
                      <a:pt x="28" y="199"/>
                    </a:cubicBezTo>
                    <a:cubicBezTo>
                      <a:pt x="28" y="208"/>
                      <a:pt x="28" y="217"/>
                      <a:pt x="19" y="225"/>
                    </a:cubicBezTo>
                    <a:cubicBezTo>
                      <a:pt x="19" y="243"/>
                      <a:pt x="10" y="261"/>
                      <a:pt x="1" y="279"/>
                    </a:cubicBezTo>
                    <a:cubicBezTo>
                      <a:pt x="1" y="297"/>
                      <a:pt x="1" y="315"/>
                      <a:pt x="10" y="324"/>
                    </a:cubicBezTo>
                    <a:cubicBezTo>
                      <a:pt x="19" y="333"/>
                      <a:pt x="28" y="350"/>
                      <a:pt x="37" y="350"/>
                    </a:cubicBezTo>
                    <a:cubicBezTo>
                      <a:pt x="43" y="352"/>
                      <a:pt x="49" y="353"/>
                      <a:pt x="55" y="353"/>
                    </a:cubicBezTo>
                    <a:cubicBezTo>
                      <a:pt x="81" y="353"/>
                      <a:pt x="101" y="337"/>
                      <a:pt x="108" y="315"/>
                    </a:cubicBezTo>
                    <a:cubicBezTo>
                      <a:pt x="144" y="225"/>
                      <a:pt x="153" y="136"/>
                      <a:pt x="135" y="38"/>
                    </a:cubicBezTo>
                    <a:cubicBezTo>
                      <a:pt x="127" y="16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2"/>
              <p:cNvSpPr/>
              <p:nvPr/>
            </p:nvSpPr>
            <p:spPr>
              <a:xfrm>
                <a:off x="7507334" y="3504120"/>
                <a:ext cx="14821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0"/>
                    </a:cubicBezTo>
                    <a:cubicBezTo>
                      <a:pt x="9" y="28"/>
                      <a:pt x="0" y="37"/>
                      <a:pt x="0" y="54"/>
                    </a:cubicBezTo>
                    <a:lnTo>
                      <a:pt x="0" y="170"/>
                    </a:lnTo>
                    <a:cubicBezTo>
                      <a:pt x="0" y="188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72" y="224"/>
                      <a:pt x="90" y="224"/>
                      <a:pt x="98" y="206"/>
                    </a:cubicBezTo>
                    <a:cubicBezTo>
                      <a:pt x="107" y="197"/>
                      <a:pt x="116" y="188"/>
                      <a:pt x="116" y="170"/>
                    </a:cubicBezTo>
                    <a:lnTo>
                      <a:pt x="116" y="54"/>
                    </a:lnTo>
                    <a:cubicBezTo>
                      <a:pt x="116" y="37"/>
                      <a:pt x="107" y="19"/>
                      <a:pt x="98" y="10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2"/>
              <p:cNvSpPr/>
              <p:nvPr/>
            </p:nvSpPr>
            <p:spPr>
              <a:xfrm>
                <a:off x="7705080" y="3518814"/>
                <a:ext cx="18242" cy="25083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98" extrusionOk="0">
                    <a:moveTo>
                      <a:pt x="99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27" y="19"/>
                      <a:pt x="9" y="45"/>
                      <a:pt x="1" y="81"/>
                    </a:cubicBezTo>
                    <a:cubicBezTo>
                      <a:pt x="1" y="90"/>
                      <a:pt x="1" y="108"/>
                      <a:pt x="1" y="117"/>
                    </a:cubicBezTo>
                    <a:cubicBezTo>
                      <a:pt x="1" y="144"/>
                      <a:pt x="1" y="153"/>
                      <a:pt x="9" y="170"/>
                    </a:cubicBezTo>
                    <a:cubicBezTo>
                      <a:pt x="18" y="179"/>
                      <a:pt x="36" y="197"/>
                      <a:pt x="45" y="197"/>
                    </a:cubicBezTo>
                    <a:cubicBezTo>
                      <a:pt x="63" y="197"/>
                      <a:pt x="72" y="197"/>
                      <a:pt x="90" y="188"/>
                    </a:cubicBezTo>
                    <a:cubicBezTo>
                      <a:pt x="99" y="179"/>
                      <a:pt x="108" y="170"/>
                      <a:pt x="117" y="161"/>
                    </a:cubicBezTo>
                    <a:cubicBezTo>
                      <a:pt x="117" y="144"/>
                      <a:pt x="117" y="126"/>
                      <a:pt x="108" y="117"/>
                    </a:cubicBezTo>
                    <a:cubicBezTo>
                      <a:pt x="108" y="115"/>
                      <a:pt x="108" y="112"/>
                      <a:pt x="108" y="108"/>
                    </a:cubicBezTo>
                    <a:cubicBezTo>
                      <a:pt x="108" y="108"/>
                      <a:pt x="117" y="99"/>
                      <a:pt x="117" y="99"/>
                    </a:cubicBezTo>
                    <a:cubicBezTo>
                      <a:pt x="108" y="99"/>
                      <a:pt x="108" y="108"/>
                      <a:pt x="108" y="108"/>
                    </a:cubicBezTo>
                    <a:lnTo>
                      <a:pt x="108" y="108"/>
                    </a:lnTo>
                    <a:cubicBezTo>
                      <a:pt x="108" y="99"/>
                      <a:pt x="108" y="99"/>
                      <a:pt x="117" y="99"/>
                    </a:cubicBezTo>
                    <a:cubicBezTo>
                      <a:pt x="125" y="90"/>
                      <a:pt x="134" y="81"/>
                      <a:pt x="134" y="63"/>
                    </a:cubicBezTo>
                    <a:cubicBezTo>
                      <a:pt x="143" y="54"/>
                      <a:pt x="143" y="37"/>
                      <a:pt x="134" y="28"/>
                    </a:cubicBezTo>
                    <a:cubicBezTo>
                      <a:pt x="125" y="10"/>
                      <a:pt x="117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2"/>
              <p:cNvSpPr/>
              <p:nvPr/>
            </p:nvSpPr>
            <p:spPr>
              <a:xfrm>
                <a:off x="7830492" y="3640679"/>
                <a:ext cx="13681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16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8" y="2"/>
                      <a:pt x="1" y="20"/>
                      <a:pt x="1" y="56"/>
                    </a:cubicBezTo>
                    <a:lnTo>
                      <a:pt x="1" y="261"/>
                    </a:lnTo>
                    <a:cubicBezTo>
                      <a:pt x="1" y="285"/>
                      <a:pt x="22" y="316"/>
                      <a:pt x="46" y="316"/>
                    </a:cubicBezTo>
                    <a:cubicBezTo>
                      <a:pt x="49" y="316"/>
                      <a:pt x="51" y="316"/>
                      <a:pt x="54" y="315"/>
                    </a:cubicBezTo>
                    <a:cubicBezTo>
                      <a:pt x="90" y="315"/>
                      <a:pt x="108" y="297"/>
                      <a:pt x="108" y="261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2"/>
              <p:cNvSpPr/>
              <p:nvPr/>
            </p:nvSpPr>
            <p:spPr>
              <a:xfrm>
                <a:off x="7894971" y="3682483"/>
                <a:ext cx="19255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0" extrusionOk="0">
                    <a:moveTo>
                      <a:pt x="86" y="0"/>
                    </a:moveTo>
                    <a:cubicBezTo>
                      <a:pt x="81" y="0"/>
                      <a:pt x="76" y="1"/>
                      <a:pt x="72" y="2"/>
                    </a:cubicBezTo>
                    <a:cubicBezTo>
                      <a:pt x="45" y="11"/>
                      <a:pt x="27" y="38"/>
                      <a:pt x="36" y="65"/>
                    </a:cubicBezTo>
                    <a:lnTo>
                      <a:pt x="36" y="83"/>
                    </a:lnTo>
                    <a:cubicBezTo>
                      <a:pt x="36" y="92"/>
                      <a:pt x="36" y="101"/>
                      <a:pt x="36" y="109"/>
                    </a:cubicBezTo>
                    <a:cubicBezTo>
                      <a:pt x="36" y="127"/>
                      <a:pt x="36" y="145"/>
                      <a:pt x="36" y="163"/>
                    </a:cubicBezTo>
                    <a:cubicBezTo>
                      <a:pt x="36" y="163"/>
                      <a:pt x="36" y="172"/>
                      <a:pt x="36" y="172"/>
                    </a:cubicBezTo>
                    <a:cubicBezTo>
                      <a:pt x="36" y="181"/>
                      <a:pt x="27" y="190"/>
                      <a:pt x="27" y="199"/>
                    </a:cubicBezTo>
                    <a:cubicBezTo>
                      <a:pt x="27" y="208"/>
                      <a:pt x="27" y="216"/>
                      <a:pt x="18" y="225"/>
                    </a:cubicBezTo>
                    <a:cubicBezTo>
                      <a:pt x="18" y="225"/>
                      <a:pt x="18" y="225"/>
                      <a:pt x="18" y="234"/>
                    </a:cubicBezTo>
                    <a:cubicBezTo>
                      <a:pt x="9" y="252"/>
                      <a:pt x="0" y="261"/>
                      <a:pt x="9" y="279"/>
                    </a:cubicBezTo>
                    <a:cubicBezTo>
                      <a:pt x="9" y="288"/>
                      <a:pt x="18" y="306"/>
                      <a:pt x="36" y="315"/>
                    </a:cubicBezTo>
                    <a:cubicBezTo>
                      <a:pt x="42" y="318"/>
                      <a:pt x="51" y="320"/>
                      <a:pt x="60" y="320"/>
                    </a:cubicBezTo>
                    <a:cubicBezTo>
                      <a:pt x="80" y="320"/>
                      <a:pt x="101" y="312"/>
                      <a:pt x="107" y="288"/>
                    </a:cubicBezTo>
                    <a:cubicBezTo>
                      <a:pt x="143" y="216"/>
                      <a:pt x="152" y="127"/>
                      <a:pt x="143" y="38"/>
                    </a:cubicBezTo>
                    <a:cubicBezTo>
                      <a:pt x="136" y="16"/>
                      <a:pt x="110" y="0"/>
                      <a:pt x="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2"/>
              <p:cNvSpPr/>
              <p:nvPr/>
            </p:nvSpPr>
            <p:spPr>
              <a:xfrm>
                <a:off x="7758158" y="3689450"/>
                <a:ext cx="14821" cy="5219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2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358"/>
                    </a:lnTo>
                    <a:cubicBezTo>
                      <a:pt x="1" y="385"/>
                      <a:pt x="28" y="411"/>
                      <a:pt x="54" y="411"/>
                    </a:cubicBezTo>
                    <a:cubicBezTo>
                      <a:pt x="90" y="411"/>
                      <a:pt x="117" y="385"/>
                      <a:pt x="117" y="358"/>
                    </a:cubicBezTo>
                    <a:lnTo>
                      <a:pt x="117" y="54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2"/>
              <p:cNvSpPr/>
              <p:nvPr/>
            </p:nvSpPr>
            <p:spPr>
              <a:xfrm>
                <a:off x="7674550" y="3694010"/>
                <a:ext cx="1482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0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7" y="259"/>
                      <a:pt x="54" y="259"/>
                    </a:cubicBezTo>
                    <a:cubicBezTo>
                      <a:pt x="90" y="259"/>
                      <a:pt x="117" y="233"/>
                      <a:pt x="117" y="206"/>
                    </a:cubicBezTo>
                    <a:lnTo>
                      <a:pt x="117" y="54"/>
                    </a:lnTo>
                    <a:cubicBezTo>
                      <a:pt x="117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2"/>
              <p:cNvSpPr/>
              <p:nvPr/>
            </p:nvSpPr>
            <p:spPr>
              <a:xfrm>
                <a:off x="7590942" y="3689450"/>
                <a:ext cx="14821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85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31"/>
                    </a:lnTo>
                    <a:cubicBezTo>
                      <a:pt x="1" y="358"/>
                      <a:pt x="27" y="385"/>
                      <a:pt x="63" y="385"/>
                    </a:cubicBezTo>
                    <a:cubicBezTo>
                      <a:pt x="90" y="385"/>
                      <a:pt x="116" y="358"/>
                      <a:pt x="116" y="331"/>
                    </a:cubicBezTo>
                    <a:lnTo>
                      <a:pt x="116" y="54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2"/>
              <p:cNvSpPr/>
              <p:nvPr/>
            </p:nvSpPr>
            <p:spPr>
              <a:xfrm>
                <a:off x="7510754" y="3666901"/>
                <a:ext cx="18115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62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27" y="90"/>
                      <a:pt x="9" y="143"/>
                      <a:pt x="0" y="188"/>
                    </a:cubicBezTo>
                    <a:cubicBezTo>
                      <a:pt x="0" y="206"/>
                      <a:pt x="0" y="224"/>
                      <a:pt x="9" y="232"/>
                    </a:cubicBezTo>
                    <a:cubicBezTo>
                      <a:pt x="18" y="241"/>
                      <a:pt x="27" y="250"/>
                      <a:pt x="45" y="259"/>
                    </a:cubicBezTo>
                    <a:cubicBezTo>
                      <a:pt x="49" y="261"/>
                      <a:pt x="54" y="262"/>
                      <a:pt x="59" y="262"/>
                    </a:cubicBezTo>
                    <a:cubicBezTo>
                      <a:pt x="80" y="262"/>
                      <a:pt x="100" y="246"/>
                      <a:pt x="107" y="224"/>
                    </a:cubicBezTo>
                    <a:cubicBezTo>
                      <a:pt x="116" y="170"/>
                      <a:pt x="125" y="116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16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2"/>
              <p:cNvSpPr/>
              <p:nvPr/>
            </p:nvSpPr>
            <p:spPr>
              <a:xfrm>
                <a:off x="7595502" y="3625097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6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0" y="259"/>
                      <a:pt x="107" y="241"/>
                      <a:pt x="107" y="206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2"/>
              <p:cNvSpPr/>
              <p:nvPr/>
            </p:nvSpPr>
            <p:spPr>
              <a:xfrm>
                <a:off x="7465530" y="3629278"/>
                <a:ext cx="18115" cy="3243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56" extrusionOk="0">
                    <a:moveTo>
                      <a:pt x="84" y="1"/>
                    </a:moveTo>
                    <a:cubicBezTo>
                      <a:pt x="60" y="1"/>
                      <a:pt x="34" y="17"/>
                      <a:pt x="27" y="39"/>
                    </a:cubicBezTo>
                    <a:cubicBezTo>
                      <a:pt x="18" y="92"/>
                      <a:pt x="9" y="137"/>
                      <a:pt x="0" y="190"/>
                    </a:cubicBezTo>
                    <a:cubicBezTo>
                      <a:pt x="0" y="199"/>
                      <a:pt x="0" y="217"/>
                      <a:pt x="9" y="226"/>
                    </a:cubicBezTo>
                    <a:cubicBezTo>
                      <a:pt x="9" y="244"/>
                      <a:pt x="27" y="253"/>
                      <a:pt x="36" y="253"/>
                    </a:cubicBezTo>
                    <a:cubicBezTo>
                      <a:pt x="41" y="254"/>
                      <a:pt x="46" y="255"/>
                      <a:pt x="51" y="255"/>
                    </a:cubicBezTo>
                    <a:cubicBezTo>
                      <a:pt x="75" y="255"/>
                      <a:pt x="100" y="239"/>
                      <a:pt x="107" y="217"/>
                    </a:cubicBezTo>
                    <a:lnTo>
                      <a:pt x="134" y="66"/>
                    </a:lnTo>
                    <a:cubicBezTo>
                      <a:pt x="143" y="57"/>
                      <a:pt x="134" y="39"/>
                      <a:pt x="134" y="21"/>
                    </a:cubicBezTo>
                    <a:cubicBezTo>
                      <a:pt x="125" y="12"/>
                      <a:pt x="107" y="3"/>
                      <a:pt x="98" y="3"/>
                    </a:cubicBezTo>
                    <a:cubicBezTo>
                      <a:pt x="94" y="2"/>
                      <a:pt x="89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2"/>
              <p:cNvSpPr/>
              <p:nvPr/>
            </p:nvSpPr>
            <p:spPr>
              <a:xfrm>
                <a:off x="7442854" y="3814988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30"/>
                    </a:lnTo>
                    <a:cubicBezTo>
                      <a:pt x="1" y="357"/>
                      <a:pt x="28" y="384"/>
                      <a:pt x="54" y="384"/>
                    </a:cubicBezTo>
                    <a:cubicBezTo>
                      <a:pt x="90" y="384"/>
                      <a:pt x="108" y="357"/>
                      <a:pt x="108" y="330"/>
                    </a:cubicBezTo>
                    <a:lnTo>
                      <a:pt x="108" y="54"/>
                    </a:ln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2"/>
              <p:cNvSpPr/>
              <p:nvPr/>
            </p:nvSpPr>
            <p:spPr>
              <a:xfrm>
                <a:off x="7665556" y="3845518"/>
                <a:ext cx="20395" cy="478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78" extrusionOk="0">
                    <a:moveTo>
                      <a:pt x="116" y="0"/>
                    </a:moveTo>
                    <a:cubicBezTo>
                      <a:pt x="81" y="0"/>
                      <a:pt x="54" y="9"/>
                      <a:pt x="45" y="45"/>
                    </a:cubicBezTo>
                    <a:cubicBezTo>
                      <a:pt x="9" y="134"/>
                      <a:pt x="0" y="241"/>
                      <a:pt x="18" y="339"/>
                    </a:cubicBezTo>
                    <a:cubicBezTo>
                      <a:pt x="18" y="361"/>
                      <a:pt x="48" y="377"/>
                      <a:pt x="74" y="377"/>
                    </a:cubicBezTo>
                    <a:cubicBezTo>
                      <a:pt x="79" y="377"/>
                      <a:pt x="85" y="376"/>
                      <a:pt x="90" y="375"/>
                    </a:cubicBezTo>
                    <a:cubicBezTo>
                      <a:pt x="116" y="366"/>
                      <a:pt x="125" y="339"/>
                      <a:pt x="125" y="312"/>
                    </a:cubicBezTo>
                    <a:cubicBezTo>
                      <a:pt x="125" y="309"/>
                      <a:pt x="125" y="303"/>
                      <a:pt x="125" y="303"/>
                    </a:cubicBezTo>
                    <a:cubicBezTo>
                      <a:pt x="125" y="294"/>
                      <a:pt x="125" y="294"/>
                      <a:pt x="116" y="285"/>
                    </a:cubicBezTo>
                    <a:cubicBezTo>
                      <a:pt x="116" y="277"/>
                      <a:pt x="116" y="268"/>
                      <a:pt x="116" y="259"/>
                    </a:cubicBezTo>
                    <a:cubicBezTo>
                      <a:pt x="116" y="232"/>
                      <a:pt x="116" y="214"/>
                      <a:pt x="125" y="187"/>
                    </a:cubicBezTo>
                    <a:cubicBezTo>
                      <a:pt x="125" y="187"/>
                      <a:pt x="125" y="182"/>
                      <a:pt x="125" y="178"/>
                    </a:cubicBezTo>
                    <a:cubicBezTo>
                      <a:pt x="125" y="178"/>
                      <a:pt x="125" y="170"/>
                      <a:pt x="125" y="170"/>
                    </a:cubicBezTo>
                    <a:cubicBezTo>
                      <a:pt x="125" y="152"/>
                      <a:pt x="125" y="143"/>
                      <a:pt x="134" y="134"/>
                    </a:cubicBezTo>
                    <a:cubicBezTo>
                      <a:pt x="134" y="116"/>
                      <a:pt x="143" y="89"/>
                      <a:pt x="152" y="71"/>
                    </a:cubicBezTo>
                    <a:cubicBezTo>
                      <a:pt x="161" y="45"/>
                      <a:pt x="143" y="9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2"/>
              <p:cNvSpPr/>
              <p:nvPr/>
            </p:nvSpPr>
            <p:spPr>
              <a:xfrm>
                <a:off x="7576247" y="381498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54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44" y="350"/>
                    </a:cubicBezTo>
                    <a:cubicBezTo>
                      <a:pt x="47" y="350"/>
                      <a:pt x="51" y="349"/>
                      <a:pt x="54" y="348"/>
                    </a:cubicBezTo>
                    <a:cubicBezTo>
                      <a:pt x="81" y="348"/>
                      <a:pt x="108" y="330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2"/>
              <p:cNvSpPr/>
              <p:nvPr/>
            </p:nvSpPr>
            <p:spPr>
              <a:xfrm>
                <a:off x="7500493" y="3773184"/>
                <a:ext cx="13681" cy="2153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70" extrusionOk="0">
                    <a:moveTo>
                      <a:pt x="54" y="0"/>
                    </a:moveTo>
                    <a:cubicBezTo>
                      <a:pt x="45" y="0"/>
                      <a:pt x="45" y="0"/>
                      <a:pt x="37" y="9"/>
                    </a:cubicBezTo>
                    <a:cubicBezTo>
                      <a:pt x="28" y="9"/>
                      <a:pt x="19" y="9"/>
                      <a:pt x="10" y="18"/>
                    </a:cubicBezTo>
                    <a:cubicBezTo>
                      <a:pt x="1" y="27"/>
                      <a:pt x="1" y="45"/>
                      <a:pt x="1" y="54"/>
                    </a:cubicBezTo>
                    <a:lnTo>
                      <a:pt x="1" y="116"/>
                    </a:lnTo>
                    <a:cubicBezTo>
                      <a:pt x="1" y="125"/>
                      <a:pt x="1" y="134"/>
                      <a:pt x="1" y="134"/>
                    </a:cubicBezTo>
                    <a:cubicBezTo>
                      <a:pt x="1" y="143"/>
                      <a:pt x="10" y="152"/>
                      <a:pt x="10" y="152"/>
                    </a:cubicBezTo>
                    <a:cubicBezTo>
                      <a:pt x="19" y="161"/>
                      <a:pt x="28" y="161"/>
                      <a:pt x="28" y="170"/>
                    </a:cubicBezTo>
                    <a:lnTo>
                      <a:pt x="63" y="170"/>
                    </a:lnTo>
                    <a:cubicBezTo>
                      <a:pt x="72" y="170"/>
                      <a:pt x="81" y="161"/>
                      <a:pt x="90" y="152"/>
                    </a:cubicBezTo>
                    <a:cubicBezTo>
                      <a:pt x="99" y="143"/>
                      <a:pt x="108" y="134"/>
                      <a:pt x="108" y="116"/>
                    </a:cubicBezTo>
                    <a:lnTo>
                      <a:pt x="108" y="54"/>
                    </a:lnTo>
                    <a:cubicBezTo>
                      <a:pt x="108" y="54"/>
                      <a:pt x="108" y="45"/>
                      <a:pt x="99" y="36"/>
                    </a:cubicBezTo>
                    <a:cubicBezTo>
                      <a:pt x="99" y="27"/>
                      <a:pt x="99" y="27"/>
                      <a:pt x="90" y="18"/>
                    </a:cubicBezTo>
                    <a:cubicBezTo>
                      <a:pt x="90" y="18"/>
                      <a:pt x="81" y="9"/>
                      <a:pt x="72" y="9"/>
                    </a:cubicBezTo>
                    <a:cubicBezTo>
                      <a:pt x="63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7727628" y="3814988"/>
                <a:ext cx="1482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50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50" y="350"/>
                    </a:cubicBezTo>
                    <a:cubicBezTo>
                      <a:pt x="54" y="350"/>
                      <a:pt x="59" y="349"/>
                      <a:pt x="63" y="348"/>
                    </a:cubicBezTo>
                    <a:cubicBezTo>
                      <a:pt x="90" y="348"/>
                      <a:pt x="117" y="330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2"/>
              <p:cNvSpPr/>
              <p:nvPr/>
            </p:nvSpPr>
            <p:spPr>
              <a:xfrm>
                <a:off x="7807943" y="3830823"/>
                <a:ext cx="13681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5" extrusionOk="0">
                    <a:moveTo>
                      <a:pt x="54" y="0"/>
                    </a:moveTo>
                    <a:cubicBezTo>
                      <a:pt x="27" y="0"/>
                      <a:pt x="0" y="18"/>
                      <a:pt x="0" y="54"/>
                    </a:cubicBezTo>
                    <a:lnTo>
                      <a:pt x="0" y="321"/>
                    </a:lnTo>
                    <a:cubicBezTo>
                      <a:pt x="0" y="348"/>
                      <a:pt x="27" y="375"/>
                      <a:pt x="54" y="375"/>
                    </a:cubicBezTo>
                    <a:cubicBezTo>
                      <a:pt x="81" y="375"/>
                      <a:pt x="107" y="357"/>
                      <a:pt x="107" y="32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2"/>
              <p:cNvSpPr/>
              <p:nvPr/>
            </p:nvSpPr>
            <p:spPr>
              <a:xfrm>
                <a:off x="7883697" y="3804474"/>
                <a:ext cx="19255" cy="437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5" extrusionOk="0">
                    <a:moveTo>
                      <a:pt x="86" y="1"/>
                    </a:moveTo>
                    <a:cubicBezTo>
                      <a:pt x="81" y="1"/>
                      <a:pt x="76" y="1"/>
                      <a:pt x="71" y="3"/>
                    </a:cubicBezTo>
                    <a:cubicBezTo>
                      <a:pt x="45" y="12"/>
                      <a:pt x="27" y="39"/>
                      <a:pt x="36" y="65"/>
                    </a:cubicBezTo>
                    <a:cubicBezTo>
                      <a:pt x="36" y="74"/>
                      <a:pt x="36" y="74"/>
                      <a:pt x="36" y="83"/>
                    </a:cubicBezTo>
                    <a:cubicBezTo>
                      <a:pt x="36" y="92"/>
                      <a:pt x="36" y="110"/>
                      <a:pt x="36" y="119"/>
                    </a:cubicBezTo>
                    <a:cubicBezTo>
                      <a:pt x="36" y="137"/>
                      <a:pt x="36" y="155"/>
                      <a:pt x="36" y="172"/>
                    </a:cubicBezTo>
                    <a:cubicBezTo>
                      <a:pt x="36" y="181"/>
                      <a:pt x="36" y="181"/>
                      <a:pt x="36" y="190"/>
                    </a:cubicBezTo>
                    <a:cubicBezTo>
                      <a:pt x="36" y="199"/>
                      <a:pt x="36" y="208"/>
                      <a:pt x="27" y="217"/>
                    </a:cubicBezTo>
                    <a:cubicBezTo>
                      <a:pt x="27" y="244"/>
                      <a:pt x="18" y="262"/>
                      <a:pt x="9" y="279"/>
                    </a:cubicBezTo>
                    <a:cubicBezTo>
                      <a:pt x="0" y="306"/>
                      <a:pt x="27" y="342"/>
                      <a:pt x="54" y="342"/>
                    </a:cubicBezTo>
                    <a:cubicBezTo>
                      <a:pt x="58" y="343"/>
                      <a:pt x="63" y="344"/>
                      <a:pt x="68" y="344"/>
                    </a:cubicBezTo>
                    <a:cubicBezTo>
                      <a:pt x="89" y="344"/>
                      <a:pt x="109" y="328"/>
                      <a:pt x="116" y="306"/>
                    </a:cubicBezTo>
                    <a:cubicBezTo>
                      <a:pt x="152" y="226"/>
                      <a:pt x="152" y="128"/>
                      <a:pt x="134" y="39"/>
                    </a:cubicBezTo>
                    <a:cubicBezTo>
                      <a:pt x="134" y="17"/>
                      <a:pt x="110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2"/>
              <p:cNvSpPr/>
              <p:nvPr/>
            </p:nvSpPr>
            <p:spPr>
              <a:xfrm>
                <a:off x="7823778" y="3754563"/>
                <a:ext cx="1811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2" extrusionOk="0">
                    <a:moveTo>
                      <a:pt x="81" y="1"/>
                    </a:moveTo>
                    <a:cubicBezTo>
                      <a:pt x="78" y="1"/>
                      <a:pt x="74" y="2"/>
                      <a:pt x="72" y="4"/>
                    </a:cubicBezTo>
                    <a:cubicBezTo>
                      <a:pt x="54" y="4"/>
                      <a:pt x="45" y="13"/>
                      <a:pt x="36" y="31"/>
                    </a:cubicBezTo>
                    <a:cubicBezTo>
                      <a:pt x="27" y="49"/>
                      <a:pt x="18" y="67"/>
                      <a:pt x="9" y="85"/>
                    </a:cubicBezTo>
                    <a:cubicBezTo>
                      <a:pt x="0" y="94"/>
                      <a:pt x="0" y="102"/>
                      <a:pt x="0" y="111"/>
                    </a:cubicBezTo>
                    <a:cubicBezTo>
                      <a:pt x="0" y="120"/>
                      <a:pt x="0" y="120"/>
                      <a:pt x="0" y="129"/>
                    </a:cubicBezTo>
                    <a:cubicBezTo>
                      <a:pt x="0" y="138"/>
                      <a:pt x="9" y="147"/>
                      <a:pt x="9" y="147"/>
                    </a:cubicBezTo>
                    <a:cubicBezTo>
                      <a:pt x="18" y="156"/>
                      <a:pt x="18" y="156"/>
                      <a:pt x="27" y="165"/>
                    </a:cubicBezTo>
                    <a:cubicBezTo>
                      <a:pt x="31" y="169"/>
                      <a:pt x="38" y="172"/>
                      <a:pt x="46" y="172"/>
                    </a:cubicBezTo>
                    <a:cubicBezTo>
                      <a:pt x="54" y="172"/>
                      <a:pt x="63" y="169"/>
                      <a:pt x="72" y="165"/>
                    </a:cubicBezTo>
                    <a:cubicBezTo>
                      <a:pt x="81" y="165"/>
                      <a:pt x="89" y="156"/>
                      <a:pt x="98" y="147"/>
                    </a:cubicBezTo>
                    <a:cubicBezTo>
                      <a:pt x="107" y="120"/>
                      <a:pt x="116" y="102"/>
                      <a:pt x="134" y="85"/>
                    </a:cubicBezTo>
                    <a:cubicBezTo>
                      <a:pt x="134" y="76"/>
                      <a:pt x="134" y="67"/>
                      <a:pt x="134" y="67"/>
                    </a:cubicBezTo>
                    <a:cubicBezTo>
                      <a:pt x="143" y="58"/>
                      <a:pt x="134" y="49"/>
                      <a:pt x="134" y="40"/>
                    </a:cubicBezTo>
                    <a:cubicBezTo>
                      <a:pt x="134" y="31"/>
                      <a:pt x="134" y="31"/>
                      <a:pt x="125" y="22"/>
                    </a:cubicBezTo>
                    <a:cubicBezTo>
                      <a:pt x="125" y="13"/>
                      <a:pt x="116" y="13"/>
                      <a:pt x="107" y="13"/>
                    </a:cubicBezTo>
                    <a:cubicBezTo>
                      <a:pt x="101" y="7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2"/>
              <p:cNvSpPr/>
              <p:nvPr/>
            </p:nvSpPr>
            <p:spPr>
              <a:xfrm>
                <a:off x="7375081" y="3853372"/>
                <a:ext cx="1824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49" extrusionOk="0">
                    <a:moveTo>
                      <a:pt x="36" y="0"/>
                    </a:moveTo>
                    <a:cubicBezTo>
                      <a:pt x="27" y="9"/>
                      <a:pt x="10" y="18"/>
                      <a:pt x="1" y="27"/>
                    </a:cubicBezTo>
                    <a:cubicBezTo>
                      <a:pt x="1" y="45"/>
                      <a:pt x="1" y="54"/>
                      <a:pt x="1" y="72"/>
                    </a:cubicBezTo>
                    <a:cubicBezTo>
                      <a:pt x="10" y="152"/>
                      <a:pt x="18" y="232"/>
                      <a:pt x="36" y="313"/>
                    </a:cubicBezTo>
                    <a:cubicBezTo>
                      <a:pt x="36" y="322"/>
                      <a:pt x="45" y="331"/>
                      <a:pt x="54" y="339"/>
                    </a:cubicBezTo>
                    <a:cubicBezTo>
                      <a:pt x="72" y="348"/>
                      <a:pt x="90" y="348"/>
                      <a:pt x="99" y="348"/>
                    </a:cubicBezTo>
                    <a:cubicBezTo>
                      <a:pt x="117" y="339"/>
                      <a:pt x="125" y="331"/>
                      <a:pt x="134" y="322"/>
                    </a:cubicBezTo>
                    <a:cubicBezTo>
                      <a:pt x="143" y="304"/>
                      <a:pt x="143" y="295"/>
                      <a:pt x="134" y="277"/>
                    </a:cubicBezTo>
                    <a:cubicBezTo>
                      <a:pt x="125" y="197"/>
                      <a:pt x="117" y="116"/>
                      <a:pt x="108" y="36"/>
                    </a:cubicBezTo>
                    <a:cubicBezTo>
                      <a:pt x="99" y="27"/>
                      <a:pt x="90" y="9"/>
                      <a:pt x="81" y="9"/>
                    </a:cubicBezTo>
                    <a:cubicBezTo>
                      <a:pt x="63" y="0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2"/>
              <p:cNvSpPr/>
              <p:nvPr/>
            </p:nvSpPr>
            <p:spPr>
              <a:xfrm>
                <a:off x="7359246" y="3777618"/>
                <a:ext cx="13681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4" extrusionOk="0">
                    <a:moveTo>
                      <a:pt x="54" y="1"/>
                    </a:moveTo>
                    <a:cubicBezTo>
                      <a:pt x="45" y="1"/>
                      <a:pt x="27" y="1"/>
                      <a:pt x="19" y="10"/>
                    </a:cubicBezTo>
                    <a:cubicBezTo>
                      <a:pt x="10" y="28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197"/>
                      <a:pt x="19" y="215"/>
                    </a:cubicBezTo>
                    <a:cubicBezTo>
                      <a:pt x="27" y="224"/>
                      <a:pt x="45" y="224"/>
                      <a:pt x="54" y="224"/>
                    </a:cubicBezTo>
                    <a:cubicBezTo>
                      <a:pt x="72" y="224"/>
                      <a:pt x="90" y="224"/>
                      <a:pt x="99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8"/>
                      <a:pt x="99" y="10"/>
                    </a:cubicBezTo>
                    <a:cubicBezTo>
                      <a:pt x="90" y="1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2"/>
              <p:cNvSpPr/>
              <p:nvPr/>
            </p:nvSpPr>
            <p:spPr>
              <a:xfrm>
                <a:off x="7269938" y="3861226"/>
                <a:ext cx="22802" cy="6714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30" extrusionOk="0">
                    <a:moveTo>
                      <a:pt x="126" y="1"/>
                    </a:moveTo>
                    <a:cubicBezTo>
                      <a:pt x="90" y="1"/>
                      <a:pt x="63" y="28"/>
                      <a:pt x="63" y="54"/>
                    </a:cubicBezTo>
                    <a:cubicBezTo>
                      <a:pt x="72" y="197"/>
                      <a:pt x="54" y="331"/>
                      <a:pt x="10" y="465"/>
                    </a:cubicBezTo>
                    <a:cubicBezTo>
                      <a:pt x="1" y="492"/>
                      <a:pt x="19" y="527"/>
                      <a:pt x="46" y="527"/>
                    </a:cubicBezTo>
                    <a:cubicBezTo>
                      <a:pt x="50" y="529"/>
                      <a:pt x="55" y="530"/>
                      <a:pt x="60" y="530"/>
                    </a:cubicBezTo>
                    <a:cubicBezTo>
                      <a:pt x="81" y="530"/>
                      <a:pt x="101" y="514"/>
                      <a:pt x="108" y="492"/>
                    </a:cubicBezTo>
                    <a:cubicBezTo>
                      <a:pt x="162" y="349"/>
                      <a:pt x="179" y="197"/>
                      <a:pt x="179" y="54"/>
                    </a:cubicBezTo>
                    <a:cubicBezTo>
                      <a:pt x="179" y="28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2"/>
              <p:cNvSpPr/>
              <p:nvPr/>
            </p:nvSpPr>
            <p:spPr>
              <a:xfrm>
                <a:off x="7222560" y="3799914"/>
                <a:ext cx="26096" cy="5244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4" extrusionOk="0">
                    <a:moveTo>
                      <a:pt x="146" y="1"/>
                    </a:moveTo>
                    <a:cubicBezTo>
                      <a:pt x="122" y="1"/>
                      <a:pt x="97" y="17"/>
                      <a:pt x="89" y="39"/>
                    </a:cubicBezTo>
                    <a:cubicBezTo>
                      <a:pt x="63" y="146"/>
                      <a:pt x="36" y="244"/>
                      <a:pt x="9" y="342"/>
                    </a:cubicBezTo>
                    <a:cubicBezTo>
                      <a:pt x="0" y="369"/>
                      <a:pt x="18" y="405"/>
                      <a:pt x="45" y="414"/>
                    </a:cubicBezTo>
                    <a:cubicBezTo>
                      <a:pt x="81" y="414"/>
                      <a:pt x="107" y="405"/>
                      <a:pt x="116" y="369"/>
                    </a:cubicBezTo>
                    <a:cubicBezTo>
                      <a:pt x="143" y="271"/>
                      <a:pt x="170" y="173"/>
                      <a:pt x="197" y="75"/>
                    </a:cubicBezTo>
                    <a:cubicBezTo>
                      <a:pt x="205" y="39"/>
                      <a:pt x="188" y="12"/>
                      <a:pt x="161" y="3"/>
                    </a:cubicBezTo>
                    <a:cubicBezTo>
                      <a:pt x="156" y="2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2"/>
              <p:cNvSpPr/>
              <p:nvPr/>
            </p:nvSpPr>
            <p:spPr>
              <a:xfrm>
                <a:off x="7149086" y="3785219"/>
                <a:ext cx="20395" cy="4826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81" extrusionOk="0">
                    <a:moveTo>
                      <a:pt x="93" y="1"/>
                    </a:moveTo>
                    <a:cubicBezTo>
                      <a:pt x="72" y="1"/>
                      <a:pt x="52" y="17"/>
                      <a:pt x="45" y="39"/>
                    </a:cubicBezTo>
                    <a:cubicBezTo>
                      <a:pt x="9" y="137"/>
                      <a:pt x="0" y="235"/>
                      <a:pt x="18" y="333"/>
                    </a:cubicBezTo>
                    <a:cubicBezTo>
                      <a:pt x="18" y="363"/>
                      <a:pt x="43" y="380"/>
                      <a:pt x="66" y="380"/>
                    </a:cubicBezTo>
                    <a:cubicBezTo>
                      <a:pt x="71" y="380"/>
                      <a:pt x="76" y="379"/>
                      <a:pt x="81" y="378"/>
                    </a:cubicBezTo>
                    <a:cubicBezTo>
                      <a:pt x="116" y="369"/>
                      <a:pt x="125" y="342"/>
                      <a:pt x="116" y="307"/>
                    </a:cubicBezTo>
                    <a:lnTo>
                      <a:pt x="116" y="307"/>
                    </a:lnTo>
                    <a:cubicBezTo>
                      <a:pt x="119" y="309"/>
                      <a:pt x="120" y="310"/>
                      <a:pt x="120" y="310"/>
                    </a:cubicBezTo>
                    <a:cubicBezTo>
                      <a:pt x="121" y="310"/>
                      <a:pt x="116" y="304"/>
                      <a:pt x="116" y="298"/>
                    </a:cubicBezTo>
                    <a:cubicBezTo>
                      <a:pt x="116" y="298"/>
                      <a:pt x="116" y="289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2"/>
                    </a:cubicBezTo>
                    <a:cubicBezTo>
                      <a:pt x="125" y="173"/>
                      <a:pt x="125" y="164"/>
                      <a:pt x="125" y="164"/>
                    </a:cubicBezTo>
                    <a:cubicBezTo>
                      <a:pt x="125" y="155"/>
                      <a:pt x="125" y="137"/>
                      <a:pt x="125" y="128"/>
                    </a:cubicBezTo>
                    <a:cubicBezTo>
                      <a:pt x="134" y="110"/>
                      <a:pt x="143" y="83"/>
                      <a:pt x="152" y="66"/>
                    </a:cubicBezTo>
                    <a:cubicBezTo>
                      <a:pt x="161" y="39"/>
                      <a:pt x="134" y="3"/>
                      <a:pt x="107" y="3"/>
                    </a:cubicBezTo>
                    <a:cubicBezTo>
                      <a:pt x="103" y="2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2"/>
              <p:cNvSpPr/>
              <p:nvPr/>
            </p:nvSpPr>
            <p:spPr>
              <a:xfrm>
                <a:off x="7169355" y="3655500"/>
                <a:ext cx="26223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85" extrusionOk="0">
                    <a:moveTo>
                      <a:pt x="142" y="1"/>
                    </a:moveTo>
                    <a:cubicBezTo>
                      <a:pt x="126" y="1"/>
                      <a:pt x="111" y="11"/>
                      <a:pt x="99" y="28"/>
                    </a:cubicBezTo>
                    <a:cubicBezTo>
                      <a:pt x="46" y="117"/>
                      <a:pt x="10" y="224"/>
                      <a:pt x="1" y="322"/>
                    </a:cubicBezTo>
                    <a:cubicBezTo>
                      <a:pt x="1" y="358"/>
                      <a:pt x="28" y="385"/>
                      <a:pt x="54" y="385"/>
                    </a:cubicBezTo>
                    <a:cubicBezTo>
                      <a:pt x="90" y="376"/>
                      <a:pt x="108" y="358"/>
                      <a:pt x="108" y="322"/>
                    </a:cubicBezTo>
                    <a:cubicBezTo>
                      <a:pt x="108" y="314"/>
                      <a:pt x="117" y="305"/>
                      <a:pt x="117" y="287"/>
                    </a:cubicBezTo>
                    <a:cubicBezTo>
                      <a:pt x="117" y="278"/>
                      <a:pt x="117" y="269"/>
                      <a:pt x="117" y="269"/>
                    </a:cubicBezTo>
                    <a:cubicBezTo>
                      <a:pt x="126" y="242"/>
                      <a:pt x="126" y="224"/>
                      <a:pt x="135" y="198"/>
                    </a:cubicBezTo>
                    <a:cubicBezTo>
                      <a:pt x="144" y="189"/>
                      <a:pt x="144" y="180"/>
                      <a:pt x="153" y="171"/>
                    </a:cubicBezTo>
                    <a:cubicBezTo>
                      <a:pt x="153" y="166"/>
                      <a:pt x="152" y="165"/>
                      <a:pt x="151" y="164"/>
                    </a:cubicBezTo>
                    <a:lnTo>
                      <a:pt x="151" y="164"/>
                    </a:lnTo>
                    <a:cubicBezTo>
                      <a:pt x="152" y="164"/>
                      <a:pt x="152" y="163"/>
                      <a:pt x="153" y="162"/>
                    </a:cubicBezTo>
                    <a:cubicBezTo>
                      <a:pt x="153" y="153"/>
                      <a:pt x="153" y="153"/>
                      <a:pt x="162" y="144"/>
                    </a:cubicBezTo>
                    <a:cubicBezTo>
                      <a:pt x="170" y="126"/>
                      <a:pt x="179" y="99"/>
                      <a:pt x="197" y="82"/>
                    </a:cubicBezTo>
                    <a:cubicBezTo>
                      <a:pt x="206" y="64"/>
                      <a:pt x="197" y="19"/>
                      <a:pt x="170" y="10"/>
                    </a:cubicBezTo>
                    <a:cubicBezTo>
                      <a:pt x="161" y="4"/>
                      <a:pt x="151" y="1"/>
                      <a:pt x="1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2"/>
              <p:cNvSpPr/>
              <p:nvPr/>
            </p:nvSpPr>
            <p:spPr>
              <a:xfrm>
                <a:off x="7202164" y="3743288"/>
                <a:ext cx="23816" cy="4839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82" extrusionOk="0">
                    <a:moveTo>
                      <a:pt x="131" y="1"/>
                    </a:moveTo>
                    <a:cubicBezTo>
                      <a:pt x="112" y="1"/>
                      <a:pt x="94" y="9"/>
                      <a:pt x="81" y="22"/>
                    </a:cubicBezTo>
                    <a:cubicBezTo>
                      <a:pt x="19" y="120"/>
                      <a:pt x="1" y="227"/>
                      <a:pt x="19" y="334"/>
                    </a:cubicBezTo>
                    <a:cubicBezTo>
                      <a:pt x="19" y="364"/>
                      <a:pt x="43" y="381"/>
                      <a:pt x="67" y="381"/>
                    </a:cubicBezTo>
                    <a:cubicBezTo>
                      <a:pt x="72" y="381"/>
                      <a:pt x="76" y="380"/>
                      <a:pt x="81" y="379"/>
                    </a:cubicBezTo>
                    <a:cubicBezTo>
                      <a:pt x="117" y="370"/>
                      <a:pt x="126" y="343"/>
                      <a:pt x="126" y="307"/>
                    </a:cubicBezTo>
                    <a:cubicBezTo>
                      <a:pt x="117" y="307"/>
                      <a:pt x="117" y="307"/>
                      <a:pt x="117" y="299"/>
                    </a:cubicBezTo>
                    <a:cubicBezTo>
                      <a:pt x="117" y="299"/>
                      <a:pt x="117" y="290"/>
                      <a:pt x="117" y="281"/>
                    </a:cubicBezTo>
                    <a:cubicBezTo>
                      <a:pt x="117" y="272"/>
                      <a:pt x="117" y="263"/>
                      <a:pt x="117" y="254"/>
                    </a:cubicBezTo>
                    <a:cubicBezTo>
                      <a:pt x="117" y="245"/>
                      <a:pt x="117" y="236"/>
                      <a:pt x="117" y="236"/>
                    </a:cubicBezTo>
                    <a:cubicBezTo>
                      <a:pt x="117" y="233"/>
                      <a:pt x="118" y="228"/>
                      <a:pt x="119" y="224"/>
                    </a:cubicBezTo>
                    <a:lnTo>
                      <a:pt x="119" y="224"/>
                    </a:lnTo>
                    <a:cubicBezTo>
                      <a:pt x="126" y="216"/>
                      <a:pt x="126" y="208"/>
                      <a:pt x="126" y="191"/>
                    </a:cubicBezTo>
                    <a:cubicBezTo>
                      <a:pt x="126" y="183"/>
                      <a:pt x="134" y="174"/>
                      <a:pt x="134" y="165"/>
                    </a:cubicBezTo>
                    <a:cubicBezTo>
                      <a:pt x="134" y="156"/>
                      <a:pt x="134" y="156"/>
                      <a:pt x="143" y="147"/>
                    </a:cubicBezTo>
                    <a:cubicBezTo>
                      <a:pt x="143" y="147"/>
                      <a:pt x="149" y="135"/>
                      <a:pt x="147" y="135"/>
                    </a:cubicBezTo>
                    <a:cubicBezTo>
                      <a:pt x="146" y="135"/>
                      <a:pt x="145" y="136"/>
                      <a:pt x="143" y="138"/>
                    </a:cubicBezTo>
                    <a:cubicBezTo>
                      <a:pt x="152" y="120"/>
                      <a:pt x="161" y="102"/>
                      <a:pt x="179" y="84"/>
                    </a:cubicBezTo>
                    <a:cubicBezTo>
                      <a:pt x="188" y="58"/>
                      <a:pt x="179" y="22"/>
                      <a:pt x="152" y="4"/>
                    </a:cubicBezTo>
                    <a:cubicBezTo>
                      <a:pt x="145" y="2"/>
                      <a:pt x="138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2"/>
              <p:cNvSpPr/>
              <p:nvPr/>
            </p:nvSpPr>
            <p:spPr>
              <a:xfrm>
                <a:off x="7169355" y="3948254"/>
                <a:ext cx="13681" cy="6346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1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447"/>
                    </a:lnTo>
                    <a:cubicBezTo>
                      <a:pt x="1" y="474"/>
                      <a:pt x="28" y="500"/>
                      <a:pt x="54" y="500"/>
                    </a:cubicBezTo>
                    <a:cubicBezTo>
                      <a:pt x="90" y="500"/>
                      <a:pt x="108" y="474"/>
                      <a:pt x="108" y="447"/>
                    </a:cubicBezTo>
                    <a:lnTo>
                      <a:pt x="108" y="54"/>
                    </a:lnTo>
                    <a:cubicBezTo>
                      <a:pt x="108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2"/>
              <p:cNvSpPr/>
              <p:nvPr/>
            </p:nvSpPr>
            <p:spPr>
              <a:xfrm>
                <a:off x="7240548" y="3978530"/>
                <a:ext cx="1938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80" extrusionOk="0">
                    <a:moveTo>
                      <a:pt x="94" y="0"/>
                    </a:moveTo>
                    <a:cubicBezTo>
                      <a:pt x="72" y="0"/>
                      <a:pt x="51" y="16"/>
                      <a:pt x="37" y="38"/>
                    </a:cubicBezTo>
                    <a:cubicBezTo>
                      <a:pt x="10" y="137"/>
                      <a:pt x="1" y="244"/>
                      <a:pt x="10" y="342"/>
                    </a:cubicBezTo>
                    <a:cubicBezTo>
                      <a:pt x="17" y="364"/>
                      <a:pt x="43" y="380"/>
                      <a:pt x="66" y="380"/>
                    </a:cubicBezTo>
                    <a:cubicBezTo>
                      <a:pt x="72" y="380"/>
                      <a:pt x="77" y="379"/>
                      <a:pt x="81" y="377"/>
                    </a:cubicBezTo>
                    <a:cubicBezTo>
                      <a:pt x="108" y="368"/>
                      <a:pt x="126" y="342"/>
                      <a:pt x="117" y="315"/>
                    </a:cubicBezTo>
                    <a:lnTo>
                      <a:pt x="117" y="315"/>
                    </a:lnTo>
                    <a:cubicBezTo>
                      <a:pt x="117" y="312"/>
                      <a:pt x="117" y="306"/>
                      <a:pt x="117" y="306"/>
                    </a:cubicBezTo>
                    <a:cubicBezTo>
                      <a:pt x="117" y="297"/>
                      <a:pt x="117" y="288"/>
                      <a:pt x="117" y="288"/>
                    </a:cubicBezTo>
                    <a:cubicBezTo>
                      <a:pt x="117" y="279"/>
                      <a:pt x="117" y="270"/>
                      <a:pt x="117" y="252"/>
                    </a:cubicBezTo>
                    <a:cubicBezTo>
                      <a:pt x="117" y="235"/>
                      <a:pt x="117" y="208"/>
                      <a:pt x="117" y="190"/>
                    </a:cubicBezTo>
                    <a:cubicBezTo>
                      <a:pt x="117" y="190"/>
                      <a:pt x="117" y="184"/>
                      <a:pt x="117" y="181"/>
                    </a:cubicBezTo>
                    <a:cubicBezTo>
                      <a:pt x="117" y="172"/>
                      <a:pt x="117" y="172"/>
                      <a:pt x="117" y="163"/>
                    </a:cubicBezTo>
                    <a:cubicBezTo>
                      <a:pt x="126" y="154"/>
                      <a:pt x="126" y="145"/>
                      <a:pt x="126" y="137"/>
                    </a:cubicBezTo>
                    <a:cubicBezTo>
                      <a:pt x="135" y="110"/>
                      <a:pt x="135" y="92"/>
                      <a:pt x="144" y="74"/>
                    </a:cubicBezTo>
                    <a:cubicBezTo>
                      <a:pt x="153" y="47"/>
                      <a:pt x="135" y="12"/>
                      <a:pt x="108" y="3"/>
                    </a:cubicBezTo>
                    <a:cubicBezTo>
                      <a:pt x="103" y="1"/>
                      <a:pt x="99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2"/>
              <p:cNvSpPr/>
              <p:nvPr/>
            </p:nvSpPr>
            <p:spPr>
              <a:xfrm>
                <a:off x="7126411" y="3933433"/>
                <a:ext cx="14821" cy="3990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15" extrusionOk="0">
                    <a:moveTo>
                      <a:pt x="68" y="0"/>
                    </a:moveTo>
                    <a:cubicBezTo>
                      <a:pt x="64" y="0"/>
                      <a:pt x="59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cubicBezTo>
                      <a:pt x="1" y="127"/>
                      <a:pt x="10" y="189"/>
                      <a:pt x="10" y="261"/>
                    </a:cubicBezTo>
                    <a:cubicBezTo>
                      <a:pt x="10" y="287"/>
                      <a:pt x="28" y="314"/>
                      <a:pt x="63" y="314"/>
                    </a:cubicBezTo>
                    <a:cubicBezTo>
                      <a:pt x="90" y="314"/>
                      <a:pt x="117" y="296"/>
                      <a:pt x="117" y="261"/>
                    </a:cubicBezTo>
                    <a:cubicBezTo>
                      <a:pt x="117" y="189"/>
                      <a:pt x="117" y="127"/>
                      <a:pt x="117" y="55"/>
                    </a:cubicBezTo>
                    <a:cubicBezTo>
                      <a:pt x="117" y="24"/>
                      <a:pt x="97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2"/>
              <p:cNvSpPr/>
              <p:nvPr/>
            </p:nvSpPr>
            <p:spPr>
              <a:xfrm>
                <a:off x="7359246" y="3986511"/>
                <a:ext cx="13681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7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323"/>
                    </a:lnTo>
                    <a:cubicBezTo>
                      <a:pt x="1" y="350"/>
                      <a:pt x="27" y="377"/>
                      <a:pt x="54" y="377"/>
                    </a:cubicBezTo>
                    <a:cubicBezTo>
                      <a:pt x="90" y="377"/>
                      <a:pt x="108" y="350"/>
                      <a:pt x="108" y="323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2"/>
              <p:cNvSpPr/>
              <p:nvPr/>
            </p:nvSpPr>
            <p:spPr>
              <a:xfrm>
                <a:off x="7202164" y="3895176"/>
                <a:ext cx="19382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95" y="0"/>
                    </a:moveTo>
                    <a:cubicBezTo>
                      <a:pt x="76" y="0"/>
                      <a:pt x="57" y="10"/>
                      <a:pt x="45" y="27"/>
                    </a:cubicBezTo>
                    <a:cubicBezTo>
                      <a:pt x="10" y="108"/>
                      <a:pt x="1" y="188"/>
                      <a:pt x="19" y="277"/>
                    </a:cubicBezTo>
                    <a:cubicBezTo>
                      <a:pt x="19" y="299"/>
                      <a:pt x="43" y="315"/>
                      <a:pt x="66" y="315"/>
                    </a:cubicBezTo>
                    <a:cubicBezTo>
                      <a:pt x="71" y="315"/>
                      <a:pt x="76" y="314"/>
                      <a:pt x="81" y="313"/>
                    </a:cubicBezTo>
                    <a:cubicBezTo>
                      <a:pt x="117" y="304"/>
                      <a:pt x="126" y="277"/>
                      <a:pt x="126" y="250"/>
                    </a:cubicBezTo>
                    <a:cubicBezTo>
                      <a:pt x="117" y="241"/>
                      <a:pt x="117" y="241"/>
                      <a:pt x="117" y="232"/>
                    </a:cubicBezTo>
                    <a:cubicBezTo>
                      <a:pt x="117" y="224"/>
                      <a:pt x="117" y="215"/>
                      <a:pt x="117" y="206"/>
                    </a:cubicBezTo>
                    <a:cubicBezTo>
                      <a:pt x="117" y="188"/>
                      <a:pt x="117" y="179"/>
                      <a:pt x="117" y="161"/>
                    </a:cubicBezTo>
                    <a:cubicBezTo>
                      <a:pt x="117" y="161"/>
                      <a:pt x="117" y="161"/>
                      <a:pt x="117" y="152"/>
                    </a:cubicBezTo>
                    <a:cubicBezTo>
                      <a:pt x="117" y="152"/>
                      <a:pt x="126" y="152"/>
                      <a:pt x="126" y="143"/>
                    </a:cubicBezTo>
                    <a:cubicBezTo>
                      <a:pt x="126" y="134"/>
                      <a:pt x="126" y="125"/>
                      <a:pt x="126" y="117"/>
                    </a:cubicBezTo>
                    <a:cubicBezTo>
                      <a:pt x="134" y="108"/>
                      <a:pt x="134" y="99"/>
                      <a:pt x="134" y="99"/>
                    </a:cubicBezTo>
                    <a:cubicBezTo>
                      <a:pt x="134" y="94"/>
                      <a:pt x="137" y="92"/>
                      <a:pt x="139" y="90"/>
                    </a:cubicBezTo>
                    <a:lnTo>
                      <a:pt x="139" y="90"/>
                    </a:lnTo>
                    <a:cubicBezTo>
                      <a:pt x="140" y="90"/>
                      <a:pt x="142" y="90"/>
                      <a:pt x="143" y="90"/>
                    </a:cubicBezTo>
                    <a:lnTo>
                      <a:pt x="143" y="81"/>
                    </a:lnTo>
                    <a:cubicBezTo>
                      <a:pt x="152" y="63"/>
                      <a:pt x="152" y="54"/>
                      <a:pt x="143" y="36"/>
                    </a:cubicBezTo>
                    <a:cubicBezTo>
                      <a:pt x="143" y="27"/>
                      <a:pt x="134" y="9"/>
                      <a:pt x="126" y="9"/>
                    </a:cubicBezTo>
                    <a:cubicBezTo>
                      <a:pt x="116" y="3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2"/>
              <p:cNvSpPr/>
              <p:nvPr/>
            </p:nvSpPr>
            <p:spPr>
              <a:xfrm>
                <a:off x="7447415" y="3998038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18" y="0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2"/>
                      <a:pt x="18" y="259"/>
                      <a:pt x="54" y="259"/>
                    </a:cubicBezTo>
                    <a:cubicBezTo>
                      <a:pt x="81" y="259"/>
                      <a:pt x="108" y="232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2"/>
              <p:cNvSpPr/>
              <p:nvPr/>
            </p:nvSpPr>
            <p:spPr>
              <a:xfrm>
                <a:off x="7312882" y="3921398"/>
                <a:ext cx="18242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80" y="1"/>
                    </a:moveTo>
                    <a:cubicBezTo>
                      <a:pt x="72" y="1"/>
                      <a:pt x="63" y="3"/>
                      <a:pt x="54" y="8"/>
                    </a:cubicBezTo>
                    <a:cubicBezTo>
                      <a:pt x="46" y="17"/>
                      <a:pt x="37" y="25"/>
                      <a:pt x="37" y="43"/>
                    </a:cubicBezTo>
                    <a:cubicBezTo>
                      <a:pt x="28" y="115"/>
                      <a:pt x="19" y="186"/>
                      <a:pt x="1" y="249"/>
                    </a:cubicBezTo>
                    <a:cubicBezTo>
                      <a:pt x="1" y="266"/>
                      <a:pt x="1" y="284"/>
                      <a:pt x="10" y="293"/>
                    </a:cubicBezTo>
                    <a:cubicBezTo>
                      <a:pt x="19" y="302"/>
                      <a:pt x="28" y="320"/>
                      <a:pt x="46" y="320"/>
                    </a:cubicBezTo>
                    <a:cubicBezTo>
                      <a:pt x="54" y="320"/>
                      <a:pt x="72" y="320"/>
                      <a:pt x="81" y="311"/>
                    </a:cubicBezTo>
                    <a:cubicBezTo>
                      <a:pt x="99" y="302"/>
                      <a:pt x="108" y="293"/>
                      <a:pt x="108" y="284"/>
                    </a:cubicBezTo>
                    <a:cubicBezTo>
                      <a:pt x="117" y="213"/>
                      <a:pt x="126" y="141"/>
                      <a:pt x="135" y="70"/>
                    </a:cubicBezTo>
                    <a:cubicBezTo>
                      <a:pt x="144" y="52"/>
                      <a:pt x="144" y="43"/>
                      <a:pt x="135" y="25"/>
                    </a:cubicBezTo>
                    <a:cubicBezTo>
                      <a:pt x="126" y="17"/>
                      <a:pt x="117" y="8"/>
                      <a:pt x="99" y="8"/>
                    </a:cubicBezTo>
                    <a:cubicBezTo>
                      <a:pt x="95" y="3"/>
                      <a:pt x="88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2"/>
              <p:cNvSpPr/>
              <p:nvPr/>
            </p:nvSpPr>
            <p:spPr>
              <a:xfrm>
                <a:off x="7533303" y="3944960"/>
                <a:ext cx="18242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38" extrusionOk="0">
                    <a:moveTo>
                      <a:pt x="54" y="0"/>
                    </a:moveTo>
                    <a:cubicBezTo>
                      <a:pt x="27" y="0"/>
                      <a:pt x="1" y="18"/>
                      <a:pt x="1" y="54"/>
                    </a:cubicBezTo>
                    <a:cubicBezTo>
                      <a:pt x="18" y="161"/>
                      <a:pt x="27" y="268"/>
                      <a:pt x="36" y="384"/>
                    </a:cubicBezTo>
                    <a:cubicBezTo>
                      <a:pt x="36" y="410"/>
                      <a:pt x="63" y="437"/>
                      <a:pt x="90" y="437"/>
                    </a:cubicBezTo>
                    <a:cubicBezTo>
                      <a:pt x="117" y="437"/>
                      <a:pt x="143" y="410"/>
                      <a:pt x="143" y="384"/>
                    </a:cubicBezTo>
                    <a:cubicBezTo>
                      <a:pt x="134" y="268"/>
                      <a:pt x="125" y="161"/>
                      <a:pt x="117" y="54"/>
                    </a:cubicBez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2"/>
              <p:cNvSpPr/>
              <p:nvPr/>
            </p:nvSpPr>
            <p:spPr>
              <a:xfrm>
                <a:off x="7454255" y="3917724"/>
                <a:ext cx="14821" cy="3661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89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54"/>
                    </a:cubicBezTo>
                    <a:lnTo>
                      <a:pt x="0" y="233"/>
                    </a:lnTo>
                    <a:cubicBezTo>
                      <a:pt x="0" y="264"/>
                      <a:pt x="20" y="288"/>
                      <a:pt x="43" y="288"/>
                    </a:cubicBezTo>
                    <a:cubicBezTo>
                      <a:pt x="47" y="288"/>
                      <a:pt x="50" y="288"/>
                      <a:pt x="54" y="286"/>
                    </a:cubicBezTo>
                    <a:cubicBezTo>
                      <a:pt x="89" y="286"/>
                      <a:pt x="116" y="269"/>
                      <a:pt x="116" y="233"/>
                    </a:cubicBezTo>
                    <a:lnTo>
                      <a:pt x="116" y="54"/>
                    </a:lnTo>
                    <a:cubicBezTo>
                      <a:pt x="116" y="28"/>
                      <a:pt x="89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2"/>
              <p:cNvSpPr/>
              <p:nvPr/>
            </p:nvSpPr>
            <p:spPr>
              <a:xfrm>
                <a:off x="7629326" y="3962949"/>
                <a:ext cx="13681" cy="4535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8" extrusionOk="0">
                    <a:moveTo>
                      <a:pt x="54" y="1"/>
                    </a:moveTo>
                    <a:cubicBezTo>
                      <a:pt x="28" y="10"/>
                      <a:pt x="1" y="28"/>
                      <a:pt x="1" y="63"/>
                    </a:cubicBezTo>
                    <a:lnTo>
                      <a:pt x="1" y="295"/>
                    </a:lnTo>
                    <a:cubicBezTo>
                      <a:pt x="1" y="331"/>
                      <a:pt x="28" y="358"/>
                      <a:pt x="54" y="358"/>
                    </a:cubicBezTo>
                    <a:cubicBezTo>
                      <a:pt x="81" y="349"/>
                      <a:pt x="108" y="331"/>
                      <a:pt x="108" y="295"/>
                    </a:cubicBezTo>
                    <a:lnTo>
                      <a:pt x="108" y="63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2"/>
              <p:cNvSpPr/>
              <p:nvPr/>
            </p:nvSpPr>
            <p:spPr>
              <a:xfrm>
                <a:off x="7709640" y="3982204"/>
                <a:ext cx="1368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18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18" y="295"/>
                      <a:pt x="54" y="295"/>
                    </a:cubicBezTo>
                    <a:cubicBezTo>
                      <a:pt x="81" y="286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2"/>
              <p:cNvSpPr/>
              <p:nvPr/>
            </p:nvSpPr>
            <p:spPr>
              <a:xfrm>
                <a:off x="7773993" y="3993478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1"/>
                    </a:moveTo>
                    <a:cubicBezTo>
                      <a:pt x="36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79"/>
                    </a:lnTo>
                    <a:cubicBezTo>
                      <a:pt x="1" y="188"/>
                      <a:pt x="1" y="206"/>
                      <a:pt x="19" y="215"/>
                    </a:cubicBezTo>
                    <a:cubicBezTo>
                      <a:pt x="27" y="224"/>
                      <a:pt x="36" y="233"/>
                      <a:pt x="54" y="233"/>
                    </a:cubicBezTo>
                    <a:cubicBezTo>
                      <a:pt x="63" y="233"/>
                      <a:pt x="81" y="224"/>
                      <a:pt x="90" y="215"/>
                    </a:cubicBezTo>
                    <a:cubicBezTo>
                      <a:pt x="99" y="206"/>
                      <a:pt x="108" y="197"/>
                      <a:pt x="108" y="179"/>
                    </a:cubicBezTo>
                    <a:lnTo>
                      <a:pt x="108" y="54"/>
                    </a:lnTo>
                    <a:cubicBezTo>
                      <a:pt x="108" y="45"/>
                      <a:pt x="99" y="27"/>
                      <a:pt x="90" y="19"/>
                    </a:cubicBezTo>
                    <a:cubicBezTo>
                      <a:pt x="81" y="10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2"/>
              <p:cNvSpPr/>
              <p:nvPr/>
            </p:nvSpPr>
            <p:spPr>
              <a:xfrm>
                <a:off x="7568393" y="3902650"/>
                <a:ext cx="18115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8" extrusionOk="0">
                    <a:moveTo>
                      <a:pt x="83" y="0"/>
                    </a:moveTo>
                    <a:cubicBezTo>
                      <a:pt x="73" y="0"/>
                      <a:pt x="66" y="4"/>
                      <a:pt x="54" y="4"/>
                    </a:cubicBezTo>
                    <a:cubicBezTo>
                      <a:pt x="45" y="13"/>
                      <a:pt x="36" y="22"/>
                      <a:pt x="27" y="40"/>
                    </a:cubicBezTo>
                    <a:cubicBezTo>
                      <a:pt x="18" y="84"/>
                      <a:pt x="9" y="120"/>
                      <a:pt x="0" y="156"/>
                    </a:cubicBezTo>
                    <a:cubicBezTo>
                      <a:pt x="0" y="173"/>
                      <a:pt x="0" y="191"/>
                      <a:pt x="9" y="200"/>
                    </a:cubicBezTo>
                    <a:cubicBezTo>
                      <a:pt x="9" y="209"/>
                      <a:pt x="27" y="227"/>
                      <a:pt x="36" y="227"/>
                    </a:cubicBezTo>
                    <a:cubicBezTo>
                      <a:pt x="54" y="227"/>
                      <a:pt x="71" y="227"/>
                      <a:pt x="80" y="218"/>
                    </a:cubicBezTo>
                    <a:cubicBezTo>
                      <a:pt x="89" y="218"/>
                      <a:pt x="98" y="200"/>
                      <a:pt x="107" y="191"/>
                    </a:cubicBezTo>
                    <a:cubicBezTo>
                      <a:pt x="116" y="147"/>
                      <a:pt x="125" y="111"/>
                      <a:pt x="134" y="66"/>
                    </a:cubicBezTo>
                    <a:cubicBezTo>
                      <a:pt x="143" y="58"/>
                      <a:pt x="134" y="40"/>
                      <a:pt x="134" y="31"/>
                    </a:cubicBezTo>
                    <a:cubicBezTo>
                      <a:pt x="125" y="13"/>
                      <a:pt x="107" y="4"/>
                      <a:pt x="98" y="4"/>
                    </a:cubicBezTo>
                    <a:cubicBezTo>
                      <a:pt x="92" y="1"/>
                      <a:pt x="87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7724335" y="3921145"/>
                <a:ext cx="13681" cy="2609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06" extrusionOk="0">
                    <a:moveTo>
                      <a:pt x="54" y="1"/>
                    </a:moveTo>
                    <a:cubicBezTo>
                      <a:pt x="45" y="10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52"/>
                    </a:lnTo>
                    <a:cubicBezTo>
                      <a:pt x="0" y="161"/>
                      <a:pt x="9" y="179"/>
                      <a:pt x="18" y="188"/>
                    </a:cubicBezTo>
                    <a:cubicBezTo>
                      <a:pt x="27" y="197"/>
                      <a:pt x="45" y="206"/>
                      <a:pt x="54" y="206"/>
                    </a:cubicBezTo>
                    <a:cubicBezTo>
                      <a:pt x="72" y="206"/>
                      <a:pt x="80" y="197"/>
                      <a:pt x="98" y="188"/>
                    </a:cubicBezTo>
                    <a:cubicBezTo>
                      <a:pt x="107" y="179"/>
                      <a:pt x="107" y="161"/>
                      <a:pt x="107" y="152"/>
                    </a:cubicBezTo>
                    <a:lnTo>
                      <a:pt x="107" y="63"/>
                    </a:lnTo>
                    <a:cubicBezTo>
                      <a:pt x="107" y="45"/>
                      <a:pt x="107" y="27"/>
                      <a:pt x="98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7640727" y="3766217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4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27" y="2"/>
                      <a:pt x="0" y="19"/>
                      <a:pt x="0" y="55"/>
                    </a:cubicBezTo>
                    <a:lnTo>
                      <a:pt x="0" y="296"/>
                    </a:lnTo>
                    <a:cubicBezTo>
                      <a:pt x="0" y="323"/>
                      <a:pt x="27" y="349"/>
                      <a:pt x="54" y="349"/>
                    </a:cubicBezTo>
                    <a:cubicBezTo>
                      <a:pt x="89" y="349"/>
                      <a:pt x="107" y="323"/>
                      <a:pt x="107" y="296"/>
                    </a:cubicBezTo>
                    <a:lnTo>
                      <a:pt x="107" y="55"/>
                    </a:lnTo>
                    <a:cubicBezTo>
                      <a:pt x="107" y="31"/>
                      <a:pt x="93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7743463" y="4123450"/>
                <a:ext cx="1368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49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2"/>
                      <a:pt x="28" y="348"/>
                      <a:pt x="54" y="348"/>
                    </a:cubicBezTo>
                    <a:cubicBezTo>
                      <a:pt x="81" y="348"/>
                      <a:pt x="108" y="322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7676830" y="4134471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98" y="0"/>
                    </a:moveTo>
                    <a:cubicBezTo>
                      <a:pt x="72" y="0"/>
                      <a:pt x="52" y="16"/>
                      <a:pt x="45" y="38"/>
                    </a:cubicBezTo>
                    <a:cubicBezTo>
                      <a:pt x="9" y="137"/>
                      <a:pt x="1" y="235"/>
                      <a:pt x="18" y="342"/>
                    </a:cubicBezTo>
                    <a:cubicBezTo>
                      <a:pt x="26" y="364"/>
                      <a:pt x="51" y="380"/>
                      <a:pt x="75" y="380"/>
                    </a:cubicBezTo>
                    <a:cubicBezTo>
                      <a:pt x="80" y="380"/>
                      <a:pt x="85" y="379"/>
                      <a:pt x="90" y="377"/>
                    </a:cubicBezTo>
                    <a:cubicBezTo>
                      <a:pt x="116" y="369"/>
                      <a:pt x="125" y="342"/>
                      <a:pt x="125" y="306"/>
                    </a:cubicBezTo>
                    <a:cubicBezTo>
                      <a:pt x="125" y="297"/>
                      <a:pt x="125" y="288"/>
                      <a:pt x="125" y="288"/>
                    </a:cubicBezTo>
                    <a:cubicBezTo>
                      <a:pt x="116" y="279"/>
                      <a:pt x="116" y="261"/>
                      <a:pt x="116" y="253"/>
                    </a:cubicBezTo>
                    <a:cubicBezTo>
                      <a:pt x="116" y="235"/>
                      <a:pt x="116" y="208"/>
                      <a:pt x="125" y="190"/>
                    </a:cubicBezTo>
                    <a:cubicBezTo>
                      <a:pt x="125" y="187"/>
                      <a:pt x="125" y="184"/>
                      <a:pt x="125" y="181"/>
                    </a:cubicBezTo>
                    <a:cubicBezTo>
                      <a:pt x="125" y="172"/>
                      <a:pt x="125" y="172"/>
                      <a:pt x="125" y="163"/>
                    </a:cubicBezTo>
                    <a:cubicBezTo>
                      <a:pt x="125" y="154"/>
                      <a:pt x="125" y="146"/>
                      <a:pt x="134" y="137"/>
                    </a:cubicBezTo>
                    <a:cubicBezTo>
                      <a:pt x="134" y="110"/>
                      <a:pt x="143" y="92"/>
                      <a:pt x="152" y="65"/>
                    </a:cubicBezTo>
                    <a:cubicBezTo>
                      <a:pt x="161" y="38"/>
                      <a:pt x="143" y="12"/>
                      <a:pt x="116" y="3"/>
                    </a:cubicBezTo>
                    <a:cubicBezTo>
                      <a:pt x="110" y="1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7708500" y="4054537"/>
                <a:ext cx="18242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2" extrusionOk="0">
                    <a:moveTo>
                      <a:pt x="45" y="0"/>
                    </a:moveTo>
                    <a:cubicBezTo>
                      <a:pt x="27" y="9"/>
                      <a:pt x="18" y="18"/>
                      <a:pt x="9" y="27"/>
                    </a:cubicBezTo>
                    <a:cubicBezTo>
                      <a:pt x="0" y="45"/>
                      <a:pt x="0" y="54"/>
                      <a:pt x="0" y="72"/>
                    </a:cubicBezTo>
                    <a:lnTo>
                      <a:pt x="36" y="277"/>
                    </a:lnTo>
                    <a:cubicBezTo>
                      <a:pt x="36" y="295"/>
                      <a:pt x="54" y="304"/>
                      <a:pt x="63" y="313"/>
                    </a:cubicBezTo>
                    <a:cubicBezTo>
                      <a:pt x="72" y="322"/>
                      <a:pt x="90" y="322"/>
                      <a:pt x="98" y="322"/>
                    </a:cubicBezTo>
                    <a:cubicBezTo>
                      <a:pt x="116" y="313"/>
                      <a:pt x="125" y="304"/>
                      <a:pt x="134" y="295"/>
                    </a:cubicBezTo>
                    <a:cubicBezTo>
                      <a:pt x="143" y="277"/>
                      <a:pt x="143" y="268"/>
                      <a:pt x="143" y="250"/>
                    </a:cubicBezTo>
                    <a:lnTo>
                      <a:pt x="107" y="45"/>
                    </a:lnTo>
                    <a:cubicBezTo>
                      <a:pt x="107" y="27"/>
                      <a:pt x="90" y="18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2"/>
              <p:cNvSpPr/>
              <p:nvPr/>
            </p:nvSpPr>
            <p:spPr>
              <a:xfrm>
                <a:off x="7618051" y="4070118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63" y="1"/>
                    </a:moveTo>
                    <a:cubicBezTo>
                      <a:pt x="60" y="1"/>
                      <a:pt x="57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27" y="288"/>
                      <a:pt x="54" y="288"/>
                    </a:cubicBezTo>
                    <a:cubicBezTo>
                      <a:pt x="81" y="288"/>
                      <a:pt x="108" y="261"/>
                      <a:pt x="108" y="234"/>
                    </a:cubicBezTo>
                    <a:lnTo>
                      <a:pt x="108" y="56"/>
                    </a:lnTo>
                    <a:cubicBezTo>
                      <a:pt x="108" y="32"/>
                      <a:pt x="86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2"/>
              <p:cNvSpPr/>
              <p:nvPr/>
            </p:nvSpPr>
            <p:spPr>
              <a:xfrm>
                <a:off x="7568393" y="4141565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268"/>
                    </a:lnTo>
                    <a:cubicBezTo>
                      <a:pt x="0" y="295"/>
                      <a:pt x="27" y="321"/>
                      <a:pt x="54" y="321"/>
                    </a:cubicBezTo>
                    <a:cubicBezTo>
                      <a:pt x="89" y="321"/>
                      <a:pt x="107" y="304"/>
                      <a:pt x="107" y="268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2"/>
              <p:cNvSpPr/>
              <p:nvPr/>
            </p:nvSpPr>
            <p:spPr>
              <a:xfrm>
                <a:off x="7534443" y="4043263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32"/>
                    </a:lnTo>
                    <a:cubicBezTo>
                      <a:pt x="0" y="263"/>
                      <a:pt x="21" y="287"/>
                      <a:pt x="43" y="287"/>
                    </a:cubicBezTo>
                    <a:cubicBezTo>
                      <a:pt x="47" y="287"/>
                      <a:pt x="50" y="287"/>
                      <a:pt x="54" y="286"/>
                    </a:cubicBezTo>
                    <a:cubicBezTo>
                      <a:pt x="81" y="286"/>
                      <a:pt x="108" y="268"/>
                      <a:pt x="108" y="232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2"/>
              <p:cNvSpPr/>
              <p:nvPr/>
            </p:nvSpPr>
            <p:spPr>
              <a:xfrm>
                <a:off x="7484658" y="4123450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59"/>
                      <a:pt x="54" y="259"/>
                    </a:cubicBezTo>
                    <a:cubicBezTo>
                      <a:pt x="90" y="259"/>
                      <a:pt x="108" y="233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2"/>
              <p:cNvSpPr/>
              <p:nvPr/>
            </p:nvSpPr>
            <p:spPr>
              <a:xfrm>
                <a:off x="7397757" y="4092921"/>
                <a:ext cx="13681" cy="476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0" y="19"/>
                      <a:pt x="0" y="54"/>
                    </a:cubicBezTo>
                    <a:lnTo>
                      <a:pt x="0" y="322"/>
                    </a:lnTo>
                    <a:cubicBezTo>
                      <a:pt x="0" y="349"/>
                      <a:pt x="27" y="375"/>
                      <a:pt x="54" y="375"/>
                    </a:cubicBezTo>
                    <a:cubicBezTo>
                      <a:pt x="80" y="375"/>
                      <a:pt x="107" y="358"/>
                      <a:pt x="107" y="322"/>
                    </a:cubicBezTo>
                    <a:lnTo>
                      <a:pt x="107" y="54"/>
                    </a:lnTo>
                    <a:cubicBezTo>
                      <a:pt x="107" y="27"/>
                      <a:pt x="8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2"/>
              <p:cNvSpPr/>
              <p:nvPr/>
            </p:nvSpPr>
            <p:spPr>
              <a:xfrm>
                <a:off x="7322003" y="4085067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0"/>
                    </a:moveTo>
                    <a:cubicBezTo>
                      <a:pt x="36" y="0"/>
                      <a:pt x="27" y="9"/>
                      <a:pt x="9" y="18"/>
                    </a:cubicBezTo>
                    <a:cubicBezTo>
                      <a:pt x="0" y="27"/>
                      <a:pt x="0" y="36"/>
                      <a:pt x="0" y="54"/>
                    </a:cubicBezTo>
                    <a:lnTo>
                      <a:pt x="0" y="179"/>
                    </a:lnTo>
                    <a:cubicBezTo>
                      <a:pt x="0" y="188"/>
                      <a:pt x="0" y="205"/>
                      <a:pt x="9" y="214"/>
                    </a:cubicBezTo>
                    <a:cubicBezTo>
                      <a:pt x="27" y="223"/>
                      <a:pt x="36" y="232"/>
                      <a:pt x="54" y="232"/>
                    </a:cubicBezTo>
                    <a:cubicBezTo>
                      <a:pt x="63" y="232"/>
                      <a:pt x="81" y="223"/>
                      <a:pt x="90" y="214"/>
                    </a:cubicBezTo>
                    <a:cubicBezTo>
                      <a:pt x="98" y="205"/>
                      <a:pt x="107" y="188"/>
                      <a:pt x="107" y="179"/>
                    </a:cubicBezTo>
                    <a:lnTo>
                      <a:pt x="107" y="54"/>
                    </a:lnTo>
                    <a:cubicBezTo>
                      <a:pt x="107" y="45"/>
                      <a:pt x="98" y="27"/>
                      <a:pt x="90" y="18"/>
                    </a:cubicBezTo>
                    <a:cubicBezTo>
                      <a:pt x="81" y="9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2"/>
              <p:cNvSpPr/>
              <p:nvPr/>
            </p:nvSpPr>
            <p:spPr>
              <a:xfrm>
                <a:off x="7245109" y="4115596"/>
                <a:ext cx="1482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7" y="410"/>
                      <a:pt x="63" y="410"/>
                    </a:cubicBezTo>
                    <a:cubicBezTo>
                      <a:pt x="90" y="410"/>
                      <a:pt x="117" y="384"/>
                      <a:pt x="117" y="357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2"/>
              <p:cNvSpPr/>
              <p:nvPr/>
            </p:nvSpPr>
            <p:spPr>
              <a:xfrm>
                <a:off x="7171635" y="4097228"/>
                <a:ext cx="27236" cy="5485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33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38"/>
                      <a:pt x="10" y="65"/>
                    </a:cubicBezTo>
                    <a:cubicBezTo>
                      <a:pt x="36" y="172"/>
                      <a:pt x="72" y="288"/>
                      <a:pt x="99" y="395"/>
                    </a:cubicBezTo>
                    <a:cubicBezTo>
                      <a:pt x="106" y="417"/>
                      <a:pt x="132" y="433"/>
                      <a:pt x="155" y="433"/>
                    </a:cubicBezTo>
                    <a:cubicBezTo>
                      <a:pt x="161" y="433"/>
                      <a:pt x="166" y="432"/>
                      <a:pt x="170" y="431"/>
                    </a:cubicBezTo>
                    <a:cubicBezTo>
                      <a:pt x="197" y="422"/>
                      <a:pt x="215" y="395"/>
                      <a:pt x="206" y="368"/>
                    </a:cubicBezTo>
                    <a:cubicBezTo>
                      <a:pt x="179" y="252"/>
                      <a:pt x="144" y="145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2"/>
              <p:cNvSpPr/>
              <p:nvPr/>
            </p:nvSpPr>
            <p:spPr>
              <a:xfrm>
                <a:off x="7229274" y="4263430"/>
                <a:ext cx="26096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53" extrusionOk="0">
                    <a:moveTo>
                      <a:pt x="59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46"/>
                      <a:pt x="10" y="73"/>
                    </a:cubicBezTo>
                    <a:cubicBezTo>
                      <a:pt x="36" y="153"/>
                      <a:pt x="63" y="234"/>
                      <a:pt x="90" y="314"/>
                    </a:cubicBezTo>
                    <a:cubicBezTo>
                      <a:pt x="97" y="336"/>
                      <a:pt x="117" y="352"/>
                      <a:pt x="143" y="352"/>
                    </a:cubicBezTo>
                    <a:cubicBezTo>
                      <a:pt x="149" y="352"/>
                      <a:pt x="155" y="351"/>
                      <a:pt x="161" y="350"/>
                    </a:cubicBezTo>
                    <a:cubicBezTo>
                      <a:pt x="188" y="341"/>
                      <a:pt x="206" y="314"/>
                      <a:pt x="197" y="287"/>
                    </a:cubicBezTo>
                    <a:cubicBezTo>
                      <a:pt x="170" y="207"/>
                      <a:pt x="144" y="127"/>
                      <a:pt x="117" y="46"/>
                    </a:cubicBezTo>
                    <a:cubicBezTo>
                      <a:pt x="109" y="23"/>
                      <a:pt x="88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2"/>
              <p:cNvSpPr/>
              <p:nvPr/>
            </p:nvSpPr>
            <p:spPr>
              <a:xfrm>
                <a:off x="7301607" y="4260263"/>
                <a:ext cx="18242" cy="4015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45" y="0"/>
                    </a:moveTo>
                    <a:cubicBezTo>
                      <a:pt x="27" y="9"/>
                      <a:pt x="19" y="9"/>
                      <a:pt x="10" y="27"/>
                    </a:cubicBezTo>
                    <a:cubicBezTo>
                      <a:pt x="1" y="36"/>
                      <a:pt x="1" y="54"/>
                      <a:pt x="1" y="71"/>
                    </a:cubicBezTo>
                    <a:cubicBezTo>
                      <a:pt x="19" y="134"/>
                      <a:pt x="27" y="205"/>
                      <a:pt x="36" y="277"/>
                    </a:cubicBezTo>
                    <a:cubicBezTo>
                      <a:pt x="36" y="285"/>
                      <a:pt x="54" y="303"/>
                      <a:pt x="63" y="312"/>
                    </a:cubicBezTo>
                    <a:cubicBezTo>
                      <a:pt x="69" y="312"/>
                      <a:pt x="79" y="316"/>
                      <a:pt x="88" y="316"/>
                    </a:cubicBezTo>
                    <a:cubicBezTo>
                      <a:pt x="92" y="316"/>
                      <a:pt x="96" y="315"/>
                      <a:pt x="99" y="312"/>
                    </a:cubicBezTo>
                    <a:cubicBezTo>
                      <a:pt x="117" y="312"/>
                      <a:pt x="126" y="303"/>
                      <a:pt x="135" y="294"/>
                    </a:cubicBezTo>
                    <a:cubicBezTo>
                      <a:pt x="143" y="277"/>
                      <a:pt x="143" y="268"/>
                      <a:pt x="143" y="250"/>
                    </a:cubicBezTo>
                    <a:cubicBezTo>
                      <a:pt x="135" y="178"/>
                      <a:pt x="117" y="107"/>
                      <a:pt x="108" y="36"/>
                    </a:cubicBezTo>
                    <a:cubicBezTo>
                      <a:pt x="108" y="27"/>
                      <a:pt x="99" y="9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2"/>
              <p:cNvSpPr/>
              <p:nvPr/>
            </p:nvSpPr>
            <p:spPr>
              <a:xfrm>
                <a:off x="7233834" y="4202624"/>
                <a:ext cx="1482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4"/>
                      <a:pt x="54" y="294"/>
                    </a:cubicBezTo>
                    <a:cubicBezTo>
                      <a:pt x="90" y="286"/>
                      <a:pt x="116" y="268"/>
                      <a:pt x="116" y="241"/>
                    </a:cubicBezTo>
                    <a:lnTo>
                      <a:pt x="116" y="54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2"/>
              <p:cNvSpPr/>
              <p:nvPr/>
            </p:nvSpPr>
            <p:spPr>
              <a:xfrm>
                <a:off x="7302748" y="4366419"/>
                <a:ext cx="21662" cy="2926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31" extrusionOk="0">
                    <a:moveTo>
                      <a:pt x="72" y="1"/>
                    </a:moveTo>
                    <a:cubicBezTo>
                      <a:pt x="54" y="1"/>
                      <a:pt x="36" y="1"/>
                      <a:pt x="27" y="10"/>
                    </a:cubicBezTo>
                    <a:cubicBezTo>
                      <a:pt x="18" y="18"/>
                      <a:pt x="1" y="27"/>
                      <a:pt x="1" y="36"/>
                    </a:cubicBezTo>
                    <a:cubicBezTo>
                      <a:pt x="1" y="54"/>
                      <a:pt x="1" y="72"/>
                      <a:pt x="10" y="81"/>
                    </a:cubicBezTo>
                    <a:cubicBezTo>
                      <a:pt x="27" y="125"/>
                      <a:pt x="45" y="161"/>
                      <a:pt x="63" y="206"/>
                    </a:cubicBezTo>
                    <a:cubicBezTo>
                      <a:pt x="72" y="215"/>
                      <a:pt x="90" y="224"/>
                      <a:pt x="99" y="224"/>
                    </a:cubicBezTo>
                    <a:cubicBezTo>
                      <a:pt x="108" y="228"/>
                      <a:pt x="114" y="230"/>
                      <a:pt x="121" y="230"/>
                    </a:cubicBezTo>
                    <a:cubicBezTo>
                      <a:pt x="128" y="230"/>
                      <a:pt x="134" y="228"/>
                      <a:pt x="143" y="224"/>
                    </a:cubicBezTo>
                    <a:cubicBezTo>
                      <a:pt x="152" y="215"/>
                      <a:pt x="161" y="206"/>
                      <a:pt x="170" y="188"/>
                    </a:cubicBezTo>
                    <a:cubicBezTo>
                      <a:pt x="170" y="170"/>
                      <a:pt x="170" y="161"/>
                      <a:pt x="161" y="143"/>
                    </a:cubicBezTo>
                    <a:cubicBezTo>
                      <a:pt x="143" y="108"/>
                      <a:pt x="117" y="63"/>
                      <a:pt x="99" y="27"/>
                    </a:cubicBezTo>
                    <a:cubicBezTo>
                      <a:pt x="99" y="18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2"/>
              <p:cNvSpPr/>
              <p:nvPr/>
            </p:nvSpPr>
            <p:spPr>
              <a:xfrm>
                <a:off x="7396617" y="4324362"/>
                <a:ext cx="23816" cy="4028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8" extrusionOk="0">
                    <a:moveTo>
                      <a:pt x="68" y="0"/>
                    </a:moveTo>
                    <a:cubicBezTo>
                      <a:pt x="63" y="0"/>
                      <a:pt x="58" y="1"/>
                      <a:pt x="54" y="3"/>
                    </a:cubicBezTo>
                    <a:cubicBezTo>
                      <a:pt x="27" y="11"/>
                      <a:pt x="0" y="38"/>
                      <a:pt x="9" y="74"/>
                    </a:cubicBezTo>
                    <a:cubicBezTo>
                      <a:pt x="36" y="136"/>
                      <a:pt x="54" y="208"/>
                      <a:pt x="71" y="279"/>
                    </a:cubicBezTo>
                    <a:cubicBezTo>
                      <a:pt x="79" y="301"/>
                      <a:pt x="98" y="317"/>
                      <a:pt x="120" y="317"/>
                    </a:cubicBezTo>
                    <a:cubicBezTo>
                      <a:pt x="124" y="317"/>
                      <a:pt x="129" y="316"/>
                      <a:pt x="134" y="315"/>
                    </a:cubicBezTo>
                    <a:cubicBezTo>
                      <a:pt x="170" y="306"/>
                      <a:pt x="187" y="279"/>
                      <a:pt x="179" y="252"/>
                    </a:cubicBezTo>
                    <a:cubicBezTo>
                      <a:pt x="161" y="181"/>
                      <a:pt x="134" y="110"/>
                      <a:pt x="116" y="38"/>
                    </a:cubicBezTo>
                    <a:cubicBezTo>
                      <a:pt x="109" y="16"/>
                      <a:pt x="89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2"/>
              <p:cNvSpPr/>
              <p:nvPr/>
            </p:nvSpPr>
            <p:spPr>
              <a:xfrm>
                <a:off x="7355826" y="4191223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60"/>
                      <a:pt x="54" y="260"/>
                    </a:cubicBezTo>
                    <a:cubicBezTo>
                      <a:pt x="81" y="260"/>
                      <a:pt x="108" y="242"/>
                      <a:pt x="108" y="206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2"/>
              <p:cNvSpPr/>
              <p:nvPr/>
            </p:nvSpPr>
            <p:spPr>
              <a:xfrm>
                <a:off x="7302748" y="4165254"/>
                <a:ext cx="13681" cy="476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322"/>
                    </a:lnTo>
                    <a:cubicBezTo>
                      <a:pt x="1" y="349"/>
                      <a:pt x="27" y="375"/>
                      <a:pt x="54" y="375"/>
                    </a:cubicBezTo>
                    <a:cubicBezTo>
                      <a:pt x="81" y="375"/>
                      <a:pt x="108" y="349"/>
                      <a:pt x="108" y="322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2"/>
              <p:cNvSpPr/>
              <p:nvPr/>
            </p:nvSpPr>
            <p:spPr>
              <a:xfrm>
                <a:off x="7449695" y="4241008"/>
                <a:ext cx="19382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77" extrusionOk="0">
                    <a:moveTo>
                      <a:pt x="63" y="0"/>
                    </a:moveTo>
                    <a:cubicBezTo>
                      <a:pt x="36" y="0"/>
                      <a:pt x="0" y="27"/>
                      <a:pt x="9" y="54"/>
                    </a:cubicBezTo>
                    <a:cubicBezTo>
                      <a:pt x="18" y="143"/>
                      <a:pt x="27" y="232"/>
                      <a:pt x="36" y="322"/>
                    </a:cubicBezTo>
                    <a:cubicBezTo>
                      <a:pt x="44" y="345"/>
                      <a:pt x="59" y="376"/>
                      <a:pt x="81" y="376"/>
                    </a:cubicBezTo>
                    <a:cubicBezTo>
                      <a:pt x="84" y="376"/>
                      <a:pt x="87" y="376"/>
                      <a:pt x="90" y="375"/>
                    </a:cubicBezTo>
                    <a:cubicBezTo>
                      <a:pt x="116" y="375"/>
                      <a:pt x="152" y="357"/>
                      <a:pt x="143" y="322"/>
                    </a:cubicBezTo>
                    <a:lnTo>
                      <a:pt x="116" y="54"/>
                    </a:lnTo>
                    <a:cubicBezTo>
                      <a:pt x="10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2"/>
              <p:cNvSpPr/>
              <p:nvPr/>
            </p:nvSpPr>
            <p:spPr>
              <a:xfrm>
                <a:off x="7531023" y="432106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5" y="0"/>
                    </a:moveTo>
                    <a:cubicBezTo>
                      <a:pt x="61" y="0"/>
                      <a:pt x="58" y="1"/>
                      <a:pt x="54" y="2"/>
                    </a:cubicBezTo>
                    <a:cubicBezTo>
                      <a:pt x="19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19" y="350"/>
                      <a:pt x="54" y="350"/>
                    </a:cubicBezTo>
                    <a:cubicBezTo>
                      <a:pt x="81" y="341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2"/>
              <p:cNvSpPr/>
              <p:nvPr/>
            </p:nvSpPr>
            <p:spPr>
              <a:xfrm>
                <a:off x="7503914" y="4214152"/>
                <a:ext cx="18242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63" y="0"/>
                    </a:moveTo>
                    <a:cubicBezTo>
                      <a:pt x="56" y="0"/>
                      <a:pt x="50" y="3"/>
                      <a:pt x="45" y="7"/>
                    </a:cubicBezTo>
                    <a:cubicBezTo>
                      <a:pt x="27" y="7"/>
                      <a:pt x="18" y="16"/>
                      <a:pt x="10" y="25"/>
                    </a:cubicBezTo>
                    <a:cubicBezTo>
                      <a:pt x="1" y="43"/>
                      <a:pt x="1" y="52"/>
                      <a:pt x="1" y="70"/>
                    </a:cubicBezTo>
                    <a:cubicBezTo>
                      <a:pt x="10" y="141"/>
                      <a:pt x="27" y="212"/>
                      <a:pt x="36" y="284"/>
                    </a:cubicBezTo>
                    <a:cubicBezTo>
                      <a:pt x="36" y="293"/>
                      <a:pt x="45" y="310"/>
                      <a:pt x="63" y="310"/>
                    </a:cubicBezTo>
                    <a:cubicBezTo>
                      <a:pt x="72" y="319"/>
                      <a:pt x="90" y="319"/>
                      <a:pt x="99" y="319"/>
                    </a:cubicBezTo>
                    <a:cubicBezTo>
                      <a:pt x="117" y="310"/>
                      <a:pt x="125" y="302"/>
                      <a:pt x="134" y="293"/>
                    </a:cubicBezTo>
                    <a:cubicBezTo>
                      <a:pt x="143" y="284"/>
                      <a:pt x="143" y="266"/>
                      <a:pt x="134" y="248"/>
                    </a:cubicBezTo>
                    <a:cubicBezTo>
                      <a:pt x="125" y="186"/>
                      <a:pt x="117" y="114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6" y="3"/>
                      <a:pt x="7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2"/>
              <p:cNvSpPr/>
              <p:nvPr/>
            </p:nvSpPr>
            <p:spPr>
              <a:xfrm>
                <a:off x="7642880" y="4290666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1"/>
                    </a:moveTo>
                    <a:cubicBezTo>
                      <a:pt x="37" y="1"/>
                      <a:pt x="1" y="19"/>
                      <a:pt x="10" y="54"/>
                    </a:cubicBezTo>
                    <a:cubicBezTo>
                      <a:pt x="19" y="135"/>
                      <a:pt x="28" y="215"/>
                      <a:pt x="37" y="295"/>
                    </a:cubicBezTo>
                    <a:cubicBezTo>
                      <a:pt x="45" y="304"/>
                      <a:pt x="45" y="322"/>
                      <a:pt x="54" y="331"/>
                    </a:cubicBezTo>
                    <a:cubicBezTo>
                      <a:pt x="63" y="340"/>
                      <a:pt x="81" y="349"/>
                      <a:pt x="90" y="349"/>
                    </a:cubicBezTo>
                    <a:cubicBezTo>
                      <a:pt x="117" y="349"/>
                      <a:pt x="153" y="322"/>
                      <a:pt x="153" y="295"/>
                    </a:cubicBezTo>
                    <a:cubicBezTo>
                      <a:pt x="135" y="215"/>
                      <a:pt x="126" y="135"/>
                      <a:pt x="117" y="54"/>
                    </a:cubicBezTo>
                    <a:cubicBezTo>
                      <a:pt x="117" y="37"/>
                      <a:pt x="117" y="28"/>
                      <a:pt x="99" y="10"/>
                    </a:cubicBezTo>
                    <a:cubicBezTo>
                      <a:pt x="90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2"/>
              <p:cNvSpPr/>
              <p:nvPr/>
            </p:nvSpPr>
            <p:spPr>
              <a:xfrm>
                <a:off x="7732189" y="4305360"/>
                <a:ext cx="13681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38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84"/>
                    </a:lnTo>
                    <a:cubicBezTo>
                      <a:pt x="1" y="411"/>
                      <a:pt x="27" y="438"/>
                      <a:pt x="54" y="438"/>
                    </a:cubicBezTo>
                    <a:cubicBezTo>
                      <a:pt x="81" y="438"/>
                      <a:pt x="108" y="420"/>
                      <a:pt x="108" y="384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2"/>
              <p:cNvSpPr/>
              <p:nvPr/>
            </p:nvSpPr>
            <p:spPr>
              <a:xfrm>
                <a:off x="7595502" y="4213898"/>
                <a:ext cx="1368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0" y="295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2"/>
              <p:cNvSpPr/>
              <p:nvPr/>
            </p:nvSpPr>
            <p:spPr>
              <a:xfrm>
                <a:off x="7701659" y="4233027"/>
                <a:ext cx="13681" cy="3749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6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33"/>
                    </a:lnTo>
                    <a:cubicBezTo>
                      <a:pt x="1" y="269"/>
                      <a:pt x="28" y="295"/>
                      <a:pt x="54" y="295"/>
                    </a:cubicBezTo>
                    <a:cubicBezTo>
                      <a:pt x="81" y="286"/>
                      <a:pt x="108" y="269"/>
                      <a:pt x="108" y="233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2"/>
              <p:cNvSpPr/>
              <p:nvPr/>
            </p:nvSpPr>
            <p:spPr>
              <a:xfrm>
                <a:off x="7750304" y="4446227"/>
                <a:ext cx="2609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21" extrusionOk="0">
                    <a:moveTo>
                      <a:pt x="57" y="0"/>
                    </a:moveTo>
                    <a:cubicBezTo>
                      <a:pt x="52" y="0"/>
                      <a:pt x="48" y="1"/>
                      <a:pt x="45" y="4"/>
                    </a:cubicBezTo>
                    <a:cubicBezTo>
                      <a:pt x="27" y="4"/>
                      <a:pt x="18" y="13"/>
                      <a:pt x="9" y="31"/>
                    </a:cubicBezTo>
                    <a:cubicBezTo>
                      <a:pt x="9" y="40"/>
                      <a:pt x="0" y="58"/>
                      <a:pt x="9" y="66"/>
                    </a:cubicBezTo>
                    <a:cubicBezTo>
                      <a:pt x="36" y="138"/>
                      <a:pt x="63" y="209"/>
                      <a:pt x="90" y="281"/>
                    </a:cubicBezTo>
                    <a:cubicBezTo>
                      <a:pt x="99" y="289"/>
                      <a:pt x="107" y="307"/>
                      <a:pt x="116" y="316"/>
                    </a:cubicBezTo>
                    <a:cubicBezTo>
                      <a:pt x="128" y="316"/>
                      <a:pt x="136" y="320"/>
                      <a:pt x="145" y="320"/>
                    </a:cubicBezTo>
                    <a:cubicBezTo>
                      <a:pt x="150" y="320"/>
                      <a:pt x="155" y="319"/>
                      <a:pt x="161" y="316"/>
                    </a:cubicBezTo>
                    <a:cubicBezTo>
                      <a:pt x="170" y="316"/>
                      <a:pt x="188" y="307"/>
                      <a:pt x="197" y="289"/>
                    </a:cubicBezTo>
                    <a:cubicBezTo>
                      <a:pt x="197" y="281"/>
                      <a:pt x="206" y="263"/>
                      <a:pt x="197" y="254"/>
                    </a:cubicBezTo>
                    <a:cubicBezTo>
                      <a:pt x="170" y="182"/>
                      <a:pt x="143" y="111"/>
                      <a:pt x="107" y="40"/>
                    </a:cubicBezTo>
                    <a:cubicBezTo>
                      <a:pt x="107" y="22"/>
                      <a:pt x="99" y="13"/>
                      <a:pt x="90" y="4"/>
                    </a:cubicBezTo>
                    <a:cubicBezTo>
                      <a:pt x="78" y="4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2"/>
              <p:cNvSpPr/>
              <p:nvPr/>
            </p:nvSpPr>
            <p:spPr>
              <a:xfrm>
                <a:off x="7792108" y="4541362"/>
                <a:ext cx="22676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90" extrusionOk="0">
                    <a:moveTo>
                      <a:pt x="68" y="0"/>
                    </a:moveTo>
                    <a:cubicBezTo>
                      <a:pt x="63" y="0"/>
                      <a:pt x="59" y="1"/>
                      <a:pt x="54" y="2"/>
                    </a:cubicBezTo>
                    <a:cubicBezTo>
                      <a:pt x="27" y="11"/>
                      <a:pt x="0" y="38"/>
                      <a:pt x="9" y="65"/>
                    </a:cubicBezTo>
                    <a:cubicBezTo>
                      <a:pt x="36" y="127"/>
                      <a:pt x="54" y="190"/>
                      <a:pt x="72" y="243"/>
                    </a:cubicBezTo>
                    <a:cubicBezTo>
                      <a:pt x="80" y="266"/>
                      <a:pt x="101" y="290"/>
                      <a:pt x="124" y="290"/>
                    </a:cubicBezTo>
                    <a:cubicBezTo>
                      <a:pt x="127" y="290"/>
                      <a:pt x="131" y="289"/>
                      <a:pt x="134" y="288"/>
                    </a:cubicBezTo>
                    <a:cubicBezTo>
                      <a:pt x="161" y="279"/>
                      <a:pt x="179" y="243"/>
                      <a:pt x="170" y="216"/>
                    </a:cubicBezTo>
                    <a:cubicBezTo>
                      <a:pt x="152" y="154"/>
                      <a:pt x="134" y="100"/>
                      <a:pt x="116" y="38"/>
                    </a:cubicBezTo>
                    <a:cubicBezTo>
                      <a:pt x="109" y="16"/>
                      <a:pt x="90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2"/>
              <p:cNvSpPr/>
              <p:nvPr/>
            </p:nvSpPr>
            <p:spPr>
              <a:xfrm>
                <a:off x="7700519" y="4494998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3"/>
                    </a:cubicBezTo>
                    <a:cubicBezTo>
                      <a:pt x="28" y="12"/>
                      <a:pt x="1" y="47"/>
                      <a:pt x="19" y="74"/>
                    </a:cubicBezTo>
                    <a:cubicBezTo>
                      <a:pt x="28" y="92"/>
                      <a:pt x="28" y="119"/>
                      <a:pt x="37" y="136"/>
                    </a:cubicBezTo>
                    <a:cubicBezTo>
                      <a:pt x="37" y="145"/>
                      <a:pt x="37" y="154"/>
                      <a:pt x="37" y="163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5" y="181"/>
                      <a:pt x="45" y="190"/>
                      <a:pt x="45" y="190"/>
                    </a:cubicBezTo>
                    <a:cubicBezTo>
                      <a:pt x="45" y="217"/>
                      <a:pt x="45" y="235"/>
                      <a:pt x="45" y="252"/>
                    </a:cubicBezTo>
                    <a:cubicBezTo>
                      <a:pt x="45" y="270"/>
                      <a:pt x="45" y="279"/>
                      <a:pt x="45" y="288"/>
                    </a:cubicBezTo>
                    <a:cubicBezTo>
                      <a:pt x="45" y="288"/>
                      <a:pt x="40" y="299"/>
                      <a:pt x="42" y="299"/>
                    </a:cubicBezTo>
                    <a:cubicBezTo>
                      <a:pt x="43" y="299"/>
                      <a:pt x="44" y="299"/>
                      <a:pt x="45" y="297"/>
                    </a:cubicBezTo>
                    <a:lnTo>
                      <a:pt x="45" y="297"/>
                    </a:lnTo>
                    <a:cubicBezTo>
                      <a:pt x="45" y="297"/>
                      <a:pt x="37" y="306"/>
                      <a:pt x="37" y="315"/>
                    </a:cubicBezTo>
                    <a:cubicBezTo>
                      <a:pt x="37" y="342"/>
                      <a:pt x="45" y="377"/>
                      <a:pt x="81" y="377"/>
                    </a:cubicBezTo>
                    <a:cubicBezTo>
                      <a:pt x="84" y="379"/>
                      <a:pt x="88" y="380"/>
                      <a:pt x="92" y="380"/>
                    </a:cubicBezTo>
                    <a:cubicBezTo>
                      <a:pt x="111" y="380"/>
                      <a:pt x="136" y="364"/>
                      <a:pt x="144" y="342"/>
                    </a:cubicBezTo>
                    <a:cubicBezTo>
                      <a:pt x="161" y="243"/>
                      <a:pt x="153" y="136"/>
                      <a:pt x="117" y="38"/>
                    </a:cubicBezTo>
                    <a:cubicBezTo>
                      <a:pt x="109" y="23"/>
                      <a:pt x="88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2"/>
              <p:cNvSpPr/>
              <p:nvPr/>
            </p:nvSpPr>
            <p:spPr>
              <a:xfrm>
                <a:off x="7618051" y="4483977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0"/>
                    </a:moveTo>
                    <a:cubicBezTo>
                      <a:pt x="36" y="0"/>
                      <a:pt x="1" y="27"/>
                      <a:pt x="10" y="54"/>
                    </a:cubicBezTo>
                    <a:cubicBezTo>
                      <a:pt x="18" y="134"/>
                      <a:pt x="27" y="214"/>
                      <a:pt x="36" y="295"/>
                    </a:cubicBezTo>
                    <a:cubicBezTo>
                      <a:pt x="36" y="313"/>
                      <a:pt x="45" y="322"/>
                      <a:pt x="54" y="330"/>
                    </a:cubicBezTo>
                    <a:cubicBezTo>
                      <a:pt x="63" y="339"/>
                      <a:pt x="81" y="348"/>
                      <a:pt x="90" y="348"/>
                    </a:cubicBezTo>
                    <a:cubicBezTo>
                      <a:pt x="117" y="348"/>
                      <a:pt x="152" y="322"/>
                      <a:pt x="143" y="295"/>
                    </a:cubicBezTo>
                    <a:cubicBezTo>
                      <a:pt x="134" y="214"/>
                      <a:pt x="126" y="134"/>
                      <a:pt x="117" y="54"/>
                    </a:cubicBezTo>
                    <a:cubicBezTo>
                      <a:pt x="117" y="36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2"/>
              <p:cNvSpPr/>
              <p:nvPr/>
            </p:nvSpPr>
            <p:spPr>
              <a:xfrm>
                <a:off x="7671130" y="4399989"/>
                <a:ext cx="22802" cy="448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54" extrusionOk="0">
                    <a:moveTo>
                      <a:pt x="60" y="1"/>
                    </a:moveTo>
                    <a:cubicBezTo>
                      <a:pt x="55" y="1"/>
                      <a:pt x="50" y="2"/>
                      <a:pt x="46" y="3"/>
                    </a:cubicBezTo>
                    <a:cubicBezTo>
                      <a:pt x="19" y="12"/>
                      <a:pt x="1" y="39"/>
                      <a:pt x="10" y="75"/>
                    </a:cubicBezTo>
                    <a:lnTo>
                      <a:pt x="72" y="315"/>
                    </a:lnTo>
                    <a:cubicBezTo>
                      <a:pt x="72" y="337"/>
                      <a:pt x="96" y="353"/>
                      <a:pt x="120" y="353"/>
                    </a:cubicBezTo>
                    <a:cubicBezTo>
                      <a:pt x="125" y="353"/>
                      <a:pt x="130" y="353"/>
                      <a:pt x="135" y="351"/>
                    </a:cubicBezTo>
                    <a:cubicBezTo>
                      <a:pt x="161" y="342"/>
                      <a:pt x="179" y="315"/>
                      <a:pt x="170" y="280"/>
                    </a:cubicBezTo>
                    <a:lnTo>
                      <a:pt x="117" y="39"/>
                    </a:lnTo>
                    <a:cubicBezTo>
                      <a:pt x="110" y="17"/>
                      <a:pt x="84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2"/>
              <p:cNvSpPr/>
              <p:nvPr/>
            </p:nvSpPr>
            <p:spPr>
              <a:xfrm>
                <a:off x="7613491" y="4370093"/>
                <a:ext cx="19382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0" extrusionOk="0">
                    <a:moveTo>
                      <a:pt x="63" y="1"/>
                    </a:moveTo>
                    <a:cubicBezTo>
                      <a:pt x="57" y="1"/>
                      <a:pt x="50" y="3"/>
                      <a:pt x="46" y="7"/>
                    </a:cubicBezTo>
                    <a:cubicBezTo>
                      <a:pt x="10" y="16"/>
                      <a:pt x="1" y="43"/>
                      <a:pt x="1" y="70"/>
                    </a:cubicBezTo>
                    <a:cubicBezTo>
                      <a:pt x="19" y="150"/>
                      <a:pt x="28" y="230"/>
                      <a:pt x="37" y="311"/>
                    </a:cubicBezTo>
                    <a:cubicBezTo>
                      <a:pt x="37" y="320"/>
                      <a:pt x="54" y="337"/>
                      <a:pt x="63" y="337"/>
                    </a:cubicBezTo>
                    <a:cubicBezTo>
                      <a:pt x="70" y="344"/>
                      <a:pt x="80" y="350"/>
                      <a:pt x="93" y="350"/>
                    </a:cubicBezTo>
                    <a:cubicBezTo>
                      <a:pt x="98" y="350"/>
                      <a:pt x="103" y="349"/>
                      <a:pt x="108" y="346"/>
                    </a:cubicBezTo>
                    <a:cubicBezTo>
                      <a:pt x="135" y="337"/>
                      <a:pt x="153" y="311"/>
                      <a:pt x="144" y="284"/>
                    </a:cubicBezTo>
                    <a:cubicBezTo>
                      <a:pt x="135" y="204"/>
                      <a:pt x="117" y="123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7" y="3"/>
                      <a:pt x="7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2"/>
              <p:cNvSpPr/>
              <p:nvPr/>
            </p:nvSpPr>
            <p:spPr>
              <a:xfrm>
                <a:off x="7537863" y="4461048"/>
                <a:ext cx="22676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80" extrusionOk="0">
                    <a:moveTo>
                      <a:pt x="60" y="1"/>
                    </a:moveTo>
                    <a:cubicBezTo>
                      <a:pt x="55" y="1"/>
                      <a:pt x="50" y="1"/>
                      <a:pt x="45" y="3"/>
                    </a:cubicBezTo>
                    <a:cubicBezTo>
                      <a:pt x="18" y="12"/>
                      <a:pt x="0" y="39"/>
                      <a:pt x="9" y="74"/>
                    </a:cubicBezTo>
                    <a:cubicBezTo>
                      <a:pt x="27" y="164"/>
                      <a:pt x="45" y="253"/>
                      <a:pt x="63" y="342"/>
                    </a:cubicBezTo>
                    <a:cubicBezTo>
                      <a:pt x="70" y="364"/>
                      <a:pt x="95" y="380"/>
                      <a:pt x="119" y="380"/>
                    </a:cubicBezTo>
                    <a:cubicBezTo>
                      <a:pt x="124" y="380"/>
                      <a:pt x="129" y="379"/>
                      <a:pt x="134" y="378"/>
                    </a:cubicBezTo>
                    <a:cubicBezTo>
                      <a:pt x="161" y="369"/>
                      <a:pt x="179" y="342"/>
                      <a:pt x="170" y="315"/>
                    </a:cubicBezTo>
                    <a:cubicBezTo>
                      <a:pt x="152" y="226"/>
                      <a:pt x="134" y="128"/>
                      <a:pt x="116" y="39"/>
                    </a:cubicBezTo>
                    <a:cubicBezTo>
                      <a:pt x="109" y="17"/>
                      <a:pt x="83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2"/>
              <p:cNvSpPr/>
              <p:nvPr/>
            </p:nvSpPr>
            <p:spPr>
              <a:xfrm>
                <a:off x="7484658" y="4407970"/>
                <a:ext cx="2166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53" extrusionOk="0">
                    <a:moveTo>
                      <a:pt x="60" y="0"/>
                    </a:moveTo>
                    <a:cubicBezTo>
                      <a:pt x="55" y="0"/>
                      <a:pt x="50" y="1"/>
                      <a:pt x="46" y="3"/>
                    </a:cubicBezTo>
                    <a:cubicBezTo>
                      <a:pt x="19" y="12"/>
                      <a:pt x="1" y="38"/>
                      <a:pt x="10" y="74"/>
                    </a:cubicBezTo>
                    <a:cubicBezTo>
                      <a:pt x="28" y="154"/>
                      <a:pt x="46" y="235"/>
                      <a:pt x="63" y="315"/>
                    </a:cubicBezTo>
                    <a:cubicBezTo>
                      <a:pt x="71" y="337"/>
                      <a:pt x="90" y="353"/>
                      <a:pt x="112" y="353"/>
                    </a:cubicBezTo>
                    <a:cubicBezTo>
                      <a:pt x="116" y="353"/>
                      <a:pt x="121" y="352"/>
                      <a:pt x="126" y="351"/>
                    </a:cubicBezTo>
                    <a:cubicBezTo>
                      <a:pt x="162" y="342"/>
                      <a:pt x="170" y="315"/>
                      <a:pt x="170" y="279"/>
                    </a:cubicBezTo>
                    <a:cubicBezTo>
                      <a:pt x="153" y="199"/>
                      <a:pt x="135" y="119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2"/>
              <p:cNvSpPr/>
              <p:nvPr/>
            </p:nvSpPr>
            <p:spPr>
              <a:xfrm>
                <a:off x="7419165" y="4453701"/>
                <a:ext cx="18242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1" extrusionOk="0">
                    <a:moveTo>
                      <a:pt x="64" y="1"/>
                    </a:moveTo>
                    <a:cubicBezTo>
                      <a:pt x="56" y="1"/>
                      <a:pt x="50" y="3"/>
                      <a:pt x="45" y="7"/>
                    </a:cubicBezTo>
                    <a:cubicBezTo>
                      <a:pt x="36" y="7"/>
                      <a:pt x="18" y="16"/>
                      <a:pt x="9" y="25"/>
                    </a:cubicBezTo>
                    <a:cubicBezTo>
                      <a:pt x="9" y="43"/>
                      <a:pt x="1" y="52"/>
                      <a:pt x="9" y="70"/>
                    </a:cubicBezTo>
                    <a:lnTo>
                      <a:pt x="36" y="248"/>
                    </a:lnTo>
                    <a:cubicBezTo>
                      <a:pt x="36" y="266"/>
                      <a:pt x="54" y="275"/>
                      <a:pt x="63" y="284"/>
                    </a:cubicBezTo>
                    <a:cubicBezTo>
                      <a:pt x="67" y="288"/>
                      <a:pt x="74" y="291"/>
                      <a:pt x="82" y="291"/>
                    </a:cubicBezTo>
                    <a:cubicBezTo>
                      <a:pt x="90" y="291"/>
                      <a:pt x="99" y="288"/>
                      <a:pt x="108" y="284"/>
                    </a:cubicBezTo>
                    <a:cubicBezTo>
                      <a:pt x="116" y="284"/>
                      <a:pt x="134" y="275"/>
                      <a:pt x="134" y="266"/>
                    </a:cubicBezTo>
                    <a:cubicBezTo>
                      <a:pt x="143" y="248"/>
                      <a:pt x="143" y="239"/>
                      <a:pt x="143" y="222"/>
                    </a:cubicBezTo>
                    <a:lnTo>
                      <a:pt x="116" y="43"/>
                    </a:lnTo>
                    <a:cubicBezTo>
                      <a:pt x="108" y="25"/>
                      <a:pt x="99" y="16"/>
                      <a:pt x="90" y="7"/>
                    </a:cubicBezTo>
                    <a:cubicBezTo>
                      <a:pt x="81" y="3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2"/>
              <p:cNvSpPr/>
              <p:nvPr/>
            </p:nvSpPr>
            <p:spPr>
              <a:xfrm>
                <a:off x="7363807" y="4422918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1"/>
                    </a:moveTo>
                    <a:cubicBezTo>
                      <a:pt x="18" y="1"/>
                      <a:pt x="0" y="27"/>
                      <a:pt x="0" y="54"/>
                    </a:cubicBezTo>
                    <a:lnTo>
                      <a:pt x="0" y="268"/>
                    </a:lnTo>
                    <a:cubicBezTo>
                      <a:pt x="0" y="295"/>
                      <a:pt x="18" y="322"/>
                      <a:pt x="54" y="322"/>
                    </a:cubicBezTo>
                    <a:cubicBezTo>
                      <a:pt x="81" y="322"/>
                      <a:pt x="107" y="295"/>
                      <a:pt x="107" y="268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2"/>
              <p:cNvSpPr/>
              <p:nvPr/>
            </p:nvSpPr>
            <p:spPr>
              <a:xfrm>
                <a:off x="7168341" y="4206804"/>
                <a:ext cx="19255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9" extrusionOk="0">
                    <a:moveTo>
                      <a:pt x="66" y="0"/>
                    </a:moveTo>
                    <a:cubicBezTo>
                      <a:pt x="42" y="0"/>
                      <a:pt x="18" y="16"/>
                      <a:pt x="18" y="38"/>
                    </a:cubicBezTo>
                    <a:cubicBezTo>
                      <a:pt x="0" y="128"/>
                      <a:pt x="9" y="208"/>
                      <a:pt x="45" y="288"/>
                    </a:cubicBezTo>
                    <a:cubicBezTo>
                      <a:pt x="58" y="308"/>
                      <a:pt x="81" y="318"/>
                      <a:pt x="104" y="318"/>
                    </a:cubicBezTo>
                    <a:cubicBezTo>
                      <a:pt x="111" y="318"/>
                      <a:pt x="118" y="317"/>
                      <a:pt x="125" y="315"/>
                    </a:cubicBezTo>
                    <a:cubicBezTo>
                      <a:pt x="152" y="297"/>
                      <a:pt x="152" y="261"/>
                      <a:pt x="143" y="235"/>
                    </a:cubicBezTo>
                    <a:cubicBezTo>
                      <a:pt x="143" y="235"/>
                      <a:pt x="143" y="235"/>
                      <a:pt x="134" y="226"/>
                    </a:cubicBezTo>
                    <a:cubicBezTo>
                      <a:pt x="134" y="217"/>
                      <a:pt x="125" y="208"/>
                      <a:pt x="125" y="199"/>
                    </a:cubicBezTo>
                    <a:cubicBezTo>
                      <a:pt x="125" y="190"/>
                      <a:pt x="125" y="181"/>
                      <a:pt x="125" y="172"/>
                    </a:cubicBezTo>
                    <a:cubicBezTo>
                      <a:pt x="116" y="172"/>
                      <a:pt x="116" y="163"/>
                      <a:pt x="116" y="163"/>
                    </a:cubicBezTo>
                    <a:cubicBezTo>
                      <a:pt x="116" y="163"/>
                      <a:pt x="116" y="160"/>
                      <a:pt x="116" y="157"/>
                    </a:cubicBezTo>
                    <a:cubicBezTo>
                      <a:pt x="116" y="157"/>
                      <a:pt x="116" y="145"/>
                      <a:pt x="116" y="145"/>
                    </a:cubicBezTo>
                    <a:cubicBezTo>
                      <a:pt x="116" y="145"/>
                      <a:pt x="116" y="137"/>
                      <a:pt x="116" y="137"/>
                    </a:cubicBezTo>
                    <a:cubicBezTo>
                      <a:pt x="116" y="128"/>
                      <a:pt x="116" y="119"/>
                      <a:pt x="116" y="110"/>
                    </a:cubicBezTo>
                    <a:cubicBezTo>
                      <a:pt x="116" y="101"/>
                      <a:pt x="116" y="92"/>
                      <a:pt x="116" y="83"/>
                    </a:cubicBezTo>
                    <a:cubicBezTo>
                      <a:pt x="116" y="83"/>
                      <a:pt x="116" y="74"/>
                      <a:pt x="116" y="74"/>
                    </a:cubicBezTo>
                    <a:cubicBezTo>
                      <a:pt x="116" y="74"/>
                      <a:pt x="116" y="74"/>
                      <a:pt x="116" y="65"/>
                    </a:cubicBezTo>
                    <a:cubicBezTo>
                      <a:pt x="125" y="56"/>
                      <a:pt x="125" y="38"/>
                      <a:pt x="116" y="29"/>
                    </a:cubicBezTo>
                    <a:cubicBezTo>
                      <a:pt x="107" y="12"/>
                      <a:pt x="89" y="3"/>
                      <a:pt x="80" y="3"/>
                    </a:cubicBezTo>
                    <a:cubicBezTo>
                      <a:pt x="76" y="1"/>
                      <a:pt x="71" y="0"/>
                      <a:pt x="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2"/>
              <p:cNvSpPr/>
              <p:nvPr/>
            </p:nvSpPr>
            <p:spPr>
              <a:xfrm>
                <a:off x="7210145" y="4051117"/>
                <a:ext cx="19255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0" extrusionOk="0">
                    <a:moveTo>
                      <a:pt x="45" y="1"/>
                    </a:moveTo>
                    <a:cubicBezTo>
                      <a:pt x="18" y="10"/>
                      <a:pt x="0" y="36"/>
                      <a:pt x="9" y="72"/>
                    </a:cubicBezTo>
                    <a:cubicBezTo>
                      <a:pt x="18" y="117"/>
                      <a:pt x="27" y="170"/>
                      <a:pt x="36" y="215"/>
                    </a:cubicBezTo>
                    <a:cubicBezTo>
                      <a:pt x="45" y="233"/>
                      <a:pt x="54" y="242"/>
                      <a:pt x="63" y="250"/>
                    </a:cubicBezTo>
                    <a:cubicBezTo>
                      <a:pt x="71" y="259"/>
                      <a:pt x="89" y="259"/>
                      <a:pt x="107" y="259"/>
                    </a:cubicBezTo>
                    <a:cubicBezTo>
                      <a:pt x="134" y="250"/>
                      <a:pt x="152" y="224"/>
                      <a:pt x="143" y="188"/>
                    </a:cubicBezTo>
                    <a:cubicBezTo>
                      <a:pt x="134" y="143"/>
                      <a:pt x="125" y="90"/>
                      <a:pt x="116" y="36"/>
                    </a:cubicBezTo>
                    <a:cubicBezTo>
                      <a:pt x="107" y="27"/>
                      <a:pt x="98" y="10"/>
                      <a:pt x="89" y="10"/>
                    </a:cubicBezTo>
                    <a:cubicBezTo>
                      <a:pt x="7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2"/>
              <p:cNvSpPr/>
              <p:nvPr/>
            </p:nvSpPr>
            <p:spPr>
              <a:xfrm>
                <a:off x="7253089" y="3552764"/>
                <a:ext cx="24956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1" extrusionOk="0">
                    <a:moveTo>
                      <a:pt x="139" y="0"/>
                    </a:moveTo>
                    <a:cubicBezTo>
                      <a:pt x="120" y="0"/>
                      <a:pt x="101" y="10"/>
                      <a:pt x="89" y="27"/>
                    </a:cubicBezTo>
                    <a:cubicBezTo>
                      <a:pt x="63" y="90"/>
                      <a:pt x="36" y="152"/>
                      <a:pt x="9" y="206"/>
                    </a:cubicBezTo>
                    <a:cubicBezTo>
                      <a:pt x="0" y="224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86"/>
                    </a:cubicBezTo>
                    <a:cubicBezTo>
                      <a:pt x="36" y="289"/>
                      <a:pt x="46" y="291"/>
                      <a:pt x="55" y="291"/>
                    </a:cubicBezTo>
                    <a:cubicBezTo>
                      <a:pt x="74" y="291"/>
                      <a:pt x="92" y="283"/>
                      <a:pt x="98" y="259"/>
                    </a:cubicBezTo>
                    <a:cubicBezTo>
                      <a:pt x="125" y="206"/>
                      <a:pt x="161" y="143"/>
                      <a:pt x="187" y="81"/>
                    </a:cubicBezTo>
                    <a:cubicBezTo>
                      <a:pt x="196" y="72"/>
                      <a:pt x="196" y="54"/>
                      <a:pt x="196" y="36"/>
                    </a:cubicBezTo>
                    <a:cubicBezTo>
                      <a:pt x="187" y="27"/>
                      <a:pt x="179" y="18"/>
                      <a:pt x="170" y="9"/>
                    </a:cubicBezTo>
                    <a:cubicBezTo>
                      <a:pt x="160" y="3"/>
                      <a:pt x="150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2"/>
              <p:cNvSpPr/>
              <p:nvPr/>
            </p:nvSpPr>
            <p:spPr>
              <a:xfrm>
                <a:off x="7974019" y="3739235"/>
                <a:ext cx="2280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49" extrusionOk="0">
                    <a:moveTo>
                      <a:pt x="126" y="0"/>
                    </a:moveTo>
                    <a:cubicBezTo>
                      <a:pt x="99" y="0"/>
                      <a:pt x="72" y="27"/>
                      <a:pt x="72" y="54"/>
                    </a:cubicBezTo>
                    <a:cubicBezTo>
                      <a:pt x="72" y="72"/>
                      <a:pt x="72" y="99"/>
                      <a:pt x="72" y="116"/>
                    </a:cubicBezTo>
                    <a:cubicBezTo>
                      <a:pt x="69" y="116"/>
                      <a:pt x="67" y="118"/>
                      <a:pt x="66" y="119"/>
                    </a:cubicBezTo>
                    <a:lnTo>
                      <a:pt x="66" y="119"/>
                    </a:lnTo>
                    <a:cubicBezTo>
                      <a:pt x="69" y="116"/>
                      <a:pt x="72" y="116"/>
                      <a:pt x="72" y="116"/>
                    </a:cubicBezTo>
                    <a:lnTo>
                      <a:pt x="72" y="116"/>
                    </a:lnTo>
                    <a:cubicBezTo>
                      <a:pt x="69" y="119"/>
                      <a:pt x="67" y="120"/>
                      <a:pt x="66" y="120"/>
                    </a:cubicBezTo>
                    <a:cubicBezTo>
                      <a:pt x="65" y="120"/>
                      <a:pt x="65" y="120"/>
                      <a:pt x="66" y="119"/>
                    </a:cubicBezTo>
                    <a:lnTo>
                      <a:pt x="66" y="119"/>
                    </a:lnTo>
                    <a:cubicBezTo>
                      <a:pt x="64" y="120"/>
                      <a:pt x="63" y="122"/>
                      <a:pt x="63" y="125"/>
                    </a:cubicBezTo>
                    <a:cubicBezTo>
                      <a:pt x="63" y="125"/>
                      <a:pt x="63" y="125"/>
                      <a:pt x="63" y="134"/>
                    </a:cubicBezTo>
                    <a:cubicBezTo>
                      <a:pt x="63" y="143"/>
                      <a:pt x="63" y="152"/>
                      <a:pt x="54" y="161"/>
                    </a:cubicBezTo>
                    <a:cubicBezTo>
                      <a:pt x="54" y="188"/>
                      <a:pt x="45" y="206"/>
                      <a:pt x="36" y="223"/>
                    </a:cubicBezTo>
                    <a:cubicBezTo>
                      <a:pt x="36" y="232"/>
                      <a:pt x="36" y="232"/>
                      <a:pt x="28" y="241"/>
                    </a:cubicBezTo>
                    <a:cubicBezTo>
                      <a:pt x="28" y="250"/>
                      <a:pt x="19" y="259"/>
                      <a:pt x="19" y="268"/>
                    </a:cubicBezTo>
                    <a:cubicBezTo>
                      <a:pt x="1" y="295"/>
                      <a:pt x="10" y="331"/>
                      <a:pt x="36" y="339"/>
                    </a:cubicBezTo>
                    <a:cubicBezTo>
                      <a:pt x="46" y="346"/>
                      <a:pt x="57" y="349"/>
                      <a:pt x="67" y="349"/>
                    </a:cubicBezTo>
                    <a:cubicBezTo>
                      <a:pt x="85" y="349"/>
                      <a:pt x="102" y="339"/>
                      <a:pt x="108" y="322"/>
                    </a:cubicBezTo>
                    <a:cubicBezTo>
                      <a:pt x="152" y="241"/>
                      <a:pt x="179" y="152"/>
                      <a:pt x="179" y="54"/>
                    </a:cubicBezTo>
                    <a:cubicBezTo>
                      <a:pt x="179" y="27"/>
                      <a:pt x="152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2"/>
              <p:cNvSpPr/>
              <p:nvPr/>
            </p:nvSpPr>
            <p:spPr>
              <a:xfrm>
                <a:off x="7796668" y="3549344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36"/>
                      <a:pt x="0" y="54"/>
                    </a:cubicBezTo>
                    <a:lnTo>
                      <a:pt x="0" y="143"/>
                    </a:lnTo>
                    <a:cubicBezTo>
                      <a:pt x="0" y="161"/>
                      <a:pt x="9" y="170"/>
                      <a:pt x="18" y="179"/>
                    </a:cubicBezTo>
                    <a:cubicBezTo>
                      <a:pt x="27" y="188"/>
                      <a:pt x="45" y="197"/>
                      <a:pt x="54" y="197"/>
                    </a:cubicBezTo>
                    <a:cubicBezTo>
                      <a:pt x="72" y="197"/>
                      <a:pt x="80" y="197"/>
                      <a:pt x="89" y="179"/>
                    </a:cubicBezTo>
                    <a:cubicBezTo>
                      <a:pt x="98" y="170"/>
                      <a:pt x="107" y="161"/>
                      <a:pt x="107" y="143"/>
                    </a:cubicBezTo>
                    <a:lnTo>
                      <a:pt x="107" y="54"/>
                    </a:lnTo>
                    <a:cubicBezTo>
                      <a:pt x="107" y="36"/>
                      <a:pt x="98" y="27"/>
                      <a:pt x="89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2"/>
              <p:cNvSpPr/>
              <p:nvPr/>
            </p:nvSpPr>
            <p:spPr>
              <a:xfrm>
                <a:off x="7877996" y="3602549"/>
                <a:ext cx="20522" cy="3711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3" extrusionOk="0">
                    <a:moveTo>
                      <a:pt x="90" y="0"/>
                    </a:moveTo>
                    <a:cubicBezTo>
                      <a:pt x="63" y="0"/>
                      <a:pt x="27" y="9"/>
                      <a:pt x="18" y="45"/>
                    </a:cubicBezTo>
                    <a:cubicBezTo>
                      <a:pt x="0" y="116"/>
                      <a:pt x="9" y="196"/>
                      <a:pt x="54" y="268"/>
                    </a:cubicBezTo>
                    <a:cubicBezTo>
                      <a:pt x="60" y="280"/>
                      <a:pt x="80" y="293"/>
                      <a:pt x="100" y="293"/>
                    </a:cubicBezTo>
                    <a:cubicBezTo>
                      <a:pt x="109" y="293"/>
                      <a:pt x="118" y="291"/>
                      <a:pt x="125" y="285"/>
                    </a:cubicBezTo>
                    <a:cubicBezTo>
                      <a:pt x="152" y="268"/>
                      <a:pt x="161" y="232"/>
                      <a:pt x="143" y="205"/>
                    </a:cubicBezTo>
                    <a:cubicBezTo>
                      <a:pt x="143" y="196"/>
                      <a:pt x="134" y="187"/>
                      <a:pt x="134" y="178"/>
                    </a:cubicBezTo>
                    <a:cubicBezTo>
                      <a:pt x="134" y="187"/>
                      <a:pt x="134" y="187"/>
                      <a:pt x="134" y="196"/>
                    </a:cubicBezTo>
                    <a:cubicBezTo>
                      <a:pt x="134" y="178"/>
                      <a:pt x="125" y="152"/>
                      <a:pt x="125" y="134"/>
                    </a:cubicBezTo>
                    <a:cubicBezTo>
                      <a:pt x="125" y="134"/>
                      <a:pt x="125" y="143"/>
                      <a:pt x="125" y="143"/>
                    </a:cubicBezTo>
                    <a:cubicBezTo>
                      <a:pt x="116" y="125"/>
                      <a:pt x="116" y="107"/>
                      <a:pt x="125" y="80"/>
                    </a:cubicBezTo>
                    <a:cubicBezTo>
                      <a:pt x="125" y="77"/>
                      <a:pt x="125" y="74"/>
                      <a:pt x="125" y="71"/>
                    </a:cubicBezTo>
                    <a:cubicBezTo>
                      <a:pt x="134" y="45"/>
                      <a:pt x="116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2"/>
              <p:cNvSpPr/>
              <p:nvPr/>
            </p:nvSpPr>
            <p:spPr>
              <a:xfrm>
                <a:off x="7587522" y="4009313"/>
                <a:ext cx="13681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8" extrusionOk="0">
                    <a:moveTo>
                      <a:pt x="54" y="1"/>
                    </a:moveTo>
                    <a:cubicBezTo>
                      <a:pt x="45" y="1"/>
                      <a:pt x="28" y="1"/>
                      <a:pt x="19" y="18"/>
                    </a:cubicBezTo>
                    <a:cubicBezTo>
                      <a:pt x="10" y="27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206"/>
                      <a:pt x="19" y="215"/>
                    </a:cubicBezTo>
                    <a:cubicBezTo>
                      <a:pt x="25" y="221"/>
                      <a:pt x="36" y="227"/>
                      <a:pt x="45" y="227"/>
                    </a:cubicBezTo>
                    <a:cubicBezTo>
                      <a:pt x="48" y="227"/>
                      <a:pt x="52" y="226"/>
                      <a:pt x="54" y="224"/>
                    </a:cubicBezTo>
                    <a:cubicBezTo>
                      <a:pt x="72" y="224"/>
                      <a:pt x="81" y="224"/>
                      <a:pt x="90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7"/>
                      <a:pt x="90" y="18"/>
                    </a:cubicBezTo>
                    <a:cubicBezTo>
                      <a:pt x="81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2"/>
              <p:cNvSpPr/>
              <p:nvPr/>
            </p:nvSpPr>
            <p:spPr>
              <a:xfrm>
                <a:off x="7489219" y="3998038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0"/>
                    </a:moveTo>
                    <a:cubicBezTo>
                      <a:pt x="36" y="0"/>
                      <a:pt x="27" y="0"/>
                      <a:pt x="10" y="9"/>
                    </a:cubicBezTo>
                    <a:cubicBezTo>
                      <a:pt x="1" y="27"/>
                      <a:pt x="1" y="36"/>
                      <a:pt x="1" y="54"/>
                    </a:cubicBezTo>
                    <a:lnTo>
                      <a:pt x="1" y="143"/>
                    </a:lnTo>
                    <a:cubicBezTo>
                      <a:pt x="1" y="152"/>
                      <a:pt x="1" y="170"/>
                      <a:pt x="10" y="179"/>
                    </a:cubicBezTo>
                    <a:cubicBezTo>
                      <a:pt x="18" y="188"/>
                      <a:pt x="36" y="197"/>
                      <a:pt x="54" y="197"/>
                    </a:cubicBezTo>
                    <a:cubicBezTo>
                      <a:pt x="63" y="197"/>
                      <a:pt x="81" y="188"/>
                      <a:pt x="90" y="179"/>
                    </a:cubicBezTo>
                    <a:cubicBezTo>
                      <a:pt x="99" y="170"/>
                      <a:pt x="108" y="161"/>
                      <a:pt x="108" y="143"/>
                    </a:cubicBezTo>
                    <a:lnTo>
                      <a:pt x="108" y="54"/>
                    </a:lnTo>
                    <a:cubicBezTo>
                      <a:pt x="108" y="36"/>
                      <a:pt x="99" y="27"/>
                      <a:pt x="90" y="9"/>
                    </a:cubicBezTo>
                    <a:cubicBezTo>
                      <a:pt x="81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2"/>
              <p:cNvSpPr/>
              <p:nvPr/>
            </p:nvSpPr>
            <p:spPr>
              <a:xfrm>
                <a:off x="7526589" y="3845518"/>
                <a:ext cx="13681" cy="3281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5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5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9" y="259"/>
                      <a:pt x="107" y="241"/>
                      <a:pt x="107" y="205"/>
                    </a:cubicBezTo>
                    <a:lnTo>
                      <a:pt x="107" y="54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2"/>
              <p:cNvSpPr/>
              <p:nvPr/>
            </p:nvSpPr>
            <p:spPr>
              <a:xfrm>
                <a:off x="7285773" y="3746835"/>
                <a:ext cx="2394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89" h="351" extrusionOk="0">
                    <a:moveTo>
                      <a:pt x="125" y="1"/>
                    </a:moveTo>
                    <a:cubicBezTo>
                      <a:pt x="99" y="1"/>
                      <a:pt x="80" y="17"/>
                      <a:pt x="72" y="39"/>
                    </a:cubicBezTo>
                    <a:cubicBezTo>
                      <a:pt x="54" y="119"/>
                      <a:pt x="28" y="199"/>
                      <a:pt x="10" y="279"/>
                    </a:cubicBezTo>
                    <a:cubicBezTo>
                      <a:pt x="1" y="306"/>
                      <a:pt x="19" y="342"/>
                      <a:pt x="45" y="351"/>
                    </a:cubicBezTo>
                    <a:cubicBezTo>
                      <a:pt x="81" y="351"/>
                      <a:pt x="108" y="342"/>
                      <a:pt x="117" y="306"/>
                    </a:cubicBezTo>
                    <a:cubicBezTo>
                      <a:pt x="135" y="226"/>
                      <a:pt x="152" y="146"/>
                      <a:pt x="179" y="65"/>
                    </a:cubicBezTo>
                    <a:cubicBezTo>
                      <a:pt x="188" y="39"/>
                      <a:pt x="170" y="12"/>
                      <a:pt x="144" y="3"/>
                    </a:cubicBezTo>
                    <a:cubicBezTo>
                      <a:pt x="137" y="1"/>
                      <a:pt x="131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2"/>
              <p:cNvSpPr/>
              <p:nvPr/>
            </p:nvSpPr>
            <p:spPr>
              <a:xfrm>
                <a:off x="7439561" y="3739235"/>
                <a:ext cx="18115" cy="3661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89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18" y="99"/>
                      <a:pt x="9" y="161"/>
                      <a:pt x="0" y="223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9" y="277"/>
                      <a:pt x="27" y="286"/>
                      <a:pt x="36" y="286"/>
                    </a:cubicBezTo>
                    <a:cubicBezTo>
                      <a:pt x="41" y="287"/>
                      <a:pt x="46" y="288"/>
                      <a:pt x="51" y="288"/>
                    </a:cubicBezTo>
                    <a:cubicBezTo>
                      <a:pt x="74" y="288"/>
                      <a:pt x="100" y="272"/>
                      <a:pt x="107" y="250"/>
                    </a:cubicBezTo>
                    <a:cubicBezTo>
                      <a:pt x="116" y="188"/>
                      <a:pt x="125" y="134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07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2"/>
              <p:cNvSpPr/>
              <p:nvPr/>
            </p:nvSpPr>
            <p:spPr>
              <a:xfrm>
                <a:off x="7360386" y="3716686"/>
                <a:ext cx="18242" cy="2939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32" extrusionOk="0">
                    <a:moveTo>
                      <a:pt x="99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0" y="125"/>
                      <a:pt x="1" y="161"/>
                    </a:cubicBezTo>
                    <a:cubicBezTo>
                      <a:pt x="1" y="178"/>
                      <a:pt x="1" y="187"/>
                      <a:pt x="10" y="205"/>
                    </a:cubicBezTo>
                    <a:cubicBezTo>
                      <a:pt x="18" y="214"/>
                      <a:pt x="27" y="223"/>
                      <a:pt x="45" y="232"/>
                    </a:cubicBezTo>
                    <a:cubicBezTo>
                      <a:pt x="54" y="232"/>
                      <a:pt x="72" y="232"/>
                      <a:pt x="81" y="223"/>
                    </a:cubicBezTo>
                    <a:cubicBezTo>
                      <a:pt x="99" y="214"/>
                      <a:pt x="108" y="205"/>
                      <a:pt x="108" y="187"/>
                    </a:cubicBezTo>
                    <a:cubicBezTo>
                      <a:pt x="117" y="152"/>
                      <a:pt x="126" y="107"/>
                      <a:pt x="134" y="71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6" y="18"/>
                      <a:pt x="117" y="9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2"/>
              <p:cNvSpPr/>
              <p:nvPr/>
            </p:nvSpPr>
            <p:spPr>
              <a:xfrm>
                <a:off x="7097148" y="3826263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57"/>
                      <a:pt x="27" y="384"/>
                      <a:pt x="54" y="384"/>
                    </a:cubicBezTo>
                    <a:cubicBezTo>
                      <a:pt x="89" y="384"/>
                      <a:pt x="107" y="357"/>
                      <a:pt x="107" y="330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2"/>
              <p:cNvSpPr/>
              <p:nvPr/>
            </p:nvSpPr>
            <p:spPr>
              <a:xfrm>
                <a:off x="7119697" y="4031862"/>
                <a:ext cx="1482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55"/>
                    </a:cubicBezTo>
                    <a:lnTo>
                      <a:pt x="0" y="295"/>
                    </a:lnTo>
                    <a:cubicBezTo>
                      <a:pt x="0" y="322"/>
                      <a:pt x="27" y="349"/>
                      <a:pt x="63" y="349"/>
                    </a:cubicBezTo>
                    <a:cubicBezTo>
                      <a:pt x="90" y="349"/>
                      <a:pt x="116" y="322"/>
                      <a:pt x="116" y="295"/>
                    </a:cubicBezTo>
                    <a:lnTo>
                      <a:pt x="116" y="55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2"/>
              <p:cNvSpPr/>
              <p:nvPr/>
            </p:nvSpPr>
            <p:spPr>
              <a:xfrm>
                <a:off x="7298187" y="4009060"/>
                <a:ext cx="22802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62" extrusionOk="0">
                    <a:moveTo>
                      <a:pt x="118" y="0"/>
                    </a:moveTo>
                    <a:cubicBezTo>
                      <a:pt x="104" y="0"/>
                      <a:pt x="90" y="7"/>
                      <a:pt x="81" y="20"/>
                    </a:cubicBezTo>
                    <a:cubicBezTo>
                      <a:pt x="37" y="65"/>
                      <a:pt x="1" y="136"/>
                      <a:pt x="1" y="208"/>
                    </a:cubicBezTo>
                    <a:cubicBezTo>
                      <a:pt x="1" y="235"/>
                      <a:pt x="28" y="261"/>
                      <a:pt x="54" y="261"/>
                    </a:cubicBezTo>
                    <a:cubicBezTo>
                      <a:pt x="90" y="261"/>
                      <a:pt x="117" y="235"/>
                      <a:pt x="117" y="208"/>
                    </a:cubicBezTo>
                    <a:cubicBezTo>
                      <a:pt x="117" y="202"/>
                      <a:pt x="117" y="196"/>
                      <a:pt x="117" y="190"/>
                    </a:cubicBezTo>
                    <a:cubicBezTo>
                      <a:pt x="117" y="172"/>
                      <a:pt x="117" y="154"/>
                      <a:pt x="126" y="136"/>
                    </a:cubicBezTo>
                    <a:cubicBezTo>
                      <a:pt x="126" y="145"/>
                      <a:pt x="126" y="145"/>
                      <a:pt x="126" y="145"/>
                    </a:cubicBezTo>
                    <a:cubicBezTo>
                      <a:pt x="135" y="136"/>
                      <a:pt x="144" y="119"/>
                      <a:pt x="153" y="101"/>
                    </a:cubicBezTo>
                    <a:lnTo>
                      <a:pt x="153" y="101"/>
                    </a:lnTo>
                    <a:cubicBezTo>
                      <a:pt x="155" y="98"/>
                      <a:pt x="158" y="95"/>
                      <a:pt x="162" y="92"/>
                    </a:cubicBezTo>
                    <a:cubicBezTo>
                      <a:pt x="179" y="74"/>
                      <a:pt x="179" y="38"/>
                      <a:pt x="162" y="20"/>
                    </a:cubicBezTo>
                    <a:cubicBezTo>
                      <a:pt x="148" y="7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2"/>
              <p:cNvSpPr/>
              <p:nvPr/>
            </p:nvSpPr>
            <p:spPr>
              <a:xfrm>
                <a:off x="7469964" y="4039589"/>
                <a:ext cx="1824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51" extrusionOk="0">
                    <a:moveTo>
                      <a:pt x="84" y="0"/>
                    </a:moveTo>
                    <a:cubicBezTo>
                      <a:pt x="61" y="0"/>
                      <a:pt x="37" y="16"/>
                      <a:pt x="37" y="38"/>
                    </a:cubicBezTo>
                    <a:lnTo>
                      <a:pt x="1" y="279"/>
                    </a:lnTo>
                    <a:cubicBezTo>
                      <a:pt x="1" y="297"/>
                      <a:pt x="1" y="306"/>
                      <a:pt x="1" y="324"/>
                    </a:cubicBezTo>
                    <a:cubicBezTo>
                      <a:pt x="10" y="333"/>
                      <a:pt x="28" y="341"/>
                      <a:pt x="37" y="350"/>
                    </a:cubicBezTo>
                    <a:cubicBezTo>
                      <a:pt x="63" y="350"/>
                      <a:pt x="99" y="341"/>
                      <a:pt x="108" y="306"/>
                    </a:cubicBezTo>
                    <a:cubicBezTo>
                      <a:pt x="117" y="225"/>
                      <a:pt x="126" y="145"/>
                      <a:pt x="135" y="65"/>
                    </a:cubicBezTo>
                    <a:cubicBezTo>
                      <a:pt x="144" y="56"/>
                      <a:pt x="144" y="38"/>
                      <a:pt x="135" y="29"/>
                    </a:cubicBezTo>
                    <a:cubicBezTo>
                      <a:pt x="126" y="11"/>
                      <a:pt x="117" y="2"/>
                      <a:pt x="99" y="2"/>
                    </a:cubicBezTo>
                    <a:cubicBezTo>
                      <a:pt x="94" y="1"/>
                      <a:pt x="89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2"/>
              <p:cNvSpPr/>
              <p:nvPr/>
            </p:nvSpPr>
            <p:spPr>
              <a:xfrm>
                <a:off x="7428160" y="4157400"/>
                <a:ext cx="136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11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8" y="411"/>
                      <a:pt x="54" y="411"/>
                    </a:cubicBezTo>
                    <a:cubicBezTo>
                      <a:pt x="81" y="411"/>
                      <a:pt x="108" y="384"/>
                      <a:pt x="108" y="357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2"/>
              <p:cNvSpPr/>
              <p:nvPr/>
            </p:nvSpPr>
            <p:spPr>
              <a:xfrm>
                <a:off x="7386356" y="4248735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3" y="0"/>
                    </a:moveTo>
                    <a:cubicBezTo>
                      <a:pt x="60" y="0"/>
                      <a:pt x="57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28" y="350"/>
                      <a:pt x="54" y="350"/>
                    </a:cubicBezTo>
                    <a:cubicBezTo>
                      <a:pt x="81" y="350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31"/>
                      <a:pt x="8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2"/>
              <p:cNvSpPr/>
              <p:nvPr/>
            </p:nvSpPr>
            <p:spPr>
              <a:xfrm>
                <a:off x="7838472" y="3906197"/>
                <a:ext cx="2267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3"/>
                    </a:cubicBezTo>
                    <a:cubicBezTo>
                      <a:pt x="18" y="12"/>
                      <a:pt x="0" y="38"/>
                      <a:pt x="9" y="74"/>
                    </a:cubicBezTo>
                    <a:cubicBezTo>
                      <a:pt x="27" y="137"/>
                      <a:pt x="45" y="208"/>
                      <a:pt x="63" y="279"/>
                    </a:cubicBezTo>
                    <a:cubicBezTo>
                      <a:pt x="70" y="300"/>
                      <a:pt x="87" y="321"/>
                      <a:pt x="107" y="321"/>
                    </a:cubicBezTo>
                    <a:cubicBezTo>
                      <a:pt x="113" y="321"/>
                      <a:pt x="119" y="319"/>
                      <a:pt x="125" y="315"/>
                    </a:cubicBezTo>
                    <a:cubicBezTo>
                      <a:pt x="161" y="306"/>
                      <a:pt x="179" y="279"/>
                      <a:pt x="170" y="253"/>
                    </a:cubicBezTo>
                    <a:cubicBezTo>
                      <a:pt x="152" y="181"/>
                      <a:pt x="134" y="110"/>
                      <a:pt x="116" y="38"/>
                    </a:cubicBezTo>
                    <a:cubicBezTo>
                      <a:pt x="109" y="16"/>
                      <a:pt x="83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3" name="Google Shape;1513;p32"/>
            <p:cNvSpPr/>
            <p:nvPr/>
          </p:nvSpPr>
          <p:spPr>
            <a:xfrm>
              <a:off x="7298187" y="2699965"/>
              <a:ext cx="854583" cy="607937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4" name="Google Shape;1514;p32"/>
          <p:cNvGrpSpPr/>
          <p:nvPr/>
        </p:nvGrpSpPr>
        <p:grpSpPr>
          <a:xfrm>
            <a:off x="5605775" y="427043"/>
            <a:ext cx="4077234" cy="3228141"/>
            <a:chOff x="4214758" y="320282"/>
            <a:chExt cx="3065509" cy="2421106"/>
          </a:xfrm>
        </p:grpSpPr>
        <p:grpSp>
          <p:nvGrpSpPr>
            <p:cNvPr id="1515" name="Google Shape;1515;p32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516" name="Google Shape;1516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8" name="Google Shape;1528;p32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529" name="Google Shape;1529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1" name="Google Shape;1541;p32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542" name="Google Shape;1542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3" name="TextBox 372"/>
          <p:cNvSpPr txBox="1"/>
          <p:nvPr/>
        </p:nvSpPr>
        <p:spPr>
          <a:xfrm>
            <a:off x="1403275" y="2118805"/>
            <a:ext cx="2898069" cy="553782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rPr>
              <a:t>1</a:t>
            </a:r>
          </a:p>
        </p:txBody>
      </p:sp>
      <p:sp>
        <p:nvSpPr>
          <p:cNvPr id="374" name="TextBox 373"/>
          <p:cNvSpPr txBox="1"/>
          <p:nvPr/>
        </p:nvSpPr>
        <p:spPr>
          <a:xfrm>
            <a:off x="92651" y="2743200"/>
            <a:ext cx="5412316" cy="80000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292457" y="3664817"/>
            <a:ext cx="5184559" cy="83098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Viết: Chữ hoa 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Q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4118694" y="5019933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S/</a:t>
            </a: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28564" y="968649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EBEC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452938" y="76200"/>
            <a:ext cx="77089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Q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737519" y="10744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1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96482" y="4042882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536498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296249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4216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87117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72154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8521" y="223669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8521" y="277752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521" y="335153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620" y="3884903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3389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1430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997576" y="1323110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27765" y="1707028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Q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0917" y="352144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0917" y="296249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0917" y="2410968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0917" y="185198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17" y="12964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837" y="461982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5267" y="461982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83907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725787" y="1324135"/>
            <a:ext cx="1950339" cy="269418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Double Brace 34"/>
          <p:cNvSpPr/>
          <p:nvPr/>
        </p:nvSpPr>
        <p:spPr>
          <a:xfrm rot="5400000">
            <a:off x="5443252" y="3511442"/>
            <a:ext cx="2011680" cy="275856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79328" y="4619824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" name="Rectangle 219"/>
          <p:cNvSpPr/>
          <p:nvPr/>
        </p:nvSpPr>
        <p:spPr>
          <a:xfrm>
            <a:off x="6729869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EBECF3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282412" y="4627155"/>
            <a:ext cx="545962" cy="548640"/>
            <a:chOff x="7282412" y="4627155"/>
            <a:chExt cx="545962" cy="548640"/>
          </a:xfrm>
        </p:grpSpPr>
        <p:sp>
          <p:nvSpPr>
            <p:cNvPr id="221" name="Rectangle 220"/>
            <p:cNvSpPr/>
            <p:nvPr/>
          </p:nvSpPr>
          <p:spPr>
            <a:xfrm>
              <a:off x="7282412" y="4627155"/>
              <a:ext cx="545962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27" name="Straight Connector 26"/>
            <p:cNvCxnSpPr>
              <a:stCxn id="221" idx="0"/>
              <a:endCxn id="221" idx="2"/>
            </p:cNvCxnSpPr>
            <p:nvPr/>
          </p:nvCxnSpPr>
          <p:spPr>
            <a:xfrm>
              <a:off x="7555393" y="4627155"/>
              <a:ext cx="0" cy="548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7" grpId="0" animBg="1"/>
      <p:bldP spid="2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14142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EBEC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70649" y="2849380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Q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70642" y="298891"/>
            <a:ext cx="7708900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Q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966119" y="38199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1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71571" y="515912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35272" y="2400049"/>
            <a:ext cx="548640" cy="562381"/>
            <a:chOff x="7328483" y="5506752"/>
            <a:chExt cx="548640" cy="562381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548640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0675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5634602" y="5159122"/>
            <a:ext cx="551227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grpSp>
        <p:nvGrpSpPr>
          <p:cNvPr id="15" name="Google Shape;2101;p42"/>
          <p:cNvGrpSpPr/>
          <p:nvPr/>
        </p:nvGrpSpPr>
        <p:grpSpPr>
          <a:xfrm>
            <a:off x="396586" y="2218725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79196" y="5154326"/>
            <a:ext cx="545962" cy="558233"/>
            <a:chOff x="7282412" y="4617562"/>
            <a:chExt cx="545962" cy="558233"/>
          </a:xfrm>
        </p:grpSpPr>
        <p:sp>
          <p:nvSpPr>
            <p:cNvPr id="105" name="Rectangle 104"/>
            <p:cNvSpPr/>
            <p:nvPr/>
          </p:nvSpPr>
          <p:spPr>
            <a:xfrm>
              <a:off x="7282412" y="4627155"/>
              <a:ext cx="545962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EBECF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7412518" y="4627155"/>
              <a:ext cx="0" cy="548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7555393" y="4617562"/>
              <a:ext cx="0" cy="548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7696925" y="4627155"/>
              <a:ext cx="0" cy="548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7;p69"/>
          <p:cNvSpPr/>
          <p:nvPr/>
        </p:nvSpPr>
        <p:spPr>
          <a:xfrm>
            <a:off x="137319" y="7620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2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127919" y="61452"/>
            <a:ext cx="9699625" cy="1143000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Q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4" name="HƯỚNG DẪN VIẾT CHỮ HOA Q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647EEAAA-489B-4A3C-9FD8-EE809E03B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1C17890E-EDC5-40DA-9E4A-0D0A19A8675C}"/>
              </a:ext>
            </a:extLst>
          </p:cNvPr>
          <p:cNvSpPr/>
          <p:nvPr/>
        </p:nvSpPr>
        <p:spPr>
          <a:xfrm>
            <a:off x="274638" y="7620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2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DB83599-4AE1-4B10-80D0-5B3E4D8BB860}"/>
              </a:ext>
            </a:extLst>
          </p:cNvPr>
          <p:cNvSpPr txBox="1">
            <a:spLocks/>
          </p:cNvSpPr>
          <p:nvPr/>
        </p:nvSpPr>
        <p:spPr>
          <a:xfrm>
            <a:off x="1278020" y="0"/>
            <a:ext cx="9699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Q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74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919" y="5204346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Trang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19" y="670080"/>
            <a:ext cx="6550440" cy="3978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9990C-0A75-4536-9D64-6D7D117F3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609600"/>
            <a:ext cx="3733800" cy="52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1" y="1823580"/>
            <a:ext cx="12161837" cy="29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585119" y="200632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628810" y="26007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3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17529" y="181455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6122" y="321393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62348" y="321393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771559" y="2974392"/>
            <a:ext cx="10390279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Q</a:t>
            </a: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Μ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4H" panose="020B06030503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ɐ</a:t>
            </a: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hư</a:t>
            </a: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Ω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g em có đŬg lúa xa</a:t>
            </a: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ζ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2514" y="319960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91869" y="3202805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886814" y="3831860"/>
            <a:ext cx="53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1222178" y="3179146"/>
            <a:ext cx="228600" cy="479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66527" y="321393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4957" y="319654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9781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54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54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endParaRPr lang="en-US" sz="8000" b="1" i="1">
              <a:solidFill>
                <a:srgbClr val="FF5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26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anh ngát đồng lúa | Xanh ngát ruộng xanh Xanh màu ước mơ Em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77373"/>
            <a:ext cx="5486401" cy="630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cấp 4 với thiết kế đẹp lãng mạn giữa cánh đồng lúa xanh tươi ở ngoại 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19" y="277372"/>
            <a:ext cx="6248447" cy="630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19" y="526387"/>
            <a:ext cx="5289817" cy="5165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6719" y="5943600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Trang 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075553" y="3505200"/>
            <a:ext cx="5048251" cy="20098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EBEC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8C9DA-FD4D-4D8A-8A2F-8C844AA3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19" y="652359"/>
            <a:ext cx="3733800" cy="52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1796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3345" y="541553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1519" y="518160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S/11</a:t>
            </a:r>
          </a:p>
        </p:txBody>
      </p:sp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345028" y="2209800"/>
            <a:ext cx="8181353" cy="3810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b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endParaRPr lang="vi-VN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9864" y="1828800"/>
            <a:ext cx="8431683" cy="25159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nghe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3;p36"/>
          <p:cNvSpPr txBox="1">
            <a:spLocks/>
          </p:cNvSpPr>
          <p:nvPr/>
        </p:nvSpPr>
        <p:spPr>
          <a:xfrm>
            <a:off x="206891" y="4426855"/>
            <a:ext cx="2760024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xuân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5" name="Google Shape;1333;p36"/>
          <p:cNvSpPr txBox="1">
            <a:spLocks/>
          </p:cNvSpPr>
          <p:nvPr/>
        </p:nvSpPr>
        <p:spPr>
          <a:xfrm>
            <a:off x="0" y="-69108"/>
            <a:ext cx="11864209" cy="72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Lato"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dung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.</a:t>
            </a:r>
          </a:p>
        </p:txBody>
      </p:sp>
      <p:sp>
        <p:nvSpPr>
          <p:cNvPr id="6" name="Google Shape;1333;p36"/>
          <p:cNvSpPr txBox="1">
            <a:spLocks/>
          </p:cNvSpPr>
          <p:nvPr/>
        </p:nvSpPr>
        <p:spPr>
          <a:xfrm>
            <a:off x="2728119" y="542625"/>
            <a:ext cx="5865398" cy="56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Lato"/>
            </a:endParaRPr>
          </a:p>
        </p:txBody>
      </p:sp>
      <p:sp>
        <p:nvSpPr>
          <p:cNvPr id="8" name="Google Shape;1333;p36"/>
          <p:cNvSpPr txBox="1">
            <a:spLocks/>
          </p:cNvSpPr>
          <p:nvPr/>
        </p:nvSpPr>
        <p:spPr>
          <a:xfrm>
            <a:off x="3034479" y="4417726"/>
            <a:ext cx="2981464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Theo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Xuân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vườn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hạ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như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9" name="Google Shape;1333;p36"/>
          <p:cNvSpPr txBox="1">
            <a:spLocks/>
          </p:cNvSpPr>
          <p:nvPr/>
        </p:nvSpPr>
        <p:spPr>
          <a:xfrm>
            <a:off x="6168029" y="4426855"/>
            <a:ext cx="28688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hạ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10" name="Google Shape;1333;p36"/>
          <p:cNvSpPr txBox="1">
            <a:spLocks/>
          </p:cNvSpPr>
          <p:nvPr/>
        </p:nvSpPr>
        <p:spPr>
          <a:xfrm>
            <a:off x="9193984" y="4426855"/>
            <a:ext cx="2868898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thủ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thỉ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điều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DA133-7AA9-4872-AAF3-77A10EACE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38"/>
          <a:stretch/>
        </p:blipFill>
        <p:spPr>
          <a:xfrm>
            <a:off x="213112" y="1432047"/>
            <a:ext cx="2760024" cy="295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4A857A-03A7-4F86-BCD5-1DE405318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62"/>
          <a:stretch/>
        </p:blipFill>
        <p:spPr>
          <a:xfrm>
            <a:off x="3147044" y="1432046"/>
            <a:ext cx="2834920" cy="2950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955C1-406E-47C5-A7EB-0CA3B627B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64"/>
          <a:stretch/>
        </p:blipFill>
        <p:spPr>
          <a:xfrm>
            <a:off x="6168030" y="1417017"/>
            <a:ext cx="2868899" cy="2965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64F070-409B-4BEB-9F56-1CD036EEA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36"/>
          <a:stretch/>
        </p:blipFill>
        <p:spPr>
          <a:xfrm>
            <a:off x="9210837" y="1432047"/>
            <a:ext cx="2868899" cy="2950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CD0324-B349-4E41-9504-E88C77BD5095}"/>
              </a:ext>
            </a:extLst>
          </p:cNvPr>
          <p:cNvCxnSpPr/>
          <p:nvPr/>
        </p:nvCxnSpPr>
        <p:spPr>
          <a:xfrm>
            <a:off x="201728" y="1417017"/>
            <a:ext cx="118692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D39EB8-7256-4357-BE9B-63F3AA55364C}"/>
              </a:ext>
            </a:extLst>
          </p:cNvPr>
          <p:cNvCxnSpPr/>
          <p:nvPr/>
        </p:nvCxnSpPr>
        <p:spPr>
          <a:xfrm>
            <a:off x="191100" y="4382660"/>
            <a:ext cx="1190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3;p36">
            <a:extLst>
              <a:ext uri="{FF2B5EF4-FFF2-40B4-BE49-F238E27FC236}">
                <a16:creationId xmlns:a16="http://schemas.microsoft.com/office/drawing/2014/main" id="{1E022C27-6555-478A-B97F-B7E84A2F77E8}"/>
              </a:ext>
            </a:extLst>
          </p:cNvPr>
          <p:cNvSpPr txBox="1">
            <a:spLocks/>
          </p:cNvSpPr>
          <p:nvPr/>
        </p:nvSpPr>
        <p:spPr>
          <a:xfrm>
            <a:off x="206891" y="4426855"/>
            <a:ext cx="2760024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xuân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F9A6E25D-F54F-4CA3-8103-DF8D77C699C5}"/>
              </a:ext>
            </a:extLst>
          </p:cNvPr>
          <p:cNvSpPr txBox="1">
            <a:spLocks/>
          </p:cNvSpPr>
          <p:nvPr/>
        </p:nvSpPr>
        <p:spPr>
          <a:xfrm>
            <a:off x="0" y="-69108"/>
            <a:ext cx="11864209" cy="72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Lato"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.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FA0D9DFE-9ED7-4C4E-8788-941C2AB0D819}"/>
              </a:ext>
            </a:extLst>
          </p:cNvPr>
          <p:cNvSpPr txBox="1">
            <a:spLocks/>
          </p:cNvSpPr>
          <p:nvPr/>
        </p:nvSpPr>
        <p:spPr>
          <a:xfrm>
            <a:off x="2999405" y="541023"/>
            <a:ext cx="5865398" cy="56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bốn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Lato"/>
            </a:endParaRPr>
          </a:p>
        </p:txBody>
      </p:sp>
      <p:sp>
        <p:nvSpPr>
          <p:cNvPr id="7" name="Google Shape;1333;p36">
            <a:extLst>
              <a:ext uri="{FF2B5EF4-FFF2-40B4-BE49-F238E27FC236}">
                <a16:creationId xmlns:a16="http://schemas.microsoft.com/office/drawing/2014/main" id="{AFA16E0F-42B9-4637-9D56-67B1E133F119}"/>
              </a:ext>
            </a:extLst>
          </p:cNvPr>
          <p:cNvSpPr txBox="1">
            <a:spLocks/>
          </p:cNvSpPr>
          <p:nvPr/>
        </p:nvSpPr>
        <p:spPr>
          <a:xfrm>
            <a:off x="3034479" y="4417726"/>
            <a:ext cx="2981464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Theo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Xuân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vườn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cây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hạ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như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243F5C00-E0B2-4B16-9DA3-10869DC2D7F1}"/>
              </a:ext>
            </a:extLst>
          </p:cNvPr>
          <p:cNvSpPr txBox="1">
            <a:spLocks/>
          </p:cNvSpPr>
          <p:nvPr/>
        </p:nvSpPr>
        <p:spPr>
          <a:xfrm>
            <a:off x="6168029" y="4426855"/>
            <a:ext cx="28688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hạ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32342E2D-5CFF-405C-89A5-3C74758AE564}"/>
              </a:ext>
            </a:extLst>
          </p:cNvPr>
          <p:cNvSpPr txBox="1">
            <a:spLocks/>
          </p:cNvSpPr>
          <p:nvPr/>
        </p:nvSpPr>
        <p:spPr>
          <a:xfrm>
            <a:off x="9193984" y="4426855"/>
            <a:ext cx="2868898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D"/>
              </a:buClr>
              <a:buSzPts val="1600"/>
              <a:buFont typeface="La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thủ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thỉ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nàng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tiên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mùa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điều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Lato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B284BC-4394-43F9-BE66-91CD92350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38"/>
          <a:stretch/>
        </p:blipFill>
        <p:spPr>
          <a:xfrm>
            <a:off x="213112" y="1432047"/>
            <a:ext cx="2760024" cy="295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745D8-8691-48D9-8CAA-69CEC0994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62"/>
          <a:stretch/>
        </p:blipFill>
        <p:spPr>
          <a:xfrm>
            <a:off x="3147044" y="1432046"/>
            <a:ext cx="2834920" cy="295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FEC6CB-1BAB-473A-AF4A-D5813D295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464"/>
          <a:stretch/>
        </p:blipFill>
        <p:spPr>
          <a:xfrm>
            <a:off x="6168030" y="1417017"/>
            <a:ext cx="2868899" cy="296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55A400-E4B6-4227-B534-3D99E8308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36"/>
          <a:stretch/>
        </p:blipFill>
        <p:spPr>
          <a:xfrm>
            <a:off x="9210837" y="1432047"/>
            <a:ext cx="2868899" cy="29506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51117E-6DF0-4179-9A81-C9A700BCFFD5}"/>
              </a:ext>
            </a:extLst>
          </p:cNvPr>
          <p:cNvCxnSpPr/>
          <p:nvPr/>
        </p:nvCxnSpPr>
        <p:spPr>
          <a:xfrm>
            <a:off x="201728" y="1417017"/>
            <a:ext cx="118692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C166D0-21EA-43E2-89FF-D98F71EAE096}"/>
              </a:ext>
            </a:extLst>
          </p:cNvPr>
          <p:cNvCxnSpPr/>
          <p:nvPr/>
        </p:nvCxnSpPr>
        <p:spPr>
          <a:xfrm>
            <a:off x="191100" y="4382660"/>
            <a:ext cx="1190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ể chuyện lớp 2 -Chuyện bốn mùa- ( Tuần 19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507A2135-7C66-44B8-ABD9-FEC09E849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99" end="76711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3967" y="5791198"/>
            <a:ext cx="1110573" cy="1110573"/>
          </a:xfrm>
          <a:prstGeom prst="rect">
            <a:avLst/>
          </a:prstGeom>
        </p:spPr>
      </p:pic>
      <p:pic>
        <p:nvPicPr>
          <p:cNvPr id="17" name="Kể chuyện lớp 2 -Chuyện bốn mùa- ( Tuần 19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6E34DE62-CEE2-4466-80A5-3319C57CD4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00" end="63768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319" y="5791199"/>
            <a:ext cx="1110573" cy="1110573"/>
          </a:xfrm>
          <a:prstGeom prst="rect">
            <a:avLst/>
          </a:prstGeom>
        </p:spPr>
      </p:pic>
      <p:pic>
        <p:nvPicPr>
          <p:cNvPr id="18" name="Kể chuyện lớp 2 -Chuyện bốn mùa- ( Tuần 19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6BE88CF1-CA8F-4742-A21B-F72A0800C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06" end="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8119" y="5791199"/>
            <a:ext cx="1110573" cy="1110573"/>
          </a:xfrm>
          <a:prstGeom prst="rect">
            <a:avLst/>
          </a:prstGeom>
        </p:spPr>
      </p:pic>
      <p:pic>
        <p:nvPicPr>
          <p:cNvPr id="19" name="Kể chuyện lớp 2 -Chuyện bốn mùa- ( Tuần 19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9C53FD97-0AC1-4AF5-B70E-61089A84C6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79" end="87602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616" y="5791200"/>
            <a:ext cx="1110573" cy="11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6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3" y="0"/>
            <a:ext cx="551338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3771285" y="970424"/>
            <a:ext cx="4855159" cy="745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-US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 dung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251619" y="2934056"/>
            <a:ext cx="11658600" cy="1671138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just"/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3600" dirty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4374990" y="2413669"/>
            <a:ext cx="3647753" cy="745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119" y="2415294"/>
            <a:ext cx="8229600" cy="10137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5202019"/>
            <a:ext cx="8229600" cy="103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5681" y="3788065"/>
            <a:ext cx="8229600" cy="10104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Mùa thu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6981" y="381000"/>
            <a:ext cx="9957816" cy="12309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giúp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278" y="2698852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4025595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5399238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2441" y="4538737"/>
            <a:ext cx="11034793" cy="10137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Bốn mùa xuân, hạ, thu, đông mỗi mùa một vẻ đẹp riêng, đều có ích cho cuộc sống.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441" y="3161782"/>
            <a:ext cx="11034793" cy="103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Mùa xuân là mùa đẹp nhất trong năm. Mọi người chỉ nên yêu thích mùa xuân.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458" y="1097597"/>
            <a:ext cx="11298264" cy="11077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986" y="4682402"/>
            <a:ext cx="633852" cy="65916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982" y="335232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25" y="18799"/>
            <a:ext cx="12136161" cy="120032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6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Chú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chú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6719" y="6231109"/>
            <a:ext cx="608092" cy="608092"/>
          </a:xfrm>
          <a:prstGeom prst="rect">
            <a:avLst/>
          </a:prstGeom>
        </p:spPr>
      </p:pic>
      <p:pic>
        <p:nvPicPr>
          <p:cNvPr id="7" name="Picture 5" descr="C:\Users\ADMIN\Desktop\Tai nguyen thiet ke tro choi\Bảng gỗ\choi.png">
            <a:hlinkClick r:id="rId6" action="ppaction://hlinksldjump"/>
            <a:extLst>
              <a:ext uri="{FF2B5EF4-FFF2-40B4-BE49-F238E27FC236}">
                <a16:creationId xmlns:a16="http://schemas.microsoft.com/office/drawing/2014/main" id="{56AAAA83-EA56-45B7-BEBB-9218AC12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522" y="6038671"/>
            <a:ext cx="1924486" cy="81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 numSld="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319" y="2057400"/>
            <a:ext cx="8154809" cy="1696000"/>
          </a:xfrm>
        </p:spPr>
        <p:txBody>
          <a:bodyPr/>
          <a:lstStyle/>
          <a:p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83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479" y="4195168"/>
            <a:ext cx="1691071" cy="16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373726" y="3452366"/>
            <a:ext cx="2905595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690404"/>
            <a:ext cx="1969014" cy="4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640" y="3452366"/>
            <a:ext cx="3020866" cy="340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19" y="685800"/>
            <a:ext cx="10802971" cy="13637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2624520" y="2286000"/>
            <a:ext cx="6781799" cy="745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8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8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1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2483" y="160506"/>
            <a:ext cx="6004907" cy="2558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9875" y="3556026"/>
            <a:ext cx="3085332" cy="583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 x 2 =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5762" y="3559049"/>
            <a:ext cx="2998704" cy="583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 x 5 = 10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09634" y="4860837"/>
            <a:ext cx="2197424" cy="1923100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-423209" y="1725612"/>
            <a:ext cx="4388999" cy="5390679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61754" y="1987681"/>
            <a:ext cx="4276084" cy="4299326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9872" y="224714"/>
            <a:ext cx="608092" cy="608092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9688" y="1174279"/>
            <a:ext cx="608092" cy="608092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6068" y="2286231"/>
            <a:ext cx="608092" cy="608092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3504303"/>
            <a:ext cx="608092" cy="60809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89E5E951-E2E4-4BCD-AF60-853BEF28EF0A}"/>
              </a:ext>
            </a:extLst>
          </p:cNvPr>
          <p:cNvSpPr txBox="1"/>
          <p:nvPr/>
        </p:nvSpPr>
        <p:spPr>
          <a:xfrm>
            <a:off x="3289743" y="401003"/>
            <a:ext cx="5168781" cy="39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1995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1995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995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lang="en-US" sz="1995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995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1995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995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lang="en-US" sz="1995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995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sz="1995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92" name="Group 247">
            <a:extLst>
              <a:ext uri="{FF2B5EF4-FFF2-40B4-BE49-F238E27FC236}">
                <a16:creationId xmlns:a16="http://schemas.microsoft.com/office/drawing/2014/main" id="{48A3FFDB-A374-4A5B-B70B-8F8C78AD6C30}"/>
              </a:ext>
            </a:extLst>
          </p:cNvPr>
          <p:cNvGrpSpPr>
            <a:grpSpLocks/>
          </p:cNvGrpSpPr>
          <p:nvPr/>
        </p:nvGrpSpPr>
        <p:grpSpPr bwMode="auto">
          <a:xfrm>
            <a:off x="4086030" y="903971"/>
            <a:ext cx="1452096" cy="1456851"/>
            <a:chOff x="1233" y="1225"/>
            <a:chExt cx="1887" cy="2039"/>
          </a:xfrm>
        </p:grpSpPr>
        <p:grpSp>
          <p:nvGrpSpPr>
            <p:cNvPr id="93" name="Group 248">
              <a:extLst>
                <a:ext uri="{FF2B5EF4-FFF2-40B4-BE49-F238E27FC236}">
                  <a16:creationId xmlns:a16="http://schemas.microsoft.com/office/drawing/2014/main" id="{2A238F11-9312-4EB9-88B0-1EABBFBB6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1225"/>
              <a:ext cx="495" cy="1429"/>
              <a:chOff x="144" y="960"/>
              <a:chExt cx="720" cy="3095"/>
            </a:xfrm>
          </p:grpSpPr>
          <p:sp>
            <p:nvSpPr>
              <p:cNvPr id="162" name="AutoShape 249">
                <a:extLst>
                  <a:ext uri="{FF2B5EF4-FFF2-40B4-BE49-F238E27FC236}">
                    <a16:creationId xmlns:a16="http://schemas.microsoft.com/office/drawing/2014/main" id="{BC835CA7-6146-46E1-BF5E-061F92F5B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89437" flipH="1">
                <a:off x="274" y="2263"/>
                <a:ext cx="800" cy="149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3" name="AutoShape 250">
                <a:extLst>
                  <a:ext uri="{FF2B5EF4-FFF2-40B4-BE49-F238E27FC236}">
                    <a16:creationId xmlns:a16="http://schemas.microsoft.com/office/drawing/2014/main" id="{22D68B0D-A2E3-4D66-A2BF-3DADC4749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" y="1575"/>
                <a:ext cx="96" cy="170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64" name="Group 251">
                <a:extLst>
                  <a:ext uri="{FF2B5EF4-FFF2-40B4-BE49-F238E27FC236}">
                    <a16:creationId xmlns:a16="http://schemas.microsoft.com/office/drawing/2014/main" id="{93E9FA30-D213-43FF-945E-9016204504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47505">
                <a:off x="240" y="960"/>
                <a:ext cx="415" cy="657"/>
                <a:chOff x="1488" y="816"/>
                <a:chExt cx="1104" cy="1824"/>
              </a:xfrm>
            </p:grpSpPr>
            <p:sp>
              <p:nvSpPr>
                <p:cNvPr id="173" name="Oval 252">
                  <a:extLst>
                    <a:ext uri="{FF2B5EF4-FFF2-40B4-BE49-F238E27FC236}">
                      <a16:creationId xmlns:a16="http://schemas.microsoft.com/office/drawing/2014/main" id="{DA3B47A9-A869-4867-B866-9B2791DB5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AutoShape 253">
                  <a:extLst>
                    <a:ext uri="{FF2B5EF4-FFF2-40B4-BE49-F238E27FC236}">
                      <a16:creationId xmlns:a16="http://schemas.microsoft.com/office/drawing/2014/main" id="{A88B0FD5-1436-4FE0-8055-48B9110E5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AutoShape 254">
                  <a:extLst>
                    <a:ext uri="{FF2B5EF4-FFF2-40B4-BE49-F238E27FC236}">
                      <a16:creationId xmlns:a16="http://schemas.microsoft.com/office/drawing/2014/main" id="{DA901021-86FD-47C1-BED2-9FC47322E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AutoShape 255">
                  <a:extLst>
                    <a:ext uri="{FF2B5EF4-FFF2-40B4-BE49-F238E27FC236}">
                      <a16:creationId xmlns:a16="http://schemas.microsoft.com/office/drawing/2014/main" id="{9664BF4C-14EF-4C3D-9DF2-62DF9215D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56">
                  <a:extLst>
                    <a:ext uri="{FF2B5EF4-FFF2-40B4-BE49-F238E27FC236}">
                      <a16:creationId xmlns:a16="http://schemas.microsoft.com/office/drawing/2014/main" id="{DBE3A0B4-8559-4107-B658-1BBEA8742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5" name="Freeform 257">
                <a:extLst>
                  <a:ext uri="{FF2B5EF4-FFF2-40B4-BE49-F238E27FC236}">
                    <a16:creationId xmlns:a16="http://schemas.microsoft.com/office/drawing/2014/main" id="{9FFE44D7-B0B8-4A9B-A5CA-10357DBC9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1623"/>
                <a:ext cx="720" cy="966"/>
              </a:xfrm>
              <a:custGeom>
                <a:avLst/>
                <a:gdLst>
                  <a:gd name="T0" fmla="*/ 8 w 1611"/>
                  <a:gd name="T1" fmla="*/ 0 h 1979"/>
                  <a:gd name="T2" fmla="*/ 10 w 1611"/>
                  <a:gd name="T3" fmla="*/ 1 h 1979"/>
                  <a:gd name="T4" fmla="*/ 11 w 1611"/>
                  <a:gd name="T5" fmla="*/ 2 h 1979"/>
                  <a:gd name="T6" fmla="*/ 12 w 1611"/>
                  <a:gd name="T7" fmla="*/ 2 h 1979"/>
                  <a:gd name="T8" fmla="*/ 14 w 1611"/>
                  <a:gd name="T9" fmla="*/ 3 h 1979"/>
                  <a:gd name="T10" fmla="*/ 15 w 1611"/>
                  <a:gd name="T11" fmla="*/ 8 h 1979"/>
                  <a:gd name="T12" fmla="*/ 15 w 1611"/>
                  <a:gd name="T13" fmla="*/ 7 h 1979"/>
                  <a:gd name="T14" fmla="*/ 16 w 1611"/>
                  <a:gd name="T15" fmla="*/ 6 h 1979"/>
                  <a:gd name="T16" fmla="*/ 17 w 1611"/>
                  <a:gd name="T17" fmla="*/ 3 h 1979"/>
                  <a:gd name="T18" fmla="*/ 28 w 1611"/>
                  <a:gd name="T19" fmla="*/ 5 h 1979"/>
                  <a:gd name="T20" fmla="*/ 28 w 1611"/>
                  <a:gd name="T21" fmla="*/ 19 h 1979"/>
                  <a:gd name="T22" fmla="*/ 29 w 1611"/>
                  <a:gd name="T23" fmla="*/ 19 h 1979"/>
                  <a:gd name="T24" fmla="*/ 29 w 1611"/>
                  <a:gd name="T25" fmla="*/ 21 h 1979"/>
                  <a:gd name="T26" fmla="*/ 26 w 1611"/>
                  <a:gd name="T27" fmla="*/ 22 h 1979"/>
                  <a:gd name="T28" fmla="*/ 25 w 1611"/>
                  <a:gd name="T29" fmla="*/ 22 h 1979"/>
                  <a:gd name="T30" fmla="*/ 25 w 1611"/>
                  <a:gd name="T31" fmla="*/ 21 h 1979"/>
                  <a:gd name="T32" fmla="*/ 24 w 1611"/>
                  <a:gd name="T33" fmla="*/ 18 h 1979"/>
                  <a:gd name="T34" fmla="*/ 24 w 1611"/>
                  <a:gd name="T35" fmla="*/ 22 h 1979"/>
                  <a:gd name="T36" fmla="*/ 24 w 1611"/>
                  <a:gd name="T37" fmla="*/ 31 h 1979"/>
                  <a:gd name="T38" fmla="*/ 24 w 1611"/>
                  <a:gd name="T39" fmla="*/ 42 h 1979"/>
                  <a:gd name="T40" fmla="*/ 23 w 1611"/>
                  <a:gd name="T41" fmla="*/ 47 h 1979"/>
                  <a:gd name="T42" fmla="*/ 23 w 1611"/>
                  <a:gd name="T43" fmla="*/ 53 h 1979"/>
                  <a:gd name="T44" fmla="*/ 23 w 1611"/>
                  <a:gd name="T45" fmla="*/ 54 h 1979"/>
                  <a:gd name="T46" fmla="*/ 21 w 1611"/>
                  <a:gd name="T47" fmla="*/ 55 h 1979"/>
                  <a:gd name="T48" fmla="*/ 15 w 1611"/>
                  <a:gd name="T49" fmla="*/ 54 h 1979"/>
                  <a:gd name="T50" fmla="*/ 14 w 1611"/>
                  <a:gd name="T51" fmla="*/ 52 h 1979"/>
                  <a:gd name="T52" fmla="*/ 13 w 1611"/>
                  <a:gd name="T53" fmla="*/ 52 h 1979"/>
                  <a:gd name="T54" fmla="*/ 10 w 1611"/>
                  <a:gd name="T55" fmla="*/ 49 h 1979"/>
                  <a:gd name="T56" fmla="*/ 8 w 1611"/>
                  <a:gd name="T57" fmla="*/ 48 h 1979"/>
                  <a:gd name="T58" fmla="*/ 8 w 1611"/>
                  <a:gd name="T59" fmla="*/ 48 h 1979"/>
                  <a:gd name="T60" fmla="*/ 6 w 1611"/>
                  <a:gd name="T61" fmla="*/ 47 h 1979"/>
                  <a:gd name="T62" fmla="*/ 6 w 1611"/>
                  <a:gd name="T63" fmla="*/ 45 h 1979"/>
                  <a:gd name="T64" fmla="*/ 7 w 1611"/>
                  <a:gd name="T65" fmla="*/ 41 h 1979"/>
                  <a:gd name="T66" fmla="*/ 8 w 1611"/>
                  <a:gd name="T67" fmla="*/ 29 h 1979"/>
                  <a:gd name="T68" fmla="*/ 8 w 1611"/>
                  <a:gd name="T69" fmla="*/ 16 h 1979"/>
                  <a:gd name="T70" fmla="*/ 8 w 1611"/>
                  <a:gd name="T71" fmla="*/ 17 h 1979"/>
                  <a:gd name="T72" fmla="*/ 8 w 1611"/>
                  <a:gd name="T73" fmla="*/ 18 h 1979"/>
                  <a:gd name="T74" fmla="*/ 6 w 1611"/>
                  <a:gd name="T75" fmla="*/ 23 h 1979"/>
                  <a:gd name="T76" fmla="*/ 2 w 1611"/>
                  <a:gd name="T77" fmla="*/ 21 h 1979"/>
                  <a:gd name="T78" fmla="*/ 0 w 1611"/>
                  <a:gd name="T79" fmla="*/ 20 h 1979"/>
                  <a:gd name="T80" fmla="*/ 0 w 1611"/>
                  <a:gd name="T81" fmla="*/ 19 h 1979"/>
                  <a:gd name="T82" fmla="*/ 1 w 1611"/>
                  <a:gd name="T83" fmla="*/ 16 h 1979"/>
                  <a:gd name="T84" fmla="*/ 2 w 1611"/>
                  <a:gd name="T85" fmla="*/ 10 h 1979"/>
                  <a:gd name="T86" fmla="*/ 3 w 1611"/>
                  <a:gd name="T87" fmla="*/ 6 h 1979"/>
                  <a:gd name="T88" fmla="*/ 4 w 1611"/>
                  <a:gd name="T89" fmla="*/ 4 h 1979"/>
                  <a:gd name="T90" fmla="*/ 8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258">
                <a:extLst>
                  <a:ext uri="{FF2B5EF4-FFF2-40B4-BE49-F238E27FC236}">
                    <a16:creationId xmlns:a16="http://schemas.microsoft.com/office/drawing/2014/main" id="{F725C85A-DF13-4056-87AC-307465DBD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2465"/>
                <a:ext cx="515" cy="543"/>
              </a:xfrm>
              <a:custGeom>
                <a:avLst/>
                <a:gdLst>
                  <a:gd name="T0" fmla="*/ 28 w 696"/>
                  <a:gd name="T1" fmla="*/ 0 h 550"/>
                  <a:gd name="T2" fmla="*/ 144 w 696"/>
                  <a:gd name="T3" fmla="*/ 46 h 550"/>
                  <a:gd name="T4" fmla="*/ 153 w 696"/>
                  <a:gd name="T5" fmla="*/ 215 h 550"/>
                  <a:gd name="T6" fmla="*/ 150 w 696"/>
                  <a:gd name="T7" fmla="*/ 469 h 550"/>
                  <a:gd name="T8" fmla="*/ 142 w 696"/>
                  <a:gd name="T9" fmla="*/ 456 h 550"/>
                  <a:gd name="T10" fmla="*/ 125 w 696"/>
                  <a:gd name="T11" fmla="*/ 492 h 550"/>
                  <a:gd name="T12" fmla="*/ 94 w 696"/>
                  <a:gd name="T13" fmla="*/ 481 h 550"/>
                  <a:gd name="T14" fmla="*/ 88 w 696"/>
                  <a:gd name="T15" fmla="*/ 443 h 550"/>
                  <a:gd name="T16" fmla="*/ 82 w 696"/>
                  <a:gd name="T17" fmla="*/ 515 h 550"/>
                  <a:gd name="T18" fmla="*/ 5 w 696"/>
                  <a:gd name="T19" fmla="*/ 469 h 550"/>
                  <a:gd name="T20" fmla="*/ 5 w 696"/>
                  <a:gd name="T21" fmla="*/ 384 h 550"/>
                  <a:gd name="T22" fmla="*/ 9 w 696"/>
                  <a:gd name="T23" fmla="*/ 156 h 550"/>
                  <a:gd name="T24" fmla="*/ 16 w 696"/>
                  <a:gd name="T25" fmla="*/ 84 h 550"/>
                  <a:gd name="T26" fmla="*/ 20 w 696"/>
                  <a:gd name="T27" fmla="*/ 12 h 550"/>
                  <a:gd name="T28" fmla="*/ 28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259">
                <a:extLst>
                  <a:ext uri="{FF2B5EF4-FFF2-40B4-BE49-F238E27FC236}">
                    <a16:creationId xmlns:a16="http://schemas.microsoft.com/office/drawing/2014/main" id="{1AEB8542-D220-41C9-A341-D09F09F9E090}"/>
                  </a:ext>
                </a:extLst>
              </p:cNvPr>
              <p:cNvSpPr>
                <a:spLocks/>
              </p:cNvSpPr>
              <p:nvPr/>
            </p:nvSpPr>
            <p:spPr bwMode="auto">
              <a:xfrm rot="-345710">
                <a:off x="558" y="2914"/>
                <a:ext cx="154" cy="1011"/>
              </a:xfrm>
              <a:custGeom>
                <a:avLst/>
                <a:gdLst>
                  <a:gd name="T0" fmla="*/ 1 w 275"/>
                  <a:gd name="T1" fmla="*/ 0 h 1098"/>
                  <a:gd name="T2" fmla="*/ 12 w 275"/>
                  <a:gd name="T3" fmla="*/ 42 h 1098"/>
                  <a:gd name="T4" fmla="*/ 13 w 275"/>
                  <a:gd name="T5" fmla="*/ 110 h 1098"/>
                  <a:gd name="T6" fmla="*/ 12 w 275"/>
                  <a:gd name="T7" fmla="*/ 321 h 1098"/>
                  <a:gd name="T8" fmla="*/ 11 w 275"/>
                  <a:gd name="T9" fmla="*/ 372 h 1098"/>
                  <a:gd name="T10" fmla="*/ 11 w 275"/>
                  <a:gd name="T11" fmla="*/ 558 h 1098"/>
                  <a:gd name="T12" fmla="*/ 8 w 275"/>
                  <a:gd name="T13" fmla="*/ 721 h 1098"/>
                  <a:gd name="T14" fmla="*/ 0 w 275"/>
                  <a:gd name="T15" fmla="*/ 678 h 1098"/>
                  <a:gd name="T16" fmla="*/ 1 w 275"/>
                  <a:gd name="T17" fmla="*/ 508 h 1098"/>
                  <a:gd name="T18" fmla="*/ 0 w 275"/>
                  <a:gd name="T19" fmla="*/ 212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260">
                <a:extLst>
                  <a:ext uri="{FF2B5EF4-FFF2-40B4-BE49-F238E27FC236}">
                    <a16:creationId xmlns:a16="http://schemas.microsoft.com/office/drawing/2014/main" id="{8DF2A6F2-CBE3-4C68-9D9C-0A835AD14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" y="2915"/>
                <a:ext cx="167" cy="1065"/>
              </a:xfrm>
              <a:custGeom>
                <a:avLst/>
                <a:gdLst>
                  <a:gd name="T0" fmla="*/ 1 w 275"/>
                  <a:gd name="T1" fmla="*/ 0 h 1098"/>
                  <a:gd name="T2" fmla="*/ 19 w 275"/>
                  <a:gd name="T3" fmla="*/ 54 h 1098"/>
                  <a:gd name="T4" fmla="*/ 20 w 275"/>
                  <a:gd name="T5" fmla="*/ 142 h 1098"/>
                  <a:gd name="T6" fmla="*/ 19 w 275"/>
                  <a:gd name="T7" fmla="*/ 417 h 1098"/>
                  <a:gd name="T8" fmla="*/ 17 w 275"/>
                  <a:gd name="T9" fmla="*/ 484 h 1098"/>
                  <a:gd name="T10" fmla="*/ 16 w 275"/>
                  <a:gd name="T11" fmla="*/ 725 h 1098"/>
                  <a:gd name="T12" fmla="*/ 13 w 275"/>
                  <a:gd name="T13" fmla="*/ 933 h 1098"/>
                  <a:gd name="T14" fmla="*/ 0 w 275"/>
                  <a:gd name="T15" fmla="*/ 879 h 1098"/>
                  <a:gd name="T16" fmla="*/ 2 w 275"/>
                  <a:gd name="T17" fmla="*/ 660 h 1098"/>
                  <a:gd name="T18" fmla="*/ 0 w 275"/>
                  <a:gd name="T19" fmla="*/ 274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261">
                <a:extLst>
                  <a:ext uri="{FF2B5EF4-FFF2-40B4-BE49-F238E27FC236}">
                    <a16:creationId xmlns:a16="http://schemas.microsoft.com/office/drawing/2014/main" id="{F387411E-BD37-4EDE-BF79-A77D894BB1C0}"/>
                  </a:ext>
                </a:extLst>
              </p:cNvPr>
              <p:cNvSpPr>
                <a:spLocks/>
              </p:cNvSpPr>
              <p:nvPr/>
            </p:nvSpPr>
            <p:spPr bwMode="auto">
              <a:xfrm rot="6091590">
                <a:off x="229" y="3823"/>
                <a:ext cx="298" cy="166"/>
              </a:xfrm>
              <a:custGeom>
                <a:avLst/>
                <a:gdLst>
                  <a:gd name="T0" fmla="*/ 47 w 307"/>
                  <a:gd name="T1" fmla="*/ 6 h 210"/>
                  <a:gd name="T2" fmla="*/ 136 w 307"/>
                  <a:gd name="T3" fmla="*/ 6 h 210"/>
                  <a:gd name="T4" fmla="*/ 212 w 307"/>
                  <a:gd name="T5" fmla="*/ 10 h 210"/>
                  <a:gd name="T6" fmla="*/ 246 w 307"/>
                  <a:gd name="T7" fmla="*/ 13 h 210"/>
                  <a:gd name="T8" fmla="*/ 246 w 307"/>
                  <a:gd name="T9" fmla="*/ 45 h 210"/>
                  <a:gd name="T10" fmla="*/ 212 w 307"/>
                  <a:gd name="T11" fmla="*/ 49 h 210"/>
                  <a:gd name="T12" fmla="*/ 146 w 307"/>
                  <a:gd name="T13" fmla="*/ 61 h 210"/>
                  <a:gd name="T14" fmla="*/ 47 w 307"/>
                  <a:gd name="T15" fmla="*/ 57 h 210"/>
                  <a:gd name="T16" fmla="*/ 16 w 307"/>
                  <a:gd name="T17" fmla="*/ 53 h 210"/>
                  <a:gd name="T18" fmla="*/ 3 w 307"/>
                  <a:gd name="T19" fmla="*/ 41 h 210"/>
                  <a:gd name="T20" fmla="*/ 16 w 307"/>
                  <a:gd name="T21" fmla="*/ 13 h 210"/>
                  <a:gd name="T22" fmla="*/ 47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262">
                <a:extLst>
                  <a:ext uri="{FF2B5EF4-FFF2-40B4-BE49-F238E27FC236}">
                    <a16:creationId xmlns:a16="http://schemas.microsoft.com/office/drawing/2014/main" id="{DC795392-6005-4EFC-BF41-F895CB50292B}"/>
                  </a:ext>
                </a:extLst>
              </p:cNvPr>
              <p:cNvSpPr>
                <a:spLocks/>
              </p:cNvSpPr>
              <p:nvPr/>
            </p:nvSpPr>
            <p:spPr bwMode="auto">
              <a:xfrm rot="3624630">
                <a:off x="556" y="3796"/>
                <a:ext cx="252" cy="166"/>
              </a:xfrm>
              <a:custGeom>
                <a:avLst/>
                <a:gdLst>
                  <a:gd name="T0" fmla="*/ 21 w 307"/>
                  <a:gd name="T1" fmla="*/ 6 h 210"/>
                  <a:gd name="T2" fmla="*/ 58 w 307"/>
                  <a:gd name="T3" fmla="*/ 6 h 210"/>
                  <a:gd name="T4" fmla="*/ 92 w 307"/>
                  <a:gd name="T5" fmla="*/ 10 h 210"/>
                  <a:gd name="T6" fmla="*/ 107 w 307"/>
                  <a:gd name="T7" fmla="*/ 13 h 210"/>
                  <a:gd name="T8" fmla="*/ 107 w 307"/>
                  <a:gd name="T9" fmla="*/ 45 h 210"/>
                  <a:gd name="T10" fmla="*/ 92 w 307"/>
                  <a:gd name="T11" fmla="*/ 49 h 210"/>
                  <a:gd name="T12" fmla="*/ 63 w 307"/>
                  <a:gd name="T13" fmla="*/ 61 h 210"/>
                  <a:gd name="T14" fmla="*/ 21 w 307"/>
                  <a:gd name="T15" fmla="*/ 57 h 210"/>
                  <a:gd name="T16" fmla="*/ 6 w 307"/>
                  <a:gd name="T17" fmla="*/ 53 h 210"/>
                  <a:gd name="T18" fmla="*/ 2 w 307"/>
                  <a:gd name="T19" fmla="*/ 41 h 210"/>
                  <a:gd name="T20" fmla="*/ 6 w 307"/>
                  <a:gd name="T21" fmla="*/ 13 h 210"/>
                  <a:gd name="T22" fmla="*/ 21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263">
                <a:extLst>
                  <a:ext uri="{FF2B5EF4-FFF2-40B4-BE49-F238E27FC236}">
                    <a16:creationId xmlns:a16="http://schemas.microsoft.com/office/drawing/2014/main" id="{B89AC1F8-B436-4ABC-865B-A3E2093CF86F}"/>
                  </a:ext>
                </a:extLst>
              </p:cNvPr>
              <p:cNvSpPr>
                <a:spLocks/>
              </p:cNvSpPr>
              <p:nvPr/>
            </p:nvSpPr>
            <p:spPr bwMode="auto">
              <a:xfrm rot="307783">
                <a:off x="144" y="1938"/>
                <a:ext cx="257" cy="931"/>
              </a:xfrm>
              <a:custGeom>
                <a:avLst/>
                <a:gdLst>
                  <a:gd name="T0" fmla="*/ 29 w 326"/>
                  <a:gd name="T1" fmla="*/ 9 h 1109"/>
                  <a:gd name="T2" fmla="*/ 45 w 326"/>
                  <a:gd name="T3" fmla="*/ 41 h 1109"/>
                  <a:gd name="T4" fmla="*/ 64 w 326"/>
                  <a:gd name="T5" fmla="*/ 147 h 1109"/>
                  <a:gd name="T6" fmla="*/ 76 w 326"/>
                  <a:gd name="T7" fmla="*/ 313 h 1109"/>
                  <a:gd name="T8" fmla="*/ 84 w 326"/>
                  <a:gd name="T9" fmla="*/ 350 h 1109"/>
                  <a:gd name="T10" fmla="*/ 99 w 326"/>
                  <a:gd name="T11" fmla="*/ 382 h 1109"/>
                  <a:gd name="T12" fmla="*/ 80 w 326"/>
                  <a:gd name="T13" fmla="*/ 463 h 1109"/>
                  <a:gd name="T14" fmla="*/ 57 w 326"/>
                  <a:gd name="T15" fmla="*/ 426 h 1109"/>
                  <a:gd name="T16" fmla="*/ 33 w 326"/>
                  <a:gd name="T17" fmla="*/ 227 h 1109"/>
                  <a:gd name="T18" fmla="*/ 17 w 326"/>
                  <a:gd name="T19" fmla="*/ 159 h 1109"/>
                  <a:gd name="T20" fmla="*/ 13 w 326"/>
                  <a:gd name="T21" fmla="*/ 142 h 1109"/>
                  <a:gd name="T22" fmla="*/ 9 w 326"/>
                  <a:gd name="T23" fmla="*/ 20 h 1109"/>
                  <a:gd name="T24" fmla="*/ 29 w 326"/>
                  <a:gd name="T25" fmla="*/ 9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Text Box 264">
                <a:extLst>
                  <a:ext uri="{FF2B5EF4-FFF2-40B4-BE49-F238E27FC236}">
                    <a16:creationId xmlns:a16="http://schemas.microsoft.com/office/drawing/2014/main" id="{23C0EF8B-EBFD-4AB1-A367-3074FC684A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2002"/>
                <a:ext cx="287" cy="1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4" name="Group 265">
              <a:extLst>
                <a:ext uri="{FF2B5EF4-FFF2-40B4-BE49-F238E27FC236}">
                  <a16:creationId xmlns:a16="http://schemas.microsoft.com/office/drawing/2014/main" id="{5933FF35-16CD-4568-B715-7B95CE59A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9" y="1392"/>
              <a:ext cx="429" cy="1491"/>
              <a:chOff x="1680" y="960"/>
              <a:chExt cx="720" cy="3095"/>
            </a:xfrm>
          </p:grpSpPr>
          <p:sp>
            <p:nvSpPr>
              <p:cNvPr id="146" name="AutoShape 266">
                <a:extLst>
                  <a:ext uri="{FF2B5EF4-FFF2-40B4-BE49-F238E27FC236}">
                    <a16:creationId xmlns:a16="http://schemas.microsoft.com/office/drawing/2014/main" id="{AEEAB634-99FC-48CE-9DC4-DA9FAFBD7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89437" flipH="1">
                <a:off x="1810" y="2263"/>
                <a:ext cx="800" cy="149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7" name="AutoShape 267">
                <a:extLst>
                  <a:ext uri="{FF2B5EF4-FFF2-40B4-BE49-F238E27FC236}">
                    <a16:creationId xmlns:a16="http://schemas.microsoft.com/office/drawing/2014/main" id="{E154E49C-9C6E-4FD6-836C-F87972546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1575"/>
                <a:ext cx="96" cy="170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48" name="Group 268">
                <a:extLst>
                  <a:ext uri="{FF2B5EF4-FFF2-40B4-BE49-F238E27FC236}">
                    <a16:creationId xmlns:a16="http://schemas.microsoft.com/office/drawing/2014/main" id="{2287252F-D027-4761-81B0-A9400EC648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1" y="960"/>
                <a:ext cx="415" cy="657"/>
                <a:chOff x="1488" y="816"/>
                <a:chExt cx="1104" cy="1824"/>
              </a:xfrm>
            </p:grpSpPr>
            <p:sp>
              <p:nvSpPr>
                <p:cNvPr id="157" name="Oval 269">
                  <a:extLst>
                    <a:ext uri="{FF2B5EF4-FFF2-40B4-BE49-F238E27FC236}">
                      <a16:creationId xmlns:a16="http://schemas.microsoft.com/office/drawing/2014/main" id="{5B2CA4B9-7BB1-4CFF-BD1F-44F5DCC33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AutoShape 270">
                  <a:extLst>
                    <a:ext uri="{FF2B5EF4-FFF2-40B4-BE49-F238E27FC236}">
                      <a16:creationId xmlns:a16="http://schemas.microsoft.com/office/drawing/2014/main" id="{9EAFB7DA-B434-4C2D-8D63-8B0BC26A4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AutoShape 271">
                  <a:extLst>
                    <a:ext uri="{FF2B5EF4-FFF2-40B4-BE49-F238E27FC236}">
                      <a16:creationId xmlns:a16="http://schemas.microsoft.com/office/drawing/2014/main" id="{B47F6360-DF0E-4316-8AEA-073C138D2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AutoShape 272">
                  <a:extLst>
                    <a:ext uri="{FF2B5EF4-FFF2-40B4-BE49-F238E27FC236}">
                      <a16:creationId xmlns:a16="http://schemas.microsoft.com/office/drawing/2014/main" id="{5C110BBF-8232-451B-AF6E-297A91DE0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73">
                  <a:extLst>
                    <a:ext uri="{FF2B5EF4-FFF2-40B4-BE49-F238E27FC236}">
                      <a16:creationId xmlns:a16="http://schemas.microsoft.com/office/drawing/2014/main" id="{B031335F-74C6-49B9-B202-9FAC5B41A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Freeform 274">
                <a:extLst>
                  <a:ext uri="{FF2B5EF4-FFF2-40B4-BE49-F238E27FC236}">
                    <a16:creationId xmlns:a16="http://schemas.microsoft.com/office/drawing/2014/main" id="{A0F9F8F1-F4CA-4B73-9204-8E872F5D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623"/>
                <a:ext cx="720" cy="966"/>
              </a:xfrm>
              <a:custGeom>
                <a:avLst/>
                <a:gdLst>
                  <a:gd name="T0" fmla="*/ 8 w 1611"/>
                  <a:gd name="T1" fmla="*/ 0 h 1979"/>
                  <a:gd name="T2" fmla="*/ 10 w 1611"/>
                  <a:gd name="T3" fmla="*/ 1 h 1979"/>
                  <a:gd name="T4" fmla="*/ 11 w 1611"/>
                  <a:gd name="T5" fmla="*/ 2 h 1979"/>
                  <a:gd name="T6" fmla="*/ 12 w 1611"/>
                  <a:gd name="T7" fmla="*/ 2 h 1979"/>
                  <a:gd name="T8" fmla="*/ 14 w 1611"/>
                  <a:gd name="T9" fmla="*/ 3 h 1979"/>
                  <a:gd name="T10" fmla="*/ 15 w 1611"/>
                  <a:gd name="T11" fmla="*/ 8 h 1979"/>
                  <a:gd name="T12" fmla="*/ 15 w 1611"/>
                  <a:gd name="T13" fmla="*/ 7 h 1979"/>
                  <a:gd name="T14" fmla="*/ 16 w 1611"/>
                  <a:gd name="T15" fmla="*/ 6 h 1979"/>
                  <a:gd name="T16" fmla="*/ 17 w 1611"/>
                  <a:gd name="T17" fmla="*/ 3 h 1979"/>
                  <a:gd name="T18" fmla="*/ 28 w 1611"/>
                  <a:gd name="T19" fmla="*/ 5 h 1979"/>
                  <a:gd name="T20" fmla="*/ 28 w 1611"/>
                  <a:gd name="T21" fmla="*/ 19 h 1979"/>
                  <a:gd name="T22" fmla="*/ 29 w 1611"/>
                  <a:gd name="T23" fmla="*/ 19 h 1979"/>
                  <a:gd name="T24" fmla="*/ 29 w 1611"/>
                  <a:gd name="T25" fmla="*/ 21 h 1979"/>
                  <a:gd name="T26" fmla="*/ 26 w 1611"/>
                  <a:gd name="T27" fmla="*/ 22 h 1979"/>
                  <a:gd name="T28" fmla="*/ 25 w 1611"/>
                  <a:gd name="T29" fmla="*/ 22 h 1979"/>
                  <a:gd name="T30" fmla="*/ 25 w 1611"/>
                  <a:gd name="T31" fmla="*/ 21 h 1979"/>
                  <a:gd name="T32" fmla="*/ 24 w 1611"/>
                  <a:gd name="T33" fmla="*/ 18 h 1979"/>
                  <a:gd name="T34" fmla="*/ 24 w 1611"/>
                  <a:gd name="T35" fmla="*/ 22 h 1979"/>
                  <a:gd name="T36" fmla="*/ 24 w 1611"/>
                  <a:gd name="T37" fmla="*/ 31 h 1979"/>
                  <a:gd name="T38" fmla="*/ 24 w 1611"/>
                  <a:gd name="T39" fmla="*/ 42 h 1979"/>
                  <a:gd name="T40" fmla="*/ 23 w 1611"/>
                  <a:gd name="T41" fmla="*/ 47 h 1979"/>
                  <a:gd name="T42" fmla="*/ 23 w 1611"/>
                  <a:gd name="T43" fmla="*/ 53 h 1979"/>
                  <a:gd name="T44" fmla="*/ 23 w 1611"/>
                  <a:gd name="T45" fmla="*/ 54 h 1979"/>
                  <a:gd name="T46" fmla="*/ 21 w 1611"/>
                  <a:gd name="T47" fmla="*/ 55 h 1979"/>
                  <a:gd name="T48" fmla="*/ 15 w 1611"/>
                  <a:gd name="T49" fmla="*/ 54 h 1979"/>
                  <a:gd name="T50" fmla="*/ 14 w 1611"/>
                  <a:gd name="T51" fmla="*/ 52 h 1979"/>
                  <a:gd name="T52" fmla="*/ 13 w 1611"/>
                  <a:gd name="T53" fmla="*/ 52 h 1979"/>
                  <a:gd name="T54" fmla="*/ 10 w 1611"/>
                  <a:gd name="T55" fmla="*/ 49 h 1979"/>
                  <a:gd name="T56" fmla="*/ 8 w 1611"/>
                  <a:gd name="T57" fmla="*/ 48 h 1979"/>
                  <a:gd name="T58" fmla="*/ 8 w 1611"/>
                  <a:gd name="T59" fmla="*/ 48 h 1979"/>
                  <a:gd name="T60" fmla="*/ 6 w 1611"/>
                  <a:gd name="T61" fmla="*/ 47 h 1979"/>
                  <a:gd name="T62" fmla="*/ 6 w 1611"/>
                  <a:gd name="T63" fmla="*/ 45 h 1979"/>
                  <a:gd name="T64" fmla="*/ 7 w 1611"/>
                  <a:gd name="T65" fmla="*/ 41 h 1979"/>
                  <a:gd name="T66" fmla="*/ 8 w 1611"/>
                  <a:gd name="T67" fmla="*/ 29 h 1979"/>
                  <a:gd name="T68" fmla="*/ 8 w 1611"/>
                  <a:gd name="T69" fmla="*/ 16 h 1979"/>
                  <a:gd name="T70" fmla="*/ 8 w 1611"/>
                  <a:gd name="T71" fmla="*/ 17 h 1979"/>
                  <a:gd name="T72" fmla="*/ 8 w 1611"/>
                  <a:gd name="T73" fmla="*/ 18 h 1979"/>
                  <a:gd name="T74" fmla="*/ 6 w 1611"/>
                  <a:gd name="T75" fmla="*/ 23 h 1979"/>
                  <a:gd name="T76" fmla="*/ 2 w 1611"/>
                  <a:gd name="T77" fmla="*/ 21 h 1979"/>
                  <a:gd name="T78" fmla="*/ 0 w 1611"/>
                  <a:gd name="T79" fmla="*/ 20 h 1979"/>
                  <a:gd name="T80" fmla="*/ 0 w 1611"/>
                  <a:gd name="T81" fmla="*/ 19 h 1979"/>
                  <a:gd name="T82" fmla="*/ 1 w 1611"/>
                  <a:gd name="T83" fmla="*/ 16 h 1979"/>
                  <a:gd name="T84" fmla="*/ 2 w 1611"/>
                  <a:gd name="T85" fmla="*/ 10 h 1979"/>
                  <a:gd name="T86" fmla="*/ 3 w 1611"/>
                  <a:gd name="T87" fmla="*/ 6 h 1979"/>
                  <a:gd name="T88" fmla="*/ 4 w 1611"/>
                  <a:gd name="T89" fmla="*/ 4 h 1979"/>
                  <a:gd name="T90" fmla="*/ 8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275">
                <a:extLst>
                  <a:ext uri="{FF2B5EF4-FFF2-40B4-BE49-F238E27FC236}">
                    <a16:creationId xmlns:a16="http://schemas.microsoft.com/office/drawing/2014/main" id="{BA0D31F4-1D75-47A9-8E74-0BB41394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465"/>
                <a:ext cx="515" cy="543"/>
              </a:xfrm>
              <a:custGeom>
                <a:avLst/>
                <a:gdLst>
                  <a:gd name="T0" fmla="*/ 28 w 696"/>
                  <a:gd name="T1" fmla="*/ 0 h 550"/>
                  <a:gd name="T2" fmla="*/ 144 w 696"/>
                  <a:gd name="T3" fmla="*/ 46 h 550"/>
                  <a:gd name="T4" fmla="*/ 153 w 696"/>
                  <a:gd name="T5" fmla="*/ 215 h 550"/>
                  <a:gd name="T6" fmla="*/ 150 w 696"/>
                  <a:gd name="T7" fmla="*/ 469 h 550"/>
                  <a:gd name="T8" fmla="*/ 142 w 696"/>
                  <a:gd name="T9" fmla="*/ 456 h 550"/>
                  <a:gd name="T10" fmla="*/ 125 w 696"/>
                  <a:gd name="T11" fmla="*/ 492 h 550"/>
                  <a:gd name="T12" fmla="*/ 94 w 696"/>
                  <a:gd name="T13" fmla="*/ 481 h 550"/>
                  <a:gd name="T14" fmla="*/ 88 w 696"/>
                  <a:gd name="T15" fmla="*/ 443 h 550"/>
                  <a:gd name="T16" fmla="*/ 82 w 696"/>
                  <a:gd name="T17" fmla="*/ 515 h 550"/>
                  <a:gd name="T18" fmla="*/ 5 w 696"/>
                  <a:gd name="T19" fmla="*/ 469 h 550"/>
                  <a:gd name="T20" fmla="*/ 5 w 696"/>
                  <a:gd name="T21" fmla="*/ 384 h 550"/>
                  <a:gd name="T22" fmla="*/ 9 w 696"/>
                  <a:gd name="T23" fmla="*/ 156 h 550"/>
                  <a:gd name="T24" fmla="*/ 16 w 696"/>
                  <a:gd name="T25" fmla="*/ 84 h 550"/>
                  <a:gd name="T26" fmla="*/ 20 w 696"/>
                  <a:gd name="T27" fmla="*/ 12 h 550"/>
                  <a:gd name="T28" fmla="*/ 28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276">
                <a:extLst>
                  <a:ext uri="{FF2B5EF4-FFF2-40B4-BE49-F238E27FC236}">
                    <a16:creationId xmlns:a16="http://schemas.microsoft.com/office/drawing/2014/main" id="{CBB05C9D-373B-4AD9-AACA-24C3E510D9A7}"/>
                  </a:ext>
                </a:extLst>
              </p:cNvPr>
              <p:cNvSpPr>
                <a:spLocks/>
              </p:cNvSpPr>
              <p:nvPr/>
            </p:nvSpPr>
            <p:spPr bwMode="auto">
              <a:xfrm rot="-345710">
                <a:off x="2094" y="2914"/>
                <a:ext cx="154" cy="1011"/>
              </a:xfrm>
              <a:custGeom>
                <a:avLst/>
                <a:gdLst>
                  <a:gd name="T0" fmla="*/ 1 w 275"/>
                  <a:gd name="T1" fmla="*/ 0 h 1098"/>
                  <a:gd name="T2" fmla="*/ 12 w 275"/>
                  <a:gd name="T3" fmla="*/ 42 h 1098"/>
                  <a:gd name="T4" fmla="*/ 13 w 275"/>
                  <a:gd name="T5" fmla="*/ 110 h 1098"/>
                  <a:gd name="T6" fmla="*/ 12 w 275"/>
                  <a:gd name="T7" fmla="*/ 321 h 1098"/>
                  <a:gd name="T8" fmla="*/ 11 w 275"/>
                  <a:gd name="T9" fmla="*/ 372 h 1098"/>
                  <a:gd name="T10" fmla="*/ 11 w 275"/>
                  <a:gd name="T11" fmla="*/ 558 h 1098"/>
                  <a:gd name="T12" fmla="*/ 8 w 275"/>
                  <a:gd name="T13" fmla="*/ 721 h 1098"/>
                  <a:gd name="T14" fmla="*/ 0 w 275"/>
                  <a:gd name="T15" fmla="*/ 678 h 1098"/>
                  <a:gd name="T16" fmla="*/ 1 w 275"/>
                  <a:gd name="T17" fmla="*/ 508 h 1098"/>
                  <a:gd name="T18" fmla="*/ 0 w 275"/>
                  <a:gd name="T19" fmla="*/ 212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277">
                <a:extLst>
                  <a:ext uri="{FF2B5EF4-FFF2-40B4-BE49-F238E27FC236}">
                    <a16:creationId xmlns:a16="http://schemas.microsoft.com/office/drawing/2014/main" id="{EA2A4521-1987-4F94-9A83-E46AC0587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9" y="2915"/>
                <a:ext cx="167" cy="1065"/>
              </a:xfrm>
              <a:custGeom>
                <a:avLst/>
                <a:gdLst>
                  <a:gd name="T0" fmla="*/ 1 w 275"/>
                  <a:gd name="T1" fmla="*/ 0 h 1098"/>
                  <a:gd name="T2" fmla="*/ 19 w 275"/>
                  <a:gd name="T3" fmla="*/ 54 h 1098"/>
                  <a:gd name="T4" fmla="*/ 20 w 275"/>
                  <a:gd name="T5" fmla="*/ 142 h 1098"/>
                  <a:gd name="T6" fmla="*/ 19 w 275"/>
                  <a:gd name="T7" fmla="*/ 417 h 1098"/>
                  <a:gd name="T8" fmla="*/ 17 w 275"/>
                  <a:gd name="T9" fmla="*/ 484 h 1098"/>
                  <a:gd name="T10" fmla="*/ 16 w 275"/>
                  <a:gd name="T11" fmla="*/ 725 h 1098"/>
                  <a:gd name="T12" fmla="*/ 13 w 275"/>
                  <a:gd name="T13" fmla="*/ 933 h 1098"/>
                  <a:gd name="T14" fmla="*/ 0 w 275"/>
                  <a:gd name="T15" fmla="*/ 879 h 1098"/>
                  <a:gd name="T16" fmla="*/ 2 w 275"/>
                  <a:gd name="T17" fmla="*/ 660 h 1098"/>
                  <a:gd name="T18" fmla="*/ 0 w 275"/>
                  <a:gd name="T19" fmla="*/ 274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278">
                <a:extLst>
                  <a:ext uri="{FF2B5EF4-FFF2-40B4-BE49-F238E27FC236}">
                    <a16:creationId xmlns:a16="http://schemas.microsoft.com/office/drawing/2014/main" id="{596D349A-7204-4DC2-9538-B4CE587C87D6}"/>
                  </a:ext>
                </a:extLst>
              </p:cNvPr>
              <p:cNvSpPr>
                <a:spLocks/>
              </p:cNvSpPr>
              <p:nvPr/>
            </p:nvSpPr>
            <p:spPr bwMode="auto">
              <a:xfrm rot="6091590">
                <a:off x="1765" y="3823"/>
                <a:ext cx="298" cy="166"/>
              </a:xfrm>
              <a:custGeom>
                <a:avLst/>
                <a:gdLst>
                  <a:gd name="T0" fmla="*/ 47 w 307"/>
                  <a:gd name="T1" fmla="*/ 6 h 210"/>
                  <a:gd name="T2" fmla="*/ 136 w 307"/>
                  <a:gd name="T3" fmla="*/ 6 h 210"/>
                  <a:gd name="T4" fmla="*/ 212 w 307"/>
                  <a:gd name="T5" fmla="*/ 10 h 210"/>
                  <a:gd name="T6" fmla="*/ 246 w 307"/>
                  <a:gd name="T7" fmla="*/ 13 h 210"/>
                  <a:gd name="T8" fmla="*/ 246 w 307"/>
                  <a:gd name="T9" fmla="*/ 45 h 210"/>
                  <a:gd name="T10" fmla="*/ 212 w 307"/>
                  <a:gd name="T11" fmla="*/ 49 h 210"/>
                  <a:gd name="T12" fmla="*/ 146 w 307"/>
                  <a:gd name="T13" fmla="*/ 61 h 210"/>
                  <a:gd name="T14" fmla="*/ 47 w 307"/>
                  <a:gd name="T15" fmla="*/ 57 h 210"/>
                  <a:gd name="T16" fmla="*/ 16 w 307"/>
                  <a:gd name="T17" fmla="*/ 53 h 210"/>
                  <a:gd name="T18" fmla="*/ 3 w 307"/>
                  <a:gd name="T19" fmla="*/ 41 h 210"/>
                  <a:gd name="T20" fmla="*/ 16 w 307"/>
                  <a:gd name="T21" fmla="*/ 13 h 210"/>
                  <a:gd name="T22" fmla="*/ 47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279">
                <a:extLst>
                  <a:ext uri="{FF2B5EF4-FFF2-40B4-BE49-F238E27FC236}">
                    <a16:creationId xmlns:a16="http://schemas.microsoft.com/office/drawing/2014/main" id="{64ED3AAD-C99A-4C88-8E90-A3B9B32E79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624630">
                <a:off x="2092" y="3796"/>
                <a:ext cx="252" cy="166"/>
              </a:xfrm>
              <a:custGeom>
                <a:avLst/>
                <a:gdLst>
                  <a:gd name="T0" fmla="*/ 21 w 307"/>
                  <a:gd name="T1" fmla="*/ 6 h 210"/>
                  <a:gd name="T2" fmla="*/ 58 w 307"/>
                  <a:gd name="T3" fmla="*/ 6 h 210"/>
                  <a:gd name="T4" fmla="*/ 92 w 307"/>
                  <a:gd name="T5" fmla="*/ 10 h 210"/>
                  <a:gd name="T6" fmla="*/ 107 w 307"/>
                  <a:gd name="T7" fmla="*/ 13 h 210"/>
                  <a:gd name="T8" fmla="*/ 107 w 307"/>
                  <a:gd name="T9" fmla="*/ 45 h 210"/>
                  <a:gd name="T10" fmla="*/ 92 w 307"/>
                  <a:gd name="T11" fmla="*/ 49 h 210"/>
                  <a:gd name="T12" fmla="*/ 63 w 307"/>
                  <a:gd name="T13" fmla="*/ 61 h 210"/>
                  <a:gd name="T14" fmla="*/ 21 w 307"/>
                  <a:gd name="T15" fmla="*/ 57 h 210"/>
                  <a:gd name="T16" fmla="*/ 6 w 307"/>
                  <a:gd name="T17" fmla="*/ 53 h 210"/>
                  <a:gd name="T18" fmla="*/ 2 w 307"/>
                  <a:gd name="T19" fmla="*/ 41 h 210"/>
                  <a:gd name="T20" fmla="*/ 6 w 307"/>
                  <a:gd name="T21" fmla="*/ 13 h 210"/>
                  <a:gd name="T22" fmla="*/ 21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280">
                <a:extLst>
                  <a:ext uri="{FF2B5EF4-FFF2-40B4-BE49-F238E27FC236}">
                    <a16:creationId xmlns:a16="http://schemas.microsoft.com/office/drawing/2014/main" id="{14012F78-F5E4-47CB-B31B-B6DC5CAE36CD}"/>
                  </a:ext>
                </a:extLst>
              </p:cNvPr>
              <p:cNvSpPr>
                <a:spLocks/>
              </p:cNvSpPr>
              <p:nvPr/>
            </p:nvSpPr>
            <p:spPr bwMode="auto">
              <a:xfrm rot="307783">
                <a:off x="1680" y="1938"/>
                <a:ext cx="257" cy="931"/>
              </a:xfrm>
              <a:custGeom>
                <a:avLst/>
                <a:gdLst>
                  <a:gd name="T0" fmla="*/ 29 w 326"/>
                  <a:gd name="T1" fmla="*/ 9 h 1109"/>
                  <a:gd name="T2" fmla="*/ 45 w 326"/>
                  <a:gd name="T3" fmla="*/ 41 h 1109"/>
                  <a:gd name="T4" fmla="*/ 64 w 326"/>
                  <a:gd name="T5" fmla="*/ 147 h 1109"/>
                  <a:gd name="T6" fmla="*/ 76 w 326"/>
                  <a:gd name="T7" fmla="*/ 313 h 1109"/>
                  <a:gd name="T8" fmla="*/ 84 w 326"/>
                  <a:gd name="T9" fmla="*/ 350 h 1109"/>
                  <a:gd name="T10" fmla="*/ 99 w 326"/>
                  <a:gd name="T11" fmla="*/ 382 h 1109"/>
                  <a:gd name="T12" fmla="*/ 80 w 326"/>
                  <a:gd name="T13" fmla="*/ 463 h 1109"/>
                  <a:gd name="T14" fmla="*/ 57 w 326"/>
                  <a:gd name="T15" fmla="*/ 426 h 1109"/>
                  <a:gd name="T16" fmla="*/ 33 w 326"/>
                  <a:gd name="T17" fmla="*/ 227 h 1109"/>
                  <a:gd name="T18" fmla="*/ 17 w 326"/>
                  <a:gd name="T19" fmla="*/ 159 h 1109"/>
                  <a:gd name="T20" fmla="*/ 13 w 326"/>
                  <a:gd name="T21" fmla="*/ 142 h 1109"/>
                  <a:gd name="T22" fmla="*/ 9 w 326"/>
                  <a:gd name="T23" fmla="*/ 20 h 1109"/>
                  <a:gd name="T24" fmla="*/ 29 w 326"/>
                  <a:gd name="T25" fmla="*/ 9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Text Box 281">
                <a:extLst>
                  <a:ext uri="{FF2B5EF4-FFF2-40B4-BE49-F238E27FC236}">
                    <a16:creationId xmlns:a16="http://schemas.microsoft.com/office/drawing/2014/main" id="{58C74911-21BE-4CB4-9EF3-B61355B129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" y="2000"/>
                <a:ext cx="292" cy="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1795" b="1" kern="120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5" name="Group 282">
              <a:extLst>
                <a:ext uri="{FF2B5EF4-FFF2-40B4-BE49-F238E27FC236}">
                  <a16:creationId xmlns:a16="http://schemas.microsoft.com/office/drawing/2014/main" id="{31E54F29-008B-4886-9F10-3C5B9A65D9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1281"/>
              <a:ext cx="595" cy="1678"/>
              <a:chOff x="480" y="336"/>
              <a:chExt cx="865" cy="3012"/>
            </a:xfrm>
          </p:grpSpPr>
          <p:sp>
            <p:nvSpPr>
              <p:cNvPr id="130" name="AutoShape 283">
                <a:extLst>
                  <a:ext uri="{FF2B5EF4-FFF2-40B4-BE49-F238E27FC236}">
                    <a16:creationId xmlns:a16="http://schemas.microsoft.com/office/drawing/2014/main" id="{A2DAF18A-B4DC-4FBF-B448-4E342566A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74" y="941"/>
                <a:ext cx="107" cy="1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31" name="Group 284">
                <a:extLst>
                  <a:ext uri="{FF2B5EF4-FFF2-40B4-BE49-F238E27FC236}">
                    <a16:creationId xmlns:a16="http://schemas.microsoft.com/office/drawing/2014/main" id="{2C416EFC-4757-4366-9C9E-638AA19AAF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50365">
                <a:off x="630" y="336"/>
                <a:ext cx="458" cy="638"/>
                <a:chOff x="1488" y="816"/>
                <a:chExt cx="1104" cy="1824"/>
              </a:xfrm>
            </p:grpSpPr>
            <p:sp>
              <p:nvSpPr>
                <p:cNvPr id="141" name="Oval 285">
                  <a:extLst>
                    <a:ext uri="{FF2B5EF4-FFF2-40B4-BE49-F238E27FC236}">
                      <a16:creationId xmlns:a16="http://schemas.microsoft.com/office/drawing/2014/main" id="{C79B63AB-5B21-4339-88A5-E74E740726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AutoShape 286">
                  <a:extLst>
                    <a:ext uri="{FF2B5EF4-FFF2-40B4-BE49-F238E27FC236}">
                      <a16:creationId xmlns:a16="http://schemas.microsoft.com/office/drawing/2014/main" id="{5D09C202-17C5-40F9-A483-5187992F6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AutoShape 287">
                  <a:extLst>
                    <a:ext uri="{FF2B5EF4-FFF2-40B4-BE49-F238E27FC236}">
                      <a16:creationId xmlns:a16="http://schemas.microsoft.com/office/drawing/2014/main" id="{A007586B-C0A0-42ED-B804-EBF1980D4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AutoShape 288">
                  <a:extLst>
                    <a:ext uri="{FF2B5EF4-FFF2-40B4-BE49-F238E27FC236}">
                      <a16:creationId xmlns:a16="http://schemas.microsoft.com/office/drawing/2014/main" id="{825A6466-A8AF-4D04-A343-2D95128B3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289">
                  <a:extLst>
                    <a:ext uri="{FF2B5EF4-FFF2-40B4-BE49-F238E27FC236}">
                      <a16:creationId xmlns:a16="http://schemas.microsoft.com/office/drawing/2014/main" id="{D9D39813-0A34-4E51-A7F8-1B858361D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2" name="Freeform 290">
                <a:extLst>
                  <a:ext uri="{FF2B5EF4-FFF2-40B4-BE49-F238E27FC236}">
                    <a16:creationId xmlns:a16="http://schemas.microsoft.com/office/drawing/2014/main" id="{F117AE9C-F92A-4B1E-8B02-5DE871BB465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2" y="987"/>
                <a:ext cx="803" cy="938"/>
              </a:xfrm>
              <a:custGeom>
                <a:avLst/>
                <a:gdLst>
                  <a:gd name="T0" fmla="*/ 13 w 1611"/>
                  <a:gd name="T1" fmla="*/ 0 h 1979"/>
                  <a:gd name="T2" fmla="*/ 17 w 1611"/>
                  <a:gd name="T3" fmla="*/ 1 h 1979"/>
                  <a:gd name="T4" fmla="*/ 19 w 1611"/>
                  <a:gd name="T5" fmla="*/ 2 h 1979"/>
                  <a:gd name="T6" fmla="*/ 20 w 1611"/>
                  <a:gd name="T7" fmla="*/ 2 h 1979"/>
                  <a:gd name="T8" fmla="*/ 24 w 1611"/>
                  <a:gd name="T9" fmla="*/ 2 h 1979"/>
                  <a:gd name="T10" fmla="*/ 26 w 1611"/>
                  <a:gd name="T11" fmla="*/ 7 h 1979"/>
                  <a:gd name="T12" fmla="*/ 26 w 1611"/>
                  <a:gd name="T13" fmla="*/ 6 h 1979"/>
                  <a:gd name="T14" fmla="*/ 27 w 1611"/>
                  <a:gd name="T15" fmla="*/ 5 h 1979"/>
                  <a:gd name="T16" fmla="*/ 30 w 1611"/>
                  <a:gd name="T17" fmla="*/ 2 h 1979"/>
                  <a:gd name="T18" fmla="*/ 48 w 1611"/>
                  <a:gd name="T19" fmla="*/ 5 h 1979"/>
                  <a:gd name="T20" fmla="*/ 48 w 1611"/>
                  <a:gd name="T21" fmla="*/ 16 h 1979"/>
                  <a:gd name="T22" fmla="*/ 49 w 1611"/>
                  <a:gd name="T23" fmla="*/ 17 h 1979"/>
                  <a:gd name="T24" fmla="*/ 49 w 1611"/>
                  <a:gd name="T25" fmla="*/ 18 h 1979"/>
                  <a:gd name="T26" fmla="*/ 45 w 1611"/>
                  <a:gd name="T27" fmla="*/ 19 h 1979"/>
                  <a:gd name="T28" fmla="*/ 42 w 1611"/>
                  <a:gd name="T29" fmla="*/ 19 h 1979"/>
                  <a:gd name="T30" fmla="*/ 42 w 1611"/>
                  <a:gd name="T31" fmla="*/ 18 h 1979"/>
                  <a:gd name="T32" fmla="*/ 41 w 1611"/>
                  <a:gd name="T33" fmla="*/ 15 h 1979"/>
                  <a:gd name="T34" fmla="*/ 41 w 1611"/>
                  <a:gd name="T35" fmla="*/ 19 h 1979"/>
                  <a:gd name="T36" fmla="*/ 41 w 1611"/>
                  <a:gd name="T37" fmla="*/ 27 h 1979"/>
                  <a:gd name="T38" fmla="*/ 41 w 1611"/>
                  <a:gd name="T39" fmla="*/ 36 h 1979"/>
                  <a:gd name="T40" fmla="*/ 40 w 1611"/>
                  <a:gd name="T41" fmla="*/ 40 h 1979"/>
                  <a:gd name="T42" fmla="*/ 40 w 1611"/>
                  <a:gd name="T43" fmla="*/ 46 h 1979"/>
                  <a:gd name="T44" fmla="*/ 39 w 1611"/>
                  <a:gd name="T45" fmla="*/ 47 h 1979"/>
                  <a:gd name="T46" fmla="*/ 37 w 1611"/>
                  <a:gd name="T47" fmla="*/ 47 h 1979"/>
                  <a:gd name="T48" fmla="*/ 26 w 1611"/>
                  <a:gd name="T49" fmla="*/ 46 h 1979"/>
                  <a:gd name="T50" fmla="*/ 24 w 1611"/>
                  <a:gd name="T51" fmla="*/ 45 h 1979"/>
                  <a:gd name="T52" fmla="*/ 23 w 1611"/>
                  <a:gd name="T53" fmla="*/ 45 h 1979"/>
                  <a:gd name="T54" fmla="*/ 17 w 1611"/>
                  <a:gd name="T55" fmla="*/ 42 h 1979"/>
                  <a:gd name="T56" fmla="*/ 14 w 1611"/>
                  <a:gd name="T57" fmla="*/ 42 h 1979"/>
                  <a:gd name="T58" fmla="*/ 13 w 1611"/>
                  <a:gd name="T59" fmla="*/ 41 h 1979"/>
                  <a:gd name="T60" fmla="*/ 9 w 1611"/>
                  <a:gd name="T61" fmla="*/ 40 h 1979"/>
                  <a:gd name="T62" fmla="*/ 10 w 1611"/>
                  <a:gd name="T63" fmla="*/ 39 h 1979"/>
                  <a:gd name="T64" fmla="*/ 11 w 1611"/>
                  <a:gd name="T65" fmla="*/ 36 h 1979"/>
                  <a:gd name="T66" fmla="*/ 14 w 1611"/>
                  <a:gd name="T67" fmla="*/ 25 h 1979"/>
                  <a:gd name="T68" fmla="*/ 14 w 1611"/>
                  <a:gd name="T69" fmla="*/ 13 h 1979"/>
                  <a:gd name="T70" fmla="*/ 13 w 1611"/>
                  <a:gd name="T71" fmla="*/ 14 h 1979"/>
                  <a:gd name="T72" fmla="*/ 12 w 1611"/>
                  <a:gd name="T73" fmla="*/ 15 h 1979"/>
                  <a:gd name="T74" fmla="*/ 11 w 1611"/>
                  <a:gd name="T75" fmla="*/ 20 h 1979"/>
                  <a:gd name="T76" fmla="*/ 2 w 1611"/>
                  <a:gd name="T77" fmla="*/ 18 h 1979"/>
                  <a:gd name="T78" fmla="*/ 0 w 1611"/>
                  <a:gd name="T79" fmla="*/ 18 h 1979"/>
                  <a:gd name="T80" fmla="*/ 0 w 1611"/>
                  <a:gd name="T81" fmla="*/ 17 h 1979"/>
                  <a:gd name="T82" fmla="*/ 1 w 1611"/>
                  <a:gd name="T83" fmla="*/ 13 h 1979"/>
                  <a:gd name="T84" fmla="*/ 3 w 1611"/>
                  <a:gd name="T85" fmla="*/ 9 h 1979"/>
                  <a:gd name="T86" fmla="*/ 5 w 1611"/>
                  <a:gd name="T87" fmla="*/ 5 h 1979"/>
                  <a:gd name="T88" fmla="*/ 7 w 1611"/>
                  <a:gd name="T89" fmla="*/ 3 h 1979"/>
                  <a:gd name="T90" fmla="*/ 13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291">
                <a:extLst>
                  <a:ext uri="{FF2B5EF4-FFF2-40B4-BE49-F238E27FC236}">
                    <a16:creationId xmlns:a16="http://schemas.microsoft.com/office/drawing/2014/main" id="{9B1B0E40-91A0-4B82-A176-60882C5AFF9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86" y="1805"/>
                <a:ext cx="574" cy="528"/>
              </a:xfrm>
              <a:custGeom>
                <a:avLst/>
                <a:gdLst>
                  <a:gd name="T0" fmla="*/ 49 w 696"/>
                  <a:gd name="T1" fmla="*/ 0 h 550"/>
                  <a:gd name="T2" fmla="*/ 249 w 696"/>
                  <a:gd name="T3" fmla="*/ 41 h 550"/>
                  <a:gd name="T4" fmla="*/ 263 w 696"/>
                  <a:gd name="T5" fmla="*/ 188 h 550"/>
                  <a:gd name="T6" fmla="*/ 258 w 696"/>
                  <a:gd name="T7" fmla="*/ 407 h 550"/>
                  <a:gd name="T8" fmla="*/ 244 w 696"/>
                  <a:gd name="T9" fmla="*/ 396 h 550"/>
                  <a:gd name="T10" fmla="*/ 214 w 696"/>
                  <a:gd name="T11" fmla="*/ 427 h 550"/>
                  <a:gd name="T12" fmla="*/ 161 w 696"/>
                  <a:gd name="T13" fmla="*/ 418 h 550"/>
                  <a:gd name="T14" fmla="*/ 152 w 696"/>
                  <a:gd name="T15" fmla="*/ 386 h 550"/>
                  <a:gd name="T16" fmla="*/ 142 w 696"/>
                  <a:gd name="T17" fmla="*/ 449 h 550"/>
                  <a:gd name="T18" fmla="*/ 10 w 696"/>
                  <a:gd name="T19" fmla="*/ 407 h 550"/>
                  <a:gd name="T20" fmla="*/ 10 w 696"/>
                  <a:gd name="T21" fmla="*/ 334 h 550"/>
                  <a:gd name="T22" fmla="*/ 14 w 696"/>
                  <a:gd name="T23" fmla="*/ 135 h 550"/>
                  <a:gd name="T24" fmla="*/ 29 w 696"/>
                  <a:gd name="T25" fmla="*/ 73 h 550"/>
                  <a:gd name="T26" fmla="*/ 33 w 696"/>
                  <a:gd name="T27" fmla="*/ 12 h 550"/>
                  <a:gd name="T28" fmla="*/ 49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292">
                <a:extLst>
                  <a:ext uri="{FF2B5EF4-FFF2-40B4-BE49-F238E27FC236}">
                    <a16:creationId xmlns:a16="http://schemas.microsoft.com/office/drawing/2014/main" id="{90F48B41-85D8-46F2-B5C1-A42AB4A040A6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712" y="2242"/>
                <a:ext cx="171" cy="979"/>
              </a:xfrm>
              <a:custGeom>
                <a:avLst/>
                <a:gdLst>
                  <a:gd name="T0" fmla="*/ 1 w 275"/>
                  <a:gd name="T1" fmla="*/ 0 h 1098"/>
                  <a:gd name="T2" fmla="*/ 21 w 275"/>
                  <a:gd name="T3" fmla="*/ 36 h 1098"/>
                  <a:gd name="T4" fmla="*/ 22 w 275"/>
                  <a:gd name="T5" fmla="*/ 94 h 1098"/>
                  <a:gd name="T6" fmla="*/ 21 w 275"/>
                  <a:gd name="T7" fmla="*/ 274 h 1098"/>
                  <a:gd name="T8" fmla="*/ 19 w 275"/>
                  <a:gd name="T9" fmla="*/ 317 h 1098"/>
                  <a:gd name="T10" fmla="*/ 18 w 275"/>
                  <a:gd name="T11" fmla="*/ 475 h 1098"/>
                  <a:gd name="T12" fmla="*/ 14 w 275"/>
                  <a:gd name="T13" fmla="*/ 613 h 1098"/>
                  <a:gd name="T14" fmla="*/ 0 w 275"/>
                  <a:gd name="T15" fmla="*/ 577 h 1098"/>
                  <a:gd name="T16" fmla="*/ 2 w 275"/>
                  <a:gd name="T17" fmla="*/ 433 h 1098"/>
                  <a:gd name="T18" fmla="*/ 0 w 275"/>
                  <a:gd name="T19" fmla="*/ 180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293">
                <a:extLst>
                  <a:ext uri="{FF2B5EF4-FFF2-40B4-BE49-F238E27FC236}">
                    <a16:creationId xmlns:a16="http://schemas.microsoft.com/office/drawing/2014/main" id="{1D1FAA66-234D-4D26-9F01-0F2E74E375A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48" y="2242"/>
                <a:ext cx="186" cy="1034"/>
              </a:xfrm>
              <a:custGeom>
                <a:avLst/>
                <a:gdLst>
                  <a:gd name="T0" fmla="*/ 2 w 275"/>
                  <a:gd name="T1" fmla="*/ 0 h 1098"/>
                  <a:gd name="T2" fmla="*/ 33 w 275"/>
                  <a:gd name="T3" fmla="*/ 48 h 1098"/>
                  <a:gd name="T4" fmla="*/ 34 w 275"/>
                  <a:gd name="T5" fmla="*/ 122 h 1098"/>
                  <a:gd name="T6" fmla="*/ 33 w 275"/>
                  <a:gd name="T7" fmla="*/ 360 h 1098"/>
                  <a:gd name="T8" fmla="*/ 29 w 275"/>
                  <a:gd name="T9" fmla="*/ 417 h 1098"/>
                  <a:gd name="T10" fmla="*/ 28 w 275"/>
                  <a:gd name="T11" fmla="*/ 625 h 1098"/>
                  <a:gd name="T12" fmla="*/ 22 w 275"/>
                  <a:gd name="T13" fmla="*/ 806 h 1098"/>
                  <a:gd name="T14" fmla="*/ 0 w 275"/>
                  <a:gd name="T15" fmla="*/ 758 h 1098"/>
                  <a:gd name="T16" fmla="*/ 3 w 275"/>
                  <a:gd name="T17" fmla="*/ 569 h 1098"/>
                  <a:gd name="T18" fmla="*/ 0 w 275"/>
                  <a:gd name="T19" fmla="*/ 236 h 1098"/>
                  <a:gd name="T20" fmla="*/ 2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294">
                <a:extLst>
                  <a:ext uri="{FF2B5EF4-FFF2-40B4-BE49-F238E27FC236}">
                    <a16:creationId xmlns:a16="http://schemas.microsoft.com/office/drawing/2014/main" id="{A25AE002-EB49-49E1-980A-87F046D730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5508410" flipH="1">
                <a:off x="939" y="3111"/>
                <a:ext cx="289" cy="186"/>
              </a:xfrm>
              <a:custGeom>
                <a:avLst/>
                <a:gdLst>
                  <a:gd name="T0" fmla="*/ 40 w 307"/>
                  <a:gd name="T1" fmla="*/ 10 h 210"/>
                  <a:gd name="T2" fmla="*/ 116 w 307"/>
                  <a:gd name="T3" fmla="*/ 10 h 210"/>
                  <a:gd name="T4" fmla="*/ 182 w 307"/>
                  <a:gd name="T5" fmla="*/ 17 h 210"/>
                  <a:gd name="T6" fmla="*/ 210 w 307"/>
                  <a:gd name="T7" fmla="*/ 24 h 210"/>
                  <a:gd name="T8" fmla="*/ 210 w 307"/>
                  <a:gd name="T9" fmla="*/ 79 h 210"/>
                  <a:gd name="T10" fmla="*/ 182 w 307"/>
                  <a:gd name="T11" fmla="*/ 87 h 210"/>
                  <a:gd name="T12" fmla="*/ 126 w 307"/>
                  <a:gd name="T13" fmla="*/ 106 h 210"/>
                  <a:gd name="T14" fmla="*/ 40 w 307"/>
                  <a:gd name="T15" fmla="*/ 100 h 210"/>
                  <a:gd name="T16" fmla="*/ 11 w 307"/>
                  <a:gd name="T17" fmla="*/ 94 h 210"/>
                  <a:gd name="T18" fmla="*/ 3 w 307"/>
                  <a:gd name="T19" fmla="*/ 73 h 210"/>
                  <a:gd name="T20" fmla="*/ 11 w 307"/>
                  <a:gd name="T21" fmla="*/ 24 h 210"/>
                  <a:gd name="T22" fmla="*/ 40 w 307"/>
                  <a:gd name="T23" fmla="*/ 10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295">
                <a:extLst>
                  <a:ext uri="{FF2B5EF4-FFF2-40B4-BE49-F238E27FC236}">
                    <a16:creationId xmlns:a16="http://schemas.microsoft.com/office/drawing/2014/main" id="{B2B7D202-414B-4865-B62D-FEE4DE9A6C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625" y="3084"/>
                <a:ext cx="244" cy="185"/>
              </a:xfrm>
              <a:custGeom>
                <a:avLst/>
                <a:gdLst>
                  <a:gd name="T0" fmla="*/ 17 w 307"/>
                  <a:gd name="T1" fmla="*/ 10 h 210"/>
                  <a:gd name="T2" fmla="*/ 50 w 307"/>
                  <a:gd name="T3" fmla="*/ 10 h 210"/>
                  <a:gd name="T4" fmla="*/ 79 w 307"/>
                  <a:gd name="T5" fmla="*/ 17 h 210"/>
                  <a:gd name="T6" fmla="*/ 91 w 307"/>
                  <a:gd name="T7" fmla="*/ 23 h 210"/>
                  <a:gd name="T8" fmla="*/ 91 w 307"/>
                  <a:gd name="T9" fmla="*/ 78 h 210"/>
                  <a:gd name="T10" fmla="*/ 79 w 307"/>
                  <a:gd name="T11" fmla="*/ 84 h 210"/>
                  <a:gd name="T12" fmla="*/ 54 w 307"/>
                  <a:gd name="T13" fmla="*/ 105 h 210"/>
                  <a:gd name="T14" fmla="*/ 17 w 307"/>
                  <a:gd name="T15" fmla="*/ 98 h 210"/>
                  <a:gd name="T16" fmla="*/ 5 w 307"/>
                  <a:gd name="T17" fmla="*/ 92 h 210"/>
                  <a:gd name="T18" fmla="*/ 2 w 307"/>
                  <a:gd name="T19" fmla="*/ 70 h 210"/>
                  <a:gd name="T20" fmla="*/ 5 w 307"/>
                  <a:gd name="T21" fmla="*/ 23 h 210"/>
                  <a:gd name="T22" fmla="*/ 17 w 307"/>
                  <a:gd name="T23" fmla="*/ 10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8" name="Picture 296" descr="j0299763">
                <a:extLst>
                  <a:ext uri="{FF2B5EF4-FFF2-40B4-BE49-F238E27FC236}">
                    <a16:creationId xmlns:a16="http://schemas.microsoft.com/office/drawing/2014/main" id="{B4988E89-E13E-496D-90BE-F62CAC8AE8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" y="1304"/>
                <a:ext cx="617" cy="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9" name="Freeform 297">
                <a:extLst>
                  <a:ext uri="{FF2B5EF4-FFF2-40B4-BE49-F238E27FC236}">
                    <a16:creationId xmlns:a16="http://schemas.microsoft.com/office/drawing/2014/main" id="{4DF419D3-58F8-4C2A-8C81-B1D77E9BAB04}"/>
                  </a:ext>
                </a:extLst>
              </p:cNvPr>
              <p:cNvSpPr>
                <a:spLocks/>
              </p:cNvSpPr>
              <p:nvPr/>
            </p:nvSpPr>
            <p:spPr bwMode="auto">
              <a:xfrm rot="1323817" flipH="1">
                <a:off x="911" y="1265"/>
                <a:ext cx="432" cy="590"/>
              </a:xfrm>
              <a:custGeom>
                <a:avLst/>
                <a:gdLst>
                  <a:gd name="T0" fmla="*/ 388 w 326"/>
                  <a:gd name="T1" fmla="*/ 1 h 1109"/>
                  <a:gd name="T2" fmla="*/ 600 w 326"/>
                  <a:gd name="T3" fmla="*/ 4 h 1109"/>
                  <a:gd name="T4" fmla="*/ 864 w 326"/>
                  <a:gd name="T5" fmla="*/ 15 h 1109"/>
                  <a:gd name="T6" fmla="*/ 1016 w 326"/>
                  <a:gd name="T7" fmla="*/ 32 h 1109"/>
                  <a:gd name="T8" fmla="*/ 1122 w 326"/>
                  <a:gd name="T9" fmla="*/ 36 h 1109"/>
                  <a:gd name="T10" fmla="*/ 1330 w 326"/>
                  <a:gd name="T11" fmla="*/ 39 h 1109"/>
                  <a:gd name="T12" fmla="*/ 1071 w 326"/>
                  <a:gd name="T13" fmla="*/ 47 h 1109"/>
                  <a:gd name="T14" fmla="*/ 757 w 326"/>
                  <a:gd name="T15" fmla="*/ 44 h 1109"/>
                  <a:gd name="T16" fmla="*/ 439 w 326"/>
                  <a:gd name="T17" fmla="*/ 23 h 1109"/>
                  <a:gd name="T18" fmla="*/ 236 w 326"/>
                  <a:gd name="T19" fmla="*/ 16 h 1109"/>
                  <a:gd name="T20" fmla="*/ 179 w 326"/>
                  <a:gd name="T21" fmla="*/ 14 h 1109"/>
                  <a:gd name="T22" fmla="*/ 126 w 326"/>
                  <a:gd name="T23" fmla="*/ 2 h 1109"/>
                  <a:gd name="T24" fmla="*/ 388 w 326"/>
                  <a:gd name="T25" fmla="*/ 1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298">
                <a:extLst>
                  <a:ext uri="{FF2B5EF4-FFF2-40B4-BE49-F238E27FC236}">
                    <a16:creationId xmlns:a16="http://schemas.microsoft.com/office/drawing/2014/main" id="{9BCC7E5E-822A-4537-AE20-D9630ECEF62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627584">
                <a:off x="659" y="978"/>
                <a:ext cx="322" cy="679"/>
              </a:xfrm>
              <a:custGeom>
                <a:avLst/>
                <a:gdLst>
                  <a:gd name="T0" fmla="*/ 90 w 326"/>
                  <a:gd name="T1" fmla="*/ 2 h 1109"/>
                  <a:gd name="T2" fmla="*/ 137 w 326"/>
                  <a:gd name="T3" fmla="*/ 9 h 1109"/>
                  <a:gd name="T4" fmla="*/ 198 w 326"/>
                  <a:gd name="T5" fmla="*/ 31 h 1109"/>
                  <a:gd name="T6" fmla="*/ 234 w 326"/>
                  <a:gd name="T7" fmla="*/ 65 h 1109"/>
                  <a:gd name="T8" fmla="*/ 260 w 326"/>
                  <a:gd name="T9" fmla="*/ 72 h 1109"/>
                  <a:gd name="T10" fmla="*/ 306 w 326"/>
                  <a:gd name="T11" fmla="*/ 79 h 1109"/>
                  <a:gd name="T12" fmla="*/ 247 w 326"/>
                  <a:gd name="T13" fmla="*/ 96 h 1109"/>
                  <a:gd name="T14" fmla="*/ 175 w 326"/>
                  <a:gd name="T15" fmla="*/ 88 h 1109"/>
                  <a:gd name="T16" fmla="*/ 103 w 326"/>
                  <a:gd name="T17" fmla="*/ 47 h 1109"/>
                  <a:gd name="T18" fmla="*/ 52 w 326"/>
                  <a:gd name="T19" fmla="*/ 33 h 1109"/>
                  <a:gd name="T20" fmla="*/ 40 w 326"/>
                  <a:gd name="T21" fmla="*/ 29 h 1109"/>
                  <a:gd name="T22" fmla="*/ 31 w 326"/>
                  <a:gd name="T23" fmla="*/ 4 h 1109"/>
                  <a:gd name="T24" fmla="*/ 90 w 326"/>
                  <a:gd name="T25" fmla="*/ 2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299">
              <a:extLst>
                <a:ext uri="{FF2B5EF4-FFF2-40B4-BE49-F238E27FC236}">
                  <a16:creationId xmlns:a16="http://schemas.microsoft.com/office/drawing/2014/main" id="{663B669B-42E2-4476-8772-E598410D3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1500"/>
              <a:ext cx="495" cy="1630"/>
              <a:chOff x="1920" y="672"/>
              <a:chExt cx="720" cy="3335"/>
            </a:xfrm>
          </p:grpSpPr>
          <p:sp>
            <p:nvSpPr>
              <p:cNvPr id="114" name="AutoShape 300">
                <a:extLst>
                  <a:ext uri="{FF2B5EF4-FFF2-40B4-BE49-F238E27FC236}">
                    <a16:creationId xmlns:a16="http://schemas.microsoft.com/office/drawing/2014/main" id="{F7730A50-9D4E-474C-9F72-11903D691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89437" flipH="1">
                <a:off x="2019" y="2082"/>
                <a:ext cx="862" cy="149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5" name="AutoShape 301">
                <a:extLst>
                  <a:ext uri="{FF2B5EF4-FFF2-40B4-BE49-F238E27FC236}">
                    <a16:creationId xmlns:a16="http://schemas.microsoft.com/office/drawing/2014/main" id="{78313A33-9EA8-4CDD-A0F8-F795F6816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96" cy="183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16" name="Group 302">
                <a:extLst>
                  <a:ext uri="{FF2B5EF4-FFF2-40B4-BE49-F238E27FC236}">
                    <a16:creationId xmlns:a16="http://schemas.microsoft.com/office/drawing/2014/main" id="{A66C8606-A556-4325-B4E0-C5571CF039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1" y="672"/>
                <a:ext cx="415" cy="708"/>
                <a:chOff x="1255" y="672"/>
                <a:chExt cx="415" cy="708"/>
              </a:xfrm>
            </p:grpSpPr>
            <p:sp>
              <p:nvSpPr>
                <p:cNvPr id="125" name="Oval 303">
                  <a:extLst>
                    <a:ext uri="{FF2B5EF4-FFF2-40B4-BE49-F238E27FC236}">
                      <a16:creationId xmlns:a16="http://schemas.microsoft.com/office/drawing/2014/main" id="{E08C7681-2E18-41A7-8F08-FEDEB0BFB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728"/>
                  <a:ext cx="361" cy="652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AutoShape 304">
                  <a:extLst>
                    <a:ext uri="{FF2B5EF4-FFF2-40B4-BE49-F238E27FC236}">
                      <a16:creationId xmlns:a16="http://schemas.microsoft.com/office/drawing/2014/main" id="{C49B3AFF-6BA6-4691-8A02-C34D4BC47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9" y="1007"/>
                  <a:ext cx="108" cy="38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AutoShape 305">
                  <a:extLst>
                    <a:ext uri="{FF2B5EF4-FFF2-40B4-BE49-F238E27FC236}">
                      <a16:creationId xmlns:a16="http://schemas.microsoft.com/office/drawing/2014/main" id="{AC0EBD11-3C5C-4A1E-8BBF-65F5B669B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6" y="1007"/>
                  <a:ext cx="108" cy="38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AutoShape 306">
                  <a:extLst>
                    <a:ext uri="{FF2B5EF4-FFF2-40B4-BE49-F238E27FC236}">
                      <a16:creationId xmlns:a16="http://schemas.microsoft.com/office/drawing/2014/main" id="{65B64D84-27E3-4A30-A6E6-A4EC9DDBDF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40" y="1140"/>
                  <a:ext cx="73" cy="170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307">
                  <a:extLst>
                    <a:ext uri="{FF2B5EF4-FFF2-40B4-BE49-F238E27FC236}">
                      <a16:creationId xmlns:a16="http://schemas.microsoft.com/office/drawing/2014/main" id="{C9FF0CB1-9869-4FAB-95F6-E1692DA46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5" y="672"/>
                  <a:ext cx="415" cy="337"/>
                </a:xfrm>
                <a:custGeom>
                  <a:avLst/>
                  <a:gdLst>
                    <a:gd name="T0" fmla="*/ 3 w 941"/>
                    <a:gd name="T1" fmla="*/ 2 h 819"/>
                    <a:gd name="T2" fmla="*/ 4 w 941"/>
                    <a:gd name="T3" fmla="*/ 1 h 819"/>
                    <a:gd name="T4" fmla="*/ 5 w 941"/>
                    <a:gd name="T5" fmla="*/ 1 h 819"/>
                    <a:gd name="T6" fmla="*/ 6 w 941"/>
                    <a:gd name="T7" fmla="*/ 0 h 819"/>
                    <a:gd name="T8" fmla="*/ 8 w 941"/>
                    <a:gd name="T9" fmla="*/ 0 h 819"/>
                    <a:gd name="T10" fmla="*/ 13 w 941"/>
                    <a:gd name="T11" fmla="*/ 1 h 819"/>
                    <a:gd name="T12" fmla="*/ 14 w 941"/>
                    <a:gd name="T13" fmla="*/ 1 h 819"/>
                    <a:gd name="T14" fmla="*/ 15 w 941"/>
                    <a:gd name="T15" fmla="*/ 3 h 819"/>
                    <a:gd name="T16" fmla="*/ 16 w 941"/>
                    <a:gd name="T17" fmla="*/ 5 h 819"/>
                    <a:gd name="T18" fmla="*/ 15 w 941"/>
                    <a:gd name="T19" fmla="*/ 8 h 819"/>
                    <a:gd name="T20" fmla="*/ 15 w 941"/>
                    <a:gd name="T21" fmla="*/ 7 h 819"/>
                    <a:gd name="T22" fmla="*/ 14 w 941"/>
                    <a:gd name="T23" fmla="*/ 6 h 819"/>
                    <a:gd name="T24" fmla="*/ 14 w 941"/>
                    <a:gd name="T25" fmla="*/ 5 h 819"/>
                    <a:gd name="T26" fmla="*/ 13 w 941"/>
                    <a:gd name="T27" fmla="*/ 6 h 819"/>
                    <a:gd name="T28" fmla="*/ 11 w 941"/>
                    <a:gd name="T29" fmla="*/ 7 h 819"/>
                    <a:gd name="T30" fmla="*/ 11 w 941"/>
                    <a:gd name="T31" fmla="*/ 5 h 819"/>
                    <a:gd name="T32" fmla="*/ 8 w 941"/>
                    <a:gd name="T33" fmla="*/ 6 h 819"/>
                    <a:gd name="T34" fmla="*/ 7 w 941"/>
                    <a:gd name="T35" fmla="*/ 7 h 819"/>
                    <a:gd name="T36" fmla="*/ 7 w 941"/>
                    <a:gd name="T37" fmla="*/ 7 h 819"/>
                    <a:gd name="T38" fmla="*/ 6 w 941"/>
                    <a:gd name="T39" fmla="*/ 7 h 819"/>
                    <a:gd name="T40" fmla="*/ 5 w 941"/>
                    <a:gd name="T41" fmla="*/ 8 h 819"/>
                    <a:gd name="T42" fmla="*/ 3 w 941"/>
                    <a:gd name="T43" fmla="*/ 9 h 819"/>
                    <a:gd name="T44" fmla="*/ 2 w 941"/>
                    <a:gd name="T45" fmla="*/ 9 h 819"/>
                    <a:gd name="T46" fmla="*/ 0 w 941"/>
                    <a:gd name="T47" fmla="*/ 9 h 819"/>
                    <a:gd name="T48" fmla="*/ 0 w 941"/>
                    <a:gd name="T49" fmla="*/ 7 h 819"/>
                    <a:gd name="T50" fmla="*/ 1 w 941"/>
                    <a:gd name="T51" fmla="*/ 4 h 819"/>
                    <a:gd name="T52" fmla="*/ 3 w 941"/>
                    <a:gd name="T53" fmla="*/ 2 h 819"/>
                    <a:gd name="T54" fmla="*/ 3 w 941"/>
                    <a:gd name="T55" fmla="*/ 2 h 819"/>
                    <a:gd name="T56" fmla="*/ 3 w 941"/>
                    <a:gd name="T57" fmla="*/ 1 h 819"/>
                    <a:gd name="T58" fmla="*/ 3 w 941"/>
                    <a:gd name="T59" fmla="*/ 2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Freeform 308">
                <a:extLst>
                  <a:ext uri="{FF2B5EF4-FFF2-40B4-BE49-F238E27FC236}">
                    <a16:creationId xmlns:a16="http://schemas.microsoft.com/office/drawing/2014/main" id="{D1C3B763-7F18-4D88-BBA6-790EF1C51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386"/>
                <a:ext cx="720" cy="1041"/>
              </a:xfrm>
              <a:custGeom>
                <a:avLst/>
                <a:gdLst>
                  <a:gd name="T0" fmla="*/ 8 w 1611"/>
                  <a:gd name="T1" fmla="*/ 0 h 1979"/>
                  <a:gd name="T2" fmla="*/ 10 w 1611"/>
                  <a:gd name="T3" fmla="*/ 3 h 1979"/>
                  <a:gd name="T4" fmla="*/ 11 w 1611"/>
                  <a:gd name="T5" fmla="*/ 3 h 1979"/>
                  <a:gd name="T6" fmla="*/ 12 w 1611"/>
                  <a:gd name="T7" fmla="*/ 4 h 1979"/>
                  <a:gd name="T8" fmla="*/ 14 w 1611"/>
                  <a:gd name="T9" fmla="*/ 4 h 1979"/>
                  <a:gd name="T10" fmla="*/ 15 w 1611"/>
                  <a:gd name="T11" fmla="*/ 12 h 1979"/>
                  <a:gd name="T12" fmla="*/ 15 w 1611"/>
                  <a:gd name="T13" fmla="*/ 10 h 1979"/>
                  <a:gd name="T14" fmla="*/ 16 w 1611"/>
                  <a:gd name="T15" fmla="*/ 9 h 1979"/>
                  <a:gd name="T16" fmla="*/ 17 w 1611"/>
                  <a:gd name="T17" fmla="*/ 4 h 1979"/>
                  <a:gd name="T18" fmla="*/ 28 w 1611"/>
                  <a:gd name="T19" fmla="*/ 8 h 1979"/>
                  <a:gd name="T20" fmla="*/ 28 w 1611"/>
                  <a:gd name="T21" fmla="*/ 27 h 1979"/>
                  <a:gd name="T22" fmla="*/ 29 w 1611"/>
                  <a:gd name="T23" fmla="*/ 28 h 1979"/>
                  <a:gd name="T24" fmla="*/ 29 w 1611"/>
                  <a:gd name="T25" fmla="*/ 31 h 1979"/>
                  <a:gd name="T26" fmla="*/ 26 w 1611"/>
                  <a:gd name="T27" fmla="*/ 33 h 1979"/>
                  <a:gd name="T28" fmla="*/ 25 w 1611"/>
                  <a:gd name="T29" fmla="*/ 33 h 1979"/>
                  <a:gd name="T30" fmla="*/ 25 w 1611"/>
                  <a:gd name="T31" fmla="*/ 31 h 1979"/>
                  <a:gd name="T32" fmla="*/ 24 w 1611"/>
                  <a:gd name="T33" fmla="*/ 25 h 1979"/>
                  <a:gd name="T34" fmla="*/ 24 w 1611"/>
                  <a:gd name="T35" fmla="*/ 33 h 1979"/>
                  <a:gd name="T36" fmla="*/ 24 w 1611"/>
                  <a:gd name="T37" fmla="*/ 45 h 1979"/>
                  <a:gd name="T38" fmla="*/ 24 w 1611"/>
                  <a:gd name="T39" fmla="*/ 61 h 1979"/>
                  <a:gd name="T40" fmla="*/ 23 w 1611"/>
                  <a:gd name="T41" fmla="*/ 68 h 1979"/>
                  <a:gd name="T42" fmla="*/ 23 w 1611"/>
                  <a:gd name="T43" fmla="*/ 77 h 1979"/>
                  <a:gd name="T44" fmla="*/ 23 w 1611"/>
                  <a:gd name="T45" fmla="*/ 79 h 1979"/>
                  <a:gd name="T46" fmla="*/ 21 w 1611"/>
                  <a:gd name="T47" fmla="*/ 79 h 1979"/>
                  <a:gd name="T48" fmla="*/ 15 w 1611"/>
                  <a:gd name="T49" fmla="*/ 78 h 1979"/>
                  <a:gd name="T50" fmla="*/ 14 w 1611"/>
                  <a:gd name="T51" fmla="*/ 76 h 1979"/>
                  <a:gd name="T52" fmla="*/ 13 w 1611"/>
                  <a:gd name="T53" fmla="*/ 75 h 1979"/>
                  <a:gd name="T54" fmla="*/ 10 w 1611"/>
                  <a:gd name="T55" fmla="*/ 70 h 1979"/>
                  <a:gd name="T56" fmla="*/ 8 w 1611"/>
                  <a:gd name="T57" fmla="*/ 70 h 1979"/>
                  <a:gd name="T58" fmla="*/ 8 w 1611"/>
                  <a:gd name="T59" fmla="*/ 69 h 1979"/>
                  <a:gd name="T60" fmla="*/ 6 w 1611"/>
                  <a:gd name="T61" fmla="*/ 68 h 1979"/>
                  <a:gd name="T62" fmla="*/ 6 w 1611"/>
                  <a:gd name="T63" fmla="*/ 65 h 1979"/>
                  <a:gd name="T64" fmla="*/ 7 w 1611"/>
                  <a:gd name="T65" fmla="*/ 60 h 1979"/>
                  <a:gd name="T66" fmla="*/ 8 w 1611"/>
                  <a:gd name="T67" fmla="*/ 42 h 1979"/>
                  <a:gd name="T68" fmla="*/ 8 w 1611"/>
                  <a:gd name="T69" fmla="*/ 23 h 1979"/>
                  <a:gd name="T70" fmla="*/ 8 w 1611"/>
                  <a:gd name="T71" fmla="*/ 24 h 1979"/>
                  <a:gd name="T72" fmla="*/ 8 w 1611"/>
                  <a:gd name="T73" fmla="*/ 26 h 1979"/>
                  <a:gd name="T74" fmla="*/ 6 w 1611"/>
                  <a:gd name="T75" fmla="*/ 34 h 1979"/>
                  <a:gd name="T76" fmla="*/ 2 w 1611"/>
                  <a:gd name="T77" fmla="*/ 31 h 1979"/>
                  <a:gd name="T78" fmla="*/ 0 w 1611"/>
                  <a:gd name="T79" fmla="*/ 29 h 1979"/>
                  <a:gd name="T80" fmla="*/ 0 w 1611"/>
                  <a:gd name="T81" fmla="*/ 28 h 1979"/>
                  <a:gd name="T82" fmla="*/ 1 w 1611"/>
                  <a:gd name="T83" fmla="*/ 23 h 1979"/>
                  <a:gd name="T84" fmla="*/ 2 w 1611"/>
                  <a:gd name="T85" fmla="*/ 15 h 1979"/>
                  <a:gd name="T86" fmla="*/ 3 w 1611"/>
                  <a:gd name="T87" fmla="*/ 8 h 1979"/>
                  <a:gd name="T88" fmla="*/ 4 w 1611"/>
                  <a:gd name="T89" fmla="*/ 6 h 1979"/>
                  <a:gd name="T90" fmla="*/ 8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309">
                <a:extLst>
                  <a:ext uri="{FF2B5EF4-FFF2-40B4-BE49-F238E27FC236}">
                    <a16:creationId xmlns:a16="http://schemas.microsoft.com/office/drawing/2014/main" id="{EAF1F100-7543-4BDC-A4B1-8D120AD19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294"/>
                <a:ext cx="515" cy="585"/>
              </a:xfrm>
              <a:custGeom>
                <a:avLst/>
                <a:gdLst>
                  <a:gd name="T0" fmla="*/ 28 w 696"/>
                  <a:gd name="T1" fmla="*/ 0 h 550"/>
                  <a:gd name="T2" fmla="*/ 144 w 696"/>
                  <a:gd name="T3" fmla="*/ 69 h 550"/>
                  <a:gd name="T4" fmla="*/ 153 w 696"/>
                  <a:gd name="T5" fmla="*/ 315 h 550"/>
                  <a:gd name="T6" fmla="*/ 150 w 696"/>
                  <a:gd name="T7" fmla="*/ 680 h 550"/>
                  <a:gd name="T8" fmla="*/ 142 w 696"/>
                  <a:gd name="T9" fmla="*/ 662 h 550"/>
                  <a:gd name="T10" fmla="*/ 125 w 696"/>
                  <a:gd name="T11" fmla="*/ 713 h 550"/>
                  <a:gd name="T12" fmla="*/ 94 w 696"/>
                  <a:gd name="T13" fmla="*/ 698 h 550"/>
                  <a:gd name="T14" fmla="*/ 88 w 696"/>
                  <a:gd name="T15" fmla="*/ 644 h 550"/>
                  <a:gd name="T16" fmla="*/ 82 w 696"/>
                  <a:gd name="T17" fmla="*/ 749 h 550"/>
                  <a:gd name="T18" fmla="*/ 5 w 696"/>
                  <a:gd name="T19" fmla="*/ 680 h 550"/>
                  <a:gd name="T20" fmla="*/ 5 w 696"/>
                  <a:gd name="T21" fmla="*/ 556 h 550"/>
                  <a:gd name="T22" fmla="*/ 9 w 696"/>
                  <a:gd name="T23" fmla="*/ 227 h 550"/>
                  <a:gd name="T24" fmla="*/ 16 w 696"/>
                  <a:gd name="T25" fmla="*/ 121 h 550"/>
                  <a:gd name="T26" fmla="*/ 20 w 696"/>
                  <a:gd name="T27" fmla="*/ 17 h 550"/>
                  <a:gd name="T28" fmla="*/ 28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310">
                <a:extLst>
                  <a:ext uri="{FF2B5EF4-FFF2-40B4-BE49-F238E27FC236}">
                    <a16:creationId xmlns:a16="http://schemas.microsoft.com/office/drawing/2014/main" id="{11829099-B39D-4BEB-8C6B-A4B5A8D76500}"/>
                  </a:ext>
                </a:extLst>
              </p:cNvPr>
              <p:cNvSpPr>
                <a:spLocks/>
              </p:cNvSpPr>
              <p:nvPr/>
            </p:nvSpPr>
            <p:spPr bwMode="auto">
              <a:xfrm rot="-345710">
                <a:off x="2334" y="2778"/>
                <a:ext cx="154" cy="1089"/>
              </a:xfrm>
              <a:custGeom>
                <a:avLst/>
                <a:gdLst>
                  <a:gd name="T0" fmla="*/ 1 w 275"/>
                  <a:gd name="T1" fmla="*/ 0 h 1098"/>
                  <a:gd name="T2" fmla="*/ 12 w 275"/>
                  <a:gd name="T3" fmla="*/ 61 h 1098"/>
                  <a:gd name="T4" fmla="*/ 13 w 275"/>
                  <a:gd name="T5" fmla="*/ 161 h 1098"/>
                  <a:gd name="T6" fmla="*/ 12 w 275"/>
                  <a:gd name="T7" fmla="*/ 466 h 1098"/>
                  <a:gd name="T8" fmla="*/ 11 w 275"/>
                  <a:gd name="T9" fmla="*/ 540 h 1098"/>
                  <a:gd name="T10" fmla="*/ 11 w 275"/>
                  <a:gd name="T11" fmla="*/ 809 h 1098"/>
                  <a:gd name="T12" fmla="*/ 8 w 275"/>
                  <a:gd name="T13" fmla="*/ 1043 h 1098"/>
                  <a:gd name="T14" fmla="*/ 0 w 275"/>
                  <a:gd name="T15" fmla="*/ 984 h 1098"/>
                  <a:gd name="T16" fmla="*/ 1 w 275"/>
                  <a:gd name="T17" fmla="*/ 738 h 1098"/>
                  <a:gd name="T18" fmla="*/ 0 w 275"/>
                  <a:gd name="T19" fmla="*/ 305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311">
                <a:extLst>
                  <a:ext uri="{FF2B5EF4-FFF2-40B4-BE49-F238E27FC236}">
                    <a16:creationId xmlns:a16="http://schemas.microsoft.com/office/drawing/2014/main" id="{F8D475D8-2A62-418C-9691-30C1BEE1A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" y="2779"/>
                <a:ext cx="167" cy="1147"/>
              </a:xfrm>
              <a:custGeom>
                <a:avLst/>
                <a:gdLst>
                  <a:gd name="T0" fmla="*/ 1 w 275"/>
                  <a:gd name="T1" fmla="*/ 0 h 1098"/>
                  <a:gd name="T2" fmla="*/ 19 w 275"/>
                  <a:gd name="T3" fmla="*/ 79 h 1098"/>
                  <a:gd name="T4" fmla="*/ 20 w 275"/>
                  <a:gd name="T5" fmla="*/ 206 h 1098"/>
                  <a:gd name="T6" fmla="*/ 19 w 275"/>
                  <a:gd name="T7" fmla="*/ 606 h 1098"/>
                  <a:gd name="T8" fmla="*/ 17 w 275"/>
                  <a:gd name="T9" fmla="*/ 700 h 1098"/>
                  <a:gd name="T10" fmla="*/ 16 w 275"/>
                  <a:gd name="T11" fmla="*/ 1050 h 1098"/>
                  <a:gd name="T12" fmla="*/ 13 w 275"/>
                  <a:gd name="T13" fmla="*/ 1354 h 1098"/>
                  <a:gd name="T14" fmla="*/ 0 w 275"/>
                  <a:gd name="T15" fmla="*/ 1274 h 1098"/>
                  <a:gd name="T16" fmla="*/ 2 w 275"/>
                  <a:gd name="T17" fmla="*/ 955 h 1098"/>
                  <a:gd name="T18" fmla="*/ 0 w 275"/>
                  <a:gd name="T19" fmla="*/ 398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312">
                <a:extLst>
                  <a:ext uri="{FF2B5EF4-FFF2-40B4-BE49-F238E27FC236}">
                    <a16:creationId xmlns:a16="http://schemas.microsoft.com/office/drawing/2014/main" id="{0018C5AC-A27F-4FA8-9FE5-E49BE06EDA15}"/>
                  </a:ext>
                </a:extLst>
              </p:cNvPr>
              <p:cNvSpPr>
                <a:spLocks/>
              </p:cNvSpPr>
              <p:nvPr/>
            </p:nvSpPr>
            <p:spPr bwMode="auto">
              <a:xfrm rot="6091590">
                <a:off x="1993" y="3764"/>
                <a:ext cx="321" cy="166"/>
              </a:xfrm>
              <a:custGeom>
                <a:avLst/>
                <a:gdLst>
                  <a:gd name="T0" fmla="*/ 68 w 307"/>
                  <a:gd name="T1" fmla="*/ 6 h 210"/>
                  <a:gd name="T2" fmla="*/ 196 w 307"/>
                  <a:gd name="T3" fmla="*/ 6 h 210"/>
                  <a:gd name="T4" fmla="*/ 307 w 307"/>
                  <a:gd name="T5" fmla="*/ 10 h 210"/>
                  <a:gd name="T6" fmla="*/ 357 w 307"/>
                  <a:gd name="T7" fmla="*/ 13 h 210"/>
                  <a:gd name="T8" fmla="*/ 357 w 307"/>
                  <a:gd name="T9" fmla="*/ 45 h 210"/>
                  <a:gd name="T10" fmla="*/ 307 w 307"/>
                  <a:gd name="T11" fmla="*/ 49 h 210"/>
                  <a:gd name="T12" fmla="*/ 212 w 307"/>
                  <a:gd name="T13" fmla="*/ 61 h 210"/>
                  <a:gd name="T14" fmla="*/ 68 w 307"/>
                  <a:gd name="T15" fmla="*/ 57 h 210"/>
                  <a:gd name="T16" fmla="*/ 21 w 307"/>
                  <a:gd name="T17" fmla="*/ 53 h 210"/>
                  <a:gd name="T18" fmla="*/ 3 w 307"/>
                  <a:gd name="T19" fmla="*/ 41 h 210"/>
                  <a:gd name="T20" fmla="*/ 21 w 307"/>
                  <a:gd name="T21" fmla="*/ 13 h 210"/>
                  <a:gd name="T22" fmla="*/ 68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313">
                <a:extLst>
                  <a:ext uri="{FF2B5EF4-FFF2-40B4-BE49-F238E27FC236}">
                    <a16:creationId xmlns:a16="http://schemas.microsoft.com/office/drawing/2014/main" id="{15EDC8F1-E5C6-4952-A16F-59FA6E190DFF}"/>
                  </a:ext>
                </a:extLst>
              </p:cNvPr>
              <p:cNvSpPr>
                <a:spLocks/>
              </p:cNvSpPr>
              <p:nvPr/>
            </p:nvSpPr>
            <p:spPr bwMode="auto">
              <a:xfrm rot="3624630">
                <a:off x="2322" y="3735"/>
                <a:ext cx="271" cy="166"/>
              </a:xfrm>
              <a:custGeom>
                <a:avLst/>
                <a:gdLst>
                  <a:gd name="T0" fmla="*/ 29 w 307"/>
                  <a:gd name="T1" fmla="*/ 6 h 210"/>
                  <a:gd name="T2" fmla="*/ 85 w 307"/>
                  <a:gd name="T3" fmla="*/ 6 h 210"/>
                  <a:gd name="T4" fmla="*/ 132 w 307"/>
                  <a:gd name="T5" fmla="*/ 10 h 210"/>
                  <a:gd name="T6" fmla="*/ 153 w 307"/>
                  <a:gd name="T7" fmla="*/ 13 h 210"/>
                  <a:gd name="T8" fmla="*/ 153 w 307"/>
                  <a:gd name="T9" fmla="*/ 45 h 210"/>
                  <a:gd name="T10" fmla="*/ 132 w 307"/>
                  <a:gd name="T11" fmla="*/ 49 h 210"/>
                  <a:gd name="T12" fmla="*/ 91 w 307"/>
                  <a:gd name="T13" fmla="*/ 61 h 210"/>
                  <a:gd name="T14" fmla="*/ 29 w 307"/>
                  <a:gd name="T15" fmla="*/ 57 h 210"/>
                  <a:gd name="T16" fmla="*/ 9 w 307"/>
                  <a:gd name="T17" fmla="*/ 53 h 210"/>
                  <a:gd name="T18" fmla="*/ 3 w 307"/>
                  <a:gd name="T19" fmla="*/ 41 h 210"/>
                  <a:gd name="T20" fmla="*/ 9 w 307"/>
                  <a:gd name="T21" fmla="*/ 13 h 210"/>
                  <a:gd name="T22" fmla="*/ 29 w 307"/>
                  <a:gd name="T23" fmla="*/ 6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Text Box 314">
                <a:extLst>
                  <a:ext uri="{FF2B5EF4-FFF2-40B4-BE49-F238E27FC236}">
                    <a16:creationId xmlns:a16="http://schemas.microsoft.com/office/drawing/2014/main" id="{07482A6E-5981-4424-A95D-579F89F9D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1732"/>
                <a:ext cx="240" cy="1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24" name="Freeform 315">
                <a:extLst>
                  <a:ext uri="{FF2B5EF4-FFF2-40B4-BE49-F238E27FC236}">
                    <a16:creationId xmlns:a16="http://schemas.microsoft.com/office/drawing/2014/main" id="{785258FC-49A9-43D3-BB5D-4B951F2ABD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02572" flipH="1" flipV="1">
                <a:off x="1968" y="1680"/>
                <a:ext cx="304" cy="640"/>
              </a:xfrm>
              <a:custGeom>
                <a:avLst/>
                <a:gdLst>
                  <a:gd name="T0" fmla="*/ 67 w 326"/>
                  <a:gd name="T1" fmla="*/ 1 h 1109"/>
                  <a:gd name="T2" fmla="*/ 104 w 326"/>
                  <a:gd name="T3" fmla="*/ 6 h 1109"/>
                  <a:gd name="T4" fmla="*/ 149 w 326"/>
                  <a:gd name="T5" fmla="*/ 23 h 1109"/>
                  <a:gd name="T6" fmla="*/ 174 w 326"/>
                  <a:gd name="T7" fmla="*/ 48 h 1109"/>
                  <a:gd name="T8" fmla="*/ 194 w 326"/>
                  <a:gd name="T9" fmla="*/ 54 h 1109"/>
                  <a:gd name="T10" fmla="*/ 229 w 326"/>
                  <a:gd name="T11" fmla="*/ 59 h 1109"/>
                  <a:gd name="T12" fmla="*/ 186 w 326"/>
                  <a:gd name="T13" fmla="*/ 71 h 1109"/>
                  <a:gd name="T14" fmla="*/ 131 w 326"/>
                  <a:gd name="T15" fmla="*/ 65 h 1109"/>
                  <a:gd name="T16" fmla="*/ 76 w 326"/>
                  <a:gd name="T17" fmla="*/ 35 h 1109"/>
                  <a:gd name="T18" fmla="*/ 40 w 326"/>
                  <a:gd name="T19" fmla="*/ 24 h 1109"/>
                  <a:gd name="T20" fmla="*/ 31 w 326"/>
                  <a:gd name="T21" fmla="*/ 22 h 1109"/>
                  <a:gd name="T22" fmla="*/ 21 w 326"/>
                  <a:gd name="T23" fmla="*/ 3 h 1109"/>
                  <a:gd name="T24" fmla="*/ 67 w 326"/>
                  <a:gd name="T25" fmla="*/ 1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316">
              <a:extLst>
                <a:ext uri="{FF2B5EF4-FFF2-40B4-BE49-F238E27FC236}">
                  <a16:creationId xmlns:a16="http://schemas.microsoft.com/office/drawing/2014/main" id="{BE365494-8D9A-462D-8383-EAD916D99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710"/>
              <a:ext cx="528" cy="1554"/>
              <a:chOff x="2112" y="720"/>
              <a:chExt cx="816" cy="3408"/>
            </a:xfrm>
          </p:grpSpPr>
          <p:sp>
            <p:nvSpPr>
              <p:cNvPr id="98" name="AutoShape 317">
                <a:extLst>
                  <a:ext uri="{FF2B5EF4-FFF2-40B4-BE49-F238E27FC236}">
                    <a16:creationId xmlns:a16="http://schemas.microsoft.com/office/drawing/2014/main" id="{D6D9800E-4654-497C-ABDC-27CFFB7E2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89437" flipH="1">
                <a:off x="2272" y="2149"/>
                <a:ext cx="882" cy="169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" name="AutoShape 318">
                <a:extLst>
                  <a:ext uri="{FF2B5EF4-FFF2-40B4-BE49-F238E27FC236}">
                    <a16:creationId xmlns:a16="http://schemas.microsoft.com/office/drawing/2014/main" id="{DCCE360A-6471-4525-9D3A-4833C8C4B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108" cy="187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 319">
                <a:extLst>
                  <a:ext uri="{FF2B5EF4-FFF2-40B4-BE49-F238E27FC236}">
                    <a16:creationId xmlns:a16="http://schemas.microsoft.com/office/drawing/2014/main" id="{728DE34B-DBDD-46DF-8C7E-EB3AE3A06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1446"/>
                <a:ext cx="816" cy="1065"/>
              </a:xfrm>
              <a:custGeom>
                <a:avLst/>
                <a:gdLst>
                  <a:gd name="T0" fmla="*/ 14 w 1611"/>
                  <a:gd name="T1" fmla="*/ 0 h 1979"/>
                  <a:gd name="T2" fmla="*/ 19 w 1611"/>
                  <a:gd name="T3" fmla="*/ 3 h 1979"/>
                  <a:gd name="T4" fmla="*/ 21 w 1611"/>
                  <a:gd name="T5" fmla="*/ 3 h 1979"/>
                  <a:gd name="T6" fmla="*/ 22 w 1611"/>
                  <a:gd name="T7" fmla="*/ 4 h 1979"/>
                  <a:gd name="T8" fmla="*/ 27 w 1611"/>
                  <a:gd name="T9" fmla="*/ 5 h 1979"/>
                  <a:gd name="T10" fmla="*/ 28 w 1611"/>
                  <a:gd name="T11" fmla="*/ 13 h 1979"/>
                  <a:gd name="T12" fmla="*/ 28 w 1611"/>
                  <a:gd name="T13" fmla="*/ 11 h 1979"/>
                  <a:gd name="T14" fmla="*/ 29 w 1611"/>
                  <a:gd name="T15" fmla="*/ 10 h 1979"/>
                  <a:gd name="T16" fmla="*/ 33 w 1611"/>
                  <a:gd name="T17" fmla="*/ 5 h 1979"/>
                  <a:gd name="T18" fmla="*/ 52 w 1611"/>
                  <a:gd name="T19" fmla="*/ 9 h 1979"/>
                  <a:gd name="T20" fmla="*/ 52 w 1611"/>
                  <a:gd name="T21" fmla="*/ 31 h 1979"/>
                  <a:gd name="T22" fmla="*/ 53 w 1611"/>
                  <a:gd name="T23" fmla="*/ 31 h 1979"/>
                  <a:gd name="T24" fmla="*/ 53 w 1611"/>
                  <a:gd name="T25" fmla="*/ 34 h 1979"/>
                  <a:gd name="T26" fmla="*/ 49 w 1611"/>
                  <a:gd name="T27" fmla="*/ 37 h 1979"/>
                  <a:gd name="T28" fmla="*/ 46 w 1611"/>
                  <a:gd name="T29" fmla="*/ 36 h 1979"/>
                  <a:gd name="T30" fmla="*/ 46 w 1611"/>
                  <a:gd name="T31" fmla="*/ 34 h 1979"/>
                  <a:gd name="T32" fmla="*/ 45 w 1611"/>
                  <a:gd name="T33" fmla="*/ 28 h 1979"/>
                  <a:gd name="T34" fmla="*/ 44 w 1611"/>
                  <a:gd name="T35" fmla="*/ 37 h 1979"/>
                  <a:gd name="T36" fmla="*/ 45 w 1611"/>
                  <a:gd name="T37" fmla="*/ 51 h 1979"/>
                  <a:gd name="T38" fmla="*/ 45 w 1611"/>
                  <a:gd name="T39" fmla="*/ 68 h 1979"/>
                  <a:gd name="T40" fmla="*/ 44 w 1611"/>
                  <a:gd name="T41" fmla="*/ 76 h 1979"/>
                  <a:gd name="T42" fmla="*/ 43 w 1611"/>
                  <a:gd name="T43" fmla="*/ 87 h 1979"/>
                  <a:gd name="T44" fmla="*/ 43 w 1611"/>
                  <a:gd name="T45" fmla="*/ 88 h 1979"/>
                  <a:gd name="T46" fmla="*/ 40 w 1611"/>
                  <a:gd name="T47" fmla="*/ 89 h 1979"/>
                  <a:gd name="T48" fmla="*/ 29 w 1611"/>
                  <a:gd name="T49" fmla="*/ 87 h 1979"/>
                  <a:gd name="T50" fmla="*/ 26 w 1611"/>
                  <a:gd name="T51" fmla="*/ 85 h 1979"/>
                  <a:gd name="T52" fmla="*/ 25 w 1611"/>
                  <a:gd name="T53" fmla="*/ 84 h 1979"/>
                  <a:gd name="T54" fmla="*/ 19 w 1611"/>
                  <a:gd name="T55" fmla="*/ 79 h 1979"/>
                  <a:gd name="T56" fmla="*/ 16 w 1611"/>
                  <a:gd name="T57" fmla="*/ 79 h 1979"/>
                  <a:gd name="T58" fmla="*/ 15 w 1611"/>
                  <a:gd name="T59" fmla="*/ 77 h 1979"/>
                  <a:gd name="T60" fmla="*/ 11 w 1611"/>
                  <a:gd name="T61" fmla="*/ 76 h 1979"/>
                  <a:gd name="T62" fmla="*/ 11 w 1611"/>
                  <a:gd name="T63" fmla="*/ 73 h 1979"/>
                  <a:gd name="T64" fmla="*/ 13 w 1611"/>
                  <a:gd name="T65" fmla="*/ 68 h 1979"/>
                  <a:gd name="T66" fmla="*/ 15 w 1611"/>
                  <a:gd name="T67" fmla="*/ 47 h 1979"/>
                  <a:gd name="T68" fmla="*/ 15 w 1611"/>
                  <a:gd name="T69" fmla="*/ 25 h 1979"/>
                  <a:gd name="T70" fmla="*/ 14 w 1611"/>
                  <a:gd name="T71" fmla="*/ 27 h 1979"/>
                  <a:gd name="T72" fmla="*/ 14 w 1611"/>
                  <a:gd name="T73" fmla="*/ 29 h 1979"/>
                  <a:gd name="T74" fmla="*/ 12 w 1611"/>
                  <a:gd name="T75" fmla="*/ 39 h 1979"/>
                  <a:gd name="T76" fmla="*/ 3 w 1611"/>
                  <a:gd name="T77" fmla="*/ 35 h 1979"/>
                  <a:gd name="T78" fmla="*/ 1 w 1611"/>
                  <a:gd name="T79" fmla="*/ 33 h 1979"/>
                  <a:gd name="T80" fmla="*/ 1 w 1611"/>
                  <a:gd name="T81" fmla="*/ 31 h 1979"/>
                  <a:gd name="T82" fmla="*/ 2 w 1611"/>
                  <a:gd name="T83" fmla="*/ 25 h 1979"/>
                  <a:gd name="T84" fmla="*/ 4 w 1611"/>
                  <a:gd name="T85" fmla="*/ 17 h 1979"/>
                  <a:gd name="T86" fmla="*/ 6 w 1611"/>
                  <a:gd name="T87" fmla="*/ 10 h 1979"/>
                  <a:gd name="T88" fmla="*/ 8 w 1611"/>
                  <a:gd name="T89" fmla="*/ 6 h 1979"/>
                  <a:gd name="T90" fmla="*/ 14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320">
                <a:extLst>
                  <a:ext uri="{FF2B5EF4-FFF2-40B4-BE49-F238E27FC236}">
                    <a16:creationId xmlns:a16="http://schemas.microsoft.com/office/drawing/2014/main" id="{D4E038D7-A4FF-4610-BAEA-925550355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" y="2374"/>
                <a:ext cx="584" cy="599"/>
              </a:xfrm>
              <a:custGeom>
                <a:avLst/>
                <a:gdLst>
                  <a:gd name="T0" fmla="*/ 54 w 696"/>
                  <a:gd name="T1" fmla="*/ 0 h 550"/>
                  <a:gd name="T2" fmla="*/ 271 w 696"/>
                  <a:gd name="T3" fmla="*/ 78 h 550"/>
                  <a:gd name="T4" fmla="*/ 287 w 696"/>
                  <a:gd name="T5" fmla="*/ 351 h 550"/>
                  <a:gd name="T6" fmla="*/ 282 w 696"/>
                  <a:gd name="T7" fmla="*/ 763 h 550"/>
                  <a:gd name="T8" fmla="*/ 266 w 696"/>
                  <a:gd name="T9" fmla="*/ 744 h 550"/>
                  <a:gd name="T10" fmla="*/ 234 w 696"/>
                  <a:gd name="T11" fmla="*/ 803 h 550"/>
                  <a:gd name="T12" fmla="*/ 175 w 696"/>
                  <a:gd name="T13" fmla="*/ 785 h 550"/>
                  <a:gd name="T14" fmla="*/ 164 w 696"/>
                  <a:gd name="T15" fmla="*/ 724 h 550"/>
                  <a:gd name="T16" fmla="*/ 154 w 696"/>
                  <a:gd name="T17" fmla="*/ 842 h 550"/>
                  <a:gd name="T18" fmla="*/ 11 w 696"/>
                  <a:gd name="T19" fmla="*/ 763 h 550"/>
                  <a:gd name="T20" fmla="*/ 11 w 696"/>
                  <a:gd name="T21" fmla="*/ 626 h 550"/>
                  <a:gd name="T22" fmla="*/ 16 w 696"/>
                  <a:gd name="T23" fmla="*/ 255 h 550"/>
                  <a:gd name="T24" fmla="*/ 32 w 696"/>
                  <a:gd name="T25" fmla="*/ 136 h 550"/>
                  <a:gd name="T26" fmla="*/ 37 w 696"/>
                  <a:gd name="T27" fmla="*/ 17 h 550"/>
                  <a:gd name="T28" fmla="*/ 54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321">
                <a:extLst>
                  <a:ext uri="{FF2B5EF4-FFF2-40B4-BE49-F238E27FC236}">
                    <a16:creationId xmlns:a16="http://schemas.microsoft.com/office/drawing/2014/main" id="{34E3BFDC-4E16-4B08-9586-2EB20E2AF220}"/>
                  </a:ext>
                </a:extLst>
              </p:cNvPr>
              <p:cNvSpPr>
                <a:spLocks/>
              </p:cNvSpPr>
              <p:nvPr/>
            </p:nvSpPr>
            <p:spPr bwMode="auto">
              <a:xfrm rot="-345710">
                <a:off x="2581" y="2870"/>
                <a:ext cx="175" cy="1115"/>
              </a:xfrm>
              <a:custGeom>
                <a:avLst/>
                <a:gdLst>
                  <a:gd name="T0" fmla="*/ 1 w 275"/>
                  <a:gd name="T1" fmla="*/ 0 h 1098"/>
                  <a:gd name="T2" fmla="*/ 24 w 275"/>
                  <a:gd name="T3" fmla="*/ 69 h 1098"/>
                  <a:gd name="T4" fmla="*/ 25 w 275"/>
                  <a:gd name="T5" fmla="*/ 181 h 1098"/>
                  <a:gd name="T6" fmla="*/ 24 w 275"/>
                  <a:gd name="T7" fmla="*/ 526 h 1098"/>
                  <a:gd name="T8" fmla="*/ 22 w 275"/>
                  <a:gd name="T9" fmla="*/ 608 h 1098"/>
                  <a:gd name="T10" fmla="*/ 20 w 275"/>
                  <a:gd name="T11" fmla="*/ 911 h 1098"/>
                  <a:gd name="T12" fmla="*/ 16 w 275"/>
                  <a:gd name="T13" fmla="*/ 1175 h 1098"/>
                  <a:gd name="T14" fmla="*/ 0 w 275"/>
                  <a:gd name="T15" fmla="*/ 1106 h 1098"/>
                  <a:gd name="T16" fmla="*/ 3 w 275"/>
                  <a:gd name="T17" fmla="*/ 829 h 1098"/>
                  <a:gd name="T18" fmla="*/ 0 w 275"/>
                  <a:gd name="T19" fmla="*/ 345 h 1098"/>
                  <a:gd name="T20" fmla="*/ 1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322">
                <a:extLst>
                  <a:ext uri="{FF2B5EF4-FFF2-40B4-BE49-F238E27FC236}">
                    <a16:creationId xmlns:a16="http://schemas.microsoft.com/office/drawing/2014/main" id="{E22EA57F-2C19-48D8-BD8A-978C81EB0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6" y="2871"/>
                <a:ext cx="189" cy="1174"/>
              </a:xfrm>
              <a:custGeom>
                <a:avLst/>
                <a:gdLst>
                  <a:gd name="T0" fmla="*/ 2 w 275"/>
                  <a:gd name="T1" fmla="*/ 0 h 1098"/>
                  <a:gd name="T2" fmla="*/ 36 w 275"/>
                  <a:gd name="T3" fmla="*/ 89 h 1098"/>
                  <a:gd name="T4" fmla="*/ 37 w 275"/>
                  <a:gd name="T5" fmla="*/ 231 h 1098"/>
                  <a:gd name="T6" fmla="*/ 36 w 275"/>
                  <a:gd name="T7" fmla="*/ 679 h 1098"/>
                  <a:gd name="T8" fmla="*/ 32 w 275"/>
                  <a:gd name="T9" fmla="*/ 788 h 1098"/>
                  <a:gd name="T10" fmla="*/ 30 w 275"/>
                  <a:gd name="T11" fmla="*/ 1178 h 1098"/>
                  <a:gd name="T12" fmla="*/ 23 w 275"/>
                  <a:gd name="T13" fmla="*/ 1519 h 1098"/>
                  <a:gd name="T14" fmla="*/ 0 w 275"/>
                  <a:gd name="T15" fmla="*/ 1432 h 1098"/>
                  <a:gd name="T16" fmla="*/ 3 w 275"/>
                  <a:gd name="T17" fmla="*/ 1073 h 1098"/>
                  <a:gd name="T18" fmla="*/ 0 w 275"/>
                  <a:gd name="T19" fmla="*/ 447 h 1098"/>
                  <a:gd name="T20" fmla="*/ 2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323">
                <a:extLst>
                  <a:ext uri="{FF2B5EF4-FFF2-40B4-BE49-F238E27FC236}">
                    <a16:creationId xmlns:a16="http://schemas.microsoft.com/office/drawing/2014/main" id="{E3434E75-CC77-4850-9BB5-2085EECD58AA}"/>
                  </a:ext>
                </a:extLst>
              </p:cNvPr>
              <p:cNvSpPr>
                <a:spLocks/>
              </p:cNvSpPr>
              <p:nvPr/>
            </p:nvSpPr>
            <p:spPr bwMode="auto">
              <a:xfrm rot="6091590">
                <a:off x="2212" y="3870"/>
                <a:ext cx="329" cy="188"/>
              </a:xfrm>
              <a:custGeom>
                <a:avLst/>
                <a:gdLst>
                  <a:gd name="T0" fmla="*/ 76 w 307"/>
                  <a:gd name="T1" fmla="*/ 11 h 210"/>
                  <a:gd name="T2" fmla="*/ 222 w 307"/>
                  <a:gd name="T3" fmla="*/ 11 h 210"/>
                  <a:gd name="T4" fmla="*/ 348 w 307"/>
                  <a:gd name="T5" fmla="*/ 18 h 210"/>
                  <a:gd name="T6" fmla="*/ 402 w 307"/>
                  <a:gd name="T7" fmla="*/ 25 h 210"/>
                  <a:gd name="T8" fmla="*/ 402 w 307"/>
                  <a:gd name="T9" fmla="*/ 84 h 210"/>
                  <a:gd name="T10" fmla="*/ 348 w 307"/>
                  <a:gd name="T11" fmla="*/ 91 h 210"/>
                  <a:gd name="T12" fmla="*/ 240 w 307"/>
                  <a:gd name="T13" fmla="*/ 113 h 210"/>
                  <a:gd name="T14" fmla="*/ 76 w 307"/>
                  <a:gd name="T15" fmla="*/ 106 h 210"/>
                  <a:gd name="T16" fmla="*/ 21 w 307"/>
                  <a:gd name="T17" fmla="*/ 99 h 210"/>
                  <a:gd name="T18" fmla="*/ 3 w 307"/>
                  <a:gd name="T19" fmla="*/ 77 h 210"/>
                  <a:gd name="T20" fmla="*/ 21 w 307"/>
                  <a:gd name="T21" fmla="*/ 25 h 210"/>
                  <a:gd name="T22" fmla="*/ 76 w 307"/>
                  <a:gd name="T23" fmla="*/ 1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324">
                <a:extLst>
                  <a:ext uri="{FF2B5EF4-FFF2-40B4-BE49-F238E27FC236}">
                    <a16:creationId xmlns:a16="http://schemas.microsoft.com/office/drawing/2014/main" id="{50626B2A-9C60-44C6-94C6-C35491825221}"/>
                  </a:ext>
                </a:extLst>
              </p:cNvPr>
              <p:cNvSpPr>
                <a:spLocks/>
              </p:cNvSpPr>
              <p:nvPr/>
            </p:nvSpPr>
            <p:spPr bwMode="auto">
              <a:xfrm rot="3624630">
                <a:off x="2583" y="3840"/>
                <a:ext cx="278" cy="188"/>
              </a:xfrm>
              <a:custGeom>
                <a:avLst/>
                <a:gdLst>
                  <a:gd name="T0" fmla="*/ 33 w 307"/>
                  <a:gd name="T1" fmla="*/ 11 h 210"/>
                  <a:gd name="T2" fmla="*/ 96 w 307"/>
                  <a:gd name="T3" fmla="*/ 11 h 210"/>
                  <a:gd name="T4" fmla="*/ 150 w 307"/>
                  <a:gd name="T5" fmla="*/ 18 h 210"/>
                  <a:gd name="T6" fmla="*/ 174 w 307"/>
                  <a:gd name="T7" fmla="*/ 25 h 210"/>
                  <a:gd name="T8" fmla="*/ 174 w 307"/>
                  <a:gd name="T9" fmla="*/ 84 h 210"/>
                  <a:gd name="T10" fmla="*/ 150 w 307"/>
                  <a:gd name="T11" fmla="*/ 91 h 210"/>
                  <a:gd name="T12" fmla="*/ 103 w 307"/>
                  <a:gd name="T13" fmla="*/ 113 h 210"/>
                  <a:gd name="T14" fmla="*/ 33 w 307"/>
                  <a:gd name="T15" fmla="*/ 106 h 210"/>
                  <a:gd name="T16" fmla="*/ 10 w 307"/>
                  <a:gd name="T17" fmla="*/ 99 h 210"/>
                  <a:gd name="T18" fmla="*/ 3 w 307"/>
                  <a:gd name="T19" fmla="*/ 77 h 210"/>
                  <a:gd name="T20" fmla="*/ 10 w 307"/>
                  <a:gd name="T21" fmla="*/ 25 h 210"/>
                  <a:gd name="T22" fmla="*/ 33 w 307"/>
                  <a:gd name="T23" fmla="*/ 1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325">
                <a:extLst>
                  <a:ext uri="{FF2B5EF4-FFF2-40B4-BE49-F238E27FC236}">
                    <a16:creationId xmlns:a16="http://schemas.microsoft.com/office/drawing/2014/main" id="{E9513614-B649-4B5E-A32A-7811B6BBF6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07783">
                <a:off x="2112" y="1793"/>
                <a:ext cx="291" cy="1027"/>
              </a:xfrm>
              <a:custGeom>
                <a:avLst/>
                <a:gdLst>
                  <a:gd name="T0" fmla="*/ 54 w 326"/>
                  <a:gd name="T1" fmla="*/ 15 h 1109"/>
                  <a:gd name="T2" fmla="*/ 83 w 326"/>
                  <a:gd name="T3" fmla="*/ 67 h 1109"/>
                  <a:gd name="T4" fmla="*/ 120 w 326"/>
                  <a:gd name="T5" fmla="*/ 242 h 1109"/>
                  <a:gd name="T6" fmla="*/ 141 w 326"/>
                  <a:gd name="T7" fmla="*/ 511 h 1109"/>
                  <a:gd name="T8" fmla="*/ 155 w 326"/>
                  <a:gd name="T9" fmla="*/ 572 h 1109"/>
                  <a:gd name="T10" fmla="*/ 185 w 326"/>
                  <a:gd name="T11" fmla="*/ 624 h 1109"/>
                  <a:gd name="T12" fmla="*/ 149 w 326"/>
                  <a:gd name="T13" fmla="*/ 756 h 1109"/>
                  <a:gd name="T14" fmla="*/ 104 w 326"/>
                  <a:gd name="T15" fmla="*/ 695 h 1109"/>
                  <a:gd name="T16" fmla="*/ 62 w 326"/>
                  <a:gd name="T17" fmla="*/ 372 h 1109"/>
                  <a:gd name="T18" fmla="*/ 33 w 326"/>
                  <a:gd name="T19" fmla="*/ 259 h 1109"/>
                  <a:gd name="T20" fmla="*/ 25 w 326"/>
                  <a:gd name="T21" fmla="*/ 232 h 1109"/>
                  <a:gd name="T22" fmla="*/ 18 w 326"/>
                  <a:gd name="T23" fmla="*/ 32 h 1109"/>
                  <a:gd name="T24" fmla="*/ 54 w 326"/>
                  <a:gd name="T25" fmla="*/ 15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Text Box 326">
                <a:extLst>
                  <a:ext uri="{FF2B5EF4-FFF2-40B4-BE49-F238E27FC236}">
                    <a16:creationId xmlns:a16="http://schemas.microsoft.com/office/drawing/2014/main" id="{9ABA33C2-AE78-415D-985C-CFDFC4999F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4" y="1872"/>
                <a:ext cx="243" cy="1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1795" b="1" kern="120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grpSp>
            <p:nvGrpSpPr>
              <p:cNvPr id="108" name="Group 327">
                <a:extLst>
                  <a:ext uri="{FF2B5EF4-FFF2-40B4-BE49-F238E27FC236}">
                    <a16:creationId xmlns:a16="http://schemas.microsoft.com/office/drawing/2014/main" id="{17156349-2BE8-4DDA-9BDA-5C1F387B4C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6" y="720"/>
                <a:ext cx="528" cy="734"/>
                <a:chOff x="1488" y="816"/>
                <a:chExt cx="1104" cy="1824"/>
              </a:xfrm>
            </p:grpSpPr>
            <p:sp>
              <p:nvSpPr>
                <p:cNvPr id="109" name="Oval 328">
                  <a:extLst>
                    <a:ext uri="{FF2B5EF4-FFF2-40B4-BE49-F238E27FC236}">
                      <a16:creationId xmlns:a16="http://schemas.microsoft.com/office/drawing/2014/main" id="{C593A54F-FB63-453F-8BFD-019F8A114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AutoShape 329">
                  <a:extLst>
                    <a:ext uri="{FF2B5EF4-FFF2-40B4-BE49-F238E27FC236}">
                      <a16:creationId xmlns:a16="http://schemas.microsoft.com/office/drawing/2014/main" id="{795407C3-5A07-4747-B623-DCBBA6B15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AutoShape 330">
                  <a:extLst>
                    <a:ext uri="{FF2B5EF4-FFF2-40B4-BE49-F238E27FC236}">
                      <a16:creationId xmlns:a16="http://schemas.microsoft.com/office/drawing/2014/main" id="{D9C1421E-51F0-41EB-AD89-6FF75F0C2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AutoShape 331">
                  <a:extLst>
                    <a:ext uri="{FF2B5EF4-FFF2-40B4-BE49-F238E27FC236}">
                      <a16:creationId xmlns:a16="http://schemas.microsoft.com/office/drawing/2014/main" id="{D26C6933-64AB-4ED3-ADE9-2DB12AC9B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332">
                  <a:extLst>
                    <a:ext uri="{FF2B5EF4-FFF2-40B4-BE49-F238E27FC236}">
                      <a16:creationId xmlns:a16="http://schemas.microsoft.com/office/drawing/2014/main" id="{6328B165-2F34-4958-A5CA-852F06B0A4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78" name="Group 421">
            <a:extLst>
              <a:ext uri="{FF2B5EF4-FFF2-40B4-BE49-F238E27FC236}">
                <a16:creationId xmlns:a16="http://schemas.microsoft.com/office/drawing/2014/main" id="{489337B1-0DC1-4520-A933-BDBD30906AB3}"/>
              </a:ext>
            </a:extLst>
          </p:cNvPr>
          <p:cNvGrpSpPr>
            <a:grpSpLocks/>
          </p:cNvGrpSpPr>
          <p:nvPr/>
        </p:nvGrpSpPr>
        <p:grpSpPr bwMode="auto">
          <a:xfrm>
            <a:off x="6396082" y="984370"/>
            <a:ext cx="1630932" cy="1322339"/>
            <a:chOff x="3620" y="1601"/>
            <a:chExt cx="1952" cy="2191"/>
          </a:xfrm>
        </p:grpSpPr>
        <p:grpSp>
          <p:nvGrpSpPr>
            <p:cNvPr id="179" name="Group 419">
              <a:extLst>
                <a:ext uri="{FF2B5EF4-FFF2-40B4-BE49-F238E27FC236}">
                  <a16:creationId xmlns:a16="http://schemas.microsoft.com/office/drawing/2014/main" id="{EE2BAD60-4CEB-4DB8-80E8-15157E2BB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601"/>
              <a:ext cx="532" cy="1510"/>
              <a:chOff x="5040" y="1601"/>
              <a:chExt cx="532" cy="1510"/>
            </a:xfrm>
          </p:grpSpPr>
          <p:sp>
            <p:nvSpPr>
              <p:cNvPr id="247" name="AutoShape 335">
                <a:extLst>
                  <a:ext uri="{FF2B5EF4-FFF2-40B4-BE49-F238E27FC236}">
                    <a16:creationId xmlns:a16="http://schemas.microsoft.com/office/drawing/2014/main" id="{885FF131-186D-4486-A7E9-FDBC9CCF2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10563">
                <a:off x="4963" y="2147"/>
                <a:ext cx="406" cy="99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8" name="AutoShape 336">
                <a:extLst>
                  <a:ext uri="{FF2B5EF4-FFF2-40B4-BE49-F238E27FC236}">
                    <a16:creationId xmlns:a16="http://schemas.microsoft.com/office/drawing/2014/main" id="{F9CFA208-DBA1-4901-9068-41E994492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90441" flipH="1">
                <a:off x="5322" y="1896"/>
                <a:ext cx="64" cy="86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49" name="Group 337">
                <a:extLst>
                  <a:ext uri="{FF2B5EF4-FFF2-40B4-BE49-F238E27FC236}">
                    <a16:creationId xmlns:a16="http://schemas.microsoft.com/office/drawing/2014/main" id="{BA220AC6-0395-4DA4-A0A0-54C15309DF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90441" flipH="1">
                <a:off x="5295" y="1601"/>
                <a:ext cx="277" cy="333"/>
                <a:chOff x="1488" y="816"/>
                <a:chExt cx="1104" cy="1824"/>
              </a:xfrm>
            </p:grpSpPr>
            <p:sp>
              <p:nvSpPr>
                <p:cNvPr id="258" name="Oval 338">
                  <a:extLst>
                    <a:ext uri="{FF2B5EF4-FFF2-40B4-BE49-F238E27FC236}">
                      <a16:creationId xmlns:a16="http://schemas.microsoft.com/office/drawing/2014/main" id="{511B604B-4190-4D99-B996-DACD1ACF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AutoShape 339">
                  <a:extLst>
                    <a:ext uri="{FF2B5EF4-FFF2-40B4-BE49-F238E27FC236}">
                      <a16:creationId xmlns:a16="http://schemas.microsoft.com/office/drawing/2014/main" id="{A3E3592D-FCFD-47C0-B364-6A2B4D493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AutoShape 340">
                  <a:extLst>
                    <a:ext uri="{FF2B5EF4-FFF2-40B4-BE49-F238E27FC236}">
                      <a16:creationId xmlns:a16="http://schemas.microsoft.com/office/drawing/2014/main" id="{D0546B94-9604-42FC-AA0F-E66C61C817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AutoShape 341">
                  <a:extLst>
                    <a:ext uri="{FF2B5EF4-FFF2-40B4-BE49-F238E27FC236}">
                      <a16:creationId xmlns:a16="http://schemas.microsoft.com/office/drawing/2014/main" id="{FC44582F-03F0-42A6-9A4D-C379965E0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342">
                  <a:extLst>
                    <a:ext uri="{FF2B5EF4-FFF2-40B4-BE49-F238E27FC236}">
                      <a16:creationId xmlns:a16="http://schemas.microsoft.com/office/drawing/2014/main" id="{F3FA461D-EE8A-4021-90D8-35E26D1B6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Freeform 343">
                <a:extLst>
                  <a:ext uri="{FF2B5EF4-FFF2-40B4-BE49-F238E27FC236}">
                    <a16:creationId xmlns:a16="http://schemas.microsoft.com/office/drawing/2014/main" id="{6837C2EF-46DE-4631-8D84-450D5B83E2E8}"/>
                  </a:ext>
                </a:extLst>
              </p:cNvPr>
              <p:cNvSpPr>
                <a:spLocks/>
              </p:cNvSpPr>
              <p:nvPr/>
            </p:nvSpPr>
            <p:spPr bwMode="auto">
              <a:xfrm rot="1290441" flipH="1">
                <a:off x="5040" y="1908"/>
                <a:ext cx="481" cy="490"/>
              </a:xfrm>
              <a:custGeom>
                <a:avLst/>
                <a:gdLst>
                  <a:gd name="T0" fmla="*/ 1 w 1611"/>
                  <a:gd name="T1" fmla="*/ 0 h 1979"/>
                  <a:gd name="T2" fmla="*/ 1 w 1611"/>
                  <a:gd name="T3" fmla="*/ 0 h 1979"/>
                  <a:gd name="T4" fmla="*/ 1 w 1611"/>
                  <a:gd name="T5" fmla="*/ 0 h 1979"/>
                  <a:gd name="T6" fmla="*/ 1 w 1611"/>
                  <a:gd name="T7" fmla="*/ 0 h 1979"/>
                  <a:gd name="T8" fmla="*/ 2 w 1611"/>
                  <a:gd name="T9" fmla="*/ 0 h 1979"/>
                  <a:gd name="T10" fmla="*/ 2 w 1611"/>
                  <a:gd name="T11" fmla="*/ 0 h 1979"/>
                  <a:gd name="T12" fmla="*/ 2 w 1611"/>
                  <a:gd name="T13" fmla="*/ 0 h 1979"/>
                  <a:gd name="T14" fmla="*/ 2 w 1611"/>
                  <a:gd name="T15" fmla="*/ 0 h 1979"/>
                  <a:gd name="T16" fmla="*/ 2 w 1611"/>
                  <a:gd name="T17" fmla="*/ 0 h 1979"/>
                  <a:gd name="T18" fmla="*/ 4 w 1611"/>
                  <a:gd name="T19" fmla="*/ 0 h 1979"/>
                  <a:gd name="T20" fmla="*/ 4 w 1611"/>
                  <a:gd name="T21" fmla="*/ 0 h 1979"/>
                  <a:gd name="T22" fmla="*/ 4 w 1611"/>
                  <a:gd name="T23" fmla="*/ 0 h 1979"/>
                  <a:gd name="T24" fmla="*/ 4 w 1611"/>
                  <a:gd name="T25" fmla="*/ 1 h 1979"/>
                  <a:gd name="T26" fmla="*/ 4 w 1611"/>
                  <a:gd name="T27" fmla="*/ 1 h 1979"/>
                  <a:gd name="T28" fmla="*/ 3 w 1611"/>
                  <a:gd name="T29" fmla="*/ 1 h 1979"/>
                  <a:gd name="T30" fmla="*/ 3 w 1611"/>
                  <a:gd name="T31" fmla="*/ 1 h 1979"/>
                  <a:gd name="T32" fmla="*/ 3 w 1611"/>
                  <a:gd name="T33" fmla="*/ 0 h 1979"/>
                  <a:gd name="T34" fmla="*/ 3 w 1611"/>
                  <a:gd name="T35" fmla="*/ 1 h 1979"/>
                  <a:gd name="T36" fmla="*/ 3 w 1611"/>
                  <a:gd name="T37" fmla="*/ 1 h 1979"/>
                  <a:gd name="T38" fmla="*/ 3 w 1611"/>
                  <a:gd name="T39" fmla="*/ 1 h 1979"/>
                  <a:gd name="T40" fmla="*/ 3 w 1611"/>
                  <a:gd name="T41" fmla="*/ 1 h 1979"/>
                  <a:gd name="T42" fmla="*/ 3 w 1611"/>
                  <a:gd name="T43" fmla="*/ 2 h 1979"/>
                  <a:gd name="T44" fmla="*/ 3 w 1611"/>
                  <a:gd name="T45" fmla="*/ 2 h 1979"/>
                  <a:gd name="T46" fmla="*/ 3 w 1611"/>
                  <a:gd name="T47" fmla="*/ 2 h 1979"/>
                  <a:gd name="T48" fmla="*/ 2 w 1611"/>
                  <a:gd name="T49" fmla="*/ 2 h 1979"/>
                  <a:gd name="T50" fmla="*/ 2 w 1611"/>
                  <a:gd name="T51" fmla="*/ 2 h 1979"/>
                  <a:gd name="T52" fmla="*/ 2 w 1611"/>
                  <a:gd name="T53" fmla="*/ 2 h 1979"/>
                  <a:gd name="T54" fmla="*/ 1 w 1611"/>
                  <a:gd name="T55" fmla="*/ 1 h 1979"/>
                  <a:gd name="T56" fmla="*/ 1 w 1611"/>
                  <a:gd name="T57" fmla="*/ 1 h 1979"/>
                  <a:gd name="T58" fmla="*/ 1 w 1611"/>
                  <a:gd name="T59" fmla="*/ 1 h 1979"/>
                  <a:gd name="T60" fmla="*/ 1 w 1611"/>
                  <a:gd name="T61" fmla="*/ 1 h 1979"/>
                  <a:gd name="T62" fmla="*/ 1 w 1611"/>
                  <a:gd name="T63" fmla="*/ 1 h 1979"/>
                  <a:gd name="T64" fmla="*/ 1 w 1611"/>
                  <a:gd name="T65" fmla="*/ 1 h 1979"/>
                  <a:gd name="T66" fmla="*/ 1 w 1611"/>
                  <a:gd name="T67" fmla="*/ 1 h 1979"/>
                  <a:gd name="T68" fmla="*/ 1 w 1611"/>
                  <a:gd name="T69" fmla="*/ 0 h 1979"/>
                  <a:gd name="T70" fmla="*/ 1 w 1611"/>
                  <a:gd name="T71" fmla="*/ 0 h 1979"/>
                  <a:gd name="T72" fmla="*/ 1 w 1611"/>
                  <a:gd name="T73" fmla="*/ 0 h 1979"/>
                  <a:gd name="T74" fmla="*/ 1 w 1611"/>
                  <a:gd name="T75" fmla="*/ 1 h 1979"/>
                  <a:gd name="T76" fmla="*/ 0 w 1611"/>
                  <a:gd name="T77" fmla="*/ 1 h 1979"/>
                  <a:gd name="T78" fmla="*/ 0 w 1611"/>
                  <a:gd name="T79" fmla="*/ 1 h 1979"/>
                  <a:gd name="T80" fmla="*/ 0 w 1611"/>
                  <a:gd name="T81" fmla="*/ 0 h 1979"/>
                  <a:gd name="T82" fmla="*/ 0 w 1611"/>
                  <a:gd name="T83" fmla="*/ 0 h 1979"/>
                  <a:gd name="T84" fmla="*/ 0 w 1611"/>
                  <a:gd name="T85" fmla="*/ 0 h 1979"/>
                  <a:gd name="T86" fmla="*/ 0 w 1611"/>
                  <a:gd name="T87" fmla="*/ 0 h 1979"/>
                  <a:gd name="T88" fmla="*/ 1 w 1611"/>
                  <a:gd name="T89" fmla="*/ 0 h 1979"/>
                  <a:gd name="T90" fmla="*/ 1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344">
                <a:extLst>
                  <a:ext uri="{FF2B5EF4-FFF2-40B4-BE49-F238E27FC236}">
                    <a16:creationId xmlns:a16="http://schemas.microsoft.com/office/drawing/2014/main" id="{27D87F41-4859-4C54-8352-992605E1A16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75" y="2305"/>
                <a:ext cx="344" cy="276"/>
              </a:xfrm>
              <a:custGeom>
                <a:avLst/>
                <a:gdLst>
                  <a:gd name="T0" fmla="*/ 3 w 696"/>
                  <a:gd name="T1" fmla="*/ 0 h 550"/>
                  <a:gd name="T2" fmla="*/ 19 w 696"/>
                  <a:gd name="T3" fmla="*/ 2 h 550"/>
                  <a:gd name="T4" fmla="*/ 21 w 696"/>
                  <a:gd name="T5" fmla="*/ 8 h 550"/>
                  <a:gd name="T6" fmla="*/ 20 w 696"/>
                  <a:gd name="T7" fmla="*/ 16 h 550"/>
                  <a:gd name="T8" fmla="*/ 19 w 696"/>
                  <a:gd name="T9" fmla="*/ 16 h 550"/>
                  <a:gd name="T10" fmla="*/ 17 w 696"/>
                  <a:gd name="T11" fmla="*/ 17 h 550"/>
                  <a:gd name="T12" fmla="*/ 12 w 696"/>
                  <a:gd name="T13" fmla="*/ 17 h 550"/>
                  <a:gd name="T14" fmla="*/ 12 w 696"/>
                  <a:gd name="T15" fmla="*/ 15 h 550"/>
                  <a:gd name="T16" fmla="*/ 11 w 696"/>
                  <a:gd name="T17" fmla="*/ 18 h 550"/>
                  <a:gd name="T18" fmla="*/ 0 w 696"/>
                  <a:gd name="T19" fmla="*/ 16 h 550"/>
                  <a:gd name="T20" fmla="*/ 0 w 696"/>
                  <a:gd name="T21" fmla="*/ 13 h 550"/>
                  <a:gd name="T22" fmla="*/ 1 w 696"/>
                  <a:gd name="T23" fmla="*/ 6 h 550"/>
                  <a:gd name="T24" fmla="*/ 2 w 696"/>
                  <a:gd name="T25" fmla="*/ 3 h 550"/>
                  <a:gd name="T26" fmla="*/ 2 w 696"/>
                  <a:gd name="T27" fmla="*/ 1 h 550"/>
                  <a:gd name="T28" fmla="*/ 3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66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345">
                <a:extLst>
                  <a:ext uri="{FF2B5EF4-FFF2-40B4-BE49-F238E27FC236}">
                    <a16:creationId xmlns:a16="http://schemas.microsoft.com/office/drawing/2014/main" id="{E5A4BDA8-BF4C-45C3-A1E5-DB6CFB1F7B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5090" y="2533"/>
                <a:ext cx="103" cy="512"/>
              </a:xfrm>
              <a:custGeom>
                <a:avLst/>
                <a:gdLst>
                  <a:gd name="T0" fmla="*/ 0 w 275"/>
                  <a:gd name="T1" fmla="*/ 0 h 1098"/>
                  <a:gd name="T2" fmla="*/ 1 w 275"/>
                  <a:gd name="T3" fmla="*/ 1 h 1098"/>
                  <a:gd name="T4" fmla="*/ 2 w 275"/>
                  <a:gd name="T5" fmla="*/ 4 h 1098"/>
                  <a:gd name="T6" fmla="*/ 1 w 275"/>
                  <a:gd name="T7" fmla="*/ 11 h 1098"/>
                  <a:gd name="T8" fmla="*/ 1 w 275"/>
                  <a:gd name="T9" fmla="*/ 13 h 1098"/>
                  <a:gd name="T10" fmla="*/ 1 w 275"/>
                  <a:gd name="T11" fmla="*/ 19 h 1098"/>
                  <a:gd name="T12" fmla="*/ 1 w 275"/>
                  <a:gd name="T13" fmla="*/ 24 h 1098"/>
                  <a:gd name="T14" fmla="*/ 0 w 275"/>
                  <a:gd name="T15" fmla="*/ 22 h 1098"/>
                  <a:gd name="T16" fmla="*/ 0 w 275"/>
                  <a:gd name="T17" fmla="*/ 17 h 1098"/>
                  <a:gd name="T18" fmla="*/ 0 w 275"/>
                  <a:gd name="T19" fmla="*/ 7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346">
                <a:extLst>
                  <a:ext uri="{FF2B5EF4-FFF2-40B4-BE49-F238E27FC236}">
                    <a16:creationId xmlns:a16="http://schemas.microsoft.com/office/drawing/2014/main" id="{DC7F49B2-9647-4E80-8D03-2797D37BEE7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232" y="2533"/>
                <a:ext cx="112" cy="540"/>
              </a:xfrm>
              <a:custGeom>
                <a:avLst/>
                <a:gdLst>
                  <a:gd name="T0" fmla="*/ 0 w 275"/>
                  <a:gd name="T1" fmla="*/ 0 h 1098"/>
                  <a:gd name="T2" fmla="*/ 2 w 275"/>
                  <a:gd name="T3" fmla="*/ 1 h 1098"/>
                  <a:gd name="T4" fmla="*/ 3 w 275"/>
                  <a:gd name="T5" fmla="*/ 5 h 1098"/>
                  <a:gd name="T6" fmla="*/ 2 w 275"/>
                  <a:gd name="T7" fmla="*/ 14 h 1098"/>
                  <a:gd name="T8" fmla="*/ 2 w 275"/>
                  <a:gd name="T9" fmla="*/ 16 h 1098"/>
                  <a:gd name="T10" fmla="*/ 2 w 275"/>
                  <a:gd name="T11" fmla="*/ 24 h 1098"/>
                  <a:gd name="T12" fmla="*/ 2 w 275"/>
                  <a:gd name="T13" fmla="*/ 31 h 1098"/>
                  <a:gd name="T14" fmla="*/ 0 w 275"/>
                  <a:gd name="T15" fmla="*/ 30 h 1098"/>
                  <a:gd name="T16" fmla="*/ 0 w 275"/>
                  <a:gd name="T17" fmla="*/ 22 h 1098"/>
                  <a:gd name="T18" fmla="*/ 0 w 275"/>
                  <a:gd name="T19" fmla="*/ 9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reeform 347">
                <a:extLst>
                  <a:ext uri="{FF2B5EF4-FFF2-40B4-BE49-F238E27FC236}">
                    <a16:creationId xmlns:a16="http://schemas.microsoft.com/office/drawing/2014/main" id="{58919182-8FB1-4E6B-9D7F-EDE163AC3421}"/>
                  </a:ext>
                </a:extLst>
              </p:cNvPr>
              <p:cNvSpPr>
                <a:spLocks/>
              </p:cNvSpPr>
              <p:nvPr/>
            </p:nvSpPr>
            <p:spPr bwMode="auto">
              <a:xfrm rot="15508410" flipH="1">
                <a:off x="5238" y="2980"/>
                <a:ext cx="151" cy="111"/>
              </a:xfrm>
              <a:custGeom>
                <a:avLst/>
                <a:gdLst>
                  <a:gd name="T0" fmla="*/ 1 w 307"/>
                  <a:gd name="T1" fmla="*/ 1 h 210"/>
                  <a:gd name="T2" fmla="*/ 4 w 307"/>
                  <a:gd name="T3" fmla="*/ 1 h 210"/>
                  <a:gd name="T4" fmla="*/ 7 w 307"/>
                  <a:gd name="T5" fmla="*/ 1 h 210"/>
                  <a:gd name="T6" fmla="*/ 8 w 307"/>
                  <a:gd name="T7" fmla="*/ 2 h 210"/>
                  <a:gd name="T8" fmla="*/ 8 w 307"/>
                  <a:gd name="T9" fmla="*/ 6 h 210"/>
                  <a:gd name="T10" fmla="*/ 7 w 307"/>
                  <a:gd name="T11" fmla="*/ 6 h 210"/>
                  <a:gd name="T12" fmla="*/ 5 w 307"/>
                  <a:gd name="T13" fmla="*/ 8 h 210"/>
                  <a:gd name="T14" fmla="*/ 1 w 307"/>
                  <a:gd name="T15" fmla="*/ 7 h 210"/>
                  <a:gd name="T16" fmla="*/ 0 w 307"/>
                  <a:gd name="T17" fmla="*/ 7 h 210"/>
                  <a:gd name="T18" fmla="*/ 0 w 307"/>
                  <a:gd name="T19" fmla="*/ 6 h 210"/>
                  <a:gd name="T20" fmla="*/ 0 w 307"/>
                  <a:gd name="T21" fmla="*/ 2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 348">
                <a:extLst>
                  <a:ext uri="{FF2B5EF4-FFF2-40B4-BE49-F238E27FC236}">
                    <a16:creationId xmlns:a16="http://schemas.microsoft.com/office/drawing/2014/main" id="{96956CE1-1EBF-4E0A-BE76-E8B5CCA6D9C5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5047" y="2966"/>
                <a:ext cx="128" cy="111"/>
              </a:xfrm>
              <a:custGeom>
                <a:avLst/>
                <a:gdLst>
                  <a:gd name="T0" fmla="*/ 1 w 307"/>
                  <a:gd name="T1" fmla="*/ 1 h 210"/>
                  <a:gd name="T2" fmla="*/ 2 w 307"/>
                  <a:gd name="T3" fmla="*/ 1 h 210"/>
                  <a:gd name="T4" fmla="*/ 3 w 307"/>
                  <a:gd name="T5" fmla="*/ 1 h 210"/>
                  <a:gd name="T6" fmla="*/ 4 w 307"/>
                  <a:gd name="T7" fmla="*/ 2 h 210"/>
                  <a:gd name="T8" fmla="*/ 4 w 307"/>
                  <a:gd name="T9" fmla="*/ 6 h 210"/>
                  <a:gd name="T10" fmla="*/ 3 w 307"/>
                  <a:gd name="T11" fmla="*/ 6 h 210"/>
                  <a:gd name="T12" fmla="*/ 2 w 307"/>
                  <a:gd name="T13" fmla="*/ 8 h 210"/>
                  <a:gd name="T14" fmla="*/ 1 w 307"/>
                  <a:gd name="T15" fmla="*/ 7 h 210"/>
                  <a:gd name="T16" fmla="*/ 0 w 307"/>
                  <a:gd name="T17" fmla="*/ 7 h 210"/>
                  <a:gd name="T18" fmla="*/ 0 w 307"/>
                  <a:gd name="T19" fmla="*/ 6 h 210"/>
                  <a:gd name="T20" fmla="*/ 0 w 307"/>
                  <a:gd name="T21" fmla="*/ 2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349">
                <a:extLst>
                  <a:ext uri="{FF2B5EF4-FFF2-40B4-BE49-F238E27FC236}">
                    <a16:creationId xmlns:a16="http://schemas.microsoft.com/office/drawing/2014/main" id="{43F08AAC-C7BA-49F6-8358-6CB7AACA4AF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92217" flipH="1">
                <a:off x="5383" y="2126"/>
                <a:ext cx="172" cy="472"/>
              </a:xfrm>
              <a:custGeom>
                <a:avLst/>
                <a:gdLst>
                  <a:gd name="T0" fmla="*/ 4 w 326"/>
                  <a:gd name="T1" fmla="*/ 0 h 1109"/>
                  <a:gd name="T2" fmla="*/ 6 w 326"/>
                  <a:gd name="T3" fmla="*/ 1 h 1109"/>
                  <a:gd name="T4" fmla="*/ 8 w 326"/>
                  <a:gd name="T5" fmla="*/ 5 h 1109"/>
                  <a:gd name="T6" fmla="*/ 10 w 326"/>
                  <a:gd name="T7" fmla="*/ 11 h 1109"/>
                  <a:gd name="T8" fmla="*/ 12 w 326"/>
                  <a:gd name="T9" fmla="*/ 12 h 1109"/>
                  <a:gd name="T10" fmla="*/ 13 w 326"/>
                  <a:gd name="T11" fmla="*/ 13 h 1109"/>
                  <a:gd name="T12" fmla="*/ 11 w 326"/>
                  <a:gd name="T13" fmla="*/ 16 h 1109"/>
                  <a:gd name="T14" fmla="*/ 7 w 326"/>
                  <a:gd name="T15" fmla="*/ 14 h 1109"/>
                  <a:gd name="T16" fmla="*/ 4 w 326"/>
                  <a:gd name="T17" fmla="*/ 8 h 1109"/>
                  <a:gd name="T18" fmla="*/ 2 w 326"/>
                  <a:gd name="T19" fmla="*/ 5 h 1109"/>
                  <a:gd name="T20" fmla="*/ 2 w 326"/>
                  <a:gd name="T21" fmla="*/ 5 h 1109"/>
                  <a:gd name="T22" fmla="*/ 1 w 326"/>
                  <a:gd name="T23" fmla="*/ 1 h 1109"/>
                  <a:gd name="T24" fmla="*/ 4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Text Box 350">
                <a:extLst>
                  <a:ext uri="{FF2B5EF4-FFF2-40B4-BE49-F238E27FC236}">
                    <a16:creationId xmlns:a16="http://schemas.microsoft.com/office/drawing/2014/main" id="{7D7D0F02-7D5C-448B-9419-57F6ADC27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9" y="2038"/>
                <a:ext cx="141" cy="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80" name="Group 418">
              <a:extLst>
                <a:ext uri="{FF2B5EF4-FFF2-40B4-BE49-F238E27FC236}">
                  <a16:creationId xmlns:a16="http://schemas.microsoft.com/office/drawing/2014/main" id="{9524C3E4-8659-4F7E-B663-42076E084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6" y="1770"/>
              <a:ext cx="530" cy="1473"/>
              <a:chOff x="4766" y="1770"/>
              <a:chExt cx="530" cy="1473"/>
            </a:xfrm>
          </p:grpSpPr>
          <p:sp>
            <p:nvSpPr>
              <p:cNvPr id="232" name="AutoShape 352">
                <a:extLst>
                  <a:ext uri="{FF2B5EF4-FFF2-40B4-BE49-F238E27FC236}">
                    <a16:creationId xmlns:a16="http://schemas.microsoft.com/office/drawing/2014/main" id="{4D0B00D5-6FC9-4599-94FA-03AD046A3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404814" flipH="1">
                <a:off x="4940" y="2078"/>
                <a:ext cx="71" cy="82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33" name="Group 353">
                <a:extLst>
                  <a:ext uri="{FF2B5EF4-FFF2-40B4-BE49-F238E27FC236}">
                    <a16:creationId xmlns:a16="http://schemas.microsoft.com/office/drawing/2014/main" id="{4EE11B32-A98E-4020-8D5F-89EA12F84C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404814" flipH="1">
                <a:off x="4843" y="1770"/>
                <a:ext cx="270" cy="318"/>
                <a:chOff x="1488" y="816"/>
                <a:chExt cx="1104" cy="1824"/>
              </a:xfrm>
            </p:grpSpPr>
            <p:sp>
              <p:nvSpPr>
                <p:cNvPr id="242" name="Oval 354">
                  <a:extLst>
                    <a:ext uri="{FF2B5EF4-FFF2-40B4-BE49-F238E27FC236}">
                      <a16:creationId xmlns:a16="http://schemas.microsoft.com/office/drawing/2014/main" id="{BFDC7E88-082D-48BC-AC02-FAEC6DC64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AutoShape 355">
                  <a:extLst>
                    <a:ext uri="{FF2B5EF4-FFF2-40B4-BE49-F238E27FC236}">
                      <a16:creationId xmlns:a16="http://schemas.microsoft.com/office/drawing/2014/main" id="{A8BD44C8-1E34-4495-A556-28CF420B2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AutoShape 356">
                  <a:extLst>
                    <a:ext uri="{FF2B5EF4-FFF2-40B4-BE49-F238E27FC236}">
                      <a16:creationId xmlns:a16="http://schemas.microsoft.com/office/drawing/2014/main" id="{479839AE-B09D-4B3B-A205-00C1A276E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AutoShape 357">
                  <a:extLst>
                    <a:ext uri="{FF2B5EF4-FFF2-40B4-BE49-F238E27FC236}">
                      <a16:creationId xmlns:a16="http://schemas.microsoft.com/office/drawing/2014/main" id="{2B40662A-5CAF-433F-A73D-218F4250B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358">
                  <a:extLst>
                    <a:ext uri="{FF2B5EF4-FFF2-40B4-BE49-F238E27FC236}">
                      <a16:creationId xmlns:a16="http://schemas.microsoft.com/office/drawing/2014/main" id="{2495F8D9-D305-439B-B0E6-75E3A1E61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4" name="Freeform 359">
                <a:extLst>
                  <a:ext uri="{FF2B5EF4-FFF2-40B4-BE49-F238E27FC236}">
                    <a16:creationId xmlns:a16="http://schemas.microsoft.com/office/drawing/2014/main" id="{1301CA15-57E5-4155-A6C9-5FD9DCFBC6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04814" flipH="1">
                <a:off x="4766" y="2090"/>
                <a:ext cx="468" cy="467"/>
              </a:xfrm>
              <a:custGeom>
                <a:avLst/>
                <a:gdLst>
                  <a:gd name="T0" fmla="*/ 1 w 1611"/>
                  <a:gd name="T1" fmla="*/ 0 h 1979"/>
                  <a:gd name="T2" fmla="*/ 1 w 1611"/>
                  <a:gd name="T3" fmla="*/ 0 h 1979"/>
                  <a:gd name="T4" fmla="*/ 1 w 1611"/>
                  <a:gd name="T5" fmla="*/ 0 h 1979"/>
                  <a:gd name="T6" fmla="*/ 1 w 1611"/>
                  <a:gd name="T7" fmla="*/ 0 h 1979"/>
                  <a:gd name="T8" fmla="*/ 2 w 1611"/>
                  <a:gd name="T9" fmla="*/ 0 h 1979"/>
                  <a:gd name="T10" fmla="*/ 2 w 1611"/>
                  <a:gd name="T11" fmla="*/ 0 h 1979"/>
                  <a:gd name="T12" fmla="*/ 2 w 1611"/>
                  <a:gd name="T13" fmla="*/ 0 h 1979"/>
                  <a:gd name="T14" fmla="*/ 2 w 1611"/>
                  <a:gd name="T15" fmla="*/ 0 h 1979"/>
                  <a:gd name="T16" fmla="*/ 2 w 1611"/>
                  <a:gd name="T17" fmla="*/ 0 h 1979"/>
                  <a:gd name="T18" fmla="*/ 3 w 1611"/>
                  <a:gd name="T19" fmla="*/ 0 h 1979"/>
                  <a:gd name="T20" fmla="*/ 3 w 1611"/>
                  <a:gd name="T21" fmla="*/ 0 h 1979"/>
                  <a:gd name="T22" fmla="*/ 3 w 1611"/>
                  <a:gd name="T23" fmla="*/ 0 h 1979"/>
                  <a:gd name="T24" fmla="*/ 3 w 1611"/>
                  <a:gd name="T25" fmla="*/ 0 h 1979"/>
                  <a:gd name="T26" fmla="*/ 3 w 1611"/>
                  <a:gd name="T27" fmla="*/ 1 h 1979"/>
                  <a:gd name="T28" fmla="*/ 3 w 1611"/>
                  <a:gd name="T29" fmla="*/ 1 h 1979"/>
                  <a:gd name="T30" fmla="*/ 3 w 1611"/>
                  <a:gd name="T31" fmla="*/ 0 h 1979"/>
                  <a:gd name="T32" fmla="*/ 3 w 1611"/>
                  <a:gd name="T33" fmla="*/ 0 h 1979"/>
                  <a:gd name="T34" fmla="*/ 3 w 1611"/>
                  <a:gd name="T35" fmla="*/ 1 h 1979"/>
                  <a:gd name="T36" fmla="*/ 3 w 1611"/>
                  <a:gd name="T37" fmla="*/ 1 h 1979"/>
                  <a:gd name="T38" fmla="*/ 3 w 1611"/>
                  <a:gd name="T39" fmla="*/ 1 h 1979"/>
                  <a:gd name="T40" fmla="*/ 3 w 1611"/>
                  <a:gd name="T41" fmla="*/ 1 h 1979"/>
                  <a:gd name="T42" fmla="*/ 3 w 1611"/>
                  <a:gd name="T43" fmla="*/ 1 h 1979"/>
                  <a:gd name="T44" fmla="*/ 3 w 1611"/>
                  <a:gd name="T45" fmla="*/ 1 h 1979"/>
                  <a:gd name="T46" fmla="*/ 2 w 1611"/>
                  <a:gd name="T47" fmla="*/ 1 h 1979"/>
                  <a:gd name="T48" fmla="*/ 2 w 1611"/>
                  <a:gd name="T49" fmla="*/ 1 h 1979"/>
                  <a:gd name="T50" fmla="*/ 2 w 1611"/>
                  <a:gd name="T51" fmla="*/ 1 h 1979"/>
                  <a:gd name="T52" fmla="*/ 1 w 1611"/>
                  <a:gd name="T53" fmla="*/ 1 h 1979"/>
                  <a:gd name="T54" fmla="*/ 1 w 1611"/>
                  <a:gd name="T55" fmla="*/ 1 h 1979"/>
                  <a:gd name="T56" fmla="*/ 1 w 1611"/>
                  <a:gd name="T57" fmla="*/ 1 h 1979"/>
                  <a:gd name="T58" fmla="*/ 1 w 1611"/>
                  <a:gd name="T59" fmla="*/ 1 h 1979"/>
                  <a:gd name="T60" fmla="*/ 1 w 1611"/>
                  <a:gd name="T61" fmla="*/ 1 h 1979"/>
                  <a:gd name="T62" fmla="*/ 1 w 1611"/>
                  <a:gd name="T63" fmla="*/ 1 h 1979"/>
                  <a:gd name="T64" fmla="*/ 1 w 1611"/>
                  <a:gd name="T65" fmla="*/ 1 h 1979"/>
                  <a:gd name="T66" fmla="*/ 1 w 1611"/>
                  <a:gd name="T67" fmla="*/ 1 h 1979"/>
                  <a:gd name="T68" fmla="*/ 1 w 1611"/>
                  <a:gd name="T69" fmla="*/ 0 h 1979"/>
                  <a:gd name="T70" fmla="*/ 1 w 1611"/>
                  <a:gd name="T71" fmla="*/ 0 h 1979"/>
                  <a:gd name="T72" fmla="*/ 1 w 1611"/>
                  <a:gd name="T73" fmla="*/ 0 h 1979"/>
                  <a:gd name="T74" fmla="*/ 1 w 1611"/>
                  <a:gd name="T75" fmla="*/ 1 h 1979"/>
                  <a:gd name="T76" fmla="*/ 0 w 1611"/>
                  <a:gd name="T77" fmla="*/ 0 h 1979"/>
                  <a:gd name="T78" fmla="*/ 0 w 1611"/>
                  <a:gd name="T79" fmla="*/ 0 h 1979"/>
                  <a:gd name="T80" fmla="*/ 0 w 1611"/>
                  <a:gd name="T81" fmla="*/ 0 h 1979"/>
                  <a:gd name="T82" fmla="*/ 0 w 1611"/>
                  <a:gd name="T83" fmla="*/ 0 h 1979"/>
                  <a:gd name="T84" fmla="*/ 0 w 1611"/>
                  <a:gd name="T85" fmla="*/ 0 h 1979"/>
                  <a:gd name="T86" fmla="*/ 0 w 1611"/>
                  <a:gd name="T87" fmla="*/ 0 h 1979"/>
                  <a:gd name="T88" fmla="*/ 1 w 1611"/>
                  <a:gd name="T89" fmla="*/ 0 h 1979"/>
                  <a:gd name="T90" fmla="*/ 1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360">
                <a:extLst>
                  <a:ext uri="{FF2B5EF4-FFF2-40B4-BE49-F238E27FC236}">
                    <a16:creationId xmlns:a16="http://schemas.microsoft.com/office/drawing/2014/main" id="{14698B19-EB7C-43CE-B258-BD127514B9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41" y="2498"/>
                <a:ext cx="334" cy="263"/>
              </a:xfrm>
              <a:custGeom>
                <a:avLst/>
                <a:gdLst>
                  <a:gd name="T0" fmla="*/ 3 w 696"/>
                  <a:gd name="T1" fmla="*/ 0 h 550"/>
                  <a:gd name="T2" fmla="*/ 17 w 696"/>
                  <a:gd name="T3" fmla="*/ 1 h 550"/>
                  <a:gd name="T4" fmla="*/ 17 w 696"/>
                  <a:gd name="T5" fmla="*/ 6 h 550"/>
                  <a:gd name="T6" fmla="*/ 17 w 696"/>
                  <a:gd name="T7" fmla="*/ 12 h 550"/>
                  <a:gd name="T8" fmla="*/ 16 w 696"/>
                  <a:gd name="T9" fmla="*/ 12 h 550"/>
                  <a:gd name="T10" fmla="*/ 14 w 696"/>
                  <a:gd name="T11" fmla="*/ 13 h 550"/>
                  <a:gd name="T12" fmla="*/ 11 w 696"/>
                  <a:gd name="T13" fmla="*/ 13 h 550"/>
                  <a:gd name="T14" fmla="*/ 10 w 696"/>
                  <a:gd name="T15" fmla="*/ 12 h 550"/>
                  <a:gd name="T16" fmla="*/ 10 w 696"/>
                  <a:gd name="T17" fmla="*/ 14 h 550"/>
                  <a:gd name="T18" fmla="*/ 0 w 696"/>
                  <a:gd name="T19" fmla="*/ 12 h 550"/>
                  <a:gd name="T20" fmla="*/ 0 w 696"/>
                  <a:gd name="T21" fmla="*/ 11 h 550"/>
                  <a:gd name="T22" fmla="*/ 1 w 696"/>
                  <a:gd name="T23" fmla="*/ 4 h 550"/>
                  <a:gd name="T24" fmla="*/ 2 w 696"/>
                  <a:gd name="T25" fmla="*/ 2 h 550"/>
                  <a:gd name="T26" fmla="*/ 2 w 696"/>
                  <a:gd name="T27" fmla="*/ 0 h 550"/>
                  <a:gd name="T28" fmla="*/ 3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66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361">
                <a:extLst>
                  <a:ext uri="{FF2B5EF4-FFF2-40B4-BE49-F238E27FC236}">
                    <a16:creationId xmlns:a16="http://schemas.microsoft.com/office/drawing/2014/main" id="{7EB3F763-CFCF-4223-B793-10E1EDC6D210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4854" y="2716"/>
                <a:ext cx="121" cy="489"/>
              </a:xfrm>
              <a:custGeom>
                <a:avLst/>
                <a:gdLst>
                  <a:gd name="T0" fmla="*/ 0 w 275"/>
                  <a:gd name="T1" fmla="*/ 0 h 1098"/>
                  <a:gd name="T2" fmla="*/ 4 w 275"/>
                  <a:gd name="T3" fmla="*/ 1 h 1098"/>
                  <a:gd name="T4" fmla="*/ 4 w 275"/>
                  <a:gd name="T5" fmla="*/ 3 h 1098"/>
                  <a:gd name="T6" fmla="*/ 4 w 275"/>
                  <a:gd name="T7" fmla="*/ 8 h 1098"/>
                  <a:gd name="T8" fmla="*/ 4 w 275"/>
                  <a:gd name="T9" fmla="*/ 10 h 1098"/>
                  <a:gd name="T10" fmla="*/ 3 w 275"/>
                  <a:gd name="T11" fmla="*/ 15 h 1098"/>
                  <a:gd name="T12" fmla="*/ 3 w 275"/>
                  <a:gd name="T13" fmla="*/ 19 h 1098"/>
                  <a:gd name="T14" fmla="*/ 0 w 275"/>
                  <a:gd name="T15" fmla="*/ 18 h 1098"/>
                  <a:gd name="T16" fmla="*/ 0 w 275"/>
                  <a:gd name="T17" fmla="*/ 13 h 1098"/>
                  <a:gd name="T18" fmla="*/ 0 w 275"/>
                  <a:gd name="T19" fmla="*/ 6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362">
                <a:extLst>
                  <a:ext uri="{FF2B5EF4-FFF2-40B4-BE49-F238E27FC236}">
                    <a16:creationId xmlns:a16="http://schemas.microsoft.com/office/drawing/2014/main" id="{31E2379F-42F1-47D0-8CED-1B29663024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0838010" flipH="1">
                <a:off x="5089" y="2714"/>
                <a:ext cx="133" cy="470"/>
              </a:xfrm>
              <a:custGeom>
                <a:avLst/>
                <a:gdLst>
                  <a:gd name="T0" fmla="*/ 0 w 275"/>
                  <a:gd name="T1" fmla="*/ 0 h 1098"/>
                  <a:gd name="T2" fmla="*/ 6 w 275"/>
                  <a:gd name="T3" fmla="*/ 1 h 1098"/>
                  <a:gd name="T4" fmla="*/ 7 w 275"/>
                  <a:gd name="T5" fmla="*/ 3 h 1098"/>
                  <a:gd name="T6" fmla="*/ 6 w 275"/>
                  <a:gd name="T7" fmla="*/ 7 h 1098"/>
                  <a:gd name="T8" fmla="*/ 5 w 275"/>
                  <a:gd name="T9" fmla="*/ 8 h 1098"/>
                  <a:gd name="T10" fmla="*/ 5 w 275"/>
                  <a:gd name="T11" fmla="*/ 12 h 1098"/>
                  <a:gd name="T12" fmla="*/ 4 w 275"/>
                  <a:gd name="T13" fmla="*/ 15 h 1098"/>
                  <a:gd name="T14" fmla="*/ 0 w 275"/>
                  <a:gd name="T15" fmla="*/ 15 h 1098"/>
                  <a:gd name="T16" fmla="*/ 0 w 275"/>
                  <a:gd name="T17" fmla="*/ 11 h 1098"/>
                  <a:gd name="T18" fmla="*/ 0 w 275"/>
                  <a:gd name="T19" fmla="*/ 5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363">
                <a:extLst>
                  <a:ext uri="{FF2B5EF4-FFF2-40B4-BE49-F238E27FC236}">
                    <a16:creationId xmlns:a16="http://schemas.microsoft.com/office/drawing/2014/main" id="{B0B0B12F-F39F-414F-9EDA-6A4054E5F07F}"/>
                  </a:ext>
                </a:extLst>
              </p:cNvPr>
              <p:cNvSpPr>
                <a:spLocks/>
              </p:cNvSpPr>
              <p:nvPr/>
            </p:nvSpPr>
            <p:spPr bwMode="auto">
              <a:xfrm rot="14746420" flipH="1">
                <a:off x="5165" y="3074"/>
                <a:ext cx="131" cy="131"/>
              </a:xfrm>
              <a:custGeom>
                <a:avLst/>
                <a:gdLst>
                  <a:gd name="T0" fmla="*/ 1 w 307"/>
                  <a:gd name="T1" fmla="*/ 1 h 210"/>
                  <a:gd name="T2" fmla="*/ 2 w 307"/>
                  <a:gd name="T3" fmla="*/ 1 h 210"/>
                  <a:gd name="T4" fmla="*/ 3 w 307"/>
                  <a:gd name="T5" fmla="*/ 2 h 210"/>
                  <a:gd name="T6" fmla="*/ 4 w 307"/>
                  <a:gd name="T7" fmla="*/ 4 h 210"/>
                  <a:gd name="T8" fmla="*/ 4 w 307"/>
                  <a:gd name="T9" fmla="*/ 14 h 210"/>
                  <a:gd name="T10" fmla="*/ 3 w 307"/>
                  <a:gd name="T11" fmla="*/ 15 h 210"/>
                  <a:gd name="T12" fmla="*/ 3 w 307"/>
                  <a:gd name="T13" fmla="*/ 19 h 210"/>
                  <a:gd name="T14" fmla="*/ 1 w 307"/>
                  <a:gd name="T15" fmla="*/ 17 h 210"/>
                  <a:gd name="T16" fmla="*/ 0 w 307"/>
                  <a:gd name="T17" fmla="*/ 16 h 210"/>
                  <a:gd name="T18" fmla="*/ 0 w 307"/>
                  <a:gd name="T19" fmla="*/ 12 h 210"/>
                  <a:gd name="T20" fmla="*/ 0 w 307"/>
                  <a:gd name="T21" fmla="*/ 4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364">
                <a:extLst>
                  <a:ext uri="{FF2B5EF4-FFF2-40B4-BE49-F238E27FC236}">
                    <a16:creationId xmlns:a16="http://schemas.microsoft.com/office/drawing/2014/main" id="{0060A65B-ED91-41F0-B0B9-4737116852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4814" y="3128"/>
                <a:ext cx="122" cy="108"/>
              </a:xfrm>
              <a:custGeom>
                <a:avLst/>
                <a:gdLst>
                  <a:gd name="T0" fmla="*/ 0 w 307"/>
                  <a:gd name="T1" fmla="*/ 1 h 210"/>
                  <a:gd name="T2" fmla="*/ 2 w 307"/>
                  <a:gd name="T3" fmla="*/ 1 h 210"/>
                  <a:gd name="T4" fmla="*/ 2 w 307"/>
                  <a:gd name="T5" fmla="*/ 1 h 210"/>
                  <a:gd name="T6" fmla="*/ 3 w 307"/>
                  <a:gd name="T7" fmla="*/ 2 h 210"/>
                  <a:gd name="T8" fmla="*/ 3 w 307"/>
                  <a:gd name="T9" fmla="*/ 5 h 210"/>
                  <a:gd name="T10" fmla="*/ 2 w 307"/>
                  <a:gd name="T11" fmla="*/ 6 h 210"/>
                  <a:gd name="T12" fmla="*/ 2 w 307"/>
                  <a:gd name="T13" fmla="*/ 7 h 210"/>
                  <a:gd name="T14" fmla="*/ 0 w 307"/>
                  <a:gd name="T15" fmla="*/ 7 h 210"/>
                  <a:gd name="T16" fmla="*/ 0 w 307"/>
                  <a:gd name="T17" fmla="*/ 6 h 210"/>
                  <a:gd name="T18" fmla="*/ 0 w 307"/>
                  <a:gd name="T19" fmla="*/ 5 h 210"/>
                  <a:gd name="T20" fmla="*/ 0 w 307"/>
                  <a:gd name="T21" fmla="*/ 2 h 210"/>
                  <a:gd name="T22" fmla="*/ 0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365">
                <a:extLst>
                  <a:ext uri="{FF2B5EF4-FFF2-40B4-BE49-F238E27FC236}">
                    <a16:creationId xmlns:a16="http://schemas.microsoft.com/office/drawing/2014/main" id="{12A08B15-B27D-4D9F-A22D-6687D22B2D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945784" flipH="1">
                <a:off x="4944" y="2207"/>
                <a:ext cx="195" cy="402"/>
              </a:xfrm>
              <a:custGeom>
                <a:avLst/>
                <a:gdLst>
                  <a:gd name="T0" fmla="*/ 7 w 326"/>
                  <a:gd name="T1" fmla="*/ 0 h 1109"/>
                  <a:gd name="T2" fmla="*/ 11 w 326"/>
                  <a:gd name="T3" fmla="*/ 1 h 1109"/>
                  <a:gd name="T4" fmla="*/ 16 w 326"/>
                  <a:gd name="T5" fmla="*/ 2 h 1109"/>
                  <a:gd name="T6" fmla="*/ 19 w 326"/>
                  <a:gd name="T7" fmla="*/ 5 h 1109"/>
                  <a:gd name="T8" fmla="*/ 21 w 326"/>
                  <a:gd name="T9" fmla="*/ 5 h 1109"/>
                  <a:gd name="T10" fmla="*/ 25 w 326"/>
                  <a:gd name="T11" fmla="*/ 6 h 1109"/>
                  <a:gd name="T12" fmla="*/ 20 w 326"/>
                  <a:gd name="T13" fmla="*/ 7 h 1109"/>
                  <a:gd name="T14" fmla="*/ 14 w 326"/>
                  <a:gd name="T15" fmla="*/ 7 h 1109"/>
                  <a:gd name="T16" fmla="*/ 8 w 326"/>
                  <a:gd name="T17" fmla="*/ 3 h 1109"/>
                  <a:gd name="T18" fmla="*/ 4 w 326"/>
                  <a:gd name="T19" fmla="*/ 3 h 1109"/>
                  <a:gd name="T20" fmla="*/ 4 w 326"/>
                  <a:gd name="T21" fmla="*/ 2 h 1109"/>
                  <a:gd name="T22" fmla="*/ 2 w 326"/>
                  <a:gd name="T23" fmla="*/ 0 h 1109"/>
                  <a:gd name="T24" fmla="*/ 7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Text Box 366">
                <a:extLst>
                  <a:ext uri="{FF2B5EF4-FFF2-40B4-BE49-F238E27FC236}">
                    <a16:creationId xmlns:a16="http://schemas.microsoft.com/office/drawing/2014/main" id="{AF49D6C6-93C6-4588-93CF-0DB8BDAC2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4" y="2160"/>
                <a:ext cx="142" cy="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181" name="AutoShape 367">
              <a:extLst>
                <a:ext uri="{FF2B5EF4-FFF2-40B4-BE49-F238E27FC236}">
                  <a16:creationId xmlns:a16="http://schemas.microsoft.com/office/drawing/2014/main" id="{3BEBEBCA-79D5-4A5A-B87B-29D406C66A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87288">
              <a:off x="4558" y="2408"/>
              <a:ext cx="387" cy="96"/>
            </a:xfrm>
            <a:prstGeom prst="roundRect">
              <a:avLst>
                <a:gd name="adj" fmla="val 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82" name="Group 368">
              <a:extLst>
                <a:ext uri="{FF2B5EF4-FFF2-40B4-BE49-F238E27FC236}">
                  <a16:creationId xmlns:a16="http://schemas.microsoft.com/office/drawing/2014/main" id="{BF7DCD29-3D5A-4086-A6EC-8CCC68004D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1873"/>
              <a:ext cx="480" cy="1844"/>
              <a:chOff x="4416" y="1201"/>
              <a:chExt cx="480" cy="1844"/>
            </a:xfrm>
          </p:grpSpPr>
          <p:sp>
            <p:nvSpPr>
              <p:cNvPr id="216" name="AutoShape 369">
                <a:extLst>
                  <a:ext uri="{FF2B5EF4-FFF2-40B4-BE49-F238E27FC236}">
                    <a16:creationId xmlns:a16="http://schemas.microsoft.com/office/drawing/2014/main" id="{E8211E28-058E-482E-9220-C400E04A3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10563">
                <a:off x="4332" y="1861"/>
                <a:ext cx="410" cy="94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7" name="AutoShape 370">
                <a:extLst>
                  <a:ext uri="{FF2B5EF4-FFF2-40B4-BE49-F238E27FC236}">
                    <a16:creationId xmlns:a16="http://schemas.microsoft.com/office/drawing/2014/main" id="{7D610C79-8303-439F-A867-4274A6DBD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605" y="1517"/>
                <a:ext cx="61" cy="87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18" name="Group 371">
                <a:extLst>
                  <a:ext uri="{FF2B5EF4-FFF2-40B4-BE49-F238E27FC236}">
                    <a16:creationId xmlns:a16="http://schemas.microsoft.com/office/drawing/2014/main" id="{43E92DB6-CBFE-44A8-8964-C2CDE269B3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14" y="1201"/>
                <a:ext cx="263" cy="337"/>
                <a:chOff x="1488" y="816"/>
                <a:chExt cx="1104" cy="1824"/>
              </a:xfrm>
            </p:grpSpPr>
            <p:sp>
              <p:nvSpPr>
                <p:cNvPr id="227" name="Oval 372">
                  <a:extLst>
                    <a:ext uri="{FF2B5EF4-FFF2-40B4-BE49-F238E27FC236}">
                      <a16:creationId xmlns:a16="http://schemas.microsoft.com/office/drawing/2014/main" id="{D0FF9D41-A175-458C-AE66-E0F4BDC90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AutoShape 373">
                  <a:extLst>
                    <a:ext uri="{FF2B5EF4-FFF2-40B4-BE49-F238E27FC236}">
                      <a16:creationId xmlns:a16="http://schemas.microsoft.com/office/drawing/2014/main" id="{3CD1C0F4-95BF-42BC-8102-9F0653D5B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AutoShape 374">
                  <a:extLst>
                    <a:ext uri="{FF2B5EF4-FFF2-40B4-BE49-F238E27FC236}">
                      <a16:creationId xmlns:a16="http://schemas.microsoft.com/office/drawing/2014/main" id="{76D404C7-B44C-4FB7-9761-B7C27C5BC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AutoShape 375">
                  <a:extLst>
                    <a:ext uri="{FF2B5EF4-FFF2-40B4-BE49-F238E27FC236}">
                      <a16:creationId xmlns:a16="http://schemas.microsoft.com/office/drawing/2014/main" id="{D33D4AD1-A3BD-42F9-9EC7-53D35997A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376">
                  <a:extLst>
                    <a:ext uri="{FF2B5EF4-FFF2-40B4-BE49-F238E27FC236}">
                      <a16:creationId xmlns:a16="http://schemas.microsoft.com/office/drawing/2014/main" id="{735909F8-6BBB-42C5-B89E-3D6F9533C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9" name="Freeform 377">
                <a:extLst>
                  <a:ext uri="{FF2B5EF4-FFF2-40B4-BE49-F238E27FC236}">
                    <a16:creationId xmlns:a16="http://schemas.microsoft.com/office/drawing/2014/main" id="{2D926F96-9829-44B0-9101-74AEBDB531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16" y="1541"/>
                <a:ext cx="457" cy="496"/>
              </a:xfrm>
              <a:custGeom>
                <a:avLst/>
                <a:gdLst>
                  <a:gd name="T0" fmla="*/ 1 w 1611"/>
                  <a:gd name="T1" fmla="*/ 0 h 1979"/>
                  <a:gd name="T2" fmla="*/ 1 w 1611"/>
                  <a:gd name="T3" fmla="*/ 0 h 1979"/>
                  <a:gd name="T4" fmla="*/ 1 w 1611"/>
                  <a:gd name="T5" fmla="*/ 0 h 1979"/>
                  <a:gd name="T6" fmla="*/ 1 w 1611"/>
                  <a:gd name="T7" fmla="*/ 0 h 1979"/>
                  <a:gd name="T8" fmla="*/ 1 w 1611"/>
                  <a:gd name="T9" fmla="*/ 0 h 1979"/>
                  <a:gd name="T10" fmla="*/ 1 w 1611"/>
                  <a:gd name="T11" fmla="*/ 0 h 1979"/>
                  <a:gd name="T12" fmla="*/ 1 w 1611"/>
                  <a:gd name="T13" fmla="*/ 0 h 1979"/>
                  <a:gd name="T14" fmla="*/ 2 w 1611"/>
                  <a:gd name="T15" fmla="*/ 0 h 1979"/>
                  <a:gd name="T16" fmla="*/ 2 w 1611"/>
                  <a:gd name="T17" fmla="*/ 0 h 1979"/>
                  <a:gd name="T18" fmla="*/ 3 w 1611"/>
                  <a:gd name="T19" fmla="*/ 0 h 1979"/>
                  <a:gd name="T20" fmla="*/ 3 w 1611"/>
                  <a:gd name="T21" fmla="*/ 1 h 1979"/>
                  <a:gd name="T22" fmla="*/ 3 w 1611"/>
                  <a:gd name="T23" fmla="*/ 1 h 1979"/>
                  <a:gd name="T24" fmla="*/ 3 w 1611"/>
                  <a:gd name="T25" fmla="*/ 1 h 1979"/>
                  <a:gd name="T26" fmla="*/ 3 w 1611"/>
                  <a:gd name="T27" fmla="*/ 1 h 1979"/>
                  <a:gd name="T28" fmla="*/ 3 w 1611"/>
                  <a:gd name="T29" fmla="*/ 1 h 1979"/>
                  <a:gd name="T30" fmla="*/ 3 w 1611"/>
                  <a:gd name="T31" fmla="*/ 1 h 1979"/>
                  <a:gd name="T32" fmla="*/ 3 w 1611"/>
                  <a:gd name="T33" fmla="*/ 1 h 1979"/>
                  <a:gd name="T34" fmla="*/ 3 w 1611"/>
                  <a:gd name="T35" fmla="*/ 1 h 1979"/>
                  <a:gd name="T36" fmla="*/ 3 w 1611"/>
                  <a:gd name="T37" fmla="*/ 1 h 1979"/>
                  <a:gd name="T38" fmla="*/ 3 w 1611"/>
                  <a:gd name="T39" fmla="*/ 2 h 1979"/>
                  <a:gd name="T40" fmla="*/ 3 w 1611"/>
                  <a:gd name="T41" fmla="*/ 2 h 1979"/>
                  <a:gd name="T42" fmla="*/ 3 w 1611"/>
                  <a:gd name="T43" fmla="*/ 2 h 1979"/>
                  <a:gd name="T44" fmla="*/ 2 w 1611"/>
                  <a:gd name="T45" fmla="*/ 2 h 1979"/>
                  <a:gd name="T46" fmla="*/ 2 w 1611"/>
                  <a:gd name="T47" fmla="*/ 2 h 1979"/>
                  <a:gd name="T48" fmla="*/ 2 w 1611"/>
                  <a:gd name="T49" fmla="*/ 2 h 1979"/>
                  <a:gd name="T50" fmla="*/ 1 w 1611"/>
                  <a:gd name="T51" fmla="*/ 2 h 1979"/>
                  <a:gd name="T52" fmla="*/ 1 w 1611"/>
                  <a:gd name="T53" fmla="*/ 2 h 1979"/>
                  <a:gd name="T54" fmla="*/ 1 w 1611"/>
                  <a:gd name="T55" fmla="*/ 2 h 1979"/>
                  <a:gd name="T56" fmla="*/ 1 w 1611"/>
                  <a:gd name="T57" fmla="*/ 2 h 1979"/>
                  <a:gd name="T58" fmla="*/ 1 w 1611"/>
                  <a:gd name="T59" fmla="*/ 2 h 1979"/>
                  <a:gd name="T60" fmla="*/ 1 w 1611"/>
                  <a:gd name="T61" fmla="*/ 2 h 1979"/>
                  <a:gd name="T62" fmla="*/ 1 w 1611"/>
                  <a:gd name="T63" fmla="*/ 2 h 1979"/>
                  <a:gd name="T64" fmla="*/ 1 w 1611"/>
                  <a:gd name="T65" fmla="*/ 2 h 1979"/>
                  <a:gd name="T66" fmla="*/ 1 w 1611"/>
                  <a:gd name="T67" fmla="*/ 1 h 1979"/>
                  <a:gd name="T68" fmla="*/ 1 w 1611"/>
                  <a:gd name="T69" fmla="*/ 1 h 1979"/>
                  <a:gd name="T70" fmla="*/ 1 w 1611"/>
                  <a:gd name="T71" fmla="*/ 1 h 1979"/>
                  <a:gd name="T72" fmla="*/ 1 w 1611"/>
                  <a:gd name="T73" fmla="*/ 1 h 1979"/>
                  <a:gd name="T74" fmla="*/ 1 w 1611"/>
                  <a:gd name="T75" fmla="*/ 1 h 1979"/>
                  <a:gd name="T76" fmla="*/ 0 w 1611"/>
                  <a:gd name="T77" fmla="*/ 1 h 1979"/>
                  <a:gd name="T78" fmla="*/ 0 w 1611"/>
                  <a:gd name="T79" fmla="*/ 1 h 1979"/>
                  <a:gd name="T80" fmla="*/ 0 w 1611"/>
                  <a:gd name="T81" fmla="*/ 1 h 1979"/>
                  <a:gd name="T82" fmla="*/ 0 w 1611"/>
                  <a:gd name="T83" fmla="*/ 1 h 1979"/>
                  <a:gd name="T84" fmla="*/ 0 w 1611"/>
                  <a:gd name="T85" fmla="*/ 1 h 1979"/>
                  <a:gd name="T86" fmla="*/ 0 w 1611"/>
                  <a:gd name="T87" fmla="*/ 0 h 1979"/>
                  <a:gd name="T88" fmla="*/ 1 w 1611"/>
                  <a:gd name="T89" fmla="*/ 0 h 1979"/>
                  <a:gd name="T90" fmla="*/ 1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 378">
                <a:extLst>
                  <a:ext uri="{FF2B5EF4-FFF2-40B4-BE49-F238E27FC236}">
                    <a16:creationId xmlns:a16="http://schemas.microsoft.com/office/drawing/2014/main" id="{52842F03-B3C2-4B21-BEB0-D9E92764BAD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98" y="1974"/>
                <a:ext cx="327" cy="278"/>
              </a:xfrm>
              <a:custGeom>
                <a:avLst/>
                <a:gdLst>
                  <a:gd name="T0" fmla="*/ 3 w 696"/>
                  <a:gd name="T1" fmla="*/ 0 h 550"/>
                  <a:gd name="T2" fmla="*/ 15 w 696"/>
                  <a:gd name="T3" fmla="*/ 2 h 550"/>
                  <a:gd name="T4" fmla="*/ 16 w 696"/>
                  <a:gd name="T5" fmla="*/ 8 h 550"/>
                  <a:gd name="T6" fmla="*/ 16 w 696"/>
                  <a:gd name="T7" fmla="*/ 16 h 550"/>
                  <a:gd name="T8" fmla="*/ 15 w 696"/>
                  <a:gd name="T9" fmla="*/ 16 h 550"/>
                  <a:gd name="T10" fmla="*/ 13 w 696"/>
                  <a:gd name="T11" fmla="*/ 17 h 550"/>
                  <a:gd name="T12" fmla="*/ 10 w 696"/>
                  <a:gd name="T13" fmla="*/ 17 h 550"/>
                  <a:gd name="T14" fmla="*/ 9 w 696"/>
                  <a:gd name="T15" fmla="*/ 16 h 550"/>
                  <a:gd name="T16" fmla="*/ 8 w 696"/>
                  <a:gd name="T17" fmla="*/ 18 h 550"/>
                  <a:gd name="T18" fmla="*/ 0 w 696"/>
                  <a:gd name="T19" fmla="*/ 16 h 550"/>
                  <a:gd name="T20" fmla="*/ 0 w 696"/>
                  <a:gd name="T21" fmla="*/ 14 h 550"/>
                  <a:gd name="T22" fmla="*/ 1 w 696"/>
                  <a:gd name="T23" fmla="*/ 6 h 550"/>
                  <a:gd name="T24" fmla="*/ 2 w 696"/>
                  <a:gd name="T25" fmla="*/ 3 h 550"/>
                  <a:gd name="T26" fmla="*/ 2 w 696"/>
                  <a:gd name="T27" fmla="*/ 1 h 550"/>
                  <a:gd name="T28" fmla="*/ 3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 379">
                <a:extLst>
                  <a:ext uri="{FF2B5EF4-FFF2-40B4-BE49-F238E27FC236}">
                    <a16:creationId xmlns:a16="http://schemas.microsoft.com/office/drawing/2014/main" id="{E6859232-7329-48BE-B75C-8D5CE4F5B257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4512" y="2204"/>
                <a:ext cx="98" cy="518"/>
              </a:xfrm>
              <a:custGeom>
                <a:avLst/>
                <a:gdLst>
                  <a:gd name="T0" fmla="*/ 0 w 275"/>
                  <a:gd name="T1" fmla="*/ 0 h 1098"/>
                  <a:gd name="T2" fmla="*/ 1 w 275"/>
                  <a:gd name="T3" fmla="*/ 1 h 1098"/>
                  <a:gd name="T4" fmla="*/ 1 w 275"/>
                  <a:gd name="T5" fmla="*/ 4 h 1098"/>
                  <a:gd name="T6" fmla="*/ 1 w 275"/>
                  <a:gd name="T7" fmla="*/ 11 h 1098"/>
                  <a:gd name="T8" fmla="*/ 1 w 275"/>
                  <a:gd name="T9" fmla="*/ 13 h 1098"/>
                  <a:gd name="T10" fmla="*/ 1 w 275"/>
                  <a:gd name="T11" fmla="*/ 20 h 1098"/>
                  <a:gd name="T12" fmla="*/ 1 w 275"/>
                  <a:gd name="T13" fmla="*/ 25 h 1098"/>
                  <a:gd name="T14" fmla="*/ 0 w 275"/>
                  <a:gd name="T15" fmla="*/ 24 h 1098"/>
                  <a:gd name="T16" fmla="*/ 0 w 275"/>
                  <a:gd name="T17" fmla="*/ 18 h 1098"/>
                  <a:gd name="T18" fmla="*/ 0 w 275"/>
                  <a:gd name="T19" fmla="*/ 8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380">
                <a:extLst>
                  <a:ext uri="{FF2B5EF4-FFF2-40B4-BE49-F238E27FC236}">
                    <a16:creationId xmlns:a16="http://schemas.microsoft.com/office/drawing/2014/main" id="{0C2C50BA-3982-48F5-B0D0-44FEC8311CA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47" y="2204"/>
                <a:ext cx="106" cy="547"/>
              </a:xfrm>
              <a:custGeom>
                <a:avLst/>
                <a:gdLst>
                  <a:gd name="T0" fmla="*/ 0 w 275"/>
                  <a:gd name="T1" fmla="*/ 0 h 1098"/>
                  <a:gd name="T2" fmla="*/ 2 w 275"/>
                  <a:gd name="T3" fmla="*/ 2 h 1098"/>
                  <a:gd name="T4" fmla="*/ 2 w 275"/>
                  <a:gd name="T5" fmla="*/ 5 h 1098"/>
                  <a:gd name="T6" fmla="*/ 2 w 275"/>
                  <a:gd name="T7" fmla="*/ 15 h 1098"/>
                  <a:gd name="T8" fmla="*/ 2 w 275"/>
                  <a:gd name="T9" fmla="*/ 17 h 1098"/>
                  <a:gd name="T10" fmla="*/ 2 w 275"/>
                  <a:gd name="T11" fmla="*/ 26 h 1098"/>
                  <a:gd name="T12" fmla="*/ 1 w 275"/>
                  <a:gd name="T13" fmla="*/ 33 h 1098"/>
                  <a:gd name="T14" fmla="*/ 0 w 275"/>
                  <a:gd name="T15" fmla="*/ 31 h 1098"/>
                  <a:gd name="T16" fmla="*/ 0 w 275"/>
                  <a:gd name="T17" fmla="*/ 23 h 1098"/>
                  <a:gd name="T18" fmla="*/ 0 w 275"/>
                  <a:gd name="T19" fmla="*/ 9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381">
                <a:extLst>
                  <a:ext uri="{FF2B5EF4-FFF2-40B4-BE49-F238E27FC236}">
                    <a16:creationId xmlns:a16="http://schemas.microsoft.com/office/drawing/2014/main" id="{4B5D30B5-5BE0-444D-9FE6-4DBBE717AA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5508410" flipH="1">
                <a:off x="4648" y="2660"/>
                <a:ext cx="153" cy="105"/>
              </a:xfrm>
              <a:custGeom>
                <a:avLst/>
                <a:gdLst>
                  <a:gd name="T0" fmla="*/ 1 w 307"/>
                  <a:gd name="T1" fmla="*/ 1 h 210"/>
                  <a:gd name="T2" fmla="*/ 4 w 307"/>
                  <a:gd name="T3" fmla="*/ 1 h 210"/>
                  <a:gd name="T4" fmla="*/ 7 w 307"/>
                  <a:gd name="T5" fmla="*/ 1 h 210"/>
                  <a:gd name="T6" fmla="*/ 8 w 307"/>
                  <a:gd name="T7" fmla="*/ 2 h 210"/>
                  <a:gd name="T8" fmla="*/ 8 w 307"/>
                  <a:gd name="T9" fmla="*/ 5 h 210"/>
                  <a:gd name="T10" fmla="*/ 7 w 307"/>
                  <a:gd name="T11" fmla="*/ 5 h 210"/>
                  <a:gd name="T12" fmla="*/ 5 w 307"/>
                  <a:gd name="T13" fmla="*/ 7 h 210"/>
                  <a:gd name="T14" fmla="*/ 1 w 307"/>
                  <a:gd name="T15" fmla="*/ 6 h 210"/>
                  <a:gd name="T16" fmla="*/ 0 w 307"/>
                  <a:gd name="T17" fmla="*/ 6 h 210"/>
                  <a:gd name="T18" fmla="*/ 0 w 307"/>
                  <a:gd name="T19" fmla="*/ 5 h 210"/>
                  <a:gd name="T20" fmla="*/ 0 w 307"/>
                  <a:gd name="T21" fmla="*/ 2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 382">
                <a:extLst>
                  <a:ext uri="{FF2B5EF4-FFF2-40B4-BE49-F238E27FC236}">
                    <a16:creationId xmlns:a16="http://schemas.microsoft.com/office/drawing/2014/main" id="{7391237C-3866-4AF4-BC80-159BE10575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4467" y="2646"/>
                <a:ext cx="129" cy="105"/>
              </a:xfrm>
              <a:custGeom>
                <a:avLst/>
                <a:gdLst>
                  <a:gd name="T0" fmla="*/ 1 w 307"/>
                  <a:gd name="T1" fmla="*/ 1 h 210"/>
                  <a:gd name="T2" fmla="*/ 2 w 307"/>
                  <a:gd name="T3" fmla="*/ 1 h 210"/>
                  <a:gd name="T4" fmla="*/ 3 w 307"/>
                  <a:gd name="T5" fmla="*/ 1 h 210"/>
                  <a:gd name="T6" fmla="*/ 4 w 307"/>
                  <a:gd name="T7" fmla="*/ 2 h 210"/>
                  <a:gd name="T8" fmla="*/ 4 w 307"/>
                  <a:gd name="T9" fmla="*/ 5 h 210"/>
                  <a:gd name="T10" fmla="*/ 3 w 307"/>
                  <a:gd name="T11" fmla="*/ 5 h 210"/>
                  <a:gd name="T12" fmla="*/ 2 w 307"/>
                  <a:gd name="T13" fmla="*/ 7 h 210"/>
                  <a:gd name="T14" fmla="*/ 1 w 307"/>
                  <a:gd name="T15" fmla="*/ 6 h 210"/>
                  <a:gd name="T16" fmla="*/ 0 w 307"/>
                  <a:gd name="T17" fmla="*/ 6 h 210"/>
                  <a:gd name="T18" fmla="*/ 0 w 307"/>
                  <a:gd name="T19" fmla="*/ 5 h 210"/>
                  <a:gd name="T20" fmla="*/ 0 w 307"/>
                  <a:gd name="T21" fmla="*/ 2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383">
                <a:extLst>
                  <a:ext uri="{FF2B5EF4-FFF2-40B4-BE49-F238E27FC236}">
                    <a16:creationId xmlns:a16="http://schemas.microsoft.com/office/drawing/2014/main" id="{83C5D3F1-A3A0-448C-9949-1C2197C6E70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92217" flipH="1">
                <a:off x="4710" y="1703"/>
                <a:ext cx="163" cy="478"/>
              </a:xfrm>
              <a:custGeom>
                <a:avLst/>
                <a:gdLst>
                  <a:gd name="T0" fmla="*/ 3 w 326"/>
                  <a:gd name="T1" fmla="*/ 0 h 1109"/>
                  <a:gd name="T2" fmla="*/ 5 w 326"/>
                  <a:gd name="T3" fmla="*/ 1 h 1109"/>
                  <a:gd name="T4" fmla="*/ 7 w 326"/>
                  <a:gd name="T5" fmla="*/ 5 h 1109"/>
                  <a:gd name="T6" fmla="*/ 8 w 326"/>
                  <a:gd name="T7" fmla="*/ 11 h 1109"/>
                  <a:gd name="T8" fmla="*/ 9 w 326"/>
                  <a:gd name="T9" fmla="*/ 12 h 1109"/>
                  <a:gd name="T10" fmla="*/ 11 w 326"/>
                  <a:gd name="T11" fmla="*/ 13 h 1109"/>
                  <a:gd name="T12" fmla="*/ 9 w 326"/>
                  <a:gd name="T13" fmla="*/ 16 h 1109"/>
                  <a:gd name="T14" fmla="*/ 6 w 326"/>
                  <a:gd name="T15" fmla="*/ 15 h 1109"/>
                  <a:gd name="T16" fmla="*/ 4 w 326"/>
                  <a:gd name="T17" fmla="*/ 8 h 1109"/>
                  <a:gd name="T18" fmla="*/ 2 w 326"/>
                  <a:gd name="T19" fmla="*/ 6 h 1109"/>
                  <a:gd name="T20" fmla="*/ 2 w 326"/>
                  <a:gd name="T21" fmla="*/ 5 h 1109"/>
                  <a:gd name="T22" fmla="*/ 1 w 326"/>
                  <a:gd name="T23" fmla="*/ 1 h 1109"/>
                  <a:gd name="T24" fmla="*/ 3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Text Box 384">
                <a:extLst>
                  <a:ext uri="{FF2B5EF4-FFF2-40B4-BE49-F238E27FC236}">
                    <a16:creationId xmlns:a16="http://schemas.microsoft.com/office/drawing/2014/main" id="{ECB4DC2E-8EE1-4162-9EF3-CBA24707E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6" y="1674"/>
                <a:ext cx="420" cy="1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11</a:t>
                </a:r>
              </a:p>
            </p:txBody>
          </p:sp>
        </p:grpSp>
        <p:grpSp>
          <p:nvGrpSpPr>
            <p:cNvPr id="183" name="Group 420">
              <a:extLst>
                <a:ext uri="{FF2B5EF4-FFF2-40B4-BE49-F238E27FC236}">
                  <a16:creationId xmlns:a16="http://schemas.microsoft.com/office/drawing/2014/main" id="{A10F64CF-4495-40A9-9B77-73DEB5356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2086"/>
              <a:ext cx="548" cy="1511"/>
              <a:chOff x="4032" y="2086"/>
              <a:chExt cx="548" cy="1511"/>
            </a:xfrm>
          </p:grpSpPr>
          <p:sp>
            <p:nvSpPr>
              <p:cNvPr id="200" name="AutoShape 386">
                <a:extLst>
                  <a:ext uri="{FF2B5EF4-FFF2-40B4-BE49-F238E27FC236}">
                    <a16:creationId xmlns:a16="http://schemas.microsoft.com/office/drawing/2014/main" id="{402B5E7C-03A5-4869-AB06-C6ADAAA56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10563">
                <a:off x="3986" y="2702"/>
                <a:ext cx="391" cy="112"/>
              </a:xfrm>
              <a:prstGeom prst="roundRect">
                <a:avLst>
                  <a:gd name="adj" fmla="val 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1" name="AutoShape 387">
                <a:extLst>
                  <a:ext uri="{FF2B5EF4-FFF2-40B4-BE49-F238E27FC236}">
                    <a16:creationId xmlns:a16="http://schemas.microsoft.com/office/drawing/2014/main" id="{6DA8DC88-21F0-45EF-9CE3-9A7C20647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38158" flipH="1">
                <a:off x="4219" y="2386"/>
                <a:ext cx="72" cy="83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02" name="Group 388">
                <a:extLst>
                  <a:ext uri="{FF2B5EF4-FFF2-40B4-BE49-F238E27FC236}">
                    <a16:creationId xmlns:a16="http://schemas.microsoft.com/office/drawing/2014/main" id="{3E74BB35-A9C2-43F8-993F-E84A394E5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676315" flipH="1">
                <a:off x="4080" y="2086"/>
                <a:ext cx="312" cy="321"/>
                <a:chOff x="1488" y="816"/>
                <a:chExt cx="1104" cy="1824"/>
              </a:xfrm>
            </p:grpSpPr>
            <p:sp>
              <p:nvSpPr>
                <p:cNvPr id="211" name="Oval 389">
                  <a:extLst>
                    <a:ext uri="{FF2B5EF4-FFF2-40B4-BE49-F238E27FC236}">
                      <a16:creationId xmlns:a16="http://schemas.microsoft.com/office/drawing/2014/main" id="{3E0106A0-CEFB-4AB2-82BC-307A61524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0"/>
                  <a:ext cx="960" cy="1680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AutoShape 390">
                  <a:extLst>
                    <a:ext uri="{FF2B5EF4-FFF2-40B4-BE49-F238E27FC236}">
                      <a16:creationId xmlns:a16="http://schemas.microsoft.com/office/drawing/2014/main" id="{B638C1EC-5B5A-44A3-A3B7-3BAB5254E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AutoShape 391">
                  <a:extLst>
                    <a:ext uri="{FF2B5EF4-FFF2-40B4-BE49-F238E27FC236}">
                      <a16:creationId xmlns:a16="http://schemas.microsoft.com/office/drawing/2014/main" id="{F0373565-AF9E-40AF-B654-4CC6DF02C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680"/>
                  <a:ext cx="288" cy="96"/>
                </a:xfrm>
                <a:prstGeom prst="diamond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AutoShape 392">
                  <a:extLst>
                    <a:ext uri="{FF2B5EF4-FFF2-40B4-BE49-F238E27FC236}">
                      <a16:creationId xmlns:a16="http://schemas.microsoft.com/office/drawing/2014/main" id="{3B93DB5C-190D-4135-B6F0-C7D58D6FB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896" y="2088"/>
                  <a:ext cx="384" cy="432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393">
                  <a:extLst>
                    <a:ext uri="{FF2B5EF4-FFF2-40B4-BE49-F238E27FC236}">
                      <a16:creationId xmlns:a16="http://schemas.microsoft.com/office/drawing/2014/main" id="{AB6DB4B3-7B7F-45C0-B1D5-B68E73803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" y="816"/>
                  <a:ext cx="1104" cy="867"/>
                </a:xfrm>
                <a:custGeom>
                  <a:avLst/>
                  <a:gdLst>
                    <a:gd name="T0" fmla="*/ 390 w 941"/>
                    <a:gd name="T1" fmla="*/ 206 h 819"/>
                    <a:gd name="T2" fmla="*/ 557 w 941"/>
                    <a:gd name="T3" fmla="*/ 140 h 819"/>
                    <a:gd name="T4" fmla="*/ 614 w 941"/>
                    <a:gd name="T5" fmla="*/ 90 h 819"/>
                    <a:gd name="T6" fmla="*/ 780 w 941"/>
                    <a:gd name="T7" fmla="*/ 58 h 819"/>
                    <a:gd name="T8" fmla="*/ 1057 w 941"/>
                    <a:gd name="T9" fmla="*/ 23 h 819"/>
                    <a:gd name="T10" fmla="*/ 1754 w 941"/>
                    <a:gd name="T11" fmla="*/ 107 h 819"/>
                    <a:gd name="T12" fmla="*/ 1837 w 941"/>
                    <a:gd name="T13" fmla="*/ 140 h 819"/>
                    <a:gd name="T14" fmla="*/ 1949 w 941"/>
                    <a:gd name="T15" fmla="*/ 372 h 819"/>
                    <a:gd name="T16" fmla="*/ 2088 w 941"/>
                    <a:gd name="T17" fmla="*/ 573 h 819"/>
                    <a:gd name="T18" fmla="*/ 2032 w 941"/>
                    <a:gd name="T19" fmla="*/ 872 h 819"/>
                    <a:gd name="T20" fmla="*/ 1977 w 941"/>
                    <a:gd name="T21" fmla="*/ 772 h 819"/>
                    <a:gd name="T22" fmla="*/ 1864 w 941"/>
                    <a:gd name="T23" fmla="*/ 656 h 819"/>
                    <a:gd name="T24" fmla="*/ 1837 w 941"/>
                    <a:gd name="T25" fmla="*/ 607 h 819"/>
                    <a:gd name="T26" fmla="*/ 1754 w 941"/>
                    <a:gd name="T27" fmla="*/ 639 h 819"/>
                    <a:gd name="T28" fmla="*/ 1557 w 941"/>
                    <a:gd name="T29" fmla="*/ 772 h 819"/>
                    <a:gd name="T30" fmla="*/ 1447 w 941"/>
                    <a:gd name="T31" fmla="*/ 589 h 819"/>
                    <a:gd name="T32" fmla="*/ 1084 w 941"/>
                    <a:gd name="T33" fmla="*/ 672 h 819"/>
                    <a:gd name="T34" fmla="*/ 948 w 941"/>
                    <a:gd name="T35" fmla="*/ 756 h 819"/>
                    <a:gd name="T36" fmla="*/ 861 w 941"/>
                    <a:gd name="T37" fmla="*/ 790 h 819"/>
                    <a:gd name="T38" fmla="*/ 780 w 941"/>
                    <a:gd name="T39" fmla="*/ 838 h 819"/>
                    <a:gd name="T40" fmla="*/ 614 w 941"/>
                    <a:gd name="T41" fmla="*/ 905 h 819"/>
                    <a:gd name="T42" fmla="*/ 390 w 941"/>
                    <a:gd name="T43" fmla="*/ 1024 h 819"/>
                    <a:gd name="T44" fmla="*/ 307 w 941"/>
                    <a:gd name="T45" fmla="*/ 1055 h 819"/>
                    <a:gd name="T46" fmla="*/ 55 w 941"/>
                    <a:gd name="T47" fmla="*/ 1089 h 819"/>
                    <a:gd name="T48" fmla="*/ 29 w 941"/>
                    <a:gd name="T49" fmla="*/ 823 h 819"/>
                    <a:gd name="T50" fmla="*/ 141 w 941"/>
                    <a:gd name="T51" fmla="*/ 389 h 819"/>
                    <a:gd name="T52" fmla="*/ 333 w 941"/>
                    <a:gd name="T53" fmla="*/ 290 h 819"/>
                    <a:gd name="T54" fmla="*/ 390 w 941"/>
                    <a:gd name="T55" fmla="*/ 241 h 819"/>
                    <a:gd name="T56" fmla="*/ 419 w 941"/>
                    <a:gd name="T57" fmla="*/ 157 h 819"/>
                    <a:gd name="T58" fmla="*/ 390 w 941"/>
                    <a:gd name="T59" fmla="*/ 206 h 81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41" h="819">
                      <a:moveTo>
                        <a:pt x="175" y="155"/>
                      </a:moveTo>
                      <a:cubicBezTo>
                        <a:pt x="200" y="138"/>
                        <a:pt x="234" y="130"/>
                        <a:pt x="251" y="105"/>
                      </a:cubicBezTo>
                      <a:cubicBezTo>
                        <a:pt x="259" y="93"/>
                        <a:pt x="264" y="77"/>
                        <a:pt x="276" y="68"/>
                      </a:cubicBezTo>
                      <a:cubicBezTo>
                        <a:pt x="280" y="65"/>
                        <a:pt x="347" y="44"/>
                        <a:pt x="351" y="43"/>
                      </a:cubicBezTo>
                      <a:cubicBezTo>
                        <a:pt x="407" y="5"/>
                        <a:pt x="409" y="0"/>
                        <a:pt x="476" y="18"/>
                      </a:cubicBezTo>
                      <a:cubicBezTo>
                        <a:pt x="512" y="128"/>
                        <a:pt x="718" y="77"/>
                        <a:pt x="789" y="80"/>
                      </a:cubicBezTo>
                      <a:cubicBezTo>
                        <a:pt x="802" y="88"/>
                        <a:pt x="819" y="92"/>
                        <a:pt x="827" y="105"/>
                      </a:cubicBezTo>
                      <a:cubicBezTo>
                        <a:pt x="843" y="131"/>
                        <a:pt x="870" y="261"/>
                        <a:pt x="877" y="281"/>
                      </a:cubicBezTo>
                      <a:cubicBezTo>
                        <a:pt x="896" y="339"/>
                        <a:pt x="907" y="382"/>
                        <a:pt x="939" y="431"/>
                      </a:cubicBezTo>
                      <a:cubicBezTo>
                        <a:pt x="921" y="504"/>
                        <a:pt x="941" y="585"/>
                        <a:pt x="914" y="656"/>
                      </a:cubicBezTo>
                      <a:cubicBezTo>
                        <a:pt x="905" y="681"/>
                        <a:pt x="901" y="605"/>
                        <a:pt x="889" y="581"/>
                      </a:cubicBezTo>
                      <a:cubicBezTo>
                        <a:pt x="857" y="518"/>
                        <a:pt x="874" y="546"/>
                        <a:pt x="839" y="494"/>
                      </a:cubicBezTo>
                      <a:cubicBezTo>
                        <a:pt x="835" y="481"/>
                        <a:pt x="840" y="459"/>
                        <a:pt x="827" y="456"/>
                      </a:cubicBezTo>
                      <a:cubicBezTo>
                        <a:pt x="812" y="452"/>
                        <a:pt x="799" y="470"/>
                        <a:pt x="789" y="481"/>
                      </a:cubicBezTo>
                      <a:cubicBezTo>
                        <a:pt x="686" y="598"/>
                        <a:pt x="787" y="525"/>
                        <a:pt x="701" y="581"/>
                      </a:cubicBezTo>
                      <a:cubicBezTo>
                        <a:pt x="682" y="523"/>
                        <a:pt x="665" y="509"/>
                        <a:pt x="651" y="443"/>
                      </a:cubicBezTo>
                      <a:cubicBezTo>
                        <a:pt x="589" y="459"/>
                        <a:pt x="546" y="488"/>
                        <a:pt x="488" y="506"/>
                      </a:cubicBezTo>
                      <a:cubicBezTo>
                        <a:pt x="386" y="575"/>
                        <a:pt x="512" y="483"/>
                        <a:pt x="426" y="569"/>
                      </a:cubicBezTo>
                      <a:cubicBezTo>
                        <a:pt x="415" y="580"/>
                        <a:pt x="400" y="584"/>
                        <a:pt x="388" y="594"/>
                      </a:cubicBezTo>
                      <a:cubicBezTo>
                        <a:pt x="375" y="605"/>
                        <a:pt x="365" y="620"/>
                        <a:pt x="351" y="631"/>
                      </a:cubicBezTo>
                      <a:cubicBezTo>
                        <a:pt x="327" y="649"/>
                        <a:pt x="276" y="681"/>
                        <a:pt x="276" y="681"/>
                      </a:cubicBezTo>
                      <a:cubicBezTo>
                        <a:pt x="234" y="745"/>
                        <a:pt x="264" y="710"/>
                        <a:pt x="175" y="769"/>
                      </a:cubicBezTo>
                      <a:cubicBezTo>
                        <a:pt x="163" y="777"/>
                        <a:pt x="138" y="794"/>
                        <a:pt x="138" y="794"/>
                      </a:cubicBezTo>
                      <a:cubicBezTo>
                        <a:pt x="74" y="774"/>
                        <a:pt x="86" y="800"/>
                        <a:pt x="25" y="819"/>
                      </a:cubicBezTo>
                      <a:cubicBezTo>
                        <a:pt x="0" y="742"/>
                        <a:pt x="2" y="703"/>
                        <a:pt x="13" y="619"/>
                      </a:cubicBezTo>
                      <a:cubicBezTo>
                        <a:pt x="19" y="522"/>
                        <a:pt x="5" y="382"/>
                        <a:pt x="63" y="293"/>
                      </a:cubicBezTo>
                      <a:cubicBezTo>
                        <a:pt x="82" y="233"/>
                        <a:pt x="97" y="254"/>
                        <a:pt x="150" y="218"/>
                      </a:cubicBezTo>
                      <a:cubicBezTo>
                        <a:pt x="158" y="206"/>
                        <a:pt x="170" y="195"/>
                        <a:pt x="175" y="181"/>
                      </a:cubicBezTo>
                      <a:cubicBezTo>
                        <a:pt x="183" y="161"/>
                        <a:pt x="188" y="139"/>
                        <a:pt x="188" y="118"/>
                      </a:cubicBezTo>
                      <a:cubicBezTo>
                        <a:pt x="188" y="105"/>
                        <a:pt x="179" y="143"/>
                        <a:pt x="175" y="1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3" name="Freeform 394">
                <a:extLst>
                  <a:ext uri="{FF2B5EF4-FFF2-40B4-BE49-F238E27FC236}">
                    <a16:creationId xmlns:a16="http://schemas.microsoft.com/office/drawing/2014/main" id="{47129595-64D3-4AF0-8525-2F2D338F50F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38158" flipH="1">
                <a:off x="4032" y="2406"/>
                <a:ext cx="541" cy="473"/>
              </a:xfrm>
              <a:custGeom>
                <a:avLst/>
                <a:gdLst>
                  <a:gd name="T0" fmla="*/ 2 w 1611"/>
                  <a:gd name="T1" fmla="*/ 0 h 1979"/>
                  <a:gd name="T2" fmla="*/ 2 w 1611"/>
                  <a:gd name="T3" fmla="*/ 0 h 1979"/>
                  <a:gd name="T4" fmla="*/ 3 w 1611"/>
                  <a:gd name="T5" fmla="*/ 0 h 1979"/>
                  <a:gd name="T6" fmla="*/ 3 w 1611"/>
                  <a:gd name="T7" fmla="*/ 0 h 1979"/>
                  <a:gd name="T8" fmla="*/ 3 w 1611"/>
                  <a:gd name="T9" fmla="*/ 0 h 1979"/>
                  <a:gd name="T10" fmla="*/ 4 w 1611"/>
                  <a:gd name="T11" fmla="*/ 0 h 1979"/>
                  <a:gd name="T12" fmla="*/ 4 w 1611"/>
                  <a:gd name="T13" fmla="*/ 0 h 1979"/>
                  <a:gd name="T14" fmla="*/ 4 w 1611"/>
                  <a:gd name="T15" fmla="*/ 0 h 1979"/>
                  <a:gd name="T16" fmla="*/ 4 w 1611"/>
                  <a:gd name="T17" fmla="*/ 0 h 1979"/>
                  <a:gd name="T18" fmla="*/ 7 w 1611"/>
                  <a:gd name="T19" fmla="*/ 0 h 1979"/>
                  <a:gd name="T20" fmla="*/ 7 w 1611"/>
                  <a:gd name="T21" fmla="*/ 0 h 1979"/>
                  <a:gd name="T22" fmla="*/ 7 w 1611"/>
                  <a:gd name="T23" fmla="*/ 0 h 1979"/>
                  <a:gd name="T24" fmla="*/ 7 w 1611"/>
                  <a:gd name="T25" fmla="*/ 1 h 1979"/>
                  <a:gd name="T26" fmla="*/ 6 w 1611"/>
                  <a:gd name="T27" fmla="*/ 1 h 1979"/>
                  <a:gd name="T28" fmla="*/ 6 w 1611"/>
                  <a:gd name="T29" fmla="*/ 1 h 1979"/>
                  <a:gd name="T30" fmla="*/ 6 w 1611"/>
                  <a:gd name="T31" fmla="*/ 1 h 1979"/>
                  <a:gd name="T32" fmla="*/ 6 w 1611"/>
                  <a:gd name="T33" fmla="*/ 0 h 1979"/>
                  <a:gd name="T34" fmla="*/ 6 w 1611"/>
                  <a:gd name="T35" fmla="*/ 1 h 1979"/>
                  <a:gd name="T36" fmla="*/ 6 w 1611"/>
                  <a:gd name="T37" fmla="*/ 1 h 1979"/>
                  <a:gd name="T38" fmla="*/ 6 w 1611"/>
                  <a:gd name="T39" fmla="*/ 1 h 1979"/>
                  <a:gd name="T40" fmla="*/ 5 w 1611"/>
                  <a:gd name="T41" fmla="*/ 1 h 1979"/>
                  <a:gd name="T42" fmla="*/ 5 w 1611"/>
                  <a:gd name="T43" fmla="*/ 1 h 1979"/>
                  <a:gd name="T44" fmla="*/ 5 w 1611"/>
                  <a:gd name="T45" fmla="*/ 1 h 1979"/>
                  <a:gd name="T46" fmla="*/ 5 w 1611"/>
                  <a:gd name="T47" fmla="*/ 1 h 1979"/>
                  <a:gd name="T48" fmla="*/ 4 w 1611"/>
                  <a:gd name="T49" fmla="*/ 1 h 1979"/>
                  <a:gd name="T50" fmla="*/ 3 w 1611"/>
                  <a:gd name="T51" fmla="*/ 1 h 1979"/>
                  <a:gd name="T52" fmla="*/ 3 w 1611"/>
                  <a:gd name="T53" fmla="*/ 1 h 1979"/>
                  <a:gd name="T54" fmla="*/ 2 w 1611"/>
                  <a:gd name="T55" fmla="*/ 1 h 1979"/>
                  <a:gd name="T56" fmla="*/ 2 w 1611"/>
                  <a:gd name="T57" fmla="*/ 1 h 1979"/>
                  <a:gd name="T58" fmla="*/ 2 w 1611"/>
                  <a:gd name="T59" fmla="*/ 1 h 1979"/>
                  <a:gd name="T60" fmla="*/ 1 w 1611"/>
                  <a:gd name="T61" fmla="*/ 1 h 1979"/>
                  <a:gd name="T62" fmla="*/ 1 w 1611"/>
                  <a:gd name="T63" fmla="*/ 1 h 1979"/>
                  <a:gd name="T64" fmla="*/ 2 w 1611"/>
                  <a:gd name="T65" fmla="*/ 1 h 1979"/>
                  <a:gd name="T66" fmla="*/ 2 w 1611"/>
                  <a:gd name="T67" fmla="*/ 1 h 1979"/>
                  <a:gd name="T68" fmla="*/ 2 w 1611"/>
                  <a:gd name="T69" fmla="*/ 0 h 1979"/>
                  <a:gd name="T70" fmla="*/ 2 w 1611"/>
                  <a:gd name="T71" fmla="*/ 0 h 1979"/>
                  <a:gd name="T72" fmla="*/ 2 w 1611"/>
                  <a:gd name="T73" fmla="*/ 0 h 1979"/>
                  <a:gd name="T74" fmla="*/ 2 w 1611"/>
                  <a:gd name="T75" fmla="*/ 1 h 1979"/>
                  <a:gd name="T76" fmla="*/ 0 w 1611"/>
                  <a:gd name="T77" fmla="*/ 1 h 1979"/>
                  <a:gd name="T78" fmla="*/ 0 w 1611"/>
                  <a:gd name="T79" fmla="*/ 0 h 1979"/>
                  <a:gd name="T80" fmla="*/ 0 w 1611"/>
                  <a:gd name="T81" fmla="*/ 0 h 1979"/>
                  <a:gd name="T82" fmla="*/ 0 w 1611"/>
                  <a:gd name="T83" fmla="*/ 0 h 1979"/>
                  <a:gd name="T84" fmla="*/ 0 w 1611"/>
                  <a:gd name="T85" fmla="*/ 0 h 1979"/>
                  <a:gd name="T86" fmla="*/ 1 w 1611"/>
                  <a:gd name="T87" fmla="*/ 0 h 1979"/>
                  <a:gd name="T88" fmla="*/ 1 w 1611"/>
                  <a:gd name="T89" fmla="*/ 0 h 1979"/>
                  <a:gd name="T90" fmla="*/ 2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395">
                <a:extLst>
                  <a:ext uri="{FF2B5EF4-FFF2-40B4-BE49-F238E27FC236}">
                    <a16:creationId xmlns:a16="http://schemas.microsoft.com/office/drawing/2014/main" id="{41E9015E-4699-43C5-9457-9F490D694F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36" y="2820"/>
                <a:ext cx="387" cy="266"/>
              </a:xfrm>
              <a:custGeom>
                <a:avLst/>
                <a:gdLst>
                  <a:gd name="T0" fmla="*/ 7 w 696"/>
                  <a:gd name="T1" fmla="*/ 0 h 550"/>
                  <a:gd name="T2" fmla="*/ 34 w 696"/>
                  <a:gd name="T3" fmla="*/ 1 h 550"/>
                  <a:gd name="T4" fmla="*/ 37 w 696"/>
                  <a:gd name="T5" fmla="*/ 6 h 550"/>
                  <a:gd name="T6" fmla="*/ 36 w 696"/>
                  <a:gd name="T7" fmla="*/ 14 h 550"/>
                  <a:gd name="T8" fmla="*/ 34 w 696"/>
                  <a:gd name="T9" fmla="*/ 13 h 550"/>
                  <a:gd name="T10" fmla="*/ 29 w 696"/>
                  <a:gd name="T11" fmla="*/ 14 h 550"/>
                  <a:gd name="T12" fmla="*/ 23 w 696"/>
                  <a:gd name="T13" fmla="*/ 14 h 550"/>
                  <a:gd name="T14" fmla="*/ 21 w 696"/>
                  <a:gd name="T15" fmla="*/ 13 h 550"/>
                  <a:gd name="T16" fmla="*/ 20 w 696"/>
                  <a:gd name="T17" fmla="*/ 15 h 550"/>
                  <a:gd name="T18" fmla="*/ 1 w 696"/>
                  <a:gd name="T19" fmla="*/ 14 h 550"/>
                  <a:gd name="T20" fmla="*/ 1 w 696"/>
                  <a:gd name="T21" fmla="*/ 11 h 550"/>
                  <a:gd name="T22" fmla="*/ 2 w 696"/>
                  <a:gd name="T23" fmla="*/ 4 h 550"/>
                  <a:gd name="T24" fmla="*/ 4 w 696"/>
                  <a:gd name="T25" fmla="*/ 2 h 550"/>
                  <a:gd name="T26" fmla="*/ 4 w 696"/>
                  <a:gd name="T27" fmla="*/ 0 h 550"/>
                  <a:gd name="T28" fmla="*/ 7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396">
                <a:extLst>
                  <a:ext uri="{FF2B5EF4-FFF2-40B4-BE49-F238E27FC236}">
                    <a16:creationId xmlns:a16="http://schemas.microsoft.com/office/drawing/2014/main" id="{54BB7BFC-8C43-481F-8031-9F6FB79C918D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4152" y="3040"/>
                <a:ext cx="117" cy="493"/>
              </a:xfrm>
              <a:custGeom>
                <a:avLst/>
                <a:gdLst>
                  <a:gd name="T0" fmla="*/ 0 w 275"/>
                  <a:gd name="T1" fmla="*/ 0 h 1098"/>
                  <a:gd name="T2" fmla="*/ 3 w 275"/>
                  <a:gd name="T3" fmla="*/ 1 h 1098"/>
                  <a:gd name="T4" fmla="*/ 3 w 275"/>
                  <a:gd name="T5" fmla="*/ 3 h 1098"/>
                  <a:gd name="T6" fmla="*/ 3 w 275"/>
                  <a:gd name="T7" fmla="*/ 9 h 1098"/>
                  <a:gd name="T8" fmla="*/ 3 w 275"/>
                  <a:gd name="T9" fmla="*/ 10 h 1098"/>
                  <a:gd name="T10" fmla="*/ 3 w 275"/>
                  <a:gd name="T11" fmla="*/ 15 h 1098"/>
                  <a:gd name="T12" fmla="*/ 2 w 275"/>
                  <a:gd name="T13" fmla="*/ 20 h 1098"/>
                  <a:gd name="T14" fmla="*/ 0 w 275"/>
                  <a:gd name="T15" fmla="*/ 19 h 1098"/>
                  <a:gd name="T16" fmla="*/ 0 w 275"/>
                  <a:gd name="T17" fmla="*/ 14 h 1098"/>
                  <a:gd name="T18" fmla="*/ 0 w 275"/>
                  <a:gd name="T19" fmla="*/ 6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397">
                <a:extLst>
                  <a:ext uri="{FF2B5EF4-FFF2-40B4-BE49-F238E27FC236}">
                    <a16:creationId xmlns:a16="http://schemas.microsoft.com/office/drawing/2014/main" id="{AF3FCE58-63AF-49C7-BB5D-71E21F316C4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12" y="3040"/>
                <a:ext cx="126" cy="521"/>
              </a:xfrm>
              <a:custGeom>
                <a:avLst/>
                <a:gdLst>
                  <a:gd name="T0" fmla="*/ 0 w 275"/>
                  <a:gd name="T1" fmla="*/ 0 h 1098"/>
                  <a:gd name="T2" fmla="*/ 5 w 275"/>
                  <a:gd name="T3" fmla="*/ 1 h 1098"/>
                  <a:gd name="T4" fmla="*/ 5 w 275"/>
                  <a:gd name="T5" fmla="*/ 4 h 1098"/>
                  <a:gd name="T6" fmla="*/ 5 w 275"/>
                  <a:gd name="T7" fmla="*/ 12 h 1098"/>
                  <a:gd name="T8" fmla="*/ 4 w 275"/>
                  <a:gd name="T9" fmla="*/ 13 h 1098"/>
                  <a:gd name="T10" fmla="*/ 4 w 275"/>
                  <a:gd name="T11" fmla="*/ 20 h 1098"/>
                  <a:gd name="T12" fmla="*/ 3 w 275"/>
                  <a:gd name="T13" fmla="*/ 26 h 1098"/>
                  <a:gd name="T14" fmla="*/ 0 w 275"/>
                  <a:gd name="T15" fmla="*/ 25 h 1098"/>
                  <a:gd name="T16" fmla="*/ 0 w 275"/>
                  <a:gd name="T17" fmla="*/ 19 h 1098"/>
                  <a:gd name="T18" fmla="*/ 0 w 275"/>
                  <a:gd name="T19" fmla="*/ 8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398">
                <a:extLst>
                  <a:ext uri="{FF2B5EF4-FFF2-40B4-BE49-F238E27FC236}">
                    <a16:creationId xmlns:a16="http://schemas.microsoft.com/office/drawing/2014/main" id="{32B18065-057B-4D03-B351-3F4C5ED5EC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5508410" flipH="1">
                <a:off x="4332" y="3462"/>
                <a:ext cx="145" cy="125"/>
              </a:xfrm>
              <a:custGeom>
                <a:avLst/>
                <a:gdLst>
                  <a:gd name="T0" fmla="*/ 1 w 307"/>
                  <a:gd name="T1" fmla="*/ 1 h 210"/>
                  <a:gd name="T2" fmla="*/ 4 w 307"/>
                  <a:gd name="T3" fmla="*/ 1 h 210"/>
                  <a:gd name="T4" fmla="*/ 6 w 307"/>
                  <a:gd name="T5" fmla="*/ 2 h 210"/>
                  <a:gd name="T6" fmla="*/ 7 w 307"/>
                  <a:gd name="T7" fmla="*/ 3 h 210"/>
                  <a:gd name="T8" fmla="*/ 7 w 307"/>
                  <a:gd name="T9" fmla="*/ 11 h 210"/>
                  <a:gd name="T10" fmla="*/ 6 w 307"/>
                  <a:gd name="T11" fmla="*/ 12 h 210"/>
                  <a:gd name="T12" fmla="*/ 4 w 307"/>
                  <a:gd name="T13" fmla="*/ 15 h 210"/>
                  <a:gd name="T14" fmla="*/ 1 w 307"/>
                  <a:gd name="T15" fmla="*/ 14 h 210"/>
                  <a:gd name="T16" fmla="*/ 0 w 307"/>
                  <a:gd name="T17" fmla="*/ 13 h 210"/>
                  <a:gd name="T18" fmla="*/ 0 w 307"/>
                  <a:gd name="T19" fmla="*/ 10 h 210"/>
                  <a:gd name="T20" fmla="*/ 0 w 307"/>
                  <a:gd name="T21" fmla="*/ 3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399">
                <a:extLst>
                  <a:ext uri="{FF2B5EF4-FFF2-40B4-BE49-F238E27FC236}">
                    <a16:creationId xmlns:a16="http://schemas.microsoft.com/office/drawing/2014/main" id="{7374C90D-733D-4B47-A9FE-699122FF3C32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4114" y="3449"/>
                <a:ext cx="123" cy="124"/>
              </a:xfrm>
              <a:custGeom>
                <a:avLst/>
                <a:gdLst>
                  <a:gd name="T0" fmla="*/ 1 w 307"/>
                  <a:gd name="T1" fmla="*/ 1 h 210"/>
                  <a:gd name="T2" fmla="*/ 2 w 307"/>
                  <a:gd name="T3" fmla="*/ 1 h 210"/>
                  <a:gd name="T4" fmla="*/ 2 w 307"/>
                  <a:gd name="T5" fmla="*/ 2 h 210"/>
                  <a:gd name="T6" fmla="*/ 3 w 307"/>
                  <a:gd name="T7" fmla="*/ 3 h 210"/>
                  <a:gd name="T8" fmla="*/ 3 w 307"/>
                  <a:gd name="T9" fmla="*/ 11 h 210"/>
                  <a:gd name="T10" fmla="*/ 2 w 307"/>
                  <a:gd name="T11" fmla="*/ 11 h 210"/>
                  <a:gd name="T12" fmla="*/ 2 w 307"/>
                  <a:gd name="T13" fmla="*/ 14 h 210"/>
                  <a:gd name="T14" fmla="*/ 1 w 307"/>
                  <a:gd name="T15" fmla="*/ 13 h 210"/>
                  <a:gd name="T16" fmla="*/ 0 w 307"/>
                  <a:gd name="T17" fmla="*/ 12 h 210"/>
                  <a:gd name="T18" fmla="*/ 0 w 307"/>
                  <a:gd name="T19" fmla="*/ 10 h 210"/>
                  <a:gd name="T20" fmla="*/ 0 w 307"/>
                  <a:gd name="T21" fmla="*/ 3 h 210"/>
                  <a:gd name="T22" fmla="*/ 1 w 307"/>
                  <a:gd name="T23" fmla="*/ 1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400">
                <a:extLst>
                  <a:ext uri="{FF2B5EF4-FFF2-40B4-BE49-F238E27FC236}">
                    <a16:creationId xmlns:a16="http://schemas.microsoft.com/office/drawing/2014/main" id="{E7FDFE25-3E80-457D-85EA-C7F1725FA56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92217" flipH="1">
                <a:off x="4387" y="2562"/>
                <a:ext cx="193" cy="456"/>
              </a:xfrm>
              <a:custGeom>
                <a:avLst/>
                <a:gdLst>
                  <a:gd name="T0" fmla="*/ 7 w 326"/>
                  <a:gd name="T1" fmla="*/ 0 h 1109"/>
                  <a:gd name="T2" fmla="*/ 11 w 326"/>
                  <a:gd name="T3" fmla="*/ 1 h 1109"/>
                  <a:gd name="T4" fmla="*/ 15 w 326"/>
                  <a:gd name="T5" fmla="*/ 4 h 1109"/>
                  <a:gd name="T6" fmla="*/ 18 w 326"/>
                  <a:gd name="T7" fmla="*/ 9 h 1109"/>
                  <a:gd name="T8" fmla="*/ 20 w 326"/>
                  <a:gd name="T9" fmla="*/ 10 h 1109"/>
                  <a:gd name="T10" fmla="*/ 24 w 326"/>
                  <a:gd name="T11" fmla="*/ 11 h 1109"/>
                  <a:gd name="T12" fmla="*/ 19 w 326"/>
                  <a:gd name="T13" fmla="*/ 13 h 1109"/>
                  <a:gd name="T14" fmla="*/ 13 w 326"/>
                  <a:gd name="T15" fmla="*/ 12 h 1109"/>
                  <a:gd name="T16" fmla="*/ 8 w 326"/>
                  <a:gd name="T17" fmla="*/ 7 h 1109"/>
                  <a:gd name="T18" fmla="*/ 4 w 326"/>
                  <a:gd name="T19" fmla="*/ 5 h 1109"/>
                  <a:gd name="T20" fmla="*/ 3 w 326"/>
                  <a:gd name="T21" fmla="*/ 4 h 1109"/>
                  <a:gd name="T22" fmla="*/ 2 w 326"/>
                  <a:gd name="T23" fmla="*/ 0 h 1109"/>
                  <a:gd name="T24" fmla="*/ 7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Text Box 401">
                <a:extLst>
                  <a:ext uri="{FF2B5EF4-FFF2-40B4-BE49-F238E27FC236}">
                    <a16:creationId xmlns:a16="http://schemas.microsoft.com/office/drawing/2014/main" id="{BE536257-D98B-4755-81FD-D8D978C16F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6" y="2511"/>
                <a:ext cx="143" cy="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50000"/>
                  </a:spcBef>
                  <a:buClrTx/>
                  <a:buNone/>
                </a:pPr>
                <a:r>
                  <a:rPr lang="en-US" altLang="vi-VN" sz="2394" b="1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</p:grpSp>
        <p:grpSp>
          <p:nvGrpSpPr>
            <p:cNvPr id="184" name="Group 402">
              <a:extLst>
                <a:ext uri="{FF2B5EF4-FFF2-40B4-BE49-F238E27FC236}">
                  <a16:creationId xmlns:a16="http://schemas.microsoft.com/office/drawing/2014/main" id="{30566AB6-E66D-4E87-8863-252CA03B6F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0" y="2049"/>
              <a:ext cx="604" cy="1743"/>
              <a:chOff x="3620" y="1377"/>
              <a:chExt cx="604" cy="1743"/>
            </a:xfrm>
          </p:grpSpPr>
          <p:sp>
            <p:nvSpPr>
              <p:cNvPr id="185" name="AutoShape 403">
                <a:extLst>
                  <a:ext uri="{FF2B5EF4-FFF2-40B4-BE49-F238E27FC236}">
                    <a16:creationId xmlns:a16="http://schemas.microsoft.com/office/drawing/2014/main" id="{D9D9BCF2-3BB4-4A5B-A34C-F83001685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73" y="1680"/>
                <a:ext cx="78" cy="96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404">
                <a:extLst>
                  <a:ext uri="{FF2B5EF4-FFF2-40B4-BE49-F238E27FC236}">
                    <a16:creationId xmlns:a16="http://schemas.microsoft.com/office/drawing/2014/main" id="{0D97241B-CB86-4205-A2E1-688F33BDA7F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37" y="1732"/>
                <a:ext cx="587" cy="551"/>
              </a:xfrm>
              <a:custGeom>
                <a:avLst/>
                <a:gdLst>
                  <a:gd name="T0" fmla="*/ 3 w 1611"/>
                  <a:gd name="T1" fmla="*/ 0 h 1979"/>
                  <a:gd name="T2" fmla="*/ 4 w 1611"/>
                  <a:gd name="T3" fmla="*/ 0 h 1979"/>
                  <a:gd name="T4" fmla="*/ 4 w 1611"/>
                  <a:gd name="T5" fmla="*/ 0 h 1979"/>
                  <a:gd name="T6" fmla="*/ 4 w 1611"/>
                  <a:gd name="T7" fmla="*/ 0 h 1979"/>
                  <a:gd name="T8" fmla="*/ 5 w 1611"/>
                  <a:gd name="T9" fmla="*/ 0 h 1979"/>
                  <a:gd name="T10" fmla="*/ 5 w 1611"/>
                  <a:gd name="T11" fmla="*/ 1 h 1979"/>
                  <a:gd name="T12" fmla="*/ 5 w 1611"/>
                  <a:gd name="T13" fmla="*/ 0 h 1979"/>
                  <a:gd name="T14" fmla="*/ 5 w 1611"/>
                  <a:gd name="T15" fmla="*/ 0 h 1979"/>
                  <a:gd name="T16" fmla="*/ 6 w 1611"/>
                  <a:gd name="T17" fmla="*/ 0 h 1979"/>
                  <a:gd name="T18" fmla="*/ 10 w 1611"/>
                  <a:gd name="T19" fmla="*/ 0 h 1979"/>
                  <a:gd name="T20" fmla="*/ 10 w 1611"/>
                  <a:gd name="T21" fmla="*/ 1 h 1979"/>
                  <a:gd name="T22" fmla="*/ 10 w 1611"/>
                  <a:gd name="T23" fmla="*/ 1 h 1979"/>
                  <a:gd name="T24" fmla="*/ 10 w 1611"/>
                  <a:gd name="T25" fmla="*/ 1 h 1979"/>
                  <a:gd name="T26" fmla="*/ 9 w 1611"/>
                  <a:gd name="T27" fmla="*/ 1 h 1979"/>
                  <a:gd name="T28" fmla="*/ 9 w 1611"/>
                  <a:gd name="T29" fmla="*/ 1 h 1979"/>
                  <a:gd name="T30" fmla="*/ 9 w 1611"/>
                  <a:gd name="T31" fmla="*/ 1 h 1979"/>
                  <a:gd name="T32" fmla="*/ 9 w 1611"/>
                  <a:gd name="T33" fmla="*/ 1 h 1979"/>
                  <a:gd name="T34" fmla="*/ 8 w 1611"/>
                  <a:gd name="T35" fmla="*/ 1 h 1979"/>
                  <a:gd name="T36" fmla="*/ 9 w 1611"/>
                  <a:gd name="T37" fmla="*/ 2 h 1979"/>
                  <a:gd name="T38" fmla="*/ 9 w 1611"/>
                  <a:gd name="T39" fmla="*/ 3 h 1979"/>
                  <a:gd name="T40" fmla="*/ 8 w 1611"/>
                  <a:gd name="T41" fmla="*/ 3 h 1979"/>
                  <a:gd name="T42" fmla="*/ 8 w 1611"/>
                  <a:gd name="T43" fmla="*/ 3 h 1979"/>
                  <a:gd name="T44" fmla="*/ 8 w 1611"/>
                  <a:gd name="T45" fmla="*/ 3 h 1979"/>
                  <a:gd name="T46" fmla="*/ 8 w 1611"/>
                  <a:gd name="T47" fmla="*/ 3 h 1979"/>
                  <a:gd name="T48" fmla="*/ 5 w 1611"/>
                  <a:gd name="T49" fmla="*/ 3 h 1979"/>
                  <a:gd name="T50" fmla="*/ 5 w 1611"/>
                  <a:gd name="T51" fmla="*/ 3 h 1979"/>
                  <a:gd name="T52" fmla="*/ 5 w 1611"/>
                  <a:gd name="T53" fmla="*/ 3 h 1979"/>
                  <a:gd name="T54" fmla="*/ 4 w 1611"/>
                  <a:gd name="T55" fmla="*/ 3 h 1979"/>
                  <a:gd name="T56" fmla="*/ 3 w 1611"/>
                  <a:gd name="T57" fmla="*/ 3 h 1979"/>
                  <a:gd name="T58" fmla="*/ 3 w 1611"/>
                  <a:gd name="T59" fmla="*/ 3 h 1979"/>
                  <a:gd name="T60" fmla="*/ 2 w 1611"/>
                  <a:gd name="T61" fmla="*/ 3 h 1979"/>
                  <a:gd name="T62" fmla="*/ 2 w 1611"/>
                  <a:gd name="T63" fmla="*/ 3 h 1979"/>
                  <a:gd name="T64" fmla="*/ 3 w 1611"/>
                  <a:gd name="T65" fmla="*/ 3 h 1979"/>
                  <a:gd name="T66" fmla="*/ 3 w 1611"/>
                  <a:gd name="T67" fmla="*/ 2 h 1979"/>
                  <a:gd name="T68" fmla="*/ 3 w 1611"/>
                  <a:gd name="T69" fmla="*/ 1 h 1979"/>
                  <a:gd name="T70" fmla="*/ 3 w 1611"/>
                  <a:gd name="T71" fmla="*/ 1 h 1979"/>
                  <a:gd name="T72" fmla="*/ 3 w 1611"/>
                  <a:gd name="T73" fmla="*/ 1 h 1979"/>
                  <a:gd name="T74" fmla="*/ 2 w 1611"/>
                  <a:gd name="T75" fmla="*/ 1 h 1979"/>
                  <a:gd name="T76" fmla="*/ 0 w 1611"/>
                  <a:gd name="T77" fmla="*/ 1 h 1979"/>
                  <a:gd name="T78" fmla="*/ 0 w 1611"/>
                  <a:gd name="T79" fmla="*/ 1 h 1979"/>
                  <a:gd name="T80" fmla="*/ 0 w 1611"/>
                  <a:gd name="T81" fmla="*/ 1 h 1979"/>
                  <a:gd name="T82" fmla="*/ 0 w 1611"/>
                  <a:gd name="T83" fmla="*/ 1 h 1979"/>
                  <a:gd name="T84" fmla="*/ 1 w 1611"/>
                  <a:gd name="T85" fmla="*/ 1 h 1979"/>
                  <a:gd name="T86" fmla="*/ 1 w 1611"/>
                  <a:gd name="T87" fmla="*/ 0 h 1979"/>
                  <a:gd name="T88" fmla="*/ 1 w 1611"/>
                  <a:gd name="T89" fmla="*/ 0 h 1979"/>
                  <a:gd name="T90" fmla="*/ 3 w 1611"/>
                  <a:gd name="T91" fmla="*/ 0 h 19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11" h="1979">
                    <a:moveTo>
                      <a:pt x="424" y="0"/>
                    </a:moveTo>
                    <a:cubicBezTo>
                      <a:pt x="473" y="17"/>
                      <a:pt x="510" y="48"/>
                      <a:pt x="561" y="63"/>
                    </a:cubicBezTo>
                    <a:cubicBezTo>
                      <a:pt x="581" y="69"/>
                      <a:pt x="603" y="70"/>
                      <a:pt x="624" y="75"/>
                    </a:cubicBezTo>
                    <a:cubicBezTo>
                      <a:pt x="637" y="78"/>
                      <a:pt x="649" y="84"/>
                      <a:pt x="662" y="88"/>
                    </a:cubicBezTo>
                    <a:cubicBezTo>
                      <a:pt x="728" y="71"/>
                      <a:pt x="734" y="84"/>
                      <a:pt x="799" y="100"/>
                    </a:cubicBezTo>
                    <a:cubicBezTo>
                      <a:pt x="815" y="163"/>
                      <a:pt x="816" y="227"/>
                      <a:pt x="837" y="288"/>
                    </a:cubicBezTo>
                    <a:cubicBezTo>
                      <a:pt x="926" y="260"/>
                      <a:pt x="849" y="296"/>
                      <a:pt x="849" y="251"/>
                    </a:cubicBezTo>
                    <a:cubicBezTo>
                      <a:pt x="849" y="239"/>
                      <a:pt x="866" y="234"/>
                      <a:pt x="875" y="226"/>
                    </a:cubicBezTo>
                    <a:cubicBezTo>
                      <a:pt x="894" y="165"/>
                      <a:pt x="925" y="122"/>
                      <a:pt x="987" y="100"/>
                    </a:cubicBezTo>
                    <a:cubicBezTo>
                      <a:pt x="1178" y="128"/>
                      <a:pt x="1362" y="162"/>
                      <a:pt x="1551" y="201"/>
                    </a:cubicBezTo>
                    <a:cubicBezTo>
                      <a:pt x="1555" y="359"/>
                      <a:pt x="1547" y="518"/>
                      <a:pt x="1563" y="676"/>
                    </a:cubicBezTo>
                    <a:cubicBezTo>
                      <a:pt x="1564" y="689"/>
                      <a:pt x="1596" y="677"/>
                      <a:pt x="1601" y="689"/>
                    </a:cubicBezTo>
                    <a:cubicBezTo>
                      <a:pt x="1611" y="712"/>
                      <a:pt x="1601" y="739"/>
                      <a:pt x="1601" y="764"/>
                    </a:cubicBezTo>
                    <a:cubicBezTo>
                      <a:pt x="1553" y="779"/>
                      <a:pt x="1510" y="799"/>
                      <a:pt x="1463" y="814"/>
                    </a:cubicBezTo>
                    <a:cubicBezTo>
                      <a:pt x="1434" y="810"/>
                      <a:pt x="1401" y="815"/>
                      <a:pt x="1375" y="802"/>
                    </a:cubicBezTo>
                    <a:cubicBezTo>
                      <a:pt x="1363" y="796"/>
                      <a:pt x="1365" y="777"/>
                      <a:pt x="1363" y="764"/>
                    </a:cubicBezTo>
                    <a:cubicBezTo>
                      <a:pt x="1357" y="718"/>
                      <a:pt x="1354" y="672"/>
                      <a:pt x="1350" y="626"/>
                    </a:cubicBezTo>
                    <a:cubicBezTo>
                      <a:pt x="1299" y="703"/>
                      <a:pt x="1354" y="733"/>
                      <a:pt x="1325" y="814"/>
                    </a:cubicBezTo>
                    <a:cubicBezTo>
                      <a:pt x="1329" y="918"/>
                      <a:pt x="1338" y="1023"/>
                      <a:pt x="1338" y="1127"/>
                    </a:cubicBezTo>
                    <a:cubicBezTo>
                      <a:pt x="1338" y="1263"/>
                      <a:pt x="1307" y="1383"/>
                      <a:pt x="1350" y="1515"/>
                    </a:cubicBezTo>
                    <a:cubicBezTo>
                      <a:pt x="1322" y="1668"/>
                      <a:pt x="1351" y="1614"/>
                      <a:pt x="1300" y="1691"/>
                    </a:cubicBezTo>
                    <a:cubicBezTo>
                      <a:pt x="1259" y="1814"/>
                      <a:pt x="1273" y="1740"/>
                      <a:pt x="1288" y="1916"/>
                    </a:cubicBezTo>
                    <a:cubicBezTo>
                      <a:pt x="1284" y="1929"/>
                      <a:pt x="1286" y="1946"/>
                      <a:pt x="1275" y="1954"/>
                    </a:cubicBezTo>
                    <a:cubicBezTo>
                      <a:pt x="1254" y="1969"/>
                      <a:pt x="1200" y="1979"/>
                      <a:pt x="1200" y="1979"/>
                    </a:cubicBezTo>
                    <a:cubicBezTo>
                      <a:pt x="1056" y="1970"/>
                      <a:pt x="984" y="1968"/>
                      <a:pt x="862" y="1929"/>
                    </a:cubicBezTo>
                    <a:cubicBezTo>
                      <a:pt x="837" y="1912"/>
                      <a:pt x="815" y="1889"/>
                      <a:pt x="787" y="1879"/>
                    </a:cubicBezTo>
                    <a:cubicBezTo>
                      <a:pt x="774" y="1875"/>
                      <a:pt x="761" y="1873"/>
                      <a:pt x="749" y="1866"/>
                    </a:cubicBezTo>
                    <a:cubicBezTo>
                      <a:pt x="689" y="1833"/>
                      <a:pt x="631" y="1767"/>
                      <a:pt x="561" y="1753"/>
                    </a:cubicBezTo>
                    <a:cubicBezTo>
                      <a:pt x="532" y="1747"/>
                      <a:pt x="503" y="1745"/>
                      <a:pt x="474" y="1741"/>
                    </a:cubicBezTo>
                    <a:cubicBezTo>
                      <a:pt x="461" y="1733"/>
                      <a:pt x="450" y="1720"/>
                      <a:pt x="436" y="1716"/>
                    </a:cubicBezTo>
                    <a:cubicBezTo>
                      <a:pt x="395" y="1704"/>
                      <a:pt x="341" y="1721"/>
                      <a:pt x="311" y="1691"/>
                    </a:cubicBezTo>
                    <a:cubicBezTo>
                      <a:pt x="292" y="1672"/>
                      <a:pt x="328" y="1641"/>
                      <a:pt x="336" y="1616"/>
                    </a:cubicBezTo>
                    <a:cubicBezTo>
                      <a:pt x="349" y="1578"/>
                      <a:pt x="361" y="1541"/>
                      <a:pt x="374" y="1503"/>
                    </a:cubicBezTo>
                    <a:cubicBezTo>
                      <a:pt x="384" y="1344"/>
                      <a:pt x="396" y="1191"/>
                      <a:pt x="449" y="1040"/>
                    </a:cubicBezTo>
                    <a:cubicBezTo>
                      <a:pt x="474" y="853"/>
                      <a:pt x="479" y="853"/>
                      <a:pt x="449" y="564"/>
                    </a:cubicBezTo>
                    <a:cubicBezTo>
                      <a:pt x="447" y="549"/>
                      <a:pt x="431" y="588"/>
                      <a:pt x="424" y="601"/>
                    </a:cubicBezTo>
                    <a:cubicBezTo>
                      <a:pt x="418" y="613"/>
                      <a:pt x="415" y="626"/>
                      <a:pt x="411" y="639"/>
                    </a:cubicBezTo>
                    <a:cubicBezTo>
                      <a:pt x="391" y="708"/>
                      <a:pt x="361" y="779"/>
                      <a:pt x="361" y="852"/>
                    </a:cubicBezTo>
                    <a:cubicBezTo>
                      <a:pt x="270" y="813"/>
                      <a:pt x="182" y="800"/>
                      <a:pt x="86" y="777"/>
                    </a:cubicBezTo>
                    <a:cubicBezTo>
                      <a:pt x="61" y="760"/>
                      <a:pt x="36" y="744"/>
                      <a:pt x="11" y="727"/>
                    </a:cubicBezTo>
                    <a:cubicBezTo>
                      <a:pt x="0" y="720"/>
                      <a:pt x="19" y="702"/>
                      <a:pt x="23" y="689"/>
                    </a:cubicBezTo>
                    <a:cubicBezTo>
                      <a:pt x="35" y="647"/>
                      <a:pt x="46" y="606"/>
                      <a:pt x="61" y="564"/>
                    </a:cubicBezTo>
                    <a:cubicBezTo>
                      <a:pt x="70" y="482"/>
                      <a:pt x="67" y="429"/>
                      <a:pt x="111" y="363"/>
                    </a:cubicBezTo>
                    <a:cubicBezTo>
                      <a:pt x="122" y="297"/>
                      <a:pt x="126" y="266"/>
                      <a:pt x="161" y="213"/>
                    </a:cubicBezTo>
                    <a:cubicBezTo>
                      <a:pt x="179" y="157"/>
                      <a:pt x="195" y="157"/>
                      <a:pt x="248" y="138"/>
                    </a:cubicBezTo>
                    <a:cubicBezTo>
                      <a:pt x="309" y="77"/>
                      <a:pt x="326" y="0"/>
                      <a:pt x="424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 405">
                <a:extLst>
                  <a:ext uri="{FF2B5EF4-FFF2-40B4-BE49-F238E27FC236}">
                    <a16:creationId xmlns:a16="http://schemas.microsoft.com/office/drawing/2014/main" id="{13AC4B93-7D41-444E-A6B4-AF93C8BDE7A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2" y="2213"/>
                <a:ext cx="420" cy="310"/>
              </a:xfrm>
              <a:custGeom>
                <a:avLst/>
                <a:gdLst>
                  <a:gd name="T0" fmla="*/ 10 w 696"/>
                  <a:gd name="T1" fmla="*/ 0 h 550"/>
                  <a:gd name="T2" fmla="*/ 52 w 696"/>
                  <a:gd name="T3" fmla="*/ 3 h 550"/>
                  <a:gd name="T4" fmla="*/ 55 w 696"/>
                  <a:gd name="T5" fmla="*/ 13 h 550"/>
                  <a:gd name="T6" fmla="*/ 54 w 696"/>
                  <a:gd name="T7" fmla="*/ 28 h 550"/>
                  <a:gd name="T8" fmla="*/ 51 w 696"/>
                  <a:gd name="T9" fmla="*/ 28 h 550"/>
                  <a:gd name="T10" fmla="*/ 45 w 696"/>
                  <a:gd name="T11" fmla="*/ 30 h 550"/>
                  <a:gd name="T12" fmla="*/ 34 w 696"/>
                  <a:gd name="T13" fmla="*/ 29 h 550"/>
                  <a:gd name="T14" fmla="*/ 32 w 696"/>
                  <a:gd name="T15" fmla="*/ 27 h 550"/>
                  <a:gd name="T16" fmla="*/ 30 w 696"/>
                  <a:gd name="T17" fmla="*/ 32 h 550"/>
                  <a:gd name="T18" fmla="*/ 2 w 696"/>
                  <a:gd name="T19" fmla="*/ 28 h 550"/>
                  <a:gd name="T20" fmla="*/ 2 w 696"/>
                  <a:gd name="T21" fmla="*/ 23 h 550"/>
                  <a:gd name="T22" fmla="*/ 3 w 696"/>
                  <a:gd name="T23" fmla="*/ 10 h 550"/>
                  <a:gd name="T24" fmla="*/ 6 w 696"/>
                  <a:gd name="T25" fmla="*/ 5 h 550"/>
                  <a:gd name="T26" fmla="*/ 7 w 696"/>
                  <a:gd name="T27" fmla="*/ 1 h 550"/>
                  <a:gd name="T28" fmla="*/ 10 w 696"/>
                  <a:gd name="T29" fmla="*/ 0 h 5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6" h="550">
                    <a:moveTo>
                      <a:pt x="127" y="0"/>
                    </a:moveTo>
                    <a:cubicBezTo>
                      <a:pt x="292" y="51"/>
                      <a:pt x="482" y="42"/>
                      <a:pt x="652" y="51"/>
                    </a:cubicBezTo>
                    <a:cubicBezTo>
                      <a:pt x="637" y="140"/>
                      <a:pt x="624" y="164"/>
                      <a:pt x="690" y="230"/>
                    </a:cubicBezTo>
                    <a:cubicBezTo>
                      <a:pt x="686" y="320"/>
                      <a:pt x="696" y="411"/>
                      <a:pt x="678" y="499"/>
                    </a:cubicBezTo>
                    <a:cubicBezTo>
                      <a:pt x="675" y="512"/>
                      <a:pt x="653" y="484"/>
                      <a:pt x="639" y="486"/>
                    </a:cubicBezTo>
                    <a:cubicBezTo>
                      <a:pt x="611" y="491"/>
                      <a:pt x="589" y="516"/>
                      <a:pt x="562" y="524"/>
                    </a:cubicBezTo>
                    <a:cubicBezTo>
                      <a:pt x="515" y="520"/>
                      <a:pt x="467" y="526"/>
                      <a:pt x="422" y="512"/>
                    </a:cubicBezTo>
                    <a:cubicBezTo>
                      <a:pt x="407" y="507"/>
                      <a:pt x="409" y="464"/>
                      <a:pt x="396" y="473"/>
                    </a:cubicBezTo>
                    <a:cubicBezTo>
                      <a:pt x="374" y="489"/>
                      <a:pt x="370" y="550"/>
                      <a:pt x="370" y="550"/>
                    </a:cubicBezTo>
                    <a:cubicBezTo>
                      <a:pt x="258" y="512"/>
                      <a:pt x="138" y="538"/>
                      <a:pt x="25" y="499"/>
                    </a:cubicBezTo>
                    <a:cubicBezTo>
                      <a:pt x="0" y="424"/>
                      <a:pt x="17" y="499"/>
                      <a:pt x="25" y="409"/>
                    </a:cubicBezTo>
                    <a:cubicBezTo>
                      <a:pt x="32" y="328"/>
                      <a:pt x="27" y="246"/>
                      <a:pt x="38" y="166"/>
                    </a:cubicBezTo>
                    <a:cubicBezTo>
                      <a:pt x="42" y="138"/>
                      <a:pt x="70" y="117"/>
                      <a:pt x="76" y="89"/>
                    </a:cubicBezTo>
                    <a:cubicBezTo>
                      <a:pt x="82" y="64"/>
                      <a:pt x="76" y="35"/>
                      <a:pt x="89" y="12"/>
                    </a:cubicBezTo>
                    <a:cubicBezTo>
                      <a:pt x="96" y="0"/>
                      <a:pt x="114" y="4"/>
                      <a:pt x="12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 406">
                <a:extLst>
                  <a:ext uri="{FF2B5EF4-FFF2-40B4-BE49-F238E27FC236}">
                    <a16:creationId xmlns:a16="http://schemas.microsoft.com/office/drawing/2014/main" id="{171E9097-3A37-4666-BBE0-72271698DF2D}"/>
                  </a:ext>
                </a:extLst>
              </p:cNvPr>
              <p:cNvSpPr>
                <a:spLocks/>
              </p:cNvSpPr>
              <p:nvPr/>
            </p:nvSpPr>
            <p:spPr bwMode="auto">
              <a:xfrm rot="345710" flipH="1">
                <a:off x="3761" y="2470"/>
                <a:ext cx="125" cy="575"/>
              </a:xfrm>
              <a:custGeom>
                <a:avLst/>
                <a:gdLst>
                  <a:gd name="T0" fmla="*/ 0 w 275"/>
                  <a:gd name="T1" fmla="*/ 0 h 1098"/>
                  <a:gd name="T2" fmla="*/ 5 w 275"/>
                  <a:gd name="T3" fmla="*/ 3 h 1098"/>
                  <a:gd name="T4" fmla="*/ 5 w 275"/>
                  <a:gd name="T5" fmla="*/ 7 h 1098"/>
                  <a:gd name="T6" fmla="*/ 5 w 275"/>
                  <a:gd name="T7" fmla="*/ 19 h 1098"/>
                  <a:gd name="T8" fmla="*/ 4 w 275"/>
                  <a:gd name="T9" fmla="*/ 22 h 1098"/>
                  <a:gd name="T10" fmla="*/ 4 w 275"/>
                  <a:gd name="T11" fmla="*/ 33 h 1098"/>
                  <a:gd name="T12" fmla="*/ 3 w 275"/>
                  <a:gd name="T13" fmla="*/ 43 h 1098"/>
                  <a:gd name="T14" fmla="*/ 0 w 275"/>
                  <a:gd name="T15" fmla="*/ 40 h 1098"/>
                  <a:gd name="T16" fmla="*/ 0 w 275"/>
                  <a:gd name="T17" fmla="*/ 30 h 1098"/>
                  <a:gd name="T18" fmla="*/ 0 w 275"/>
                  <a:gd name="T19" fmla="*/ 13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407">
                <a:extLst>
                  <a:ext uri="{FF2B5EF4-FFF2-40B4-BE49-F238E27FC236}">
                    <a16:creationId xmlns:a16="http://schemas.microsoft.com/office/drawing/2014/main" id="{D67F8317-3439-4BA4-9514-A14BD2164C1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934" y="2470"/>
                <a:ext cx="136" cy="608"/>
              </a:xfrm>
              <a:custGeom>
                <a:avLst/>
                <a:gdLst>
                  <a:gd name="T0" fmla="*/ 0 w 275"/>
                  <a:gd name="T1" fmla="*/ 0 h 1098"/>
                  <a:gd name="T2" fmla="*/ 7 w 275"/>
                  <a:gd name="T3" fmla="*/ 3 h 1098"/>
                  <a:gd name="T4" fmla="*/ 7 w 275"/>
                  <a:gd name="T5" fmla="*/ 9 h 1098"/>
                  <a:gd name="T6" fmla="*/ 7 w 275"/>
                  <a:gd name="T7" fmla="*/ 25 h 1098"/>
                  <a:gd name="T8" fmla="*/ 6 w 275"/>
                  <a:gd name="T9" fmla="*/ 29 h 1098"/>
                  <a:gd name="T10" fmla="*/ 5 w 275"/>
                  <a:gd name="T11" fmla="*/ 44 h 1098"/>
                  <a:gd name="T12" fmla="*/ 4 w 275"/>
                  <a:gd name="T13" fmla="*/ 56 h 1098"/>
                  <a:gd name="T14" fmla="*/ 0 w 275"/>
                  <a:gd name="T15" fmla="*/ 53 h 1098"/>
                  <a:gd name="T16" fmla="*/ 0 w 275"/>
                  <a:gd name="T17" fmla="*/ 40 h 1098"/>
                  <a:gd name="T18" fmla="*/ 0 w 275"/>
                  <a:gd name="T19" fmla="*/ 17 h 1098"/>
                  <a:gd name="T20" fmla="*/ 0 w 275"/>
                  <a:gd name="T21" fmla="*/ 0 h 10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" h="1098">
                    <a:moveTo>
                      <a:pt x="13" y="0"/>
                    </a:moveTo>
                    <a:cubicBezTo>
                      <a:pt x="86" y="48"/>
                      <a:pt x="145" y="53"/>
                      <a:pt x="230" y="64"/>
                    </a:cubicBezTo>
                    <a:cubicBezTo>
                      <a:pt x="275" y="130"/>
                      <a:pt x="249" y="73"/>
                      <a:pt x="243" y="166"/>
                    </a:cubicBezTo>
                    <a:cubicBezTo>
                      <a:pt x="236" y="273"/>
                      <a:pt x="240" y="380"/>
                      <a:pt x="230" y="486"/>
                    </a:cubicBezTo>
                    <a:cubicBezTo>
                      <a:pt x="227" y="513"/>
                      <a:pt x="205" y="563"/>
                      <a:pt x="205" y="563"/>
                    </a:cubicBezTo>
                    <a:cubicBezTo>
                      <a:pt x="201" y="657"/>
                      <a:pt x="192" y="750"/>
                      <a:pt x="192" y="844"/>
                    </a:cubicBezTo>
                    <a:cubicBezTo>
                      <a:pt x="192" y="936"/>
                      <a:pt x="255" y="1054"/>
                      <a:pt x="154" y="1088"/>
                    </a:cubicBezTo>
                    <a:cubicBezTo>
                      <a:pt x="11" y="1059"/>
                      <a:pt x="51" y="1098"/>
                      <a:pt x="0" y="1024"/>
                    </a:cubicBezTo>
                    <a:cubicBezTo>
                      <a:pt x="6" y="938"/>
                      <a:pt x="26" y="854"/>
                      <a:pt x="26" y="768"/>
                    </a:cubicBezTo>
                    <a:cubicBezTo>
                      <a:pt x="26" y="550"/>
                      <a:pt x="18" y="496"/>
                      <a:pt x="0" y="320"/>
                    </a:cubicBezTo>
                    <a:cubicBezTo>
                      <a:pt x="13" y="17"/>
                      <a:pt x="13" y="123"/>
                      <a:pt x="13" y="0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408">
                <a:extLst>
                  <a:ext uri="{FF2B5EF4-FFF2-40B4-BE49-F238E27FC236}">
                    <a16:creationId xmlns:a16="http://schemas.microsoft.com/office/drawing/2014/main" id="{8854D66D-724B-423C-89C1-F7FB011EDC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5508410" flipH="1">
                <a:off x="3948" y="2967"/>
                <a:ext cx="170" cy="136"/>
              </a:xfrm>
              <a:custGeom>
                <a:avLst/>
                <a:gdLst>
                  <a:gd name="T0" fmla="*/ 3 w 307"/>
                  <a:gd name="T1" fmla="*/ 2 h 210"/>
                  <a:gd name="T2" fmla="*/ 8 w 307"/>
                  <a:gd name="T3" fmla="*/ 2 h 210"/>
                  <a:gd name="T4" fmla="*/ 13 w 307"/>
                  <a:gd name="T5" fmla="*/ 3 h 210"/>
                  <a:gd name="T6" fmla="*/ 15 w 307"/>
                  <a:gd name="T7" fmla="*/ 5 h 210"/>
                  <a:gd name="T8" fmla="*/ 15 w 307"/>
                  <a:gd name="T9" fmla="*/ 17 h 210"/>
                  <a:gd name="T10" fmla="*/ 13 w 307"/>
                  <a:gd name="T11" fmla="*/ 18 h 210"/>
                  <a:gd name="T12" fmla="*/ 9 w 307"/>
                  <a:gd name="T13" fmla="*/ 23 h 210"/>
                  <a:gd name="T14" fmla="*/ 3 w 307"/>
                  <a:gd name="T15" fmla="*/ 21 h 210"/>
                  <a:gd name="T16" fmla="*/ 1 w 307"/>
                  <a:gd name="T17" fmla="*/ 19 h 210"/>
                  <a:gd name="T18" fmla="*/ 1 w 307"/>
                  <a:gd name="T19" fmla="*/ 15 h 210"/>
                  <a:gd name="T20" fmla="*/ 1 w 307"/>
                  <a:gd name="T21" fmla="*/ 5 h 210"/>
                  <a:gd name="T22" fmla="*/ 3 w 307"/>
                  <a:gd name="T23" fmla="*/ 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409">
                <a:extLst>
                  <a:ext uri="{FF2B5EF4-FFF2-40B4-BE49-F238E27FC236}">
                    <a16:creationId xmlns:a16="http://schemas.microsoft.com/office/drawing/2014/main" id="{B3258C7E-0B3A-4071-BDEB-370A7C17E6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75370" flipH="1">
                <a:off x="3715" y="2952"/>
                <a:ext cx="143" cy="135"/>
              </a:xfrm>
              <a:custGeom>
                <a:avLst/>
                <a:gdLst>
                  <a:gd name="T0" fmla="*/ 1 w 307"/>
                  <a:gd name="T1" fmla="*/ 2 h 210"/>
                  <a:gd name="T2" fmla="*/ 3 w 307"/>
                  <a:gd name="T3" fmla="*/ 2 h 210"/>
                  <a:gd name="T4" fmla="*/ 6 w 307"/>
                  <a:gd name="T5" fmla="*/ 3 h 210"/>
                  <a:gd name="T6" fmla="*/ 7 w 307"/>
                  <a:gd name="T7" fmla="*/ 5 h 210"/>
                  <a:gd name="T8" fmla="*/ 7 w 307"/>
                  <a:gd name="T9" fmla="*/ 16 h 210"/>
                  <a:gd name="T10" fmla="*/ 6 w 307"/>
                  <a:gd name="T11" fmla="*/ 17 h 210"/>
                  <a:gd name="T12" fmla="*/ 4 w 307"/>
                  <a:gd name="T13" fmla="*/ 22 h 210"/>
                  <a:gd name="T14" fmla="*/ 1 w 307"/>
                  <a:gd name="T15" fmla="*/ 21 h 210"/>
                  <a:gd name="T16" fmla="*/ 0 w 307"/>
                  <a:gd name="T17" fmla="*/ 19 h 210"/>
                  <a:gd name="T18" fmla="*/ 0 w 307"/>
                  <a:gd name="T19" fmla="*/ 15 h 210"/>
                  <a:gd name="T20" fmla="*/ 0 w 307"/>
                  <a:gd name="T21" fmla="*/ 5 h 210"/>
                  <a:gd name="T22" fmla="*/ 1 w 307"/>
                  <a:gd name="T23" fmla="*/ 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7" h="210">
                    <a:moveTo>
                      <a:pt x="54" y="18"/>
                    </a:moveTo>
                    <a:cubicBezTo>
                      <a:pt x="143" y="48"/>
                      <a:pt x="32" y="18"/>
                      <a:pt x="157" y="18"/>
                    </a:cubicBezTo>
                    <a:cubicBezTo>
                      <a:pt x="187" y="18"/>
                      <a:pt x="216" y="27"/>
                      <a:pt x="246" y="31"/>
                    </a:cubicBezTo>
                    <a:cubicBezTo>
                      <a:pt x="259" y="35"/>
                      <a:pt x="275" y="34"/>
                      <a:pt x="285" y="44"/>
                    </a:cubicBezTo>
                    <a:cubicBezTo>
                      <a:pt x="307" y="66"/>
                      <a:pt x="297" y="128"/>
                      <a:pt x="285" y="146"/>
                    </a:cubicBezTo>
                    <a:cubicBezTo>
                      <a:pt x="277" y="157"/>
                      <a:pt x="258" y="153"/>
                      <a:pt x="246" y="159"/>
                    </a:cubicBezTo>
                    <a:cubicBezTo>
                      <a:pt x="143" y="210"/>
                      <a:pt x="269" y="163"/>
                      <a:pt x="170" y="197"/>
                    </a:cubicBezTo>
                    <a:cubicBezTo>
                      <a:pt x="131" y="193"/>
                      <a:pt x="92" y="190"/>
                      <a:pt x="54" y="184"/>
                    </a:cubicBezTo>
                    <a:cubicBezTo>
                      <a:pt x="41" y="182"/>
                      <a:pt x="25" y="181"/>
                      <a:pt x="16" y="172"/>
                    </a:cubicBezTo>
                    <a:cubicBezTo>
                      <a:pt x="6" y="162"/>
                      <a:pt x="7" y="146"/>
                      <a:pt x="3" y="133"/>
                    </a:cubicBezTo>
                    <a:cubicBezTo>
                      <a:pt x="7" y="103"/>
                      <a:pt x="0" y="69"/>
                      <a:pt x="16" y="44"/>
                    </a:cubicBezTo>
                    <a:cubicBezTo>
                      <a:pt x="44" y="0"/>
                      <a:pt x="90" y="54"/>
                      <a:pt x="54" y="1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92" name="Picture 410" descr="j0299763">
                <a:extLst>
                  <a:ext uri="{FF2B5EF4-FFF2-40B4-BE49-F238E27FC236}">
                    <a16:creationId xmlns:a16="http://schemas.microsoft.com/office/drawing/2014/main" id="{C43D41D7-683B-427C-8B1B-2BDE092D48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" y="1918"/>
                <a:ext cx="451" cy="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3" name="Freeform 411">
                <a:extLst>
                  <a:ext uri="{FF2B5EF4-FFF2-40B4-BE49-F238E27FC236}">
                    <a16:creationId xmlns:a16="http://schemas.microsoft.com/office/drawing/2014/main" id="{CD7F8D43-D617-4731-8353-C37F9E1BE62F}"/>
                  </a:ext>
                </a:extLst>
              </p:cNvPr>
              <p:cNvSpPr>
                <a:spLocks/>
              </p:cNvSpPr>
              <p:nvPr/>
            </p:nvSpPr>
            <p:spPr bwMode="auto">
              <a:xfrm rot="1323817" flipH="1">
                <a:off x="3907" y="1895"/>
                <a:ext cx="316" cy="347"/>
              </a:xfrm>
              <a:custGeom>
                <a:avLst/>
                <a:gdLst>
                  <a:gd name="T0" fmla="*/ 80 w 326"/>
                  <a:gd name="T1" fmla="*/ 0 h 1109"/>
                  <a:gd name="T2" fmla="*/ 126 w 326"/>
                  <a:gd name="T3" fmla="*/ 0 h 1109"/>
                  <a:gd name="T4" fmla="*/ 181 w 326"/>
                  <a:gd name="T5" fmla="*/ 1 h 1109"/>
                  <a:gd name="T6" fmla="*/ 213 w 326"/>
                  <a:gd name="T7" fmla="*/ 2 h 1109"/>
                  <a:gd name="T8" fmla="*/ 236 w 326"/>
                  <a:gd name="T9" fmla="*/ 3 h 1109"/>
                  <a:gd name="T10" fmla="*/ 279 w 326"/>
                  <a:gd name="T11" fmla="*/ 3 h 1109"/>
                  <a:gd name="T12" fmla="*/ 224 w 326"/>
                  <a:gd name="T13" fmla="*/ 3 h 1109"/>
                  <a:gd name="T14" fmla="*/ 159 w 326"/>
                  <a:gd name="T15" fmla="*/ 3 h 1109"/>
                  <a:gd name="T16" fmla="*/ 93 w 326"/>
                  <a:gd name="T17" fmla="*/ 2 h 1109"/>
                  <a:gd name="T18" fmla="*/ 47 w 326"/>
                  <a:gd name="T19" fmla="*/ 1 h 1109"/>
                  <a:gd name="T20" fmla="*/ 39 w 326"/>
                  <a:gd name="T21" fmla="*/ 1 h 1109"/>
                  <a:gd name="T22" fmla="*/ 26 w 326"/>
                  <a:gd name="T23" fmla="*/ 0 h 1109"/>
                  <a:gd name="T24" fmla="*/ 80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Oval 412">
                <a:extLst>
                  <a:ext uri="{FF2B5EF4-FFF2-40B4-BE49-F238E27FC236}">
                    <a16:creationId xmlns:a16="http://schemas.microsoft.com/office/drawing/2014/main" id="{E4F8AA29-9040-4659-9F93-DF265A30D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5291">
                <a:off x="3824" y="1402"/>
                <a:ext cx="245" cy="314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" name="AutoShape 413">
                <a:extLst>
                  <a:ext uri="{FF2B5EF4-FFF2-40B4-BE49-F238E27FC236}">
                    <a16:creationId xmlns:a16="http://schemas.microsoft.com/office/drawing/2014/main" id="{EAB05ADD-E318-4341-A530-31E2F0650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5291">
                <a:off x="3849" y="1532"/>
                <a:ext cx="56" cy="27"/>
              </a:xfrm>
              <a:prstGeom prst="diamond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" name="AutoShape 414">
                <a:extLst>
                  <a:ext uri="{FF2B5EF4-FFF2-40B4-BE49-F238E27FC236}">
                    <a16:creationId xmlns:a16="http://schemas.microsoft.com/office/drawing/2014/main" id="{EC876BA5-5EAC-4D1A-8DFD-91063232D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5291">
                <a:off x="3962" y="1557"/>
                <a:ext cx="69" cy="28"/>
              </a:xfrm>
              <a:prstGeom prst="diamond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7" name="AutoShape 415">
                <a:extLst>
                  <a:ext uri="{FF2B5EF4-FFF2-40B4-BE49-F238E27FC236}">
                    <a16:creationId xmlns:a16="http://schemas.microsoft.com/office/drawing/2014/main" id="{3AAEEC3B-90FE-4D9E-A56D-B4F669160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534709">
                <a:off x="3892" y="1612"/>
                <a:ext cx="47" cy="89"/>
              </a:xfrm>
              <a:prstGeom prst="moon">
                <a:avLst>
                  <a:gd name="adj" fmla="val 50000"/>
                </a:avLst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114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endParaRPr lang="vi-VN" altLang="en-US" sz="2793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8" name="Freeform 416">
                <a:extLst>
                  <a:ext uri="{FF2B5EF4-FFF2-40B4-BE49-F238E27FC236}">
                    <a16:creationId xmlns:a16="http://schemas.microsoft.com/office/drawing/2014/main" id="{35A34B2C-F1E1-48CF-831E-D4AADC261DE9}"/>
                  </a:ext>
                </a:extLst>
              </p:cNvPr>
              <p:cNvSpPr>
                <a:spLocks/>
              </p:cNvSpPr>
              <p:nvPr/>
            </p:nvSpPr>
            <p:spPr bwMode="auto">
              <a:xfrm rot="865291">
                <a:off x="3834" y="1377"/>
                <a:ext cx="281" cy="162"/>
              </a:xfrm>
              <a:custGeom>
                <a:avLst/>
                <a:gdLst>
                  <a:gd name="T0" fmla="*/ 0 w 941"/>
                  <a:gd name="T1" fmla="*/ 0 h 819"/>
                  <a:gd name="T2" fmla="*/ 1 w 941"/>
                  <a:gd name="T3" fmla="*/ 0 h 819"/>
                  <a:gd name="T4" fmla="*/ 1 w 941"/>
                  <a:gd name="T5" fmla="*/ 0 h 819"/>
                  <a:gd name="T6" fmla="*/ 1 w 941"/>
                  <a:gd name="T7" fmla="*/ 0 h 819"/>
                  <a:gd name="T8" fmla="*/ 1 w 941"/>
                  <a:gd name="T9" fmla="*/ 0 h 819"/>
                  <a:gd name="T10" fmla="*/ 2 w 941"/>
                  <a:gd name="T11" fmla="*/ 0 h 819"/>
                  <a:gd name="T12" fmla="*/ 2 w 941"/>
                  <a:gd name="T13" fmla="*/ 0 h 819"/>
                  <a:gd name="T14" fmla="*/ 2 w 941"/>
                  <a:gd name="T15" fmla="*/ 0 h 819"/>
                  <a:gd name="T16" fmla="*/ 2 w 941"/>
                  <a:gd name="T17" fmla="*/ 0 h 819"/>
                  <a:gd name="T18" fmla="*/ 2 w 941"/>
                  <a:gd name="T19" fmla="*/ 0 h 819"/>
                  <a:gd name="T20" fmla="*/ 2 w 941"/>
                  <a:gd name="T21" fmla="*/ 0 h 819"/>
                  <a:gd name="T22" fmla="*/ 2 w 941"/>
                  <a:gd name="T23" fmla="*/ 0 h 819"/>
                  <a:gd name="T24" fmla="*/ 2 w 941"/>
                  <a:gd name="T25" fmla="*/ 0 h 819"/>
                  <a:gd name="T26" fmla="*/ 2 w 941"/>
                  <a:gd name="T27" fmla="*/ 0 h 819"/>
                  <a:gd name="T28" fmla="*/ 2 w 941"/>
                  <a:gd name="T29" fmla="*/ 0 h 819"/>
                  <a:gd name="T30" fmla="*/ 1 w 941"/>
                  <a:gd name="T31" fmla="*/ 0 h 819"/>
                  <a:gd name="T32" fmla="*/ 1 w 941"/>
                  <a:gd name="T33" fmla="*/ 0 h 819"/>
                  <a:gd name="T34" fmla="*/ 1 w 941"/>
                  <a:gd name="T35" fmla="*/ 0 h 819"/>
                  <a:gd name="T36" fmla="*/ 1 w 941"/>
                  <a:gd name="T37" fmla="*/ 0 h 819"/>
                  <a:gd name="T38" fmla="*/ 1 w 941"/>
                  <a:gd name="T39" fmla="*/ 0 h 819"/>
                  <a:gd name="T40" fmla="*/ 1 w 941"/>
                  <a:gd name="T41" fmla="*/ 0 h 819"/>
                  <a:gd name="T42" fmla="*/ 0 w 941"/>
                  <a:gd name="T43" fmla="*/ 0 h 819"/>
                  <a:gd name="T44" fmla="*/ 0 w 941"/>
                  <a:gd name="T45" fmla="*/ 0 h 819"/>
                  <a:gd name="T46" fmla="*/ 0 w 941"/>
                  <a:gd name="T47" fmla="*/ 0 h 819"/>
                  <a:gd name="T48" fmla="*/ 0 w 941"/>
                  <a:gd name="T49" fmla="*/ 0 h 819"/>
                  <a:gd name="T50" fmla="*/ 0 w 941"/>
                  <a:gd name="T51" fmla="*/ 0 h 819"/>
                  <a:gd name="T52" fmla="*/ 0 w 941"/>
                  <a:gd name="T53" fmla="*/ 0 h 819"/>
                  <a:gd name="T54" fmla="*/ 0 w 941"/>
                  <a:gd name="T55" fmla="*/ 0 h 819"/>
                  <a:gd name="T56" fmla="*/ 0 w 941"/>
                  <a:gd name="T57" fmla="*/ 0 h 819"/>
                  <a:gd name="T58" fmla="*/ 0 w 941"/>
                  <a:gd name="T59" fmla="*/ 0 h 8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41" h="819">
                    <a:moveTo>
                      <a:pt x="175" y="155"/>
                    </a:moveTo>
                    <a:cubicBezTo>
                      <a:pt x="200" y="138"/>
                      <a:pt x="234" y="130"/>
                      <a:pt x="251" y="105"/>
                    </a:cubicBezTo>
                    <a:cubicBezTo>
                      <a:pt x="259" y="93"/>
                      <a:pt x="264" y="77"/>
                      <a:pt x="276" y="68"/>
                    </a:cubicBezTo>
                    <a:cubicBezTo>
                      <a:pt x="280" y="65"/>
                      <a:pt x="347" y="44"/>
                      <a:pt x="351" y="43"/>
                    </a:cubicBezTo>
                    <a:cubicBezTo>
                      <a:pt x="407" y="5"/>
                      <a:pt x="409" y="0"/>
                      <a:pt x="476" y="18"/>
                    </a:cubicBezTo>
                    <a:cubicBezTo>
                      <a:pt x="512" y="128"/>
                      <a:pt x="718" y="77"/>
                      <a:pt x="789" y="80"/>
                    </a:cubicBezTo>
                    <a:cubicBezTo>
                      <a:pt x="802" y="88"/>
                      <a:pt x="819" y="92"/>
                      <a:pt x="827" y="105"/>
                    </a:cubicBezTo>
                    <a:cubicBezTo>
                      <a:pt x="843" y="131"/>
                      <a:pt x="870" y="261"/>
                      <a:pt x="877" y="281"/>
                    </a:cubicBezTo>
                    <a:cubicBezTo>
                      <a:pt x="896" y="339"/>
                      <a:pt x="907" y="382"/>
                      <a:pt x="939" y="431"/>
                    </a:cubicBezTo>
                    <a:cubicBezTo>
                      <a:pt x="921" y="504"/>
                      <a:pt x="941" y="585"/>
                      <a:pt x="914" y="656"/>
                    </a:cubicBezTo>
                    <a:cubicBezTo>
                      <a:pt x="905" y="681"/>
                      <a:pt x="901" y="605"/>
                      <a:pt x="889" y="581"/>
                    </a:cubicBezTo>
                    <a:cubicBezTo>
                      <a:pt x="857" y="518"/>
                      <a:pt x="874" y="546"/>
                      <a:pt x="839" y="494"/>
                    </a:cubicBezTo>
                    <a:cubicBezTo>
                      <a:pt x="835" y="481"/>
                      <a:pt x="840" y="459"/>
                      <a:pt x="827" y="456"/>
                    </a:cubicBezTo>
                    <a:cubicBezTo>
                      <a:pt x="812" y="452"/>
                      <a:pt x="799" y="470"/>
                      <a:pt x="789" y="481"/>
                    </a:cubicBezTo>
                    <a:cubicBezTo>
                      <a:pt x="686" y="598"/>
                      <a:pt x="787" y="525"/>
                      <a:pt x="701" y="581"/>
                    </a:cubicBezTo>
                    <a:cubicBezTo>
                      <a:pt x="682" y="523"/>
                      <a:pt x="665" y="509"/>
                      <a:pt x="651" y="443"/>
                    </a:cubicBezTo>
                    <a:cubicBezTo>
                      <a:pt x="589" y="459"/>
                      <a:pt x="546" y="488"/>
                      <a:pt x="488" y="506"/>
                    </a:cubicBezTo>
                    <a:cubicBezTo>
                      <a:pt x="386" y="575"/>
                      <a:pt x="512" y="483"/>
                      <a:pt x="426" y="569"/>
                    </a:cubicBezTo>
                    <a:cubicBezTo>
                      <a:pt x="415" y="580"/>
                      <a:pt x="400" y="584"/>
                      <a:pt x="388" y="594"/>
                    </a:cubicBezTo>
                    <a:cubicBezTo>
                      <a:pt x="375" y="605"/>
                      <a:pt x="365" y="620"/>
                      <a:pt x="351" y="631"/>
                    </a:cubicBezTo>
                    <a:cubicBezTo>
                      <a:pt x="327" y="649"/>
                      <a:pt x="276" y="681"/>
                      <a:pt x="276" y="681"/>
                    </a:cubicBezTo>
                    <a:cubicBezTo>
                      <a:pt x="234" y="745"/>
                      <a:pt x="264" y="710"/>
                      <a:pt x="175" y="769"/>
                    </a:cubicBezTo>
                    <a:cubicBezTo>
                      <a:pt x="163" y="777"/>
                      <a:pt x="138" y="794"/>
                      <a:pt x="138" y="794"/>
                    </a:cubicBezTo>
                    <a:cubicBezTo>
                      <a:pt x="74" y="774"/>
                      <a:pt x="86" y="800"/>
                      <a:pt x="25" y="819"/>
                    </a:cubicBezTo>
                    <a:cubicBezTo>
                      <a:pt x="0" y="742"/>
                      <a:pt x="2" y="703"/>
                      <a:pt x="13" y="619"/>
                    </a:cubicBezTo>
                    <a:cubicBezTo>
                      <a:pt x="19" y="522"/>
                      <a:pt x="5" y="382"/>
                      <a:pt x="63" y="293"/>
                    </a:cubicBezTo>
                    <a:cubicBezTo>
                      <a:pt x="82" y="233"/>
                      <a:pt x="97" y="254"/>
                      <a:pt x="150" y="218"/>
                    </a:cubicBezTo>
                    <a:cubicBezTo>
                      <a:pt x="158" y="206"/>
                      <a:pt x="170" y="195"/>
                      <a:pt x="175" y="181"/>
                    </a:cubicBezTo>
                    <a:cubicBezTo>
                      <a:pt x="183" y="161"/>
                      <a:pt x="188" y="139"/>
                      <a:pt x="188" y="118"/>
                    </a:cubicBezTo>
                    <a:cubicBezTo>
                      <a:pt x="188" y="105"/>
                      <a:pt x="179" y="143"/>
                      <a:pt x="175" y="15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417">
                <a:extLst>
                  <a:ext uri="{FF2B5EF4-FFF2-40B4-BE49-F238E27FC236}">
                    <a16:creationId xmlns:a16="http://schemas.microsoft.com/office/drawing/2014/main" id="{4EE11461-187F-4399-9802-F2E650D80A7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627584">
                <a:off x="3774" y="1666"/>
                <a:ext cx="190" cy="497"/>
              </a:xfrm>
              <a:custGeom>
                <a:avLst/>
                <a:gdLst>
                  <a:gd name="T0" fmla="*/ 6 w 326"/>
                  <a:gd name="T1" fmla="*/ 0 h 1109"/>
                  <a:gd name="T2" fmla="*/ 10 w 326"/>
                  <a:gd name="T3" fmla="*/ 2 h 1109"/>
                  <a:gd name="T4" fmla="*/ 14 w 326"/>
                  <a:gd name="T5" fmla="*/ 6 h 1109"/>
                  <a:gd name="T6" fmla="*/ 17 w 326"/>
                  <a:gd name="T7" fmla="*/ 13 h 1109"/>
                  <a:gd name="T8" fmla="*/ 18 w 326"/>
                  <a:gd name="T9" fmla="*/ 15 h 1109"/>
                  <a:gd name="T10" fmla="*/ 22 w 326"/>
                  <a:gd name="T11" fmla="*/ 17 h 1109"/>
                  <a:gd name="T12" fmla="*/ 17 w 326"/>
                  <a:gd name="T13" fmla="*/ 20 h 1109"/>
                  <a:gd name="T14" fmla="*/ 13 w 326"/>
                  <a:gd name="T15" fmla="*/ 18 h 1109"/>
                  <a:gd name="T16" fmla="*/ 8 w 326"/>
                  <a:gd name="T17" fmla="*/ 10 h 1109"/>
                  <a:gd name="T18" fmla="*/ 3 w 326"/>
                  <a:gd name="T19" fmla="*/ 7 h 1109"/>
                  <a:gd name="T20" fmla="*/ 3 w 326"/>
                  <a:gd name="T21" fmla="*/ 6 h 1109"/>
                  <a:gd name="T22" fmla="*/ 2 w 326"/>
                  <a:gd name="T23" fmla="*/ 1 h 1109"/>
                  <a:gd name="T24" fmla="*/ 6 w 326"/>
                  <a:gd name="T25" fmla="*/ 0 h 1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6" h="1109">
                    <a:moveTo>
                      <a:pt x="95" y="21"/>
                    </a:moveTo>
                    <a:cubicBezTo>
                      <a:pt x="126" y="115"/>
                      <a:pt x="82" y="0"/>
                      <a:pt x="147" y="98"/>
                    </a:cubicBezTo>
                    <a:cubicBezTo>
                      <a:pt x="167" y="128"/>
                      <a:pt x="195" y="293"/>
                      <a:pt x="211" y="354"/>
                    </a:cubicBezTo>
                    <a:cubicBezTo>
                      <a:pt x="225" y="486"/>
                      <a:pt x="216" y="622"/>
                      <a:pt x="249" y="751"/>
                    </a:cubicBezTo>
                    <a:cubicBezTo>
                      <a:pt x="252" y="764"/>
                      <a:pt x="266" y="824"/>
                      <a:pt x="275" y="840"/>
                    </a:cubicBezTo>
                    <a:cubicBezTo>
                      <a:pt x="290" y="867"/>
                      <a:pt x="326" y="917"/>
                      <a:pt x="326" y="917"/>
                    </a:cubicBezTo>
                    <a:cubicBezTo>
                      <a:pt x="253" y="966"/>
                      <a:pt x="272" y="1014"/>
                      <a:pt x="262" y="1109"/>
                    </a:cubicBezTo>
                    <a:cubicBezTo>
                      <a:pt x="204" y="1090"/>
                      <a:pt x="204" y="1076"/>
                      <a:pt x="185" y="1020"/>
                    </a:cubicBezTo>
                    <a:cubicBezTo>
                      <a:pt x="169" y="865"/>
                      <a:pt x="152" y="696"/>
                      <a:pt x="108" y="546"/>
                    </a:cubicBezTo>
                    <a:cubicBezTo>
                      <a:pt x="92" y="490"/>
                      <a:pt x="76" y="435"/>
                      <a:pt x="57" y="380"/>
                    </a:cubicBezTo>
                    <a:cubicBezTo>
                      <a:pt x="53" y="367"/>
                      <a:pt x="44" y="341"/>
                      <a:pt x="44" y="341"/>
                    </a:cubicBezTo>
                    <a:cubicBezTo>
                      <a:pt x="34" y="248"/>
                      <a:pt x="0" y="140"/>
                      <a:pt x="31" y="47"/>
                    </a:cubicBezTo>
                    <a:cubicBezTo>
                      <a:pt x="38" y="25"/>
                      <a:pt x="75" y="32"/>
                      <a:pt x="95" y="21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114">
                  <a:buClrTx/>
                </a:pPr>
                <a:endParaRPr lang="en-US" sz="1795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82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2483" y="160506"/>
            <a:ext cx="6004907" cy="2558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920" y="160507"/>
            <a:ext cx="5365408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hạng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9875" y="3556026"/>
            <a:ext cx="3085332" cy="583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3 x 4 =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5762" y="3559049"/>
            <a:ext cx="2998704" cy="583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4 x 3 = 12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09634" y="4860837"/>
            <a:ext cx="2197424" cy="1923100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-423209" y="1725612"/>
            <a:ext cx="4388999" cy="5390679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17753" y="1985389"/>
            <a:ext cx="4276084" cy="4299326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224714"/>
            <a:ext cx="608092" cy="608092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9688" y="1174279"/>
            <a:ext cx="608092" cy="608092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6068" y="2286231"/>
            <a:ext cx="608092" cy="608092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9872" y="3504303"/>
            <a:ext cx="608092" cy="608092"/>
          </a:xfrm>
          <a:prstGeom prst="rect">
            <a:avLst/>
          </a:prstGeom>
        </p:spPr>
      </p:pic>
      <p:grpSp>
        <p:nvGrpSpPr>
          <p:cNvPr id="20" name="Group 85">
            <a:extLst>
              <a:ext uri="{FF2B5EF4-FFF2-40B4-BE49-F238E27FC236}">
                <a16:creationId xmlns:a16="http://schemas.microsoft.com/office/drawing/2014/main" id="{9CDDF1C0-284F-47FC-B6AB-FD7822D56AE2}"/>
              </a:ext>
            </a:extLst>
          </p:cNvPr>
          <p:cNvGrpSpPr>
            <a:grpSpLocks/>
          </p:cNvGrpSpPr>
          <p:nvPr/>
        </p:nvGrpSpPr>
        <p:grpSpPr bwMode="auto">
          <a:xfrm>
            <a:off x="3702279" y="1025106"/>
            <a:ext cx="956705" cy="828941"/>
            <a:chOff x="2749" y="1344"/>
            <a:chExt cx="1104" cy="912"/>
          </a:xfrm>
        </p:grpSpPr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C5E6AB07-49BC-428A-9359-F7FAB6405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344"/>
              <a:ext cx="1104" cy="912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351C1B50-3E13-427E-BBB8-F50313524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1476"/>
              <a:ext cx="388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28616A6A-B74C-4F2D-BD16-B49543002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810856D2-6CB2-43B8-BEBC-86737A21C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52BB9F2F-F393-468E-97B2-7B9E46AB4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8" name="AutoShape 9">
              <a:extLst>
                <a:ext uri="{FF2B5EF4-FFF2-40B4-BE49-F238E27FC236}">
                  <a16:creationId xmlns:a16="http://schemas.microsoft.com/office/drawing/2014/main" id="{3C5A3606-DE4C-4118-BE90-F6AF2E854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76"/>
              <a:ext cx="387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158B1899-0CB7-412B-9780-30C3D3D02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6FB224A2-252E-4BA8-ABC7-B7DE46DDB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" y="1664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AutoShape 12">
              <a:extLst>
                <a:ext uri="{FF2B5EF4-FFF2-40B4-BE49-F238E27FC236}">
                  <a16:creationId xmlns:a16="http://schemas.microsoft.com/office/drawing/2014/main" id="{5F27C9F4-9713-4A40-8E39-EEA4BA09E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842"/>
              <a:ext cx="388" cy="148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1D0EF66C-A3B8-46B9-8A2E-4653E21D3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90"/>
              <a:ext cx="302" cy="1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0824BC78-F672-4D12-8968-774A4202F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2027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5">
              <a:extLst>
                <a:ext uri="{FF2B5EF4-FFF2-40B4-BE49-F238E27FC236}">
                  <a16:creationId xmlns:a16="http://schemas.microsoft.com/office/drawing/2014/main" id="{668893C1-C9EF-4433-AEE2-9E332FFC5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16">
              <a:extLst>
                <a:ext uri="{FF2B5EF4-FFF2-40B4-BE49-F238E27FC236}">
                  <a16:creationId xmlns:a16="http://schemas.microsoft.com/office/drawing/2014/main" id="{9271EBBA-88E9-492F-A288-C4A945B99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Rectangle 17">
              <a:extLst>
                <a:ext uri="{FF2B5EF4-FFF2-40B4-BE49-F238E27FC236}">
                  <a16:creationId xmlns:a16="http://schemas.microsoft.com/office/drawing/2014/main" id="{0252E98D-748C-4E27-A1D3-9800F41A9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1659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>
              <a:extLst>
                <a:ext uri="{FF2B5EF4-FFF2-40B4-BE49-F238E27FC236}">
                  <a16:creationId xmlns:a16="http://schemas.microsoft.com/office/drawing/2014/main" id="{BA0591BC-3AEE-4A3E-A207-91DB32004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659"/>
              <a:ext cx="50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8" name="Rectangle 19">
              <a:extLst>
                <a:ext uri="{FF2B5EF4-FFF2-40B4-BE49-F238E27FC236}">
                  <a16:creationId xmlns:a16="http://schemas.microsoft.com/office/drawing/2014/main" id="{38E49428-6CFC-458B-9E16-91118FA6C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1659"/>
              <a:ext cx="51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85">
            <a:extLst>
              <a:ext uri="{FF2B5EF4-FFF2-40B4-BE49-F238E27FC236}">
                <a16:creationId xmlns:a16="http://schemas.microsoft.com/office/drawing/2014/main" id="{2C70E62F-77B1-4EA8-9718-C1EC89B30536}"/>
              </a:ext>
            </a:extLst>
          </p:cNvPr>
          <p:cNvGrpSpPr>
            <a:grpSpLocks/>
          </p:cNvGrpSpPr>
          <p:nvPr/>
        </p:nvGrpSpPr>
        <p:grpSpPr bwMode="auto">
          <a:xfrm>
            <a:off x="5040688" y="1021251"/>
            <a:ext cx="956705" cy="828941"/>
            <a:chOff x="2749" y="1344"/>
            <a:chExt cx="1104" cy="912"/>
          </a:xfrm>
        </p:grpSpPr>
        <p:sp>
          <p:nvSpPr>
            <p:cNvPr id="40" name="Oval 4">
              <a:extLst>
                <a:ext uri="{FF2B5EF4-FFF2-40B4-BE49-F238E27FC236}">
                  <a16:creationId xmlns:a16="http://schemas.microsoft.com/office/drawing/2014/main" id="{4646B41C-ADFD-40E4-87CD-C6CE5FE94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344"/>
              <a:ext cx="1104" cy="912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AutoShape 5">
              <a:extLst>
                <a:ext uri="{FF2B5EF4-FFF2-40B4-BE49-F238E27FC236}">
                  <a16:creationId xmlns:a16="http://schemas.microsoft.com/office/drawing/2014/main" id="{1D76E407-F9AC-463C-9A11-F7956648A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1476"/>
              <a:ext cx="388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C5E8AE83-026F-4AE8-9CF3-66B9586FC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7">
              <a:extLst>
                <a:ext uri="{FF2B5EF4-FFF2-40B4-BE49-F238E27FC236}">
                  <a16:creationId xmlns:a16="http://schemas.microsoft.com/office/drawing/2014/main" id="{7C11645B-AD67-43BB-AD66-253F031A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BD7FF36-EDAF-46EA-A108-D63673B4F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5" name="AutoShape 9">
              <a:extLst>
                <a:ext uri="{FF2B5EF4-FFF2-40B4-BE49-F238E27FC236}">
                  <a16:creationId xmlns:a16="http://schemas.microsoft.com/office/drawing/2014/main" id="{56FE6A65-7CD1-4C52-840E-63235BCF3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76"/>
              <a:ext cx="387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 10">
              <a:extLst>
                <a:ext uri="{FF2B5EF4-FFF2-40B4-BE49-F238E27FC236}">
                  <a16:creationId xmlns:a16="http://schemas.microsoft.com/office/drawing/2014/main" id="{EC644976-8B54-4394-BB7B-2E11C6F37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Rectangle 11">
              <a:extLst>
                <a:ext uri="{FF2B5EF4-FFF2-40B4-BE49-F238E27FC236}">
                  <a16:creationId xmlns:a16="http://schemas.microsoft.com/office/drawing/2014/main" id="{05A9F37F-A4F0-443E-AE47-36CA007AA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" y="1664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8" name="AutoShape 12">
              <a:extLst>
                <a:ext uri="{FF2B5EF4-FFF2-40B4-BE49-F238E27FC236}">
                  <a16:creationId xmlns:a16="http://schemas.microsoft.com/office/drawing/2014/main" id="{62499F43-19E4-4CA6-A383-536DF1927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842"/>
              <a:ext cx="388" cy="148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B0D82829-BA29-4309-A040-D0AE4ECC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90"/>
              <a:ext cx="302" cy="1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0" name="Rectangle 14">
              <a:extLst>
                <a:ext uri="{FF2B5EF4-FFF2-40B4-BE49-F238E27FC236}">
                  <a16:creationId xmlns:a16="http://schemas.microsoft.com/office/drawing/2014/main" id="{15C8FB38-07FA-419F-855F-7ED14A5A5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2027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" name="Rectangle 15">
              <a:extLst>
                <a:ext uri="{FF2B5EF4-FFF2-40B4-BE49-F238E27FC236}">
                  <a16:creationId xmlns:a16="http://schemas.microsoft.com/office/drawing/2014/main" id="{EF602CC4-8170-4CE4-83DB-0B99018E1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2" name="Rectangle 16">
              <a:extLst>
                <a:ext uri="{FF2B5EF4-FFF2-40B4-BE49-F238E27FC236}">
                  <a16:creationId xmlns:a16="http://schemas.microsoft.com/office/drawing/2014/main" id="{92C27226-81EE-4BFC-AF97-BDC9F2798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Rectangle 17">
              <a:extLst>
                <a:ext uri="{FF2B5EF4-FFF2-40B4-BE49-F238E27FC236}">
                  <a16:creationId xmlns:a16="http://schemas.microsoft.com/office/drawing/2014/main" id="{AB4A7F67-BC75-4473-9E2C-893E0EB70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1659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" name="Rectangle 18">
              <a:extLst>
                <a:ext uri="{FF2B5EF4-FFF2-40B4-BE49-F238E27FC236}">
                  <a16:creationId xmlns:a16="http://schemas.microsoft.com/office/drawing/2014/main" id="{E223BC21-DA5F-4B9C-9F80-1C855FD2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659"/>
              <a:ext cx="50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" name="Rectangle 19">
              <a:extLst>
                <a:ext uri="{FF2B5EF4-FFF2-40B4-BE49-F238E27FC236}">
                  <a16:creationId xmlns:a16="http://schemas.microsoft.com/office/drawing/2014/main" id="{68794D00-C75F-410C-B245-39D0AF850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1659"/>
              <a:ext cx="51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85">
            <a:extLst>
              <a:ext uri="{FF2B5EF4-FFF2-40B4-BE49-F238E27FC236}">
                <a16:creationId xmlns:a16="http://schemas.microsoft.com/office/drawing/2014/main" id="{5ABDC542-F064-4A70-8F94-653CAE847524}"/>
              </a:ext>
            </a:extLst>
          </p:cNvPr>
          <p:cNvGrpSpPr>
            <a:grpSpLocks/>
          </p:cNvGrpSpPr>
          <p:nvPr/>
        </p:nvGrpSpPr>
        <p:grpSpPr bwMode="auto">
          <a:xfrm>
            <a:off x="6336226" y="1059425"/>
            <a:ext cx="956705" cy="828941"/>
            <a:chOff x="2749" y="1344"/>
            <a:chExt cx="1104" cy="912"/>
          </a:xfrm>
        </p:grpSpPr>
        <p:sp>
          <p:nvSpPr>
            <p:cNvPr id="57" name="Oval 4">
              <a:extLst>
                <a:ext uri="{FF2B5EF4-FFF2-40B4-BE49-F238E27FC236}">
                  <a16:creationId xmlns:a16="http://schemas.microsoft.com/office/drawing/2014/main" id="{78B6D55A-5484-4FE6-B936-8E6720B3E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344"/>
              <a:ext cx="1104" cy="912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8" name="AutoShape 5">
              <a:extLst>
                <a:ext uri="{FF2B5EF4-FFF2-40B4-BE49-F238E27FC236}">
                  <a16:creationId xmlns:a16="http://schemas.microsoft.com/office/drawing/2014/main" id="{91A61D4F-B204-48D8-AFE3-E5699D87F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1476"/>
              <a:ext cx="388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" name="Rectangle 6">
              <a:extLst>
                <a:ext uri="{FF2B5EF4-FFF2-40B4-BE49-F238E27FC236}">
                  <a16:creationId xmlns:a16="http://schemas.microsoft.com/office/drawing/2014/main" id="{49E274AE-3910-49AE-B4F1-6CBB59F3D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B8AD204C-AA49-4E9D-BC56-D3237AEE1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" name="Rectangle 8">
              <a:extLst>
                <a:ext uri="{FF2B5EF4-FFF2-40B4-BE49-F238E27FC236}">
                  <a16:creationId xmlns:a16="http://schemas.microsoft.com/office/drawing/2014/main" id="{FBF3C79E-AF2D-4B62-BA46-A5B43056F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2" name="AutoShape 9">
              <a:extLst>
                <a:ext uri="{FF2B5EF4-FFF2-40B4-BE49-F238E27FC236}">
                  <a16:creationId xmlns:a16="http://schemas.microsoft.com/office/drawing/2014/main" id="{64A2F8F3-7952-4B9B-8656-537CA93D8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76"/>
              <a:ext cx="387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" name="Rectangle 10">
              <a:extLst>
                <a:ext uri="{FF2B5EF4-FFF2-40B4-BE49-F238E27FC236}">
                  <a16:creationId xmlns:a16="http://schemas.microsoft.com/office/drawing/2014/main" id="{33214AEC-B2BD-484F-9C8E-DB7B3901D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" name="Rectangle 11">
              <a:extLst>
                <a:ext uri="{FF2B5EF4-FFF2-40B4-BE49-F238E27FC236}">
                  <a16:creationId xmlns:a16="http://schemas.microsoft.com/office/drawing/2014/main" id="{48D919D4-1E97-45AD-A4D8-B10A8EA41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" y="1664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" name="AutoShape 12">
              <a:extLst>
                <a:ext uri="{FF2B5EF4-FFF2-40B4-BE49-F238E27FC236}">
                  <a16:creationId xmlns:a16="http://schemas.microsoft.com/office/drawing/2014/main" id="{DFDCA636-F757-4F5C-AB50-8A551AEB2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842"/>
              <a:ext cx="388" cy="148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" name="Rectangle 13">
              <a:extLst>
                <a:ext uri="{FF2B5EF4-FFF2-40B4-BE49-F238E27FC236}">
                  <a16:creationId xmlns:a16="http://schemas.microsoft.com/office/drawing/2014/main" id="{B8ABCA51-34C9-4BEB-8CA8-38C84AF09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90"/>
              <a:ext cx="302" cy="1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" name="Rectangle 14">
              <a:extLst>
                <a:ext uri="{FF2B5EF4-FFF2-40B4-BE49-F238E27FC236}">
                  <a16:creationId xmlns:a16="http://schemas.microsoft.com/office/drawing/2014/main" id="{F8111F9F-0117-465B-95D9-FEAEEC239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2027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7B7BD6CA-CF73-4176-B4B8-3F02F44B0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" name="Rectangle 16">
              <a:extLst>
                <a:ext uri="{FF2B5EF4-FFF2-40B4-BE49-F238E27FC236}">
                  <a16:creationId xmlns:a16="http://schemas.microsoft.com/office/drawing/2014/main" id="{CF758426-EB93-4731-B95D-F1A76F9D1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0" name="Rectangle 17">
              <a:extLst>
                <a:ext uri="{FF2B5EF4-FFF2-40B4-BE49-F238E27FC236}">
                  <a16:creationId xmlns:a16="http://schemas.microsoft.com/office/drawing/2014/main" id="{49EDE55D-AB73-4407-84AD-483E13D56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1659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" name="Rectangle 18">
              <a:extLst>
                <a:ext uri="{FF2B5EF4-FFF2-40B4-BE49-F238E27FC236}">
                  <a16:creationId xmlns:a16="http://schemas.microsoft.com/office/drawing/2014/main" id="{3A4B2FB8-AB86-45DC-97D8-457B3ADF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659"/>
              <a:ext cx="50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2" name="Rectangle 19">
              <a:extLst>
                <a:ext uri="{FF2B5EF4-FFF2-40B4-BE49-F238E27FC236}">
                  <a16:creationId xmlns:a16="http://schemas.microsoft.com/office/drawing/2014/main" id="{B72D8307-D67B-4495-920A-6AD86444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1659"/>
              <a:ext cx="51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3" name="Group 85">
            <a:extLst>
              <a:ext uri="{FF2B5EF4-FFF2-40B4-BE49-F238E27FC236}">
                <a16:creationId xmlns:a16="http://schemas.microsoft.com/office/drawing/2014/main" id="{02099B4C-AF1C-4E4C-BBC4-CD895FD0864B}"/>
              </a:ext>
            </a:extLst>
          </p:cNvPr>
          <p:cNvGrpSpPr>
            <a:grpSpLocks/>
          </p:cNvGrpSpPr>
          <p:nvPr/>
        </p:nvGrpSpPr>
        <p:grpSpPr bwMode="auto">
          <a:xfrm>
            <a:off x="7675959" y="1038464"/>
            <a:ext cx="956705" cy="828941"/>
            <a:chOff x="2749" y="1344"/>
            <a:chExt cx="1104" cy="912"/>
          </a:xfrm>
        </p:grpSpPr>
        <p:sp>
          <p:nvSpPr>
            <p:cNvPr id="74" name="Oval 4">
              <a:extLst>
                <a:ext uri="{FF2B5EF4-FFF2-40B4-BE49-F238E27FC236}">
                  <a16:creationId xmlns:a16="http://schemas.microsoft.com/office/drawing/2014/main" id="{21C24215-15FC-4044-91AC-A058169A9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344"/>
              <a:ext cx="1104" cy="912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" name="AutoShape 5">
              <a:extLst>
                <a:ext uri="{FF2B5EF4-FFF2-40B4-BE49-F238E27FC236}">
                  <a16:creationId xmlns:a16="http://schemas.microsoft.com/office/drawing/2014/main" id="{DD1196B5-D83F-4120-91D8-EBE13395A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1476"/>
              <a:ext cx="388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" name="Rectangle 6">
              <a:extLst>
                <a:ext uri="{FF2B5EF4-FFF2-40B4-BE49-F238E27FC236}">
                  <a16:creationId xmlns:a16="http://schemas.microsoft.com/office/drawing/2014/main" id="{B822BC6E-E947-4BB9-9E44-B5FE2BE6C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" name="Rectangle 7">
              <a:extLst>
                <a:ext uri="{FF2B5EF4-FFF2-40B4-BE49-F238E27FC236}">
                  <a16:creationId xmlns:a16="http://schemas.microsoft.com/office/drawing/2014/main" id="{35C3A283-EDF7-491D-A0E3-84E594B5E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A30CDEE2-2002-4125-B3BB-140706CA1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1659"/>
              <a:ext cx="52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" name="AutoShape 9">
              <a:extLst>
                <a:ext uri="{FF2B5EF4-FFF2-40B4-BE49-F238E27FC236}">
                  <a16:creationId xmlns:a16="http://schemas.microsoft.com/office/drawing/2014/main" id="{0501366D-EAFC-41B0-8221-B14C3388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76"/>
              <a:ext cx="387" cy="147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" name="Rectangle 10">
              <a:extLst>
                <a:ext uri="{FF2B5EF4-FFF2-40B4-BE49-F238E27FC236}">
                  <a16:creationId xmlns:a16="http://schemas.microsoft.com/office/drawing/2014/main" id="{9E9D0BF3-D3D1-405F-A1F1-0077DBEB8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" y="1623"/>
              <a:ext cx="301" cy="1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" name="Rectangle 11">
              <a:extLst>
                <a:ext uri="{FF2B5EF4-FFF2-40B4-BE49-F238E27FC236}">
                  <a16:creationId xmlns:a16="http://schemas.microsoft.com/office/drawing/2014/main" id="{39278FB8-4EFF-48C5-9080-BCBBE0C7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" y="1664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" name="AutoShape 12">
              <a:extLst>
                <a:ext uri="{FF2B5EF4-FFF2-40B4-BE49-F238E27FC236}">
                  <a16:creationId xmlns:a16="http://schemas.microsoft.com/office/drawing/2014/main" id="{C29735EC-6849-4346-BCD8-C18DC5CDD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842"/>
              <a:ext cx="388" cy="148"/>
            </a:xfrm>
            <a:prstGeom prst="triangle">
              <a:avLst>
                <a:gd name="adj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" name="Rectangle 13">
              <a:extLst>
                <a:ext uri="{FF2B5EF4-FFF2-40B4-BE49-F238E27FC236}">
                  <a16:creationId xmlns:a16="http://schemas.microsoft.com/office/drawing/2014/main" id="{C552FC10-6A61-4EBC-9B2A-EFB021F74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90"/>
              <a:ext cx="302" cy="1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" name="Rectangle 14">
              <a:extLst>
                <a:ext uri="{FF2B5EF4-FFF2-40B4-BE49-F238E27FC236}">
                  <a16:creationId xmlns:a16="http://schemas.microsoft.com/office/drawing/2014/main" id="{245C93AB-CEBC-44F0-868F-501557BD0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2027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" name="Rectangle 15">
              <a:extLst>
                <a:ext uri="{FF2B5EF4-FFF2-40B4-BE49-F238E27FC236}">
                  <a16:creationId xmlns:a16="http://schemas.microsoft.com/office/drawing/2014/main" id="{A55579EE-3164-4B61-BABF-CA52C6FFA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" name="Rectangle 16">
              <a:extLst>
                <a:ext uri="{FF2B5EF4-FFF2-40B4-BE49-F238E27FC236}">
                  <a16:creationId xmlns:a16="http://schemas.microsoft.com/office/drawing/2014/main" id="{A68A0C23-714B-4E89-A3CF-9BFCB0A6C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" y="2027"/>
              <a:ext cx="51" cy="73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" name="Rectangle 17">
              <a:extLst>
                <a:ext uri="{FF2B5EF4-FFF2-40B4-BE49-F238E27FC236}">
                  <a16:creationId xmlns:a16="http://schemas.microsoft.com/office/drawing/2014/main" id="{9BE52F3B-4A26-401A-A0C8-39802C60A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1659"/>
              <a:ext cx="86" cy="147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" name="Rectangle 18">
              <a:extLst>
                <a:ext uri="{FF2B5EF4-FFF2-40B4-BE49-F238E27FC236}">
                  <a16:creationId xmlns:a16="http://schemas.microsoft.com/office/drawing/2014/main" id="{20DE1C8B-AD31-4B55-BCCD-AC0D32A89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659"/>
              <a:ext cx="50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" name="Rectangle 19">
              <a:extLst>
                <a:ext uri="{FF2B5EF4-FFF2-40B4-BE49-F238E27FC236}">
                  <a16:creationId xmlns:a16="http://schemas.microsoft.com/office/drawing/2014/main" id="{46C902C6-599F-4D18-8F4B-DF81C729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1659"/>
              <a:ext cx="51" cy="75"/>
            </a:xfrm>
            <a:prstGeom prst="rect">
              <a:avLst/>
            </a:prstGeom>
            <a:solidFill>
              <a:srgbClr val="B8A3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en-US" sz="2793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275A7AD-3516-464F-AB96-6FC096A0EA4E}"/>
              </a:ext>
            </a:extLst>
          </p:cNvPr>
          <p:cNvSpPr txBox="1"/>
          <p:nvPr/>
        </p:nvSpPr>
        <p:spPr>
          <a:xfrm>
            <a:off x="3603138" y="2073246"/>
            <a:ext cx="5168781" cy="46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2394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+ 3 + 3 + 3  = 12 </a:t>
            </a:r>
          </a:p>
        </p:txBody>
      </p:sp>
    </p:spTree>
    <p:extLst>
      <p:ext uri="{BB962C8B-B14F-4D97-AF65-F5344CB8AC3E}">
        <p14:creationId xmlns:p14="http://schemas.microsoft.com/office/powerpoint/2010/main" val="1206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2483" y="160506"/>
            <a:ext cx="6004907" cy="24006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9948" y="1660922"/>
            <a:ext cx="5168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3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3" y="3463517"/>
            <a:ext cx="3100375" cy="5835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4 x 3 =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1491" y="3469358"/>
            <a:ext cx="3336532" cy="5835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3192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3 x 4 = 12 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09634" y="4860837"/>
            <a:ext cx="2197424" cy="1923100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128986" y="2123844"/>
            <a:ext cx="4321141" cy="5307334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34506" y="2242786"/>
            <a:ext cx="4226713" cy="450720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224714"/>
            <a:ext cx="608092" cy="608092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9688" y="1174279"/>
            <a:ext cx="608092" cy="608092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6068" y="2286231"/>
            <a:ext cx="608092" cy="608092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9872" y="3504303"/>
            <a:ext cx="608092" cy="608092"/>
          </a:xfrm>
          <a:prstGeom prst="rect">
            <a:avLst/>
          </a:prstGeom>
        </p:spPr>
      </p:pic>
      <p:grpSp>
        <p:nvGrpSpPr>
          <p:cNvPr id="20" name="Group 47">
            <a:extLst>
              <a:ext uri="{FF2B5EF4-FFF2-40B4-BE49-F238E27FC236}">
                <a16:creationId xmlns:a16="http://schemas.microsoft.com/office/drawing/2014/main" id="{3694EC8F-2355-48A6-9984-126F1D0803FD}"/>
              </a:ext>
            </a:extLst>
          </p:cNvPr>
          <p:cNvGrpSpPr>
            <a:grpSpLocks/>
          </p:cNvGrpSpPr>
          <p:nvPr/>
        </p:nvGrpSpPr>
        <p:grpSpPr bwMode="auto">
          <a:xfrm>
            <a:off x="3730924" y="358309"/>
            <a:ext cx="1312513" cy="948993"/>
            <a:chOff x="3072" y="2208"/>
            <a:chExt cx="2304" cy="1824"/>
          </a:xfrm>
        </p:grpSpPr>
        <p:sp>
          <p:nvSpPr>
            <p:cNvPr id="23" name="AutoShape 48">
              <a:extLst>
                <a:ext uri="{FF2B5EF4-FFF2-40B4-BE49-F238E27FC236}">
                  <a16:creationId xmlns:a16="http://schemas.microsoft.com/office/drawing/2014/main" id="{0AB6CFAA-87B5-4C0E-BE92-A0774D5B9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208"/>
              <a:ext cx="2304" cy="1824"/>
            </a:xfrm>
            <a:prstGeom prst="cloudCallout">
              <a:avLst>
                <a:gd name="adj1" fmla="val -28861"/>
                <a:gd name="adj2" fmla="val 4676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vi-VN" sz="1795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49">
              <a:extLst>
                <a:ext uri="{FF2B5EF4-FFF2-40B4-BE49-F238E27FC236}">
                  <a16:creationId xmlns:a16="http://schemas.microsoft.com/office/drawing/2014/main" id="{BC6D4D17-70FC-44D1-9FED-6CA64BC36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304"/>
              <a:ext cx="2016" cy="1392"/>
              <a:chOff x="3216" y="2736"/>
              <a:chExt cx="2016" cy="1392"/>
            </a:xfrm>
          </p:grpSpPr>
          <p:grpSp>
            <p:nvGrpSpPr>
              <p:cNvPr id="25" name="Group 50">
                <a:extLst>
                  <a:ext uri="{FF2B5EF4-FFF2-40B4-BE49-F238E27FC236}">
                    <a16:creationId xmlns:a16="http://schemas.microsoft.com/office/drawing/2014/main" id="{8482AD55-2680-4868-9918-DBCCEDBA70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600" y="2736"/>
                <a:ext cx="903" cy="1200"/>
                <a:chOff x="3447" y="2064"/>
                <a:chExt cx="1412" cy="1200"/>
              </a:xfrm>
            </p:grpSpPr>
            <p:sp>
              <p:nvSpPr>
                <p:cNvPr id="60" name="Freeform 51">
                  <a:extLst>
                    <a:ext uri="{FF2B5EF4-FFF2-40B4-BE49-F238E27FC236}">
                      <a16:creationId xmlns:a16="http://schemas.microsoft.com/office/drawing/2014/main" id="{28882858-8FFC-46F4-9A15-9BBAD52F6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94748">
                  <a:off x="3447" y="2064"/>
                  <a:ext cx="393" cy="672"/>
                </a:xfrm>
                <a:custGeom>
                  <a:avLst/>
                  <a:gdLst>
                    <a:gd name="T0" fmla="*/ 393 w 393"/>
                    <a:gd name="T1" fmla="*/ 2033 h 432"/>
                    <a:gd name="T2" fmla="*/ 288 w 393"/>
                    <a:gd name="T3" fmla="*/ 1430 h 432"/>
                    <a:gd name="T4" fmla="*/ 249 w 393"/>
                    <a:gd name="T5" fmla="*/ 232 h 432"/>
                    <a:gd name="T6" fmla="*/ 210 w 393"/>
                    <a:gd name="T7" fmla="*/ 0 h 432"/>
                    <a:gd name="T8" fmla="*/ 184 w 393"/>
                    <a:gd name="T9" fmla="*/ 1076 h 432"/>
                    <a:gd name="T10" fmla="*/ 197 w 393"/>
                    <a:gd name="T11" fmla="*/ 1430 h 432"/>
                    <a:gd name="T12" fmla="*/ 118 w 393"/>
                    <a:gd name="T13" fmla="*/ 719 h 432"/>
                    <a:gd name="T14" fmla="*/ 40 w 393"/>
                    <a:gd name="T15" fmla="*/ 474 h 432"/>
                    <a:gd name="T16" fmla="*/ 144 w 393"/>
                    <a:gd name="T17" fmla="*/ 1310 h 432"/>
                    <a:gd name="T18" fmla="*/ 171 w 393"/>
                    <a:gd name="T19" fmla="*/ 1668 h 432"/>
                    <a:gd name="T20" fmla="*/ 131 w 393"/>
                    <a:gd name="T21" fmla="*/ 1783 h 432"/>
                    <a:gd name="T22" fmla="*/ 0 w 393"/>
                    <a:gd name="T23" fmla="*/ 2033 h 432"/>
                    <a:gd name="T24" fmla="*/ 40 w 393"/>
                    <a:gd name="T25" fmla="*/ 2265 h 432"/>
                    <a:gd name="T26" fmla="*/ 118 w 393"/>
                    <a:gd name="T27" fmla="*/ 2391 h 432"/>
                    <a:gd name="T28" fmla="*/ 105 w 393"/>
                    <a:gd name="T29" fmla="*/ 2739 h 432"/>
                    <a:gd name="T30" fmla="*/ 0 w 393"/>
                    <a:gd name="T31" fmla="*/ 3460 h 432"/>
                    <a:gd name="T32" fmla="*/ 40 w 393"/>
                    <a:gd name="T33" fmla="*/ 3816 h 432"/>
                    <a:gd name="T34" fmla="*/ 288 w 393"/>
                    <a:gd name="T35" fmla="*/ 3699 h 432"/>
                    <a:gd name="T36" fmla="*/ 315 w 393"/>
                    <a:gd name="T37" fmla="*/ 2980 h 432"/>
                    <a:gd name="T38" fmla="*/ 393 w 393"/>
                    <a:gd name="T39" fmla="*/ 2033 h 43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93" h="432">
                      <a:moveTo>
                        <a:pt x="393" y="223"/>
                      </a:moveTo>
                      <a:cubicBezTo>
                        <a:pt x="356" y="197"/>
                        <a:pt x="320" y="188"/>
                        <a:pt x="288" y="157"/>
                      </a:cubicBezTo>
                      <a:cubicBezTo>
                        <a:pt x="276" y="120"/>
                        <a:pt x="273" y="56"/>
                        <a:pt x="249" y="26"/>
                      </a:cubicBezTo>
                      <a:cubicBezTo>
                        <a:pt x="239" y="14"/>
                        <a:pt x="223" y="9"/>
                        <a:pt x="210" y="0"/>
                      </a:cubicBezTo>
                      <a:cubicBezTo>
                        <a:pt x="196" y="41"/>
                        <a:pt x="184" y="71"/>
                        <a:pt x="184" y="118"/>
                      </a:cubicBezTo>
                      <a:cubicBezTo>
                        <a:pt x="184" y="132"/>
                        <a:pt x="207" y="167"/>
                        <a:pt x="197" y="157"/>
                      </a:cubicBezTo>
                      <a:cubicBezTo>
                        <a:pt x="114" y="74"/>
                        <a:pt x="238" y="127"/>
                        <a:pt x="118" y="79"/>
                      </a:cubicBezTo>
                      <a:cubicBezTo>
                        <a:pt x="92" y="69"/>
                        <a:pt x="40" y="52"/>
                        <a:pt x="40" y="52"/>
                      </a:cubicBezTo>
                      <a:cubicBezTo>
                        <a:pt x="70" y="98"/>
                        <a:pt x="91" y="126"/>
                        <a:pt x="144" y="144"/>
                      </a:cubicBezTo>
                      <a:cubicBezTo>
                        <a:pt x="153" y="157"/>
                        <a:pt x="175" y="168"/>
                        <a:pt x="171" y="183"/>
                      </a:cubicBezTo>
                      <a:cubicBezTo>
                        <a:pt x="168" y="197"/>
                        <a:pt x="145" y="193"/>
                        <a:pt x="131" y="196"/>
                      </a:cubicBezTo>
                      <a:cubicBezTo>
                        <a:pt x="88" y="206"/>
                        <a:pt x="0" y="223"/>
                        <a:pt x="0" y="223"/>
                      </a:cubicBezTo>
                      <a:cubicBezTo>
                        <a:pt x="13" y="232"/>
                        <a:pt x="25" y="244"/>
                        <a:pt x="40" y="249"/>
                      </a:cubicBezTo>
                      <a:cubicBezTo>
                        <a:pt x="65" y="257"/>
                        <a:pt x="97" y="246"/>
                        <a:pt x="118" y="262"/>
                      </a:cubicBezTo>
                      <a:cubicBezTo>
                        <a:pt x="129" y="271"/>
                        <a:pt x="114" y="290"/>
                        <a:pt x="105" y="301"/>
                      </a:cubicBezTo>
                      <a:cubicBezTo>
                        <a:pt x="91" y="319"/>
                        <a:pt x="20" y="367"/>
                        <a:pt x="0" y="380"/>
                      </a:cubicBezTo>
                      <a:cubicBezTo>
                        <a:pt x="13" y="393"/>
                        <a:pt x="21" y="417"/>
                        <a:pt x="40" y="419"/>
                      </a:cubicBezTo>
                      <a:cubicBezTo>
                        <a:pt x="122" y="426"/>
                        <a:pt x="209" y="432"/>
                        <a:pt x="288" y="406"/>
                      </a:cubicBezTo>
                      <a:cubicBezTo>
                        <a:pt x="314" y="397"/>
                        <a:pt x="306" y="353"/>
                        <a:pt x="315" y="327"/>
                      </a:cubicBezTo>
                      <a:cubicBezTo>
                        <a:pt x="330" y="282"/>
                        <a:pt x="362" y="254"/>
                        <a:pt x="393" y="223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2">
                  <a:extLst>
                    <a:ext uri="{FF2B5EF4-FFF2-40B4-BE49-F238E27FC236}">
                      <a16:creationId xmlns:a16="http://schemas.microsoft.com/office/drawing/2014/main" id="{874BC680-D418-4DC5-A974-1F28357AB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89620">
                  <a:off x="3840" y="2957"/>
                  <a:ext cx="289" cy="307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83 h 305"/>
                    <a:gd name="T4" fmla="*/ 88 w 289"/>
                    <a:gd name="T5" fmla="*/ 195 h 305"/>
                    <a:gd name="T6" fmla="*/ 138 w 289"/>
                    <a:gd name="T7" fmla="*/ 313 h 305"/>
                    <a:gd name="T8" fmla="*/ 188 w 289"/>
                    <a:gd name="T9" fmla="*/ 300 h 305"/>
                    <a:gd name="T10" fmla="*/ 201 w 289"/>
                    <a:gd name="T11" fmla="*/ 263 h 305"/>
                    <a:gd name="T12" fmla="*/ 288 w 289"/>
                    <a:gd name="T13" fmla="*/ 220 h 305"/>
                    <a:gd name="T14" fmla="*/ 176 w 289"/>
                    <a:gd name="T15" fmla="*/ 208 h 305"/>
                    <a:gd name="T16" fmla="*/ 113 w 289"/>
                    <a:gd name="T17" fmla="*/ 195 h 305"/>
                    <a:gd name="T18" fmla="*/ 76 w 289"/>
                    <a:gd name="T19" fmla="*/ 120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3">
                  <a:extLst>
                    <a:ext uri="{FF2B5EF4-FFF2-40B4-BE49-F238E27FC236}">
                      <a16:creationId xmlns:a16="http://schemas.microsoft.com/office/drawing/2014/main" id="{D1196EA8-9E22-418D-A199-382CAD4FC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35958">
                  <a:off x="4032" y="2911"/>
                  <a:ext cx="289" cy="305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78 h 305"/>
                    <a:gd name="T4" fmla="*/ 88 w 289"/>
                    <a:gd name="T5" fmla="*/ 190 h 305"/>
                    <a:gd name="T6" fmla="*/ 138 w 289"/>
                    <a:gd name="T7" fmla="*/ 303 h 305"/>
                    <a:gd name="T8" fmla="*/ 188 w 289"/>
                    <a:gd name="T9" fmla="*/ 290 h 305"/>
                    <a:gd name="T10" fmla="*/ 201 w 289"/>
                    <a:gd name="T11" fmla="*/ 253 h 305"/>
                    <a:gd name="T12" fmla="*/ 288 w 289"/>
                    <a:gd name="T13" fmla="*/ 215 h 305"/>
                    <a:gd name="T14" fmla="*/ 176 w 289"/>
                    <a:gd name="T15" fmla="*/ 203 h 305"/>
                    <a:gd name="T16" fmla="*/ 113 w 289"/>
                    <a:gd name="T17" fmla="*/ 190 h 305"/>
                    <a:gd name="T18" fmla="*/ 76 w 289"/>
                    <a:gd name="T19" fmla="*/ 115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54">
                  <a:extLst>
                    <a:ext uri="{FF2B5EF4-FFF2-40B4-BE49-F238E27FC236}">
                      <a16:creationId xmlns:a16="http://schemas.microsoft.com/office/drawing/2014/main" id="{516FD117-1018-47D1-AD89-07BC2308F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32695">
                  <a:off x="3697" y="2356"/>
                  <a:ext cx="711" cy="668"/>
                </a:xfrm>
                <a:custGeom>
                  <a:avLst/>
                  <a:gdLst>
                    <a:gd name="T0" fmla="*/ 182 w 602"/>
                    <a:gd name="T1" fmla="*/ 0 h 498"/>
                    <a:gd name="T2" fmla="*/ 692 w 602"/>
                    <a:gd name="T3" fmla="*/ 288 h 498"/>
                    <a:gd name="T4" fmla="*/ 1204 w 602"/>
                    <a:gd name="T5" fmla="*/ 228 h 498"/>
                    <a:gd name="T6" fmla="*/ 1384 w 602"/>
                    <a:gd name="T7" fmla="*/ 115 h 498"/>
                    <a:gd name="T8" fmla="*/ 1384 w 602"/>
                    <a:gd name="T9" fmla="*/ 457 h 498"/>
                    <a:gd name="T10" fmla="*/ 1293 w 602"/>
                    <a:gd name="T11" fmla="*/ 1370 h 498"/>
                    <a:gd name="T12" fmla="*/ 1234 w 602"/>
                    <a:gd name="T13" fmla="*/ 1819 h 498"/>
                    <a:gd name="T14" fmla="*/ 1143 w 602"/>
                    <a:gd name="T15" fmla="*/ 1933 h 498"/>
                    <a:gd name="T16" fmla="*/ 1083 w 602"/>
                    <a:gd name="T17" fmla="*/ 2050 h 498"/>
                    <a:gd name="T18" fmla="*/ 902 w 602"/>
                    <a:gd name="T19" fmla="*/ 2162 h 498"/>
                    <a:gd name="T20" fmla="*/ 270 w 602"/>
                    <a:gd name="T21" fmla="*/ 2050 h 498"/>
                    <a:gd name="T22" fmla="*/ 182 w 602"/>
                    <a:gd name="T23" fmla="*/ 1765 h 498"/>
                    <a:gd name="T24" fmla="*/ 90 w 602"/>
                    <a:gd name="T25" fmla="*/ 1706 h 498"/>
                    <a:gd name="T26" fmla="*/ 0 w 602"/>
                    <a:gd name="T27" fmla="*/ 684 h 498"/>
                    <a:gd name="T28" fmla="*/ 30 w 602"/>
                    <a:gd name="T29" fmla="*/ 511 h 498"/>
                    <a:gd name="T30" fmla="*/ 90 w 602"/>
                    <a:gd name="T31" fmla="*/ 342 h 498"/>
                    <a:gd name="T32" fmla="*/ 61 w 602"/>
                    <a:gd name="T33" fmla="*/ 174 h 498"/>
                    <a:gd name="T34" fmla="*/ 182 w 602"/>
                    <a:gd name="T35" fmla="*/ 0 h 4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02" h="498">
                      <a:moveTo>
                        <a:pt x="79" y="0"/>
                      </a:moveTo>
                      <a:cubicBezTo>
                        <a:pt x="152" y="25"/>
                        <a:pt x="228" y="42"/>
                        <a:pt x="301" y="66"/>
                      </a:cubicBezTo>
                      <a:cubicBezTo>
                        <a:pt x="375" y="62"/>
                        <a:pt x="450" y="63"/>
                        <a:pt x="524" y="53"/>
                      </a:cubicBezTo>
                      <a:cubicBezTo>
                        <a:pt x="551" y="49"/>
                        <a:pt x="602" y="27"/>
                        <a:pt x="602" y="27"/>
                      </a:cubicBezTo>
                      <a:cubicBezTo>
                        <a:pt x="567" y="131"/>
                        <a:pt x="602" y="1"/>
                        <a:pt x="602" y="105"/>
                      </a:cubicBezTo>
                      <a:cubicBezTo>
                        <a:pt x="602" y="186"/>
                        <a:pt x="581" y="241"/>
                        <a:pt x="563" y="315"/>
                      </a:cubicBezTo>
                      <a:cubicBezTo>
                        <a:pt x="562" y="319"/>
                        <a:pt x="548" y="406"/>
                        <a:pt x="537" y="419"/>
                      </a:cubicBezTo>
                      <a:cubicBezTo>
                        <a:pt x="527" y="431"/>
                        <a:pt x="510" y="435"/>
                        <a:pt x="498" y="445"/>
                      </a:cubicBezTo>
                      <a:cubicBezTo>
                        <a:pt x="488" y="453"/>
                        <a:pt x="482" y="466"/>
                        <a:pt x="471" y="472"/>
                      </a:cubicBezTo>
                      <a:cubicBezTo>
                        <a:pt x="447" y="484"/>
                        <a:pt x="393" y="498"/>
                        <a:pt x="393" y="498"/>
                      </a:cubicBezTo>
                      <a:cubicBezTo>
                        <a:pt x="301" y="489"/>
                        <a:pt x="209" y="488"/>
                        <a:pt x="118" y="472"/>
                      </a:cubicBezTo>
                      <a:cubicBezTo>
                        <a:pt x="82" y="466"/>
                        <a:pt x="97" y="423"/>
                        <a:pt x="79" y="406"/>
                      </a:cubicBezTo>
                      <a:cubicBezTo>
                        <a:pt x="69" y="396"/>
                        <a:pt x="52" y="397"/>
                        <a:pt x="39" y="393"/>
                      </a:cubicBezTo>
                      <a:cubicBezTo>
                        <a:pt x="13" y="316"/>
                        <a:pt x="9" y="237"/>
                        <a:pt x="0" y="157"/>
                      </a:cubicBezTo>
                      <a:cubicBezTo>
                        <a:pt x="4" y="144"/>
                        <a:pt x="7" y="130"/>
                        <a:pt x="13" y="118"/>
                      </a:cubicBezTo>
                      <a:cubicBezTo>
                        <a:pt x="20" y="104"/>
                        <a:pt x="36" y="94"/>
                        <a:pt x="39" y="79"/>
                      </a:cubicBezTo>
                      <a:cubicBezTo>
                        <a:pt x="41" y="65"/>
                        <a:pt x="30" y="53"/>
                        <a:pt x="26" y="40"/>
                      </a:cubicBezTo>
                      <a:cubicBezTo>
                        <a:pt x="59" y="6"/>
                        <a:pt x="41" y="18"/>
                        <a:pt x="79" y="0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55">
                  <a:extLst>
                    <a:ext uri="{FF2B5EF4-FFF2-40B4-BE49-F238E27FC236}">
                      <a16:creationId xmlns:a16="http://schemas.microsoft.com/office/drawing/2014/main" id="{8D74064C-8134-4594-9AB1-5CE623237F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85813">
                  <a:off x="3798" y="2464"/>
                  <a:ext cx="385" cy="471"/>
                </a:xfrm>
                <a:custGeom>
                  <a:avLst/>
                  <a:gdLst>
                    <a:gd name="T0" fmla="*/ 155 w 480"/>
                    <a:gd name="T1" fmla="*/ 0 h 396"/>
                    <a:gd name="T2" fmla="*/ 160 w 480"/>
                    <a:gd name="T3" fmla="*/ 125 h 396"/>
                    <a:gd name="T4" fmla="*/ 160 w 480"/>
                    <a:gd name="T5" fmla="*/ 313 h 396"/>
                    <a:gd name="T6" fmla="*/ 155 w 480"/>
                    <a:gd name="T7" fmla="*/ 530 h 396"/>
                    <a:gd name="T8" fmla="*/ 107 w 480"/>
                    <a:gd name="T9" fmla="*/ 779 h 396"/>
                    <a:gd name="T10" fmla="*/ 29 w 480"/>
                    <a:gd name="T11" fmla="*/ 934 h 396"/>
                    <a:gd name="T12" fmla="*/ 7 w 480"/>
                    <a:gd name="T13" fmla="*/ 905 h 396"/>
                    <a:gd name="T14" fmla="*/ 20 w 480"/>
                    <a:gd name="T15" fmla="*/ 874 h 396"/>
                    <a:gd name="T16" fmla="*/ 29 w 480"/>
                    <a:gd name="T17" fmla="*/ 809 h 396"/>
                    <a:gd name="T18" fmla="*/ 42 w 480"/>
                    <a:gd name="T19" fmla="*/ 779 h 396"/>
                    <a:gd name="T20" fmla="*/ 68 w 480"/>
                    <a:gd name="T21" fmla="*/ 686 h 396"/>
                    <a:gd name="T22" fmla="*/ 55 w 480"/>
                    <a:gd name="T23" fmla="*/ 655 h 396"/>
                    <a:gd name="T24" fmla="*/ 11 w 480"/>
                    <a:gd name="T25" fmla="*/ 686 h 396"/>
                    <a:gd name="T26" fmla="*/ 24 w 480"/>
                    <a:gd name="T27" fmla="*/ 624 h 396"/>
                    <a:gd name="T28" fmla="*/ 51 w 480"/>
                    <a:gd name="T29" fmla="*/ 561 h 396"/>
                    <a:gd name="T30" fmla="*/ 63 w 480"/>
                    <a:gd name="T31" fmla="*/ 530 h 396"/>
                    <a:gd name="T32" fmla="*/ 72 w 480"/>
                    <a:gd name="T33" fmla="*/ 465 h 396"/>
                    <a:gd name="T34" fmla="*/ 29 w 480"/>
                    <a:gd name="T35" fmla="*/ 435 h 396"/>
                    <a:gd name="T36" fmla="*/ 7 w 480"/>
                    <a:gd name="T37" fmla="*/ 465 h 396"/>
                    <a:gd name="T38" fmla="*/ 38 w 480"/>
                    <a:gd name="T39" fmla="*/ 435 h 396"/>
                    <a:gd name="T40" fmla="*/ 46 w 480"/>
                    <a:gd name="T41" fmla="*/ 341 h 396"/>
                    <a:gd name="T42" fmla="*/ 51 w 480"/>
                    <a:gd name="T43" fmla="*/ 251 h 396"/>
                    <a:gd name="T44" fmla="*/ 99 w 480"/>
                    <a:gd name="T45" fmla="*/ 155 h 396"/>
                    <a:gd name="T46" fmla="*/ 124 w 480"/>
                    <a:gd name="T47" fmla="*/ 62 h 396"/>
                    <a:gd name="T48" fmla="*/ 155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6">
                  <a:extLst>
                    <a:ext uri="{FF2B5EF4-FFF2-40B4-BE49-F238E27FC236}">
                      <a16:creationId xmlns:a16="http://schemas.microsoft.com/office/drawing/2014/main" id="{24725C09-8611-4452-AC1F-9189FE190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72618">
                  <a:off x="4176" y="2448"/>
                  <a:ext cx="497" cy="480"/>
                </a:xfrm>
                <a:custGeom>
                  <a:avLst/>
                  <a:gdLst>
                    <a:gd name="T0" fmla="*/ 442 w 497"/>
                    <a:gd name="T1" fmla="*/ 108 h 495"/>
                    <a:gd name="T2" fmla="*/ 355 w 497"/>
                    <a:gd name="T3" fmla="*/ 33 h 495"/>
                    <a:gd name="T4" fmla="*/ 229 w 497"/>
                    <a:gd name="T5" fmla="*/ 0 h 495"/>
                    <a:gd name="T6" fmla="*/ 154 w 497"/>
                    <a:gd name="T7" fmla="*/ 13 h 495"/>
                    <a:gd name="T8" fmla="*/ 117 w 497"/>
                    <a:gd name="T9" fmla="*/ 33 h 495"/>
                    <a:gd name="T10" fmla="*/ 29 w 497"/>
                    <a:gd name="T11" fmla="*/ 53 h 495"/>
                    <a:gd name="T12" fmla="*/ 4 w 497"/>
                    <a:gd name="T13" fmla="*/ 86 h 495"/>
                    <a:gd name="T14" fmla="*/ 42 w 497"/>
                    <a:gd name="T15" fmla="*/ 98 h 495"/>
                    <a:gd name="T16" fmla="*/ 217 w 497"/>
                    <a:gd name="T17" fmla="*/ 108 h 495"/>
                    <a:gd name="T18" fmla="*/ 79 w 497"/>
                    <a:gd name="T19" fmla="*/ 194 h 495"/>
                    <a:gd name="T20" fmla="*/ 67 w 497"/>
                    <a:gd name="T21" fmla="*/ 226 h 495"/>
                    <a:gd name="T22" fmla="*/ 142 w 497"/>
                    <a:gd name="T23" fmla="*/ 226 h 495"/>
                    <a:gd name="T24" fmla="*/ 117 w 497"/>
                    <a:gd name="T25" fmla="*/ 258 h 495"/>
                    <a:gd name="T26" fmla="*/ 229 w 497"/>
                    <a:gd name="T27" fmla="*/ 355 h 495"/>
                    <a:gd name="T28" fmla="*/ 380 w 497"/>
                    <a:gd name="T29" fmla="*/ 419 h 495"/>
                    <a:gd name="T30" fmla="*/ 430 w 497"/>
                    <a:gd name="T31" fmla="*/ 376 h 495"/>
                    <a:gd name="T32" fmla="*/ 467 w 497"/>
                    <a:gd name="T33" fmla="*/ 344 h 495"/>
                    <a:gd name="T34" fmla="*/ 442 w 497"/>
                    <a:gd name="T35" fmla="*/ 108 h 4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97" h="495">
                      <a:moveTo>
                        <a:pt x="442" y="126"/>
                      </a:moveTo>
                      <a:cubicBezTo>
                        <a:pt x="413" y="97"/>
                        <a:pt x="384" y="67"/>
                        <a:pt x="355" y="38"/>
                      </a:cubicBezTo>
                      <a:cubicBezTo>
                        <a:pt x="347" y="29"/>
                        <a:pt x="251" y="6"/>
                        <a:pt x="229" y="0"/>
                      </a:cubicBezTo>
                      <a:cubicBezTo>
                        <a:pt x="204" y="4"/>
                        <a:pt x="178" y="5"/>
                        <a:pt x="154" y="13"/>
                      </a:cubicBezTo>
                      <a:cubicBezTo>
                        <a:pt x="140" y="18"/>
                        <a:pt x="130" y="31"/>
                        <a:pt x="117" y="38"/>
                      </a:cubicBezTo>
                      <a:cubicBezTo>
                        <a:pt x="96" y="49"/>
                        <a:pt x="49" y="58"/>
                        <a:pt x="29" y="63"/>
                      </a:cubicBezTo>
                      <a:cubicBezTo>
                        <a:pt x="21" y="76"/>
                        <a:pt x="0" y="86"/>
                        <a:pt x="4" y="101"/>
                      </a:cubicBezTo>
                      <a:cubicBezTo>
                        <a:pt x="7" y="114"/>
                        <a:pt x="29" y="111"/>
                        <a:pt x="42" y="113"/>
                      </a:cubicBezTo>
                      <a:cubicBezTo>
                        <a:pt x="100" y="120"/>
                        <a:pt x="159" y="122"/>
                        <a:pt x="217" y="126"/>
                      </a:cubicBezTo>
                      <a:cubicBezTo>
                        <a:pt x="138" y="151"/>
                        <a:pt x="150" y="202"/>
                        <a:pt x="79" y="226"/>
                      </a:cubicBezTo>
                      <a:cubicBezTo>
                        <a:pt x="75" y="238"/>
                        <a:pt x="61" y="251"/>
                        <a:pt x="67" y="263"/>
                      </a:cubicBezTo>
                      <a:cubicBezTo>
                        <a:pt x="82" y="292"/>
                        <a:pt x="127" y="268"/>
                        <a:pt x="142" y="263"/>
                      </a:cubicBezTo>
                      <a:cubicBezTo>
                        <a:pt x="134" y="276"/>
                        <a:pt x="122" y="287"/>
                        <a:pt x="117" y="301"/>
                      </a:cubicBezTo>
                      <a:cubicBezTo>
                        <a:pt x="78" y="416"/>
                        <a:pt x="136" y="400"/>
                        <a:pt x="229" y="414"/>
                      </a:cubicBezTo>
                      <a:cubicBezTo>
                        <a:pt x="270" y="475"/>
                        <a:pt x="309" y="477"/>
                        <a:pt x="380" y="489"/>
                      </a:cubicBezTo>
                      <a:cubicBezTo>
                        <a:pt x="450" y="465"/>
                        <a:pt x="392" y="495"/>
                        <a:pt x="430" y="439"/>
                      </a:cubicBezTo>
                      <a:cubicBezTo>
                        <a:pt x="440" y="424"/>
                        <a:pt x="455" y="414"/>
                        <a:pt x="467" y="401"/>
                      </a:cubicBezTo>
                      <a:cubicBezTo>
                        <a:pt x="497" y="315"/>
                        <a:pt x="455" y="215"/>
                        <a:pt x="442" y="126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" name="Group 57">
                  <a:extLst>
                    <a:ext uri="{FF2B5EF4-FFF2-40B4-BE49-F238E27FC236}">
                      <a16:creationId xmlns:a16="http://schemas.microsoft.com/office/drawing/2014/main" id="{AA2768BC-3225-404B-B42F-3EAEDB29EB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685609">
                  <a:off x="4469" y="2825"/>
                  <a:ext cx="386" cy="395"/>
                  <a:chOff x="4513" y="2160"/>
                  <a:chExt cx="383" cy="384"/>
                </a:xfrm>
              </p:grpSpPr>
              <p:sp>
                <p:nvSpPr>
                  <p:cNvPr id="67" name="AutoShape 58">
                    <a:extLst>
                      <a:ext uri="{FF2B5EF4-FFF2-40B4-BE49-F238E27FC236}">
                        <a16:creationId xmlns:a16="http://schemas.microsoft.com/office/drawing/2014/main" id="{83086F77-C204-41FF-B8BC-0910FBA6FF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792" y="2309"/>
                    <a:ext cx="112" cy="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59">
                    <a:extLst>
                      <a:ext uri="{FF2B5EF4-FFF2-40B4-BE49-F238E27FC236}">
                        <a16:creationId xmlns:a16="http://schemas.microsoft.com/office/drawing/2014/main" id="{E5E98D85-EF15-4D09-8C93-44DAD68993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3" y="2160"/>
                    <a:ext cx="240" cy="144"/>
                  </a:xfrm>
                  <a:custGeom>
                    <a:avLst/>
                    <a:gdLst>
                      <a:gd name="T0" fmla="*/ 63 w 334"/>
                      <a:gd name="T1" fmla="*/ 2 h 371"/>
                      <a:gd name="T2" fmla="*/ 52 w 334"/>
                      <a:gd name="T3" fmla="*/ 1 h 371"/>
                      <a:gd name="T4" fmla="*/ 45 w 334"/>
                      <a:gd name="T5" fmla="*/ 1 h 371"/>
                      <a:gd name="T6" fmla="*/ 35 w 334"/>
                      <a:gd name="T7" fmla="*/ 1 h 371"/>
                      <a:gd name="T8" fmla="*/ 24 w 334"/>
                      <a:gd name="T9" fmla="*/ 0 h 371"/>
                      <a:gd name="T10" fmla="*/ 22 w 334"/>
                      <a:gd name="T11" fmla="*/ 1 h 371"/>
                      <a:gd name="T12" fmla="*/ 15 w 334"/>
                      <a:gd name="T13" fmla="*/ 2 h 371"/>
                      <a:gd name="T14" fmla="*/ 4 w 334"/>
                      <a:gd name="T15" fmla="*/ 3 h 371"/>
                      <a:gd name="T16" fmla="*/ 2 w 334"/>
                      <a:gd name="T17" fmla="*/ 3 h 371"/>
                      <a:gd name="T18" fmla="*/ 12 w 334"/>
                      <a:gd name="T19" fmla="*/ 3 h 371"/>
                      <a:gd name="T20" fmla="*/ 29 w 334"/>
                      <a:gd name="T21" fmla="*/ 2 h 371"/>
                      <a:gd name="T22" fmla="*/ 63 w 334"/>
                      <a:gd name="T23" fmla="*/ 2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Oval 60">
                    <a:extLst>
                      <a:ext uri="{FF2B5EF4-FFF2-40B4-BE49-F238E27FC236}">
                        <a16:creationId xmlns:a16="http://schemas.microsoft.com/office/drawing/2014/main" id="{5C7BB0A6-E389-435F-82BC-52BB68B71F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513" y="2256"/>
                    <a:ext cx="288" cy="28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val 61">
                    <a:extLst>
                      <a:ext uri="{FF2B5EF4-FFF2-40B4-BE49-F238E27FC236}">
                        <a16:creationId xmlns:a16="http://schemas.microsoft.com/office/drawing/2014/main" id="{99CCDE46-A130-40A4-AFAB-04B9E22751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7" y="2352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" name="Group 62">
                <a:extLst>
                  <a:ext uri="{FF2B5EF4-FFF2-40B4-BE49-F238E27FC236}">
                    <a16:creationId xmlns:a16="http://schemas.microsoft.com/office/drawing/2014/main" id="{2F9EC04B-7C76-406A-ACC2-CA88D6354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224" y="3600"/>
                <a:ext cx="432" cy="528"/>
                <a:chOff x="2496" y="3552"/>
                <a:chExt cx="576" cy="528"/>
              </a:xfrm>
            </p:grpSpPr>
            <p:sp>
              <p:nvSpPr>
                <p:cNvPr id="51" name="Oval 63">
                  <a:extLst>
                    <a:ext uri="{FF2B5EF4-FFF2-40B4-BE49-F238E27FC236}">
                      <a16:creationId xmlns:a16="http://schemas.microsoft.com/office/drawing/2014/main" id="{2637F060-ACC0-4D3B-8652-97B458801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648"/>
                  <a:ext cx="336" cy="288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AutoShape 64">
                  <a:extLst>
                    <a:ext uri="{FF2B5EF4-FFF2-40B4-BE49-F238E27FC236}">
                      <a16:creationId xmlns:a16="http://schemas.microsoft.com/office/drawing/2014/main" id="{A9C200E0-40B2-4F10-9469-9ABDF05F7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098713">
                  <a:off x="3013" y="3651"/>
                  <a:ext cx="70" cy="4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65">
                  <a:extLst>
                    <a:ext uri="{FF2B5EF4-FFF2-40B4-BE49-F238E27FC236}">
                      <a16:creationId xmlns:a16="http://schemas.microsoft.com/office/drawing/2014/main" id="{F6964794-821D-470D-833E-17B157003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3552"/>
                  <a:ext cx="120" cy="90"/>
                </a:xfrm>
                <a:custGeom>
                  <a:avLst/>
                  <a:gdLst>
                    <a:gd name="T0" fmla="*/ 2 w 334"/>
                    <a:gd name="T1" fmla="*/ 0 h 371"/>
                    <a:gd name="T2" fmla="*/ 2 w 334"/>
                    <a:gd name="T3" fmla="*/ 0 h 371"/>
                    <a:gd name="T4" fmla="*/ 1 w 334"/>
                    <a:gd name="T5" fmla="*/ 0 h 371"/>
                    <a:gd name="T6" fmla="*/ 1 w 334"/>
                    <a:gd name="T7" fmla="*/ 0 h 371"/>
                    <a:gd name="T8" fmla="*/ 1 w 334"/>
                    <a:gd name="T9" fmla="*/ 0 h 371"/>
                    <a:gd name="T10" fmla="*/ 1 w 334"/>
                    <a:gd name="T11" fmla="*/ 0 h 371"/>
                    <a:gd name="T12" fmla="*/ 0 w 334"/>
                    <a:gd name="T13" fmla="*/ 0 h 371"/>
                    <a:gd name="T14" fmla="*/ 0 w 334"/>
                    <a:gd name="T15" fmla="*/ 0 h 371"/>
                    <a:gd name="T16" fmla="*/ 0 w 334"/>
                    <a:gd name="T17" fmla="*/ 0 h 371"/>
                    <a:gd name="T18" fmla="*/ 0 w 334"/>
                    <a:gd name="T19" fmla="*/ 0 h 371"/>
                    <a:gd name="T20" fmla="*/ 1 w 334"/>
                    <a:gd name="T21" fmla="*/ 0 h 371"/>
                    <a:gd name="T22" fmla="*/ 2 w 334"/>
                    <a:gd name="T23" fmla="*/ 0 h 37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4" h="371">
                      <a:moveTo>
                        <a:pt x="326" y="282"/>
                      </a:moveTo>
                      <a:cubicBezTo>
                        <a:pt x="318" y="193"/>
                        <a:pt x="334" y="131"/>
                        <a:pt x="273" y="73"/>
                      </a:cubicBezTo>
                      <a:cubicBezTo>
                        <a:pt x="260" y="77"/>
                        <a:pt x="244" y="76"/>
                        <a:pt x="234" y="86"/>
                      </a:cubicBezTo>
                      <a:cubicBezTo>
                        <a:pt x="195" y="125"/>
                        <a:pt x="257" y="149"/>
                        <a:pt x="182" y="99"/>
                      </a:cubicBezTo>
                      <a:cubicBezTo>
                        <a:pt x="152" y="8"/>
                        <a:pt x="176" y="0"/>
                        <a:pt x="129" y="47"/>
                      </a:cubicBezTo>
                      <a:cubicBezTo>
                        <a:pt x="125" y="60"/>
                        <a:pt x="118" y="73"/>
                        <a:pt x="116" y="86"/>
                      </a:cubicBezTo>
                      <a:cubicBezTo>
                        <a:pt x="96" y="198"/>
                        <a:pt x="129" y="218"/>
                        <a:pt x="77" y="164"/>
                      </a:cubicBezTo>
                      <a:cubicBezTo>
                        <a:pt x="35" y="208"/>
                        <a:pt x="41" y="264"/>
                        <a:pt x="25" y="321"/>
                      </a:cubicBezTo>
                      <a:cubicBezTo>
                        <a:pt x="21" y="334"/>
                        <a:pt x="0" y="353"/>
                        <a:pt x="12" y="361"/>
                      </a:cubicBezTo>
                      <a:cubicBezTo>
                        <a:pt x="27" y="371"/>
                        <a:pt x="47" y="352"/>
                        <a:pt x="64" y="348"/>
                      </a:cubicBezTo>
                      <a:cubicBezTo>
                        <a:pt x="97" y="313"/>
                        <a:pt x="115" y="283"/>
                        <a:pt x="156" y="256"/>
                      </a:cubicBezTo>
                      <a:cubicBezTo>
                        <a:pt x="246" y="279"/>
                        <a:pt x="190" y="267"/>
                        <a:pt x="326" y="28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val 66">
                  <a:extLst>
                    <a:ext uri="{FF2B5EF4-FFF2-40B4-BE49-F238E27FC236}">
                      <a16:creationId xmlns:a16="http://schemas.microsoft.com/office/drawing/2014/main" id="{F6E4026C-E67E-44D1-B4C6-A8F3D171D4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692552">
                  <a:off x="2880" y="3612"/>
                  <a:ext cx="144" cy="180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67">
                  <a:extLst>
                    <a:ext uri="{FF2B5EF4-FFF2-40B4-BE49-F238E27FC236}">
                      <a16:creationId xmlns:a16="http://schemas.microsoft.com/office/drawing/2014/main" id="{E5319C57-3C43-4951-B4B6-E8C60B032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2" y="3672"/>
                  <a:ext cx="24" cy="3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68">
                  <a:extLst>
                    <a:ext uri="{FF2B5EF4-FFF2-40B4-BE49-F238E27FC236}">
                      <a16:creationId xmlns:a16="http://schemas.microsoft.com/office/drawing/2014/main" id="{24C1F4CC-DF97-47E1-A3DA-ACAB7A104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2688" y="3890"/>
                  <a:ext cx="48" cy="188"/>
                </a:xfrm>
                <a:custGeom>
                  <a:avLst/>
                  <a:gdLst>
                    <a:gd name="T0" fmla="*/ 0 w 289"/>
                    <a:gd name="T1" fmla="*/ 2 h 305"/>
                    <a:gd name="T2" fmla="*/ 0 w 289"/>
                    <a:gd name="T3" fmla="*/ 7 h 305"/>
                    <a:gd name="T4" fmla="*/ 0 w 289"/>
                    <a:gd name="T5" fmla="*/ 17 h 305"/>
                    <a:gd name="T6" fmla="*/ 0 w 289"/>
                    <a:gd name="T7" fmla="*/ 27 h 305"/>
                    <a:gd name="T8" fmla="*/ 0 w 289"/>
                    <a:gd name="T9" fmla="*/ 26 h 305"/>
                    <a:gd name="T10" fmla="*/ 0 w 289"/>
                    <a:gd name="T11" fmla="*/ 22 h 305"/>
                    <a:gd name="T12" fmla="*/ 0 w 289"/>
                    <a:gd name="T13" fmla="*/ 19 h 305"/>
                    <a:gd name="T14" fmla="*/ 0 w 289"/>
                    <a:gd name="T15" fmla="*/ 18 h 305"/>
                    <a:gd name="T16" fmla="*/ 0 w 289"/>
                    <a:gd name="T17" fmla="*/ 17 h 305"/>
                    <a:gd name="T18" fmla="*/ 0 w 289"/>
                    <a:gd name="T19" fmla="*/ 10 h 305"/>
                    <a:gd name="T20" fmla="*/ 0 w 289"/>
                    <a:gd name="T21" fmla="*/ 4 h 305"/>
                    <a:gd name="T22" fmla="*/ 0 w 289"/>
                    <a:gd name="T23" fmla="*/ 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69">
                  <a:extLst>
                    <a:ext uri="{FF2B5EF4-FFF2-40B4-BE49-F238E27FC236}">
                      <a16:creationId xmlns:a16="http://schemas.microsoft.com/office/drawing/2014/main" id="{83BC9C9A-7DED-41F4-A45E-7404B3976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2758" y="3914"/>
                  <a:ext cx="192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2 w 289"/>
                    <a:gd name="T3" fmla="*/ 1 h 305"/>
                    <a:gd name="T4" fmla="*/ 11 w 289"/>
                    <a:gd name="T5" fmla="*/ 4 h 305"/>
                    <a:gd name="T6" fmla="*/ 18 w 289"/>
                    <a:gd name="T7" fmla="*/ 6 h 305"/>
                    <a:gd name="T8" fmla="*/ 25 w 289"/>
                    <a:gd name="T9" fmla="*/ 5 h 305"/>
                    <a:gd name="T10" fmla="*/ 26 w 289"/>
                    <a:gd name="T11" fmla="*/ 5 h 305"/>
                    <a:gd name="T12" fmla="*/ 37 w 289"/>
                    <a:gd name="T13" fmla="*/ 5 h 305"/>
                    <a:gd name="T14" fmla="*/ 23 w 289"/>
                    <a:gd name="T15" fmla="*/ 4 h 305"/>
                    <a:gd name="T16" fmla="*/ 15 w 289"/>
                    <a:gd name="T17" fmla="*/ 4 h 305"/>
                    <a:gd name="T18" fmla="*/ 10 w 289"/>
                    <a:gd name="T19" fmla="*/ 2 h 305"/>
                    <a:gd name="T20" fmla="*/ 7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70">
                  <a:extLst>
                    <a:ext uri="{FF2B5EF4-FFF2-40B4-BE49-F238E27FC236}">
                      <a16:creationId xmlns:a16="http://schemas.microsoft.com/office/drawing/2014/main" id="{36A11271-3281-4CA2-818B-3D444334C1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946190">
                  <a:off x="2630" y="3706"/>
                  <a:ext cx="210" cy="189"/>
                </a:xfrm>
                <a:custGeom>
                  <a:avLst/>
                  <a:gdLst>
                    <a:gd name="T0" fmla="*/ 132 w 213"/>
                    <a:gd name="T1" fmla="*/ 162 h 112"/>
                    <a:gd name="T2" fmla="*/ 169 w 213"/>
                    <a:gd name="T3" fmla="*/ 343 h 112"/>
                    <a:gd name="T4" fmla="*/ 120 w 213"/>
                    <a:gd name="T5" fmla="*/ 1193 h 112"/>
                    <a:gd name="T6" fmla="*/ 17 w 213"/>
                    <a:gd name="T7" fmla="*/ 1532 h 112"/>
                    <a:gd name="T8" fmla="*/ 30 w 213"/>
                    <a:gd name="T9" fmla="*/ 0 h 112"/>
                    <a:gd name="T10" fmla="*/ 132 w 213"/>
                    <a:gd name="T11" fmla="*/ 16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71">
                  <a:extLst>
                    <a:ext uri="{FF2B5EF4-FFF2-40B4-BE49-F238E27FC236}">
                      <a16:creationId xmlns:a16="http://schemas.microsoft.com/office/drawing/2014/main" id="{5126E1AD-E574-44F0-9D8C-F95B29FB67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6" y="3696"/>
                  <a:ext cx="132" cy="176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113 h 176"/>
                    <a:gd name="T4" fmla="*/ 75 w 132"/>
                    <a:gd name="T5" fmla="*/ 125 h 176"/>
                    <a:gd name="T6" fmla="*/ 50 w 132"/>
                    <a:gd name="T7" fmla="*/ 151 h 176"/>
                    <a:gd name="T8" fmla="*/ 88 w 132"/>
                    <a:gd name="T9" fmla="*/ 176 h 176"/>
                    <a:gd name="T10" fmla="*/ 125 w 132"/>
                    <a:gd name="T11" fmla="*/ 16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72">
                <a:extLst>
                  <a:ext uri="{FF2B5EF4-FFF2-40B4-BE49-F238E27FC236}">
                    <a16:creationId xmlns:a16="http://schemas.microsoft.com/office/drawing/2014/main" id="{361553F7-FA00-46F6-891A-CB518A36BC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704" y="3312"/>
                <a:ext cx="528" cy="624"/>
                <a:chOff x="2832" y="428"/>
                <a:chExt cx="720" cy="724"/>
              </a:xfrm>
            </p:grpSpPr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FD92996C-E609-404C-9E7E-3A393E73B4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44118">
                  <a:off x="3264" y="672"/>
                  <a:ext cx="288" cy="289"/>
                  <a:chOff x="4176" y="3744"/>
                  <a:chExt cx="192" cy="240"/>
                </a:xfrm>
              </p:grpSpPr>
              <p:sp>
                <p:nvSpPr>
                  <p:cNvPr id="47" name="AutoShape 74">
                    <a:extLst>
                      <a:ext uri="{FF2B5EF4-FFF2-40B4-BE49-F238E27FC236}">
                        <a16:creationId xmlns:a16="http://schemas.microsoft.com/office/drawing/2014/main" id="{6B124679-787B-4342-8C5F-0D8001D7FD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75">
                    <a:extLst>
                      <a:ext uri="{FF2B5EF4-FFF2-40B4-BE49-F238E27FC236}">
                        <a16:creationId xmlns:a16="http://schemas.microsoft.com/office/drawing/2014/main" id="{EADD6B44-D225-4E25-9836-38E413BE0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val 76">
                    <a:extLst>
                      <a:ext uri="{FF2B5EF4-FFF2-40B4-BE49-F238E27FC236}">
                        <a16:creationId xmlns:a16="http://schemas.microsoft.com/office/drawing/2014/main" id="{54ACA2FC-9483-4D27-806E-8D6A54F55E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Oval 77">
                    <a:extLst>
                      <a:ext uri="{FF2B5EF4-FFF2-40B4-BE49-F238E27FC236}">
                        <a16:creationId xmlns:a16="http://schemas.microsoft.com/office/drawing/2014/main" id="{01A83594-9BE7-4224-B4DA-163E044E24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Freeform 78">
                  <a:extLst>
                    <a:ext uri="{FF2B5EF4-FFF2-40B4-BE49-F238E27FC236}">
                      <a16:creationId xmlns:a16="http://schemas.microsoft.com/office/drawing/2014/main" id="{7996E58C-4F45-4D14-BC9A-8DA18E94B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3024" y="920"/>
                  <a:ext cx="48" cy="230"/>
                </a:xfrm>
                <a:custGeom>
                  <a:avLst/>
                  <a:gdLst>
                    <a:gd name="T0" fmla="*/ 0 w 289"/>
                    <a:gd name="T1" fmla="*/ 7 h 305"/>
                    <a:gd name="T2" fmla="*/ 0 w 289"/>
                    <a:gd name="T3" fmla="*/ 19 h 305"/>
                    <a:gd name="T4" fmla="*/ 0 w 289"/>
                    <a:gd name="T5" fmla="*/ 46 h 305"/>
                    <a:gd name="T6" fmla="*/ 0 w 289"/>
                    <a:gd name="T7" fmla="*/ 74 h 305"/>
                    <a:gd name="T8" fmla="*/ 0 w 289"/>
                    <a:gd name="T9" fmla="*/ 71 h 305"/>
                    <a:gd name="T10" fmla="*/ 0 w 289"/>
                    <a:gd name="T11" fmla="*/ 62 h 305"/>
                    <a:gd name="T12" fmla="*/ 0 w 289"/>
                    <a:gd name="T13" fmla="*/ 52 h 305"/>
                    <a:gd name="T14" fmla="*/ 0 w 289"/>
                    <a:gd name="T15" fmla="*/ 50 h 305"/>
                    <a:gd name="T16" fmla="*/ 0 w 289"/>
                    <a:gd name="T17" fmla="*/ 46 h 305"/>
                    <a:gd name="T18" fmla="*/ 0 w 289"/>
                    <a:gd name="T19" fmla="*/ 29 h 305"/>
                    <a:gd name="T20" fmla="*/ 0 w 289"/>
                    <a:gd name="T21" fmla="*/ 10 h 305"/>
                    <a:gd name="T22" fmla="*/ 0 w 289"/>
                    <a:gd name="T23" fmla="*/ 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79">
                  <a:extLst>
                    <a:ext uri="{FF2B5EF4-FFF2-40B4-BE49-F238E27FC236}">
                      <a16:creationId xmlns:a16="http://schemas.microsoft.com/office/drawing/2014/main" id="{5F797101-9D76-4C08-90BA-3683B9A47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3072" y="965"/>
                  <a:ext cx="235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5 w 289"/>
                    <a:gd name="T3" fmla="*/ 1 h 305"/>
                    <a:gd name="T4" fmla="*/ 32 w 289"/>
                    <a:gd name="T5" fmla="*/ 4 h 305"/>
                    <a:gd name="T6" fmla="*/ 49 w 289"/>
                    <a:gd name="T7" fmla="*/ 6 h 305"/>
                    <a:gd name="T8" fmla="*/ 67 w 289"/>
                    <a:gd name="T9" fmla="*/ 5 h 305"/>
                    <a:gd name="T10" fmla="*/ 72 w 289"/>
                    <a:gd name="T11" fmla="*/ 5 h 305"/>
                    <a:gd name="T12" fmla="*/ 102 w 289"/>
                    <a:gd name="T13" fmla="*/ 5 h 305"/>
                    <a:gd name="T14" fmla="*/ 62 w 289"/>
                    <a:gd name="T15" fmla="*/ 4 h 305"/>
                    <a:gd name="T16" fmla="*/ 41 w 289"/>
                    <a:gd name="T17" fmla="*/ 4 h 305"/>
                    <a:gd name="T18" fmla="*/ 27 w 289"/>
                    <a:gd name="T19" fmla="*/ 2 h 305"/>
                    <a:gd name="T20" fmla="*/ 18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80">
                  <a:extLst>
                    <a:ext uri="{FF2B5EF4-FFF2-40B4-BE49-F238E27FC236}">
                      <a16:creationId xmlns:a16="http://schemas.microsoft.com/office/drawing/2014/main" id="{8844B997-20EC-4BED-B73E-50DB9654F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683"/>
                  <a:ext cx="132" cy="215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308 h 176"/>
                    <a:gd name="T4" fmla="*/ 75 w 132"/>
                    <a:gd name="T5" fmla="*/ 341 h 176"/>
                    <a:gd name="T6" fmla="*/ 50 w 132"/>
                    <a:gd name="T7" fmla="*/ 410 h 176"/>
                    <a:gd name="T8" fmla="*/ 88 w 132"/>
                    <a:gd name="T9" fmla="*/ 479 h 176"/>
                    <a:gd name="T10" fmla="*/ 125 w 132"/>
                    <a:gd name="T11" fmla="*/ 44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81">
                  <a:extLst>
                    <a:ext uri="{FF2B5EF4-FFF2-40B4-BE49-F238E27FC236}">
                      <a16:creationId xmlns:a16="http://schemas.microsoft.com/office/drawing/2014/main" id="{6F8B9F3F-3C6F-459B-B37B-03DFB94340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33123" flipV="1">
                  <a:off x="2865" y="430"/>
                  <a:ext cx="336" cy="331"/>
                </a:xfrm>
                <a:custGeom>
                  <a:avLst/>
                  <a:gdLst>
                    <a:gd name="T0" fmla="*/ 78 w 480"/>
                    <a:gd name="T1" fmla="*/ 0 h 396"/>
                    <a:gd name="T2" fmla="*/ 81 w 480"/>
                    <a:gd name="T3" fmla="*/ 21 h 396"/>
                    <a:gd name="T4" fmla="*/ 81 w 480"/>
                    <a:gd name="T5" fmla="*/ 53 h 396"/>
                    <a:gd name="T6" fmla="*/ 78 w 480"/>
                    <a:gd name="T7" fmla="*/ 91 h 396"/>
                    <a:gd name="T8" fmla="*/ 55 w 480"/>
                    <a:gd name="T9" fmla="*/ 134 h 396"/>
                    <a:gd name="T10" fmla="*/ 15 w 480"/>
                    <a:gd name="T11" fmla="*/ 160 h 396"/>
                    <a:gd name="T12" fmla="*/ 4 w 480"/>
                    <a:gd name="T13" fmla="*/ 155 h 396"/>
                    <a:gd name="T14" fmla="*/ 11 w 480"/>
                    <a:gd name="T15" fmla="*/ 150 h 396"/>
                    <a:gd name="T16" fmla="*/ 15 w 480"/>
                    <a:gd name="T17" fmla="*/ 139 h 396"/>
                    <a:gd name="T18" fmla="*/ 21 w 480"/>
                    <a:gd name="T19" fmla="*/ 134 h 396"/>
                    <a:gd name="T20" fmla="*/ 35 w 480"/>
                    <a:gd name="T21" fmla="*/ 117 h 396"/>
                    <a:gd name="T22" fmla="*/ 28 w 480"/>
                    <a:gd name="T23" fmla="*/ 112 h 396"/>
                    <a:gd name="T24" fmla="*/ 6 w 480"/>
                    <a:gd name="T25" fmla="*/ 117 h 396"/>
                    <a:gd name="T26" fmla="*/ 13 w 480"/>
                    <a:gd name="T27" fmla="*/ 107 h 396"/>
                    <a:gd name="T28" fmla="*/ 26 w 480"/>
                    <a:gd name="T29" fmla="*/ 96 h 396"/>
                    <a:gd name="T30" fmla="*/ 32 w 480"/>
                    <a:gd name="T31" fmla="*/ 91 h 396"/>
                    <a:gd name="T32" fmla="*/ 37 w 480"/>
                    <a:gd name="T33" fmla="*/ 80 h 396"/>
                    <a:gd name="T34" fmla="*/ 15 w 480"/>
                    <a:gd name="T35" fmla="*/ 74 h 396"/>
                    <a:gd name="T36" fmla="*/ 4 w 480"/>
                    <a:gd name="T37" fmla="*/ 80 h 396"/>
                    <a:gd name="T38" fmla="*/ 19 w 480"/>
                    <a:gd name="T39" fmla="*/ 74 h 396"/>
                    <a:gd name="T40" fmla="*/ 24 w 480"/>
                    <a:gd name="T41" fmla="*/ 59 h 396"/>
                    <a:gd name="T42" fmla="*/ 26 w 480"/>
                    <a:gd name="T43" fmla="*/ 43 h 396"/>
                    <a:gd name="T44" fmla="*/ 50 w 480"/>
                    <a:gd name="T45" fmla="*/ 27 h 396"/>
                    <a:gd name="T46" fmla="*/ 63 w 480"/>
                    <a:gd name="T47" fmla="*/ 11 h 396"/>
                    <a:gd name="T48" fmla="*/ 78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l 82">
                  <a:extLst>
                    <a:ext uri="{FF2B5EF4-FFF2-40B4-BE49-F238E27FC236}">
                      <a16:creationId xmlns:a16="http://schemas.microsoft.com/office/drawing/2014/main" id="{B2E857EC-41E4-4693-A411-E2B13C4F8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8" y="624"/>
                  <a:ext cx="336" cy="352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83">
                  <a:extLst>
                    <a:ext uri="{FF2B5EF4-FFF2-40B4-BE49-F238E27FC236}">
                      <a16:creationId xmlns:a16="http://schemas.microsoft.com/office/drawing/2014/main" id="{08E897A9-CF46-4037-8897-63DF6165B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450990" flipH="1">
                  <a:off x="2836" y="576"/>
                  <a:ext cx="284" cy="341"/>
                </a:xfrm>
                <a:custGeom>
                  <a:avLst/>
                  <a:gdLst>
                    <a:gd name="T0" fmla="*/ 34 w 480"/>
                    <a:gd name="T1" fmla="*/ 0 h 396"/>
                    <a:gd name="T2" fmla="*/ 35 w 480"/>
                    <a:gd name="T3" fmla="*/ 25 h 396"/>
                    <a:gd name="T4" fmla="*/ 35 w 480"/>
                    <a:gd name="T5" fmla="*/ 62 h 396"/>
                    <a:gd name="T6" fmla="*/ 34 w 480"/>
                    <a:gd name="T7" fmla="*/ 105 h 396"/>
                    <a:gd name="T8" fmla="*/ 24 w 480"/>
                    <a:gd name="T9" fmla="*/ 155 h 396"/>
                    <a:gd name="T10" fmla="*/ 7 w 480"/>
                    <a:gd name="T11" fmla="*/ 186 h 396"/>
                    <a:gd name="T12" fmla="*/ 2 w 480"/>
                    <a:gd name="T13" fmla="*/ 180 h 396"/>
                    <a:gd name="T14" fmla="*/ 4 w 480"/>
                    <a:gd name="T15" fmla="*/ 174 h 396"/>
                    <a:gd name="T16" fmla="*/ 7 w 480"/>
                    <a:gd name="T17" fmla="*/ 161 h 396"/>
                    <a:gd name="T18" fmla="*/ 9 w 480"/>
                    <a:gd name="T19" fmla="*/ 155 h 396"/>
                    <a:gd name="T20" fmla="*/ 15 w 480"/>
                    <a:gd name="T21" fmla="*/ 136 h 396"/>
                    <a:gd name="T22" fmla="*/ 12 w 480"/>
                    <a:gd name="T23" fmla="*/ 131 h 396"/>
                    <a:gd name="T24" fmla="*/ 2 w 480"/>
                    <a:gd name="T25" fmla="*/ 136 h 396"/>
                    <a:gd name="T26" fmla="*/ 5 w 480"/>
                    <a:gd name="T27" fmla="*/ 125 h 396"/>
                    <a:gd name="T28" fmla="*/ 11 w 480"/>
                    <a:gd name="T29" fmla="*/ 112 h 396"/>
                    <a:gd name="T30" fmla="*/ 14 w 480"/>
                    <a:gd name="T31" fmla="*/ 105 h 396"/>
                    <a:gd name="T32" fmla="*/ 16 w 480"/>
                    <a:gd name="T33" fmla="*/ 94 h 396"/>
                    <a:gd name="T34" fmla="*/ 7 w 480"/>
                    <a:gd name="T35" fmla="*/ 87 h 396"/>
                    <a:gd name="T36" fmla="*/ 2 w 480"/>
                    <a:gd name="T37" fmla="*/ 94 h 396"/>
                    <a:gd name="T38" fmla="*/ 8 w 480"/>
                    <a:gd name="T39" fmla="*/ 87 h 396"/>
                    <a:gd name="T40" fmla="*/ 10 w 480"/>
                    <a:gd name="T41" fmla="*/ 68 h 396"/>
                    <a:gd name="T42" fmla="*/ 11 w 480"/>
                    <a:gd name="T43" fmla="*/ 50 h 396"/>
                    <a:gd name="T44" fmla="*/ 22 w 480"/>
                    <a:gd name="T45" fmla="*/ 30 h 396"/>
                    <a:gd name="T46" fmla="*/ 27 w 480"/>
                    <a:gd name="T47" fmla="*/ 12 h 396"/>
                    <a:gd name="T48" fmla="*/ 34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84">
                <a:extLst>
                  <a:ext uri="{FF2B5EF4-FFF2-40B4-BE49-F238E27FC236}">
                    <a16:creationId xmlns:a16="http://schemas.microsoft.com/office/drawing/2014/main" id="{9DEFEC19-DF1D-4B92-8F35-6141AFACF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3552"/>
                <a:ext cx="443" cy="576"/>
                <a:chOff x="1813" y="1248"/>
                <a:chExt cx="2325" cy="2304"/>
              </a:xfrm>
            </p:grpSpPr>
            <p:sp>
              <p:nvSpPr>
                <p:cNvPr id="29" name="Freeform 85">
                  <a:extLst>
                    <a:ext uri="{FF2B5EF4-FFF2-40B4-BE49-F238E27FC236}">
                      <a16:creationId xmlns:a16="http://schemas.microsoft.com/office/drawing/2014/main" id="{6DDF2364-0AB1-46D5-8BA9-F4442A48C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6306" flipH="1">
                  <a:off x="2112" y="2597"/>
                  <a:ext cx="262" cy="763"/>
                </a:xfrm>
                <a:custGeom>
                  <a:avLst/>
                  <a:gdLst>
                    <a:gd name="T0" fmla="*/ 0 w 289"/>
                    <a:gd name="T1" fmla="*/ 2742 h 305"/>
                    <a:gd name="T2" fmla="*/ 8 w 289"/>
                    <a:gd name="T3" fmla="*/ 7643 h 305"/>
                    <a:gd name="T4" fmla="*/ 54 w 289"/>
                    <a:gd name="T5" fmla="*/ 18600 h 305"/>
                    <a:gd name="T6" fmla="*/ 83 w 289"/>
                    <a:gd name="T7" fmla="*/ 29682 h 305"/>
                    <a:gd name="T8" fmla="*/ 115 w 289"/>
                    <a:gd name="T9" fmla="*/ 28399 h 305"/>
                    <a:gd name="T10" fmla="*/ 123 w 289"/>
                    <a:gd name="T11" fmla="*/ 24801 h 305"/>
                    <a:gd name="T12" fmla="*/ 177 w 289"/>
                    <a:gd name="T13" fmla="*/ 21071 h 305"/>
                    <a:gd name="T14" fmla="*/ 108 w 289"/>
                    <a:gd name="T15" fmla="*/ 19901 h 305"/>
                    <a:gd name="T16" fmla="*/ 68 w 289"/>
                    <a:gd name="T17" fmla="*/ 18600 h 305"/>
                    <a:gd name="T18" fmla="*/ 47 w 289"/>
                    <a:gd name="T19" fmla="*/ 11270 h 305"/>
                    <a:gd name="T20" fmla="*/ 31 w 289"/>
                    <a:gd name="T21" fmla="*/ 3913 h 305"/>
                    <a:gd name="T22" fmla="*/ 0 w 289"/>
                    <a:gd name="T23" fmla="*/ 274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Oval 86">
                  <a:extLst>
                    <a:ext uri="{FF2B5EF4-FFF2-40B4-BE49-F238E27FC236}">
                      <a16:creationId xmlns:a16="http://schemas.microsoft.com/office/drawing/2014/main" id="{00CA874A-7575-42CC-BCA5-4F769A648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0" y="1536"/>
                  <a:ext cx="1128" cy="1344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" name="Group 87">
                  <a:extLst>
                    <a:ext uri="{FF2B5EF4-FFF2-40B4-BE49-F238E27FC236}">
                      <a16:creationId xmlns:a16="http://schemas.microsoft.com/office/drawing/2014/main" id="{1C82B41B-C116-4E82-A4A2-151D71201E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703058">
                  <a:off x="2981" y="2155"/>
                  <a:ext cx="1344" cy="970"/>
                  <a:chOff x="4176" y="3744"/>
                  <a:chExt cx="192" cy="240"/>
                </a:xfrm>
              </p:grpSpPr>
              <p:sp>
                <p:nvSpPr>
                  <p:cNvPr id="36" name="AutoShape 88">
                    <a:extLst>
                      <a:ext uri="{FF2B5EF4-FFF2-40B4-BE49-F238E27FC236}">
                        <a16:creationId xmlns:a16="http://schemas.microsoft.com/office/drawing/2014/main" id="{86907D6D-37C5-478F-82D5-30447CD3FC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89">
                    <a:extLst>
                      <a:ext uri="{FF2B5EF4-FFF2-40B4-BE49-F238E27FC236}">
                        <a16:creationId xmlns:a16="http://schemas.microsoft.com/office/drawing/2014/main" id="{20C9314E-3E44-4FDC-85E5-8A072721B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90">
                    <a:extLst>
                      <a:ext uri="{FF2B5EF4-FFF2-40B4-BE49-F238E27FC236}">
                        <a16:creationId xmlns:a16="http://schemas.microsoft.com/office/drawing/2014/main" id="{C5EA4526-14B7-42C6-B56C-99753C7134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91">
                    <a:extLst>
                      <a:ext uri="{FF2B5EF4-FFF2-40B4-BE49-F238E27FC236}">
                        <a16:creationId xmlns:a16="http://schemas.microsoft.com/office/drawing/2014/main" id="{56FE00C4-26A5-4715-BDFE-A1B7939787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" name="Freeform 92">
                  <a:extLst>
                    <a:ext uri="{FF2B5EF4-FFF2-40B4-BE49-F238E27FC236}">
                      <a16:creationId xmlns:a16="http://schemas.microsoft.com/office/drawing/2014/main" id="{903EB8C1-962A-466A-A519-5168C5243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6224475">
                  <a:off x="2039" y="1592"/>
                  <a:ext cx="980" cy="635"/>
                </a:xfrm>
                <a:custGeom>
                  <a:avLst/>
                  <a:gdLst>
                    <a:gd name="T0" fmla="*/ 292574 w 213"/>
                    <a:gd name="T1" fmla="*/ 70332 h 112"/>
                    <a:gd name="T2" fmla="*/ 371084 w 213"/>
                    <a:gd name="T3" fmla="*/ 146708 h 112"/>
                    <a:gd name="T4" fmla="*/ 267931 w 213"/>
                    <a:gd name="T5" fmla="*/ 509400 h 112"/>
                    <a:gd name="T6" fmla="*/ 34972 w 213"/>
                    <a:gd name="T7" fmla="*/ 656108 h 112"/>
                    <a:gd name="T8" fmla="*/ 61855 w 213"/>
                    <a:gd name="T9" fmla="*/ 0 h 112"/>
                    <a:gd name="T10" fmla="*/ 292574 w 213"/>
                    <a:gd name="T11" fmla="*/ 7033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93">
                  <a:extLst>
                    <a:ext uri="{FF2B5EF4-FFF2-40B4-BE49-F238E27FC236}">
                      <a16:creationId xmlns:a16="http://schemas.microsoft.com/office/drawing/2014/main" id="{8E722346-4FAB-4C1C-A638-50D44D79E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4" y="1248"/>
                  <a:ext cx="443" cy="821"/>
                </a:xfrm>
                <a:custGeom>
                  <a:avLst/>
                  <a:gdLst>
                    <a:gd name="T0" fmla="*/ 21321 w 132"/>
                    <a:gd name="T1" fmla="*/ 0 h 176"/>
                    <a:gd name="T2" fmla="*/ 0 w 132"/>
                    <a:gd name="T3" fmla="*/ 249500 h 176"/>
                    <a:gd name="T4" fmla="*/ 31977 w 132"/>
                    <a:gd name="T5" fmla="*/ 276094 h 176"/>
                    <a:gd name="T6" fmla="*/ 21321 w 132"/>
                    <a:gd name="T7" fmla="*/ 333345 h 176"/>
                    <a:gd name="T8" fmla="*/ 37427 w 132"/>
                    <a:gd name="T9" fmla="*/ 388767 h 176"/>
                    <a:gd name="T10" fmla="*/ 53298 w 132"/>
                    <a:gd name="T11" fmla="*/ 359845 h 176"/>
                    <a:gd name="T12" fmla="*/ 21321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94">
                  <a:extLst>
                    <a:ext uri="{FF2B5EF4-FFF2-40B4-BE49-F238E27FC236}">
                      <a16:creationId xmlns:a16="http://schemas.microsoft.com/office/drawing/2014/main" id="{9A8D16E1-688D-4977-90C8-5886527F4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2016"/>
                  <a:ext cx="323" cy="498"/>
                </a:xfrm>
                <a:custGeom>
                  <a:avLst/>
                  <a:gdLst>
                    <a:gd name="T0" fmla="*/ 216 w 323"/>
                    <a:gd name="T1" fmla="*/ 66 h 498"/>
                    <a:gd name="T2" fmla="*/ 46 w 323"/>
                    <a:gd name="T3" fmla="*/ 0 h 498"/>
                    <a:gd name="T4" fmla="*/ 72 w 323"/>
                    <a:gd name="T5" fmla="*/ 79 h 498"/>
                    <a:gd name="T6" fmla="*/ 85 w 323"/>
                    <a:gd name="T7" fmla="*/ 158 h 498"/>
                    <a:gd name="T8" fmla="*/ 111 w 323"/>
                    <a:gd name="T9" fmla="*/ 223 h 498"/>
                    <a:gd name="T10" fmla="*/ 138 w 323"/>
                    <a:gd name="T11" fmla="*/ 262 h 498"/>
                    <a:gd name="T12" fmla="*/ 124 w 323"/>
                    <a:gd name="T13" fmla="*/ 302 h 498"/>
                    <a:gd name="T14" fmla="*/ 138 w 323"/>
                    <a:gd name="T15" fmla="*/ 341 h 498"/>
                    <a:gd name="T16" fmla="*/ 151 w 323"/>
                    <a:gd name="T17" fmla="*/ 393 h 498"/>
                    <a:gd name="T18" fmla="*/ 229 w 323"/>
                    <a:gd name="T19" fmla="*/ 432 h 498"/>
                    <a:gd name="T20" fmla="*/ 282 w 323"/>
                    <a:gd name="T21" fmla="*/ 485 h 498"/>
                    <a:gd name="T22" fmla="*/ 321 w 323"/>
                    <a:gd name="T23" fmla="*/ 498 h 498"/>
                    <a:gd name="T24" fmla="*/ 308 w 323"/>
                    <a:gd name="T25" fmla="*/ 419 h 498"/>
                    <a:gd name="T26" fmla="*/ 295 w 323"/>
                    <a:gd name="T27" fmla="*/ 459 h 498"/>
                    <a:gd name="T28" fmla="*/ 282 w 323"/>
                    <a:gd name="T29" fmla="*/ 406 h 498"/>
                    <a:gd name="T30" fmla="*/ 255 w 323"/>
                    <a:gd name="T31" fmla="*/ 380 h 498"/>
                    <a:gd name="T32" fmla="*/ 242 w 323"/>
                    <a:gd name="T33" fmla="*/ 236 h 498"/>
                    <a:gd name="T34" fmla="*/ 229 w 323"/>
                    <a:gd name="T35" fmla="*/ 118 h 498"/>
                    <a:gd name="T36" fmla="*/ 203 w 323"/>
                    <a:gd name="T37" fmla="*/ 158 h 498"/>
                    <a:gd name="T38" fmla="*/ 216 w 323"/>
                    <a:gd name="T39" fmla="*/ 66 h 49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23" h="498">
                      <a:moveTo>
                        <a:pt x="216" y="66"/>
                      </a:moveTo>
                      <a:cubicBezTo>
                        <a:pt x="156" y="46"/>
                        <a:pt x="106" y="16"/>
                        <a:pt x="46" y="0"/>
                      </a:cubicBezTo>
                      <a:cubicBezTo>
                        <a:pt x="0" y="48"/>
                        <a:pt x="15" y="60"/>
                        <a:pt x="72" y="79"/>
                      </a:cubicBezTo>
                      <a:cubicBezTo>
                        <a:pt x="76" y="105"/>
                        <a:pt x="72" y="135"/>
                        <a:pt x="85" y="158"/>
                      </a:cubicBezTo>
                      <a:cubicBezTo>
                        <a:pt x="124" y="228"/>
                        <a:pt x="168" y="169"/>
                        <a:pt x="111" y="223"/>
                      </a:cubicBezTo>
                      <a:cubicBezTo>
                        <a:pt x="120" y="236"/>
                        <a:pt x="135" y="246"/>
                        <a:pt x="138" y="262"/>
                      </a:cubicBezTo>
                      <a:cubicBezTo>
                        <a:pt x="140" y="276"/>
                        <a:pt x="124" y="288"/>
                        <a:pt x="124" y="302"/>
                      </a:cubicBezTo>
                      <a:cubicBezTo>
                        <a:pt x="124" y="316"/>
                        <a:pt x="134" y="328"/>
                        <a:pt x="138" y="341"/>
                      </a:cubicBezTo>
                      <a:cubicBezTo>
                        <a:pt x="143" y="358"/>
                        <a:pt x="141" y="378"/>
                        <a:pt x="151" y="393"/>
                      </a:cubicBezTo>
                      <a:cubicBezTo>
                        <a:pt x="165" y="415"/>
                        <a:pt x="207" y="425"/>
                        <a:pt x="229" y="432"/>
                      </a:cubicBezTo>
                      <a:cubicBezTo>
                        <a:pt x="247" y="450"/>
                        <a:pt x="264" y="467"/>
                        <a:pt x="282" y="485"/>
                      </a:cubicBezTo>
                      <a:cubicBezTo>
                        <a:pt x="292" y="495"/>
                        <a:pt x="321" y="498"/>
                        <a:pt x="321" y="498"/>
                      </a:cubicBezTo>
                      <a:cubicBezTo>
                        <a:pt x="317" y="472"/>
                        <a:pt x="323" y="441"/>
                        <a:pt x="308" y="419"/>
                      </a:cubicBezTo>
                      <a:cubicBezTo>
                        <a:pt x="300" y="407"/>
                        <a:pt x="308" y="465"/>
                        <a:pt x="295" y="459"/>
                      </a:cubicBezTo>
                      <a:cubicBezTo>
                        <a:pt x="279" y="451"/>
                        <a:pt x="290" y="422"/>
                        <a:pt x="282" y="406"/>
                      </a:cubicBezTo>
                      <a:cubicBezTo>
                        <a:pt x="276" y="395"/>
                        <a:pt x="255" y="380"/>
                        <a:pt x="255" y="380"/>
                      </a:cubicBezTo>
                      <a:cubicBezTo>
                        <a:pt x="238" y="313"/>
                        <a:pt x="225" y="304"/>
                        <a:pt x="242" y="236"/>
                      </a:cubicBezTo>
                      <a:cubicBezTo>
                        <a:pt x="238" y="197"/>
                        <a:pt x="247" y="153"/>
                        <a:pt x="229" y="118"/>
                      </a:cubicBezTo>
                      <a:cubicBezTo>
                        <a:pt x="222" y="104"/>
                        <a:pt x="203" y="174"/>
                        <a:pt x="203" y="158"/>
                      </a:cubicBezTo>
                      <a:cubicBezTo>
                        <a:pt x="203" y="45"/>
                        <a:pt x="255" y="105"/>
                        <a:pt x="216" y="6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95">
                  <a:extLst>
                    <a:ext uri="{FF2B5EF4-FFF2-40B4-BE49-F238E27FC236}">
                      <a16:creationId xmlns:a16="http://schemas.microsoft.com/office/drawing/2014/main" id="{972FCC84-5FA4-426B-86BA-67D9BD642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64219">
                  <a:off x="2330" y="2870"/>
                  <a:ext cx="896" cy="467"/>
                </a:xfrm>
                <a:custGeom>
                  <a:avLst/>
                  <a:gdLst>
                    <a:gd name="T0" fmla="*/ 0 w 289"/>
                    <a:gd name="T1" fmla="*/ 237 h 305"/>
                    <a:gd name="T2" fmla="*/ 3693 w 289"/>
                    <a:gd name="T3" fmla="*/ 654 h 305"/>
                    <a:gd name="T4" fmla="*/ 25212 w 289"/>
                    <a:gd name="T5" fmla="*/ 1602 h 305"/>
                    <a:gd name="T6" fmla="*/ 39545 w 289"/>
                    <a:gd name="T7" fmla="*/ 2548 h 305"/>
                    <a:gd name="T8" fmla="*/ 53875 w 289"/>
                    <a:gd name="T9" fmla="*/ 2441 h 305"/>
                    <a:gd name="T10" fmla="*/ 57577 w 289"/>
                    <a:gd name="T11" fmla="*/ 2128 h 305"/>
                    <a:gd name="T12" fmla="*/ 82519 w 289"/>
                    <a:gd name="T13" fmla="*/ 1810 h 305"/>
                    <a:gd name="T14" fmla="*/ 50455 w 289"/>
                    <a:gd name="T15" fmla="*/ 1709 h 305"/>
                    <a:gd name="T16" fmla="*/ 32337 w 289"/>
                    <a:gd name="T17" fmla="*/ 1602 h 305"/>
                    <a:gd name="T18" fmla="*/ 21811 w 289"/>
                    <a:gd name="T19" fmla="*/ 966 h 305"/>
                    <a:gd name="T20" fmla="*/ 14600 w 289"/>
                    <a:gd name="T21" fmla="*/ 332 h 305"/>
                    <a:gd name="T22" fmla="*/ 0 w 289"/>
                    <a:gd name="T23" fmla="*/ 23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1" name="Group 47">
            <a:extLst>
              <a:ext uri="{FF2B5EF4-FFF2-40B4-BE49-F238E27FC236}">
                <a16:creationId xmlns:a16="http://schemas.microsoft.com/office/drawing/2014/main" id="{EC0746A5-043C-4129-828E-D6A734B05CF3}"/>
              </a:ext>
            </a:extLst>
          </p:cNvPr>
          <p:cNvGrpSpPr>
            <a:grpSpLocks/>
          </p:cNvGrpSpPr>
          <p:nvPr/>
        </p:nvGrpSpPr>
        <p:grpSpPr bwMode="auto">
          <a:xfrm>
            <a:off x="5444537" y="345545"/>
            <a:ext cx="1312513" cy="948993"/>
            <a:chOff x="3072" y="2208"/>
            <a:chExt cx="2304" cy="1824"/>
          </a:xfrm>
        </p:grpSpPr>
        <p:sp>
          <p:nvSpPr>
            <p:cNvPr id="72" name="AutoShape 48">
              <a:extLst>
                <a:ext uri="{FF2B5EF4-FFF2-40B4-BE49-F238E27FC236}">
                  <a16:creationId xmlns:a16="http://schemas.microsoft.com/office/drawing/2014/main" id="{8621BE42-67A2-44E8-9AC1-D0DAC2250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208"/>
              <a:ext cx="2304" cy="1824"/>
            </a:xfrm>
            <a:prstGeom prst="cloudCallout">
              <a:avLst>
                <a:gd name="adj1" fmla="val -28861"/>
                <a:gd name="adj2" fmla="val 4676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vi-VN" sz="1795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3" name="Group 49">
              <a:extLst>
                <a:ext uri="{FF2B5EF4-FFF2-40B4-BE49-F238E27FC236}">
                  <a16:creationId xmlns:a16="http://schemas.microsoft.com/office/drawing/2014/main" id="{6AE2EF02-6031-4A60-B7D9-CB8061EE6E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304"/>
              <a:ext cx="2016" cy="1392"/>
              <a:chOff x="3216" y="2736"/>
              <a:chExt cx="2016" cy="1392"/>
            </a:xfrm>
          </p:grpSpPr>
          <p:grpSp>
            <p:nvGrpSpPr>
              <p:cNvPr id="74" name="Group 50">
                <a:extLst>
                  <a:ext uri="{FF2B5EF4-FFF2-40B4-BE49-F238E27FC236}">
                    <a16:creationId xmlns:a16="http://schemas.microsoft.com/office/drawing/2014/main" id="{AF74810D-4EFE-4D25-A1BD-7A0D213D84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600" y="2736"/>
                <a:ext cx="903" cy="1200"/>
                <a:chOff x="3447" y="2064"/>
                <a:chExt cx="1412" cy="1200"/>
              </a:xfrm>
            </p:grpSpPr>
            <p:sp>
              <p:nvSpPr>
                <p:cNvPr id="109" name="Freeform 51">
                  <a:extLst>
                    <a:ext uri="{FF2B5EF4-FFF2-40B4-BE49-F238E27FC236}">
                      <a16:creationId xmlns:a16="http://schemas.microsoft.com/office/drawing/2014/main" id="{5915C622-7C9E-4808-B83D-8D07F6D21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94748">
                  <a:off x="3447" y="2064"/>
                  <a:ext cx="393" cy="672"/>
                </a:xfrm>
                <a:custGeom>
                  <a:avLst/>
                  <a:gdLst>
                    <a:gd name="T0" fmla="*/ 393 w 393"/>
                    <a:gd name="T1" fmla="*/ 2033 h 432"/>
                    <a:gd name="T2" fmla="*/ 288 w 393"/>
                    <a:gd name="T3" fmla="*/ 1430 h 432"/>
                    <a:gd name="T4" fmla="*/ 249 w 393"/>
                    <a:gd name="T5" fmla="*/ 232 h 432"/>
                    <a:gd name="T6" fmla="*/ 210 w 393"/>
                    <a:gd name="T7" fmla="*/ 0 h 432"/>
                    <a:gd name="T8" fmla="*/ 184 w 393"/>
                    <a:gd name="T9" fmla="*/ 1076 h 432"/>
                    <a:gd name="T10" fmla="*/ 197 w 393"/>
                    <a:gd name="T11" fmla="*/ 1430 h 432"/>
                    <a:gd name="T12" fmla="*/ 118 w 393"/>
                    <a:gd name="T13" fmla="*/ 719 h 432"/>
                    <a:gd name="T14" fmla="*/ 40 w 393"/>
                    <a:gd name="T15" fmla="*/ 474 h 432"/>
                    <a:gd name="T16" fmla="*/ 144 w 393"/>
                    <a:gd name="T17" fmla="*/ 1310 h 432"/>
                    <a:gd name="T18" fmla="*/ 171 w 393"/>
                    <a:gd name="T19" fmla="*/ 1668 h 432"/>
                    <a:gd name="T20" fmla="*/ 131 w 393"/>
                    <a:gd name="T21" fmla="*/ 1783 h 432"/>
                    <a:gd name="T22" fmla="*/ 0 w 393"/>
                    <a:gd name="T23" fmla="*/ 2033 h 432"/>
                    <a:gd name="T24" fmla="*/ 40 w 393"/>
                    <a:gd name="T25" fmla="*/ 2265 h 432"/>
                    <a:gd name="T26" fmla="*/ 118 w 393"/>
                    <a:gd name="T27" fmla="*/ 2391 h 432"/>
                    <a:gd name="T28" fmla="*/ 105 w 393"/>
                    <a:gd name="T29" fmla="*/ 2739 h 432"/>
                    <a:gd name="T30" fmla="*/ 0 w 393"/>
                    <a:gd name="T31" fmla="*/ 3460 h 432"/>
                    <a:gd name="T32" fmla="*/ 40 w 393"/>
                    <a:gd name="T33" fmla="*/ 3816 h 432"/>
                    <a:gd name="T34" fmla="*/ 288 w 393"/>
                    <a:gd name="T35" fmla="*/ 3699 h 432"/>
                    <a:gd name="T36" fmla="*/ 315 w 393"/>
                    <a:gd name="T37" fmla="*/ 2980 h 432"/>
                    <a:gd name="T38" fmla="*/ 393 w 393"/>
                    <a:gd name="T39" fmla="*/ 2033 h 43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93" h="432">
                      <a:moveTo>
                        <a:pt x="393" y="223"/>
                      </a:moveTo>
                      <a:cubicBezTo>
                        <a:pt x="356" y="197"/>
                        <a:pt x="320" y="188"/>
                        <a:pt x="288" y="157"/>
                      </a:cubicBezTo>
                      <a:cubicBezTo>
                        <a:pt x="276" y="120"/>
                        <a:pt x="273" y="56"/>
                        <a:pt x="249" y="26"/>
                      </a:cubicBezTo>
                      <a:cubicBezTo>
                        <a:pt x="239" y="14"/>
                        <a:pt x="223" y="9"/>
                        <a:pt x="210" y="0"/>
                      </a:cubicBezTo>
                      <a:cubicBezTo>
                        <a:pt x="196" y="41"/>
                        <a:pt x="184" y="71"/>
                        <a:pt x="184" y="118"/>
                      </a:cubicBezTo>
                      <a:cubicBezTo>
                        <a:pt x="184" y="132"/>
                        <a:pt x="207" y="167"/>
                        <a:pt x="197" y="157"/>
                      </a:cubicBezTo>
                      <a:cubicBezTo>
                        <a:pt x="114" y="74"/>
                        <a:pt x="238" y="127"/>
                        <a:pt x="118" y="79"/>
                      </a:cubicBezTo>
                      <a:cubicBezTo>
                        <a:pt x="92" y="69"/>
                        <a:pt x="40" y="52"/>
                        <a:pt x="40" y="52"/>
                      </a:cubicBezTo>
                      <a:cubicBezTo>
                        <a:pt x="70" y="98"/>
                        <a:pt x="91" y="126"/>
                        <a:pt x="144" y="144"/>
                      </a:cubicBezTo>
                      <a:cubicBezTo>
                        <a:pt x="153" y="157"/>
                        <a:pt x="175" y="168"/>
                        <a:pt x="171" y="183"/>
                      </a:cubicBezTo>
                      <a:cubicBezTo>
                        <a:pt x="168" y="197"/>
                        <a:pt x="145" y="193"/>
                        <a:pt x="131" y="196"/>
                      </a:cubicBezTo>
                      <a:cubicBezTo>
                        <a:pt x="88" y="206"/>
                        <a:pt x="0" y="223"/>
                        <a:pt x="0" y="223"/>
                      </a:cubicBezTo>
                      <a:cubicBezTo>
                        <a:pt x="13" y="232"/>
                        <a:pt x="25" y="244"/>
                        <a:pt x="40" y="249"/>
                      </a:cubicBezTo>
                      <a:cubicBezTo>
                        <a:pt x="65" y="257"/>
                        <a:pt x="97" y="246"/>
                        <a:pt x="118" y="262"/>
                      </a:cubicBezTo>
                      <a:cubicBezTo>
                        <a:pt x="129" y="271"/>
                        <a:pt x="114" y="290"/>
                        <a:pt x="105" y="301"/>
                      </a:cubicBezTo>
                      <a:cubicBezTo>
                        <a:pt x="91" y="319"/>
                        <a:pt x="20" y="367"/>
                        <a:pt x="0" y="380"/>
                      </a:cubicBezTo>
                      <a:cubicBezTo>
                        <a:pt x="13" y="393"/>
                        <a:pt x="21" y="417"/>
                        <a:pt x="40" y="419"/>
                      </a:cubicBezTo>
                      <a:cubicBezTo>
                        <a:pt x="122" y="426"/>
                        <a:pt x="209" y="432"/>
                        <a:pt x="288" y="406"/>
                      </a:cubicBezTo>
                      <a:cubicBezTo>
                        <a:pt x="314" y="397"/>
                        <a:pt x="306" y="353"/>
                        <a:pt x="315" y="327"/>
                      </a:cubicBezTo>
                      <a:cubicBezTo>
                        <a:pt x="330" y="282"/>
                        <a:pt x="362" y="254"/>
                        <a:pt x="393" y="223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52">
                  <a:extLst>
                    <a:ext uri="{FF2B5EF4-FFF2-40B4-BE49-F238E27FC236}">
                      <a16:creationId xmlns:a16="http://schemas.microsoft.com/office/drawing/2014/main" id="{DFA8254B-4004-4E07-AED2-5D3C213B4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89620">
                  <a:off x="3840" y="2957"/>
                  <a:ext cx="289" cy="307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83 h 305"/>
                    <a:gd name="T4" fmla="*/ 88 w 289"/>
                    <a:gd name="T5" fmla="*/ 195 h 305"/>
                    <a:gd name="T6" fmla="*/ 138 w 289"/>
                    <a:gd name="T7" fmla="*/ 313 h 305"/>
                    <a:gd name="T8" fmla="*/ 188 w 289"/>
                    <a:gd name="T9" fmla="*/ 300 h 305"/>
                    <a:gd name="T10" fmla="*/ 201 w 289"/>
                    <a:gd name="T11" fmla="*/ 263 h 305"/>
                    <a:gd name="T12" fmla="*/ 288 w 289"/>
                    <a:gd name="T13" fmla="*/ 220 h 305"/>
                    <a:gd name="T14" fmla="*/ 176 w 289"/>
                    <a:gd name="T15" fmla="*/ 208 h 305"/>
                    <a:gd name="T16" fmla="*/ 113 w 289"/>
                    <a:gd name="T17" fmla="*/ 195 h 305"/>
                    <a:gd name="T18" fmla="*/ 76 w 289"/>
                    <a:gd name="T19" fmla="*/ 120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53">
                  <a:extLst>
                    <a:ext uri="{FF2B5EF4-FFF2-40B4-BE49-F238E27FC236}">
                      <a16:creationId xmlns:a16="http://schemas.microsoft.com/office/drawing/2014/main" id="{D5BF8777-2F50-4B22-A91E-9317356C1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35958">
                  <a:off x="4032" y="2911"/>
                  <a:ext cx="289" cy="305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78 h 305"/>
                    <a:gd name="T4" fmla="*/ 88 w 289"/>
                    <a:gd name="T5" fmla="*/ 190 h 305"/>
                    <a:gd name="T6" fmla="*/ 138 w 289"/>
                    <a:gd name="T7" fmla="*/ 303 h 305"/>
                    <a:gd name="T8" fmla="*/ 188 w 289"/>
                    <a:gd name="T9" fmla="*/ 290 h 305"/>
                    <a:gd name="T10" fmla="*/ 201 w 289"/>
                    <a:gd name="T11" fmla="*/ 253 h 305"/>
                    <a:gd name="T12" fmla="*/ 288 w 289"/>
                    <a:gd name="T13" fmla="*/ 215 h 305"/>
                    <a:gd name="T14" fmla="*/ 176 w 289"/>
                    <a:gd name="T15" fmla="*/ 203 h 305"/>
                    <a:gd name="T16" fmla="*/ 113 w 289"/>
                    <a:gd name="T17" fmla="*/ 190 h 305"/>
                    <a:gd name="T18" fmla="*/ 76 w 289"/>
                    <a:gd name="T19" fmla="*/ 115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54">
                  <a:extLst>
                    <a:ext uri="{FF2B5EF4-FFF2-40B4-BE49-F238E27FC236}">
                      <a16:creationId xmlns:a16="http://schemas.microsoft.com/office/drawing/2014/main" id="{0C08C16A-9B81-43A6-8968-C4B91DFB3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32695">
                  <a:off x="3697" y="2356"/>
                  <a:ext cx="711" cy="668"/>
                </a:xfrm>
                <a:custGeom>
                  <a:avLst/>
                  <a:gdLst>
                    <a:gd name="T0" fmla="*/ 182 w 602"/>
                    <a:gd name="T1" fmla="*/ 0 h 498"/>
                    <a:gd name="T2" fmla="*/ 692 w 602"/>
                    <a:gd name="T3" fmla="*/ 288 h 498"/>
                    <a:gd name="T4" fmla="*/ 1204 w 602"/>
                    <a:gd name="T5" fmla="*/ 228 h 498"/>
                    <a:gd name="T6" fmla="*/ 1384 w 602"/>
                    <a:gd name="T7" fmla="*/ 115 h 498"/>
                    <a:gd name="T8" fmla="*/ 1384 w 602"/>
                    <a:gd name="T9" fmla="*/ 457 h 498"/>
                    <a:gd name="T10" fmla="*/ 1293 w 602"/>
                    <a:gd name="T11" fmla="*/ 1370 h 498"/>
                    <a:gd name="T12" fmla="*/ 1234 w 602"/>
                    <a:gd name="T13" fmla="*/ 1819 h 498"/>
                    <a:gd name="T14" fmla="*/ 1143 w 602"/>
                    <a:gd name="T15" fmla="*/ 1933 h 498"/>
                    <a:gd name="T16" fmla="*/ 1083 w 602"/>
                    <a:gd name="T17" fmla="*/ 2050 h 498"/>
                    <a:gd name="T18" fmla="*/ 902 w 602"/>
                    <a:gd name="T19" fmla="*/ 2162 h 498"/>
                    <a:gd name="T20" fmla="*/ 270 w 602"/>
                    <a:gd name="T21" fmla="*/ 2050 h 498"/>
                    <a:gd name="T22" fmla="*/ 182 w 602"/>
                    <a:gd name="T23" fmla="*/ 1765 h 498"/>
                    <a:gd name="T24" fmla="*/ 90 w 602"/>
                    <a:gd name="T25" fmla="*/ 1706 h 498"/>
                    <a:gd name="T26" fmla="*/ 0 w 602"/>
                    <a:gd name="T27" fmla="*/ 684 h 498"/>
                    <a:gd name="T28" fmla="*/ 30 w 602"/>
                    <a:gd name="T29" fmla="*/ 511 h 498"/>
                    <a:gd name="T30" fmla="*/ 90 w 602"/>
                    <a:gd name="T31" fmla="*/ 342 h 498"/>
                    <a:gd name="T32" fmla="*/ 61 w 602"/>
                    <a:gd name="T33" fmla="*/ 174 h 498"/>
                    <a:gd name="T34" fmla="*/ 182 w 602"/>
                    <a:gd name="T35" fmla="*/ 0 h 4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02" h="498">
                      <a:moveTo>
                        <a:pt x="79" y="0"/>
                      </a:moveTo>
                      <a:cubicBezTo>
                        <a:pt x="152" y="25"/>
                        <a:pt x="228" y="42"/>
                        <a:pt x="301" y="66"/>
                      </a:cubicBezTo>
                      <a:cubicBezTo>
                        <a:pt x="375" y="62"/>
                        <a:pt x="450" y="63"/>
                        <a:pt x="524" y="53"/>
                      </a:cubicBezTo>
                      <a:cubicBezTo>
                        <a:pt x="551" y="49"/>
                        <a:pt x="602" y="27"/>
                        <a:pt x="602" y="27"/>
                      </a:cubicBezTo>
                      <a:cubicBezTo>
                        <a:pt x="567" y="131"/>
                        <a:pt x="602" y="1"/>
                        <a:pt x="602" y="105"/>
                      </a:cubicBezTo>
                      <a:cubicBezTo>
                        <a:pt x="602" y="186"/>
                        <a:pt x="581" y="241"/>
                        <a:pt x="563" y="315"/>
                      </a:cubicBezTo>
                      <a:cubicBezTo>
                        <a:pt x="562" y="319"/>
                        <a:pt x="548" y="406"/>
                        <a:pt x="537" y="419"/>
                      </a:cubicBezTo>
                      <a:cubicBezTo>
                        <a:pt x="527" y="431"/>
                        <a:pt x="510" y="435"/>
                        <a:pt x="498" y="445"/>
                      </a:cubicBezTo>
                      <a:cubicBezTo>
                        <a:pt x="488" y="453"/>
                        <a:pt x="482" y="466"/>
                        <a:pt x="471" y="472"/>
                      </a:cubicBezTo>
                      <a:cubicBezTo>
                        <a:pt x="447" y="484"/>
                        <a:pt x="393" y="498"/>
                        <a:pt x="393" y="498"/>
                      </a:cubicBezTo>
                      <a:cubicBezTo>
                        <a:pt x="301" y="489"/>
                        <a:pt x="209" y="488"/>
                        <a:pt x="118" y="472"/>
                      </a:cubicBezTo>
                      <a:cubicBezTo>
                        <a:pt x="82" y="466"/>
                        <a:pt x="97" y="423"/>
                        <a:pt x="79" y="406"/>
                      </a:cubicBezTo>
                      <a:cubicBezTo>
                        <a:pt x="69" y="396"/>
                        <a:pt x="52" y="397"/>
                        <a:pt x="39" y="393"/>
                      </a:cubicBezTo>
                      <a:cubicBezTo>
                        <a:pt x="13" y="316"/>
                        <a:pt x="9" y="237"/>
                        <a:pt x="0" y="157"/>
                      </a:cubicBezTo>
                      <a:cubicBezTo>
                        <a:pt x="4" y="144"/>
                        <a:pt x="7" y="130"/>
                        <a:pt x="13" y="118"/>
                      </a:cubicBezTo>
                      <a:cubicBezTo>
                        <a:pt x="20" y="104"/>
                        <a:pt x="36" y="94"/>
                        <a:pt x="39" y="79"/>
                      </a:cubicBezTo>
                      <a:cubicBezTo>
                        <a:pt x="41" y="65"/>
                        <a:pt x="30" y="53"/>
                        <a:pt x="26" y="40"/>
                      </a:cubicBezTo>
                      <a:cubicBezTo>
                        <a:pt x="59" y="6"/>
                        <a:pt x="41" y="18"/>
                        <a:pt x="79" y="0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4313E30-3A50-4C3F-B7CA-3EF126A22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85813">
                  <a:off x="3798" y="2464"/>
                  <a:ext cx="385" cy="471"/>
                </a:xfrm>
                <a:custGeom>
                  <a:avLst/>
                  <a:gdLst>
                    <a:gd name="T0" fmla="*/ 155 w 480"/>
                    <a:gd name="T1" fmla="*/ 0 h 396"/>
                    <a:gd name="T2" fmla="*/ 160 w 480"/>
                    <a:gd name="T3" fmla="*/ 125 h 396"/>
                    <a:gd name="T4" fmla="*/ 160 w 480"/>
                    <a:gd name="T5" fmla="*/ 313 h 396"/>
                    <a:gd name="T6" fmla="*/ 155 w 480"/>
                    <a:gd name="T7" fmla="*/ 530 h 396"/>
                    <a:gd name="T8" fmla="*/ 107 w 480"/>
                    <a:gd name="T9" fmla="*/ 779 h 396"/>
                    <a:gd name="T10" fmla="*/ 29 w 480"/>
                    <a:gd name="T11" fmla="*/ 934 h 396"/>
                    <a:gd name="T12" fmla="*/ 7 w 480"/>
                    <a:gd name="T13" fmla="*/ 905 h 396"/>
                    <a:gd name="T14" fmla="*/ 20 w 480"/>
                    <a:gd name="T15" fmla="*/ 874 h 396"/>
                    <a:gd name="T16" fmla="*/ 29 w 480"/>
                    <a:gd name="T17" fmla="*/ 809 h 396"/>
                    <a:gd name="T18" fmla="*/ 42 w 480"/>
                    <a:gd name="T19" fmla="*/ 779 h 396"/>
                    <a:gd name="T20" fmla="*/ 68 w 480"/>
                    <a:gd name="T21" fmla="*/ 686 h 396"/>
                    <a:gd name="T22" fmla="*/ 55 w 480"/>
                    <a:gd name="T23" fmla="*/ 655 h 396"/>
                    <a:gd name="T24" fmla="*/ 11 w 480"/>
                    <a:gd name="T25" fmla="*/ 686 h 396"/>
                    <a:gd name="T26" fmla="*/ 24 w 480"/>
                    <a:gd name="T27" fmla="*/ 624 h 396"/>
                    <a:gd name="T28" fmla="*/ 51 w 480"/>
                    <a:gd name="T29" fmla="*/ 561 h 396"/>
                    <a:gd name="T30" fmla="*/ 63 w 480"/>
                    <a:gd name="T31" fmla="*/ 530 h 396"/>
                    <a:gd name="T32" fmla="*/ 72 w 480"/>
                    <a:gd name="T33" fmla="*/ 465 h 396"/>
                    <a:gd name="T34" fmla="*/ 29 w 480"/>
                    <a:gd name="T35" fmla="*/ 435 h 396"/>
                    <a:gd name="T36" fmla="*/ 7 w 480"/>
                    <a:gd name="T37" fmla="*/ 465 h 396"/>
                    <a:gd name="T38" fmla="*/ 38 w 480"/>
                    <a:gd name="T39" fmla="*/ 435 h 396"/>
                    <a:gd name="T40" fmla="*/ 46 w 480"/>
                    <a:gd name="T41" fmla="*/ 341 h 396"/>
                    <a:gd name="T42" fmla="*/ 51 w 480"/>
                    <a:gd name="T43" fmla="*/ 251 h 396"/>
                    <a:gd name="T44" fmla="*/ 99 w 480"/>
                    <a:gd name="T45" fmla="*/ 155 h 396"/>
                    <a:gd name="T46" fmla="*/ 124 w 480"/>
                    <a:gd name="T47" fmla="*/ 62 h 396"/>
                    <a:gd name="T48" fmla="*/ 155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2A88B1E9-1E8A-457F-8744-EDC6FFE66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72618">
                  <a:off x="4176" y="2448"/>
                  <a:ext cx="497" cy="480"/>
                </a:xfrm>
                <a:custGeom>
                  <a:avLst/>
                  <a:gdLst>
                    <a:gd name="T0" fmla="*/ 442 w 497"/>
                    <a:gd name="T1" fmla="*/ 108 h 495"/>
                    <a:gd name="T2" fmla="*/ 355 w 497"/>
                    <a:gd name="T3" fmla="*/ 33 h 495"/>
                    <a:gd name="T4" fmla="*/ 229 w 497"/>
                    <a:gd name="T5" fmla="*/ 0 h 495"/>
                    <a:gd name="T6" fmla="*/ 154 w 497"/>
                    <a:gd name="T7" fmla="*/ 13 h 495"/>
                    <a:gd name="T8" fmla="*/ 117 w 497"/>
                    <a:gd name="T9" fmla="*/ 33 h 495"/>
                    <a:gd name="T10" fmla="*/ 29 w 497"/>
                    <a:gd name="T11" fmla="*/ 53 h 495"/>
                    <a:gd name="T12" fmla="*/ 4 w 497"/>
                    <a:gd name="T13" fmla="*/ 86 h 495"/>
                    <a:gd name="T14" fmla="*/ 42 w 497"/>
                    <a:gd name="T15" fmla="*/ 98 h 495"/>
                    <a:gd name="T16" fmla="*/ 217 w 497"/>
                    <a:gd name="T17" fmla="*/ 108 h 495"/>
                    <a:gd name="T18" fmla="*/ 79 w 497"/>
                    <a:gd name="T19" fmla="*/ 194 h 495"/>
                    <a:gd name="T20" fmla="*/ 67 w 497"/>
                    <a:gd name="T21" fmla="*/ 226 h 495"/>
                    <a:gd name="T22" fmla="*/ 142 w 497"/>
                    <a:gd name="T23" fmla="*/ 226 h 495"/>
                    <a:gd name="T24" fmla="*/ 117 w 497"/>
                    <a:gd name="T25" fmla="*/ 258 h 495"/>
                    <a:gd name="T26" fmla="*/ 229 w 497"/>
                    <a:gd name="T27" fmla="*/ 355 h 495"/>
                    <a:gd name="T28" fmla="*/ 380 w 497"/>
                    <a:gd name="T29" fmla="*/ 419 h 495"/>
                    <a:gd name="T30" fmla="*/ 430 w 497"/>
                    <a:gd name="T31" fmla="*/ 376 h 495"/>
                    <a:gd name="T32" fmla="*/ 467 w 497"/>
                    <a:gd name="T33" fmla="*/ 344 h 495"/>
                    <a:gd name="T34" fmla="*/ 442 w 497"/>
                    <a:gd name="T35" fmla="*/ 108 h 4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97" h="495">
                      <a:moveTo>
                        <a:pt x="442" y="126"/>
                      </a:moveTo>
                      <a:cubicBezTo>
                        <a:pt x="413" y="97"/>
                        <a:pt x="384" y="67"/>
                        <a:pt x="355" y="38"/>
                      </a:cubicBezTo>
                      <a:cubicBezTo>
                        <a:pt x="347" y="29"/>
                        <a:pt x="251" y="6"/>
                        <a:pt x="229" y="0"/>
                      </a:cubicBezTo>
                      <a:cubicBezTo>
                        <a:pt x="204" y="4"/>
                        <a:pt x="178" y="5"/>
                        <a:pt x="154" y="13"/>
                      </a:cubicBezTo>
                      <a:cubicBezTo>
                        <a:pt x="140" y="18"/>
                        <a:pt x="130" y="31"/>
                        <a:pt x="117" y="38"/>
                      </a:cubicBezTo>
                      <a:cubicBezTo>
                        <a:pt x="96" y="49"/>
                        <a:pt x="49" y="58"/>
                        <a:pt x="29" y="63"/>
                      </a:cubicBezTo>
                      <a:cubicBezTo>
                        <a:pt x="21" y="76"/>
                        <a:pt x="0" y="86"/>
                        <a:pt x="4" y="101"/>
                      </a:cubicBezTo>
                      <a:cubicBezTo>
                        <a:pt x="7" y="114"/>
                        <a:pt x="29" y="111"/>
                        <a:pt x="42" y="113"/>
                      </a:cubicBezTo>
                      <a:cubicBezTo>
                        <a:pt x="100" y="120"/>
                        <a:pt x="159" y="122"/>
                        <a:pt x="217" y="126"/>
                      </a:cubicBezTo>
                      <a:cubicBezTo>
                        <a:pt x="138" y="151"/>
                        <a:pt x="150" y="202"/>
                        <a:pt x="79" y="226"/>
                      </a:cubicBezTo>
                      <a:cubicBezTo>
                        <a:pt x="75" y="238"/>
                        <a:pt x="61" y="251"/>
                        <a:pt x="67" y="263"/>
                      </a:cubicBezTo>
                      <a:cubicBezTo>
                        <a:pt x="82" y="292"/>
                        <a:pt x="127" y="268"/>
                        <a:pt x="142" y="263"/>
                      </a:cubicBezTo>
                      <a:cubicBezTo>
                        <a:pt x="134" y="276"/>
                        <a:pt x="122" y="287"/>
                        <a:pt x="117" y="301"/>
                      </a:cubicBezTo>
                      <a:cubicBezTo>
                        <a:pt x="78" y="416"/>
                        <a:pt x="136" y="400"/>
                        <a:pt x="229" y="414"/>
                      </a:cubicBezTo>
                      <a:cubicBezTo>
                        <a:pt x="270" y="475"/>
                        <a:pt x="309" y="477"/>
                        <a:pt x="380" y="489"/>
                      </a:cubicBezTo>
                      <a:cubicBezTo>
                        <a:pt x="450" y="465"/>
                        <a:pt x="392" y="495"/>
                        <a:pt x="430" y="439"/>
                      </a:cubicBezTo>
                      <a:cubicBezTo>
                        <a:pt x="440" y="424"/>
                        <a:pt x="455" y="414"/>
                        <a:pt x="467" y="401"/>
                      </a:cubicBezTo>
                      <a:cubicBezTo>
                        <a:pt x="497" y="315"/>
                        <a:pt x="455" y="215"/>
                        <a:pt x="442" y="126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5" name="Group 57">
                  <a:extLst>
                    <a:ext uri="{FF2B5EF4-FFF2-40B4-BE49-F238E27FC236}">
                      <a16:creationId xmlns:a16="http://schemas.microsoft.com/office/drawing/2014/main" id="{DC42937E-0355-4A91-93E4-6C4FE64F38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685609">
                  <a:off x="4469" y="2825"/>
                  <a:ext cx="386" cy="395"/>
                  <a:chOff x="4513" y="2160"/>
                  <a:chExt cx="383" cy="384"/>
                </a:xfrm>
              </p:grpSpPr>
              <p:sp>
                <p:nvSpPr>
                  <p:cNvPr id="116" name="AutoShape 58">
                    <a:extLst>
                      <a:ext uri="{FF2B5EF4-FFF2-40B4-BE49-F238E27FC236}">
                        <a16:creationId xmlns:a16="http://schemas.microsoft.com/office/drawing/2014/main" id="{FEC9F853-063D-4AD0-A877-66709A3E61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792" y="2309"/>
                    <a:ext cx="112" cy="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59">
                    <a:extLst>
                      <a:ext uri="{FF2B5EF4-FFF2-40B4-BE49-F238E27FC236}">
                        <a16:creationId xmlns:a16="http://schemas.microsoft.com/office/drawing/2014/main" id="{A570E2A7-01F1-4904-A4C1-E55EA8B34C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3" y="2160"/>
                    <a:ext cx="240" cy="144"/>
                  </a:xfrm>
                  <a:custGeom>
                    <a:avLst/>
                    <a:gdLst>
                      <a:gd name="T0" fmla="*/ 63 w 334"/>
                      <a:gd name="T1" fmla="*/ 2 h 371"/>
                      <a:gd name="T2" fmla="*/ 52 w 334"/>
                      <a:gd name="T3" fmla="*/ 1 h 371"/>
                      <a:gd name="T4" fmla="*/ 45 w 334"/>
                      <a:gd name="T5" fmla="*/ 1 h 371"/>
                      <a:gd name="T6" fmla="*/ 35 w 334"/>
                      <a:gd name="T7" fmla="*/ 1 h 371"/>
                      <a:gd name="T8" fmla="*/ 24 w 334"/>
                      <a:gd name="T9" fmla="*/ 0 h 371"/>
                      <a:gd name="T10" fmla="*/ 22 w 334"/>
                      <a:gd name="T11" fmla="*/ 1 h 371"/>
                      <a:gd name="T12" fmla="*/ 15 w 334"/>
                      <a:gd name="T13" fmla="*/ 2 h 371"/>
                      <a:gd name="T14" fmla="*/ 4 w 334"/>
                      <a:gd name="T15" fmla="*/ 3 h 371"/>
                      <a:gd name="T16" fmla="*/ 2 w 334"/>
                      <a:gd name="T17" fmla="*/ 3 h 371"/>
                      <a:gd name="T18" fmla="*/ 12 w 334"/>
                      <a:gd name="T19" fmla="*/ 3 h 371"/>
                      <a:gd name="T20" fmla="*/ 29 w 334"/>
                      <a:gd name="T21" fmla="*/ 2 h 371"/>
                      <a:gd name="T22" fmla="*/ 63 w 334"/>
                      <a:gd name="T23" fmla="*/ 2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Oval 60">
                    <a:extLst>
                      <a:ext uri="{FF2B5EF4-FFF2-40B4-BE49-F238E27FC236}">
                        <a16:creationId xmlns:a16="http://schemas.microsoft.com/office/drawing/2014/main" id="{C1557748-A095-4839-87DE-ED32145121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513" y="2256"/>
                    <a:ext cx="288" cy="28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Oval 61">
                    <a:extLst>
                      <a:ext uri="{FF2B5EF4-FFF2-40B4-BE49-F238E27FC236}">
                        <a16:creationId xmlns:a16="http://schemas.microsoft.com/office/drawing/2014/main" id="{B2923B19-3899-44E8-8AFF-259E322B5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7" y="2352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5" name="Group 62">
                <a:extLst>
                  <a:ext uri="{FF2B5EF4-FFF2-40B4-BE49-F238E27FC236}">
                    <a16:creationId xmlns:a16="http://schemas.microsoft.com/office/drawing/2014/main" id="{749216A5-028A-45D6-A289-BF79D567FB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224" y="3600"/>
                <a:ext cx="432" cy="528"/>
                <a:chOff x="2496" y="3552"/>
                <a:chExt cx="576" cy="528"/>
              </a:xfrm>
            </p:grpSpPr>
            <p:sp>
              <p:nvSpPr>
                <p:cNvPr id="100" name="Oval 63">
                  <a:extLst>
                    <a:ext uri="{FF2B5EF4-FFF2-40B4-BE49-F238E27FC236}">
                      <a16:creationId xmlns:a16="http://schemas.microsoft.com/office/drawing/2014/main" id="{BA38D548-618D-4003-AB3F-65E75BF2E9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648"/>
                  <a:ext cx="336" cy="288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AutoShape 64">
                  <a:extLst>
                    <a:ext uri="{FF2B5EF4-FFF2-40B4-BE49-F238E27FC236}">
                      <a16:creationId xmlns:a16="http://schemas.microsoft.com/office/drawing/2014/main" id="{B1B21C14-7042-4ACF-B6BD-A426A3F75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098713">
                  <a:off x="3013" y="3651"/>
                  <a:ext cx="70" cy="4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65">
                  <a:extLst>
                    <a:ext uri="{FF2B5EF4-FFF2-40B4-BE49-F238E27FC236}">
                      <a16:creationId xmlns:a16="http://schemas.microsoft.com/office/drawing/2014/main" id="{CCFF9ED4-C8B4-4F94-9AD2-A7DA004B9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3552"/>
                  <a:ext cx="120" cy="90"/>
                </a:xfrm>
                <a:custGeom>
                  <a:avLst/>
                  <a:gdLst>
                    <a:gd name="T0" fmla="*/ 2 w 334"/>
                    <a:gd name="T1" fmla="*/ 0 h 371"/>
                    <a:gd name="T2" fmla="*/ 2 w 334"/>
                    <a:gd name="T3" fmla="*/ 0 h 371"/>
                    <a:gd name="T4" fmla="*/ 1 w 334"/>
                    <a:gd name="T5" fmla="*/ 0 h 371"/>
                    <a:gd name="T6" fmla="*/ 1 w 334"/>
                    <a:gd name="T7" fmla="*/ 0 h 371"/>
                    <a:gd name="T8" fmla="*/ 1 w 334"/>
                    <a:gd name="T9" fmla="*/ 0 h 371"/>
                    <a:gd name="T10" fmla="*/ 1 w 334"/>
                    <a:gd name="T11" fmla="*/ 0 h 371"/>
                    <a:gd name="T12" fmla="*/ 0 w 334"/>
                    <a:gd name="T13" fmla="*/ 0 h 371"/>
                    <a:gd name="T14" fmla="*/ 0 w 334"/>
                    <a:gd name="T15" fmla="*/ 0 h 371"/>
                    <a:gd name="T16" fmla="*/ 0 w 334"/>
                    <a:gd name="T17" fmla="*/ 0 h 371"/>
                    <a:gd name="T18" fmla="*/ 0 w 334"/>
                    <a:gd name="T19" fmla="*/ 0 h 371"/>
                    <a:gd name="T20" fmla="*/ 1 w 334"/>
                    <a:gd name="T21" fmla="*/ 0 h 371"/>
                    <a:gd name="T22" fmla="*/ 2 w 334"/>
                    <a:gd name="T23" fmla="*/ 0 h 37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4" h="371">
                      <a:moveTo>
                        <a:pt x="326" y="282"/>
                      </a:moveTo>
                      <a:cubicBezTo>
                        <a:pt x="318" y="193"/>
                        <a:pt x="334" y="131"/>
                        <a:pt x="273" y="73"/>
                      </a:cubicBezTo>
                      <a:cubicBezTo>
                        <a:pt x="260" y="77"/>
                        <a:pt x="244" y="76"/>
                        <a:pt x="234" y="86"/>
                      </a:cubicBezTo>
                      <a:cubicBezTo>
                        <a:pt x="195" y="125"/>
                        <a:pt x="257" y="149"/>
                        <a:pt x="182" y="99"/>
                      </a:cubicBezTo>
                      <a:cubicBezTo>
                        <a:pt x="152" y="8"/>
                        <a:pt x="176" y="0"/>
                        <a:pt x="129" y="47"/>
                      </a:cubicBezTo>
                      <a:cubicBezTo>
                        <a:pt x="125" y="60"/>
                        <a:pt x="118" y="73"/>
                        <a:pt x="116" y="86"/>
                      </a:cubicBezTo>
                      <a:cubicBezTo>
                        <a:pt x="96" y="198"/>
                        <a:pt x="129" y="218"/>
                        <a:pt x="77" y="164"/>
                      </a:cubicBezTo>
                      <a:cubicBezTo>
                        <a:pt x="35" y="208"/>
                        <a:pt x="41" y="264"/>
                        <a:pt x="25" y="321"/>
                      </a:cubicBezTo>
                      <a:cubicBezTo>
                        <a:pt x="21" y="334"/>
                        <a:pt x="0" y="353"/>
                        <a:pt x="12" y="361"/>
                      </a:cubicBezTo>
                      <a:cubicBezTo>
                        <a:pt x="27" y="371"/>
                        <a:pt x="47" y="352"/>
                        <a:pt x="64" y="348"/>
                      </a:cubicBezTo>
                      <a:cubicBezTo>
                        <a:pt x="97" y="313"/>
                        <a:pt x="115" y="283"/>
                        <a:pt x="156" y="256"/>
                      </a:cubicBezTo>
                      <a:cubicBezTo>
                        <a:pt x="246" y="279"/>
                        <a:pt x="190" y="267"/>
                        <a:pt x="326" y="28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66">
                  <a:extLst>
                    <a:ext uri="{FF2B5EF4-FFF2-40B4-BE49-F238E27FC236}">
                      <a16:creationId xmlns:a16="http://schemas.microsoft.com/office/drawing/2014/main" id="{87FAAB2C-F2DE-4F54-9961-2AED6825C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692552">
                  <a:off x="2880" y="3612"/>
                  <a:ext cx="144" cy="180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67">
                  <a:extLst>
                    <a:ext uri="{FF2B5EF4-FFF2-40B4-BE49-F238E27FC236}">
                      <a16:creationId xmlns:a16="http://schemas.microsoft.com/office/drawing/2014/main" id="{96ACE071-7673-4436-BE93-349D52205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2" y="3672"/>
                  <a:ext cx="24" cy="3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68">
                  <a:extLst>
                    <a:ext uri="{FF2B5EF4-FFF2-40B4-BE49-F238E27FC236}">
                      <a16:creationId xmlns:a16="http://schemas.microsoft.com/office/drawing/2014/main" id="{005C70D9-6704-4432-9426-4E98E6D0F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2688" y="3890"/>
                  <a:ext cx="48" cy="188"/>
                </a:xfrm>
                <a:custGeom>
                  <a:avLst/>
                  <a:gdLst>
                    <a:gd name="T0" fmla="*/ 0 w 289"/>
                    <a:gd name="T1" fmla="*/ 2 h 305"/>
                    <a:gd name="T2" fmla="*/ 0 w 289"/>
                    <a:gd name="T3" fmla="*/ 7 h 305"/>
                    <a:gd name="T4" fmla="*/ 0 w 289"/>
                    <a:gd name="T5" fmla="*/ 17 h 305"/>
                    <a:gd name="T6" fmla="*/ 0 w 289"/>
                    <a:gd name="T7" fmla="*/ 27 h 305"/>
                    <a:gd name="T8" fmla="*/ 0 w 289"/>
                    <a:gd name="T9" fmla="*/ 26 h 305"/>
                    <a:gd name="T10" fmla="*/ 0 w 289"/>
                    <a:gd name="T11" fmla="*/ 22 h 305"/>
                    <a:gd name="T12" fmla="*/ 0 w 289"/>
                    <a:gd name="T13" fmla="*/ 19 h 305"/>
                    <a:gd name="T14" fmla="*/ 0 w 289"/>
                    <a:gd name="T15" fmla="*/ 18 h 305"/>
                    <a:gd name="T16" fmla="*/ 0 w 289"/>
                    <a:gd name="T17" fmla="*/ 17 h 305"/>
                    <a:gd name="T18" fmla="*/ 0 w 289"/>
                    <a:gd name="T19" fmla="*/ 10 h 305"/>
                    <a:gd name="T20" fmla="*/ 0 w 289"/>
                    <a:gd name="T21" fmla="*/ 4 h 305"/>
                    <a:gd name="T22" fmla="*/ 0 w 289"/>
                    <a:gd name="T23" fmla="*/ 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69">
                  <a:extLst>
                    <a:ext uri="{FF2B5EF4-FFF2-40B4-BE49-F238E27FC236}">
                      <a16:creationId xmlns:a16="http://schemas.microsoft.com/office/drawing/2014/main" id="{92418E27-B48E-4CDD-B7F7-AE2EB6318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2758" y="3914"/>
                  <a:ext cx="192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2 w 289"/>
                    <a:gd name="T3" fmla="*/ 1 h 305"/>
                    <a:gd name="T4" fmla="*/ 11 w 289"/>
                    <a:gd name="T5" fmla="*/ 4 h 305"/>
                    <a:gd name="T6" fmla="*/ 18 w 289"/>
                    <a:gd name="T7" fmla="*/ 6 h 305"/>
                    <a:gd name="T8" fmla="*/ 25 w 289"/>
                    <a:gd name="T9" fmla="*/ 5 h 305"/>
                    <a:gd name="T10" fmla="*/ 26 w 289"/>
                    <a:gd name="T11" fmla="*/ 5 h 305"/>
                    <a:gd name="T12" fmla="*/ 37 w 289"/>
                    <a:gd name="T13" fmla="*/ 5 h 305"/>
                    <a:gd name="T14" fmla="*/ 23 w 289"/>
                    <a:gd name="T15" fmla="*/ 4 h 305"/>
                    <a:gd name="T16" fmla="*/ 15 w 289"/>
                    <a:gd name="T17" fmla="*/ 4 h 305"/>
                    <a:gd name="T18" fmla="*/ 10 w 289"/>
                    <a:gd name="T19" fmla="*/ 2 h 305"/>
                    <a:gd name="T20" fmla="*/ 7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70">
                  <a:extLst>
                    <a:ext uri="{FF2B5EF4-FFF2-40B4-BE49-F238E27FC236}">
                      <a16:creationId xmlns:a16="http://schemas.microsoft.com/office/drawing/2014/main" id="{CB6A234F-DB02-4ADA-9443-4FA9C77013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946190">
                  <a:off x="2630" y="3706"/>
                  <a:ext cx="210" cy="189"/>
                </a:xfrm>
                <a:custGeom>
                  <a:avLst/>
                  <a:gdLst>
                    <a:gd name="T0" fmla="*/ 132 w 213"/>
                    <a:gd name="T1" fmla="*/ 162 h 112"/>
                    <a:gd name="T2" fmla="*/ 169 w 213"/>
                    <a:gd name="T3" fmla="*/ 343 h 112"/>
                    <a:gd name="T4" fmla="*/ 120 w 213"/>
                    <a:gd name="T5" fmla="*/ 1193 h 112"/>
                    <a:gd name="T6" fmla="*/ 17 w 213"/>
                    <a:gd name="T7" fmla="*/ 1532 h 112"/>
                    <a:gd name="T8" fmla="*/ 30 w 213"/>
                    <a:gd name="T9" fmla="*/ 0 h 112"/>
                    <a:gd name="T10" fmla="*/ 132 w 213"/>
                    <a:gd name="T11" fmla="*/ 16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71">
                  <a:extLst>
                    <a:ext uri="{FF2B5EF4-FFF2-40B4-BE49-F238E27FC236}">
                      <a16:creationId xmlns:a16="http://schemas.microsoft.com/office/drawing/2014/main" id="{608FF529-9580-4829-AE41-8F40B772B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6" y="3696"/>
                  <a:ext cx="132" cy="176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113 h 176"/>
                    <a:gd name="T4" fmla="*/ 75 w 132"/>
                    <a:gd name="T5" fmla="*/ 125 h 176"/>
                    <a:gd name="T6" fmla="*/ 50 w 132"/>
                    <a:gd name="T7" fmla="*/ 151 h 176"/>
                    <a:gd name="T8" fmla="*/ 88 w 132"/>
                    <a:gd name="T9" fmla="*/ 176 h 176"/>
                    <a:gd name="T10" fmla="*/ 125 w 132"/>
                    <a:gd name="T11" fmla="*/ 16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72">
                <a:extLst>
                  <a:ext uri="{FF2B5EF4-FFF2-40B4-BE49-F238E27FC236}">
                    <a16:creationId xmlns:a16="http://schemas.microsoft.com/office/drawing/2014/main" id="{E86F616A-8568-4AF2-8A01-45697478F8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704" y="3312"/>
                <a:ext cx="528" cy="624"/>
                <a:chOff x="2832" y="428"/>
                <a:chExt cx="720" cy="724"/>
              </a:xfrm>
            </p:grpSpPr>
            <p:grpSp>
              <p:nvGrpSpPr>
                <p:cNvPr id="89" name="Group 73">
                  <a:extLst>
                    <a:ext uri="{FF2B5EF4-FFF2-40B4-BE49-F238E27FC236}">
                      <a16:creationId xmlns:a16="http://schemas.microsoft.com/office/drawing/2014/main" id="{23EA61F4-3A54-4B63-9C42-0945F9B789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44118">
                  <a:off x="3264" y="672"/>
                  <a:ext cx="288" cy="289"/>
                  <a:chOff x="4176" y="3744"/>
                  <a:chExt cx="192" cy="240"/>
                </a:xfrm>
              </p:grpSpPr>
              <p:sp>
                <p:nvSpPr>
                  <p:cNvPr id="96" name="AutoShape 74">
                    <a:extLst>
                      <a:ext uri="{FF2B5EF4-FFF2-40B4-BE49-F238E27FC236}">
                        <a16:creationId xmlns:a16="http://schemas.microsoft.com/office/drawing/2014/main" id="{A71D10A9-9878-4F0D-BF6D-87C079F614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75">
                    <a:extLst>
                      <a:ext uri="{FF2B5EF4-FFF2-40B4-BE49-F238E27FC236}">
                        <a16:creationId xmlns:a16="http://schemas.microsoft.com/office/drawing/2014/main" id="{123EFB9C-5BC1-4D80-9FB3-7C9E0530C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Oval 76">
                    <a:extLst>
                      <a:ext uri="{FF2B5EF4-FFF2-40B4-BE49-F238E27FC236}">
                        <a16:creationId xmlns:a16="http://schemas.microsoft.com/office/drawing/2014/main" id="{D06A6341-1CFF-4332-B129-D058EE19A5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Oval 77">
                    <a:extLst>
                      <a:ext uri="{FF2B5EF4-FFF2-40B4-BE49-F238E27FC236}">
                        <a16:creationId xmlns:a16="http://schemas.microsoft.com/office/drawing/2014/main" id="{1F880F99-6A32-465F-8D55-CB181D6994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5589AC0-482A-4E8A-9868-3919154E4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3024" y="920"/>
                  <a:ext cx="48" cy="230"/>
                </a:xfrm>
                <a:custGeom>
                  <a:avLst/>
                  <a:gdLst>
                    <a:gd name="T0" fmla="*/ 0 w 289"/>
                    <a:gd name="T1" fmla="*/ 7 h 305"/>
                    <a:gd name="T2" fmla="*/ 0 w 289"/>
                    <a:gd name="T3" fmla="*/ 19 h 305"/>
                    <a:gd name="T4" fmla="*/ 0 w 289"/>
                    <a:gd name="T5" fmla="*/ 46 h 305"/>
                    <a:gd name="T6" fmla="*/ 0 w 289"/>
                    <a:gd name="T7" fmla="*/ 74 h 305"/>
                    <a:gd name="T8" fmla="*/ 0 w 289"/>
                    <a:gd name="T9" fmla="*/ 71 h 305"/>
                    <a:gd name="T10" fmla="*/ 0 w 289"/>
                    <a:gd name="T11" fmla="*/ 62 h 305"/>
                    <a:gd name="T12" fmla="*/ 0 w 289"/>
                    <a:gd name="T13" fmla="*/ 52 h 305"/>
                    <a:gd name="T14" fmla="*/ 0 w 289"/>
                    <a:gd name="T15" fmla="*/ 50 h 305"/>
                    <a:gd name="T16" fmla="*/ 0 w 289"/>
                    <a:gd name="T17" fmla="*/ 46 h 305"/>
                    <a:gd name="T18" fmla="*/ 0 w 289"/>
                    <a:gd name="T19" fmla="*/ 29 h 305"/>
                    <a:gd name="T20" fmla="*/ 0 w 289"/>
                    <a:gd name="T21" fmla="*/ 10 h 305"/>
                    <a:gd name="T22" fmla="*/ 0 w 289"/>
                    <a:gd name="T23" fmla="*/ 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45811A4E-42E2-443C-A55D-39BAA1421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3072" y="965"/>
                  <a:ext cx="235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5 w 289"/>
                    <a:gd name="T3" fmla="*/ 1 h 305"/>
                    <a:gd name="T4" fmla="*/ 32 w 289"/>
                    <a:gd name="T5" fmla="*/ 4 h 305"/>
                    <a:gd name="T6" fmla="*/ 49 w 289"/>
                    <a:gd name="T7" fmla="*/ 6 h 305"/>
                    <a:gd name="T8" fmla="*/ 67 w 289"/>
                    <a:gd name="T9" fmla="*/ 5 h 305"/>
                    <a:gd name="T10" fmla="*/ 72 w 289"/>
                    <a:gd name="T11" fmla="*/ 5 h 305"/>
                    <a:gd name="T12" fmla="*/ 102 w 289"/>
                    <a:gd name="T13" fmla="*/ 5 h 305"/>
                    <a:gd name="T14" fmla="*/ 62 w 289"/>
                    <a:gd name="T15" fmla="*/ 4 h 305"/>
                    <a:gd name="T16" fmla="*/ 41 w 289"/>
                    <a:gd name="T17" fmla="*/ 4 h 305"/>
                    <a:gd name="T18" fmla="*/ 27 w 289"/>
                    <a:gd name="T19" fmla="*/ 2 h 305"/>
                    <a:gd name="T20" fmla="*/ 18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A3818582-4506-4023-81BF-D206EAF3B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683"/>
                  <a:ext cx="132" cy="215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308 h 176"/>
                    <a:gd name="T4" fmla="*/ 75 w 132"/>
                    <a:gd name="T5" fmla="*/ 341 h 176"/>
                    <a:gd name="T6" fmla="*/ 50 w 132"/>
                    <a:gd name="T7" fmla="*/ 410 h 176"/>
                    <a:gd name="T8" fmla="*/ 88 w 132"/>
                    <a:gd name="T9" fmla="*/ 479 h 176"/>
                    <a:gd name="T10" fmla="*/ 125 w 132"/>
                    <a:gd name="T11" fmla="*/ 44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9404E8AC-42B2-4172-A1CB-D4319A8F98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33123" flipV="1">
                  <a:off x="2865" y="430"/>
                  <a:ext cx="336" cy="331"/>
                </a:xfrm>
                <a:custGeom>
                  <a:avLst/>
                  <a:gdLst>
                    <a:gd name="T0" fmla="*/ 78 w 480"/>
                    <a:gd name="T1" fmla="*/ 0 h 396"/>
                    <a:gd name="T2" fmla="*/ 81 w 480"/>
                    <a:gd name="T3" fmla="*/ 21 h 396"/>
                    <a:gd name="T4" fmla="*/ 81 w 480"/>
                    <a:gd name="T5" fmla="*/ 53 h 396"/>
                    <a:gd name="T6" fmla="*/ 78 w 480"/>
                    <a:gd name="T7" fmla="*/ 91 h 396"/>
                    <a:gd name="T8" fmla="*/ 55 w 480"/>
                    <a:gd name="T9" fmla="*/ 134 h 396"/>
                    <a:gd name="T10" fmla="*/ 15 w 480"/>
                    <a:gd name="T11" fmla="*/ 160 h 396"/>
                    <a:gd name="T12" fmla="*/ 4 w 480"/>
                    <a:gd name="T13" fmla="*/ 155 h 396"/>
                    <a:gd name="T14" fmla="*/ 11 w 480"/>
                    <a:gd name="T15" fmla="*/ 150 h 396"/>
                    <a:gd name="T16" fmla="*/ 15 w 480"/>
                    <a:gd name="T17" fmla="*/ 139 h 396"/>
                    <a:gd name="T18" fmla="*/ 21 w 480"/>
                    <a:gd name="T19" fmla="*/ 134 h 396"/>
                    <a:gd name="T20" fmla="*/ 35 w 480"/>
                    <a:gd name="T21" fmla="*/ 117 h 396"/>
                    <a:gd name="T22" fmla="*/ 28 w 480"/>
                    <a:gd name="T23" fmla="*/ 112 h 396"/>
                    <a:gd name="T24" fmla="*/ 6 w 480"/>
                    <a:gd name="T25" fmla="*/ 117 h 396"/>
                    <a:gd name="T26" fmla="*/ 13 w 480"/>
                    <a:gd name="T27" fmla="*/ 107 h 396"/>
                    <a:gd name="T28" fmla="*/ 26 w 480"/>
                    <a:gd name="T29" fmla="*/ 96 h 396"/>
                    <a:gd name="T30" fmla="*/ 32 w 480"/>
                    <a:gd name="T31" fmla="*/ 91 h 396"/>
                    <a:gd name="T32" fmla="*/ 37 w 480"/>
                    <a:gd name="T33" fmla="*/ 80 h 396"/>
                    <a:gd name="T34" fmla="*/ 15 w 480"/>
                    <a:gd name="T35" fmla="*/ 74 h 396"/>
                    <a:gd name="T36" fmla="*/ 4 w 480"/>
                    <a:gd name="T37" fmla="*/ 80 h 396"/>
                    <a:gd name="T38" fmla="*/ 19 w 480"/>
                    <a:gd name="T39" fmla="*/ 74 h 396"/>
                    <a:gd name="T40" fmla="*/ 24 w 480"/>
                    <a:gd name="T41" fmla="*/ 59 h 396"/>
                    <a:gd name="T42" fmla="*/ 26 w 480"/>
                    <a:gd name="T43" fmla="*/ 43 h 396"/>
                    <a:gd name="T44" fmla="*/ 50 w 480"/>
                    <a:gd name="T45" fmla="*/ 27 h 396"/>
                    <a:gd name="T46" fmla="*/ 63 w 480"/>
                    <a:gd name="T47" fmla="*/ 11 h 396"/>
                    <a:gd name="T48" fmla="*/ 78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82">
                  <a:extLst>
                    <a:ext uri="{FF2B5EF4-FFF2-40B4-BE49-F238E27FC236}">
                      <a16:creationId xmlns:a16="http://schemas.microsoft.com/office/drawing/2014/main" id="{51A1F5F1-CA0F-48BE-9B33-D17CE8DE8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8" y="624"/>
                  <a:ext cx="336" cy="352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59FFAD11-A6F0-493A-B9B7-5B4378D56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450990" flipH="1">
                  <a:off x="2836" y="576"/>
                  <a:ext cx="284" cy="341"/>
                </a:xfrm>
                <a:custGeom>
                  <a:avLst/>
                  <a:gdLst>
                    <a:gd name="T0" fmla="*/ 34 w 480"/>
                    <a:gd name="T1" fmla="*/ 0 h 396"/>
                    <a:gd name="T2" fmla="*/ 35 w 480"/>
                    <a:gd name="T3" fmla="*/ 25 h 396"/>
                    <a:gd name="T4" fmla="*/ 35 w 480"/>
                    <a:gd name="T5" fmla="*/ 62 h 396"/>
                    <a:gd name="T6" fmla="*/ 34 w 480"/>
                    <a:gd name="T7" fmla="*/ 105 h 396"/>
                    <a:gd name="T8" fmla="*/ 24 w 480"/>
                    <a:gd name="T9" fmla="*/ 155 h 396"/>
                    <a:gd name="T10" fmla="*/ 7 w 480"/>
                    <a:gd name="T11" fmla="*/ 186 h 396"/>
                    <a:gd name="T12" fmla="*/ 2 w 480"/>
                    <a:gd name="T13" fmla="*/ 180 h 396"/>
                    <a:gd name="T14" fmla="*/ 4 w 480"/>
                    <a:gd name="T15" fmla="*/ 174 h 396"/>
                    <a:gd name="T16" fmla="*/ 7 w 480"/>
                    <a:gd name="T17" fmla="*/ 161 h 396"/>
                    <a:gd name="T18" fmla="*/ 9 w 480"/>
                    <a:gd name="T19" fmla="*/ 155 h 396"/>
                    <a:gd name="T20" fmla="*/ 15 w 480"/>
                    <a:gd name="T21" fmla="*/ 136 h 396"/>
                    <a:gd name="T22" fmla="*/ 12 w 480"/>
                    <a:gd name="T23" fmla="*/ 131 h 396"/>
                    <a:gd name="T24" fmla="*/ 2 w 480"/>
                    <a:gd name="T25" fmla="*/ 136 h 396"/>
                    <a:gd name="T26" fmla="*/ 5 w 480"/>
                    <a:gd name="T27" fmla="*/ 125 h 396"/>
                    <a:gd name="T28" fmla="*/ 11 w 480"/>
                    <a:gd name="T29" fmla="*/ 112 h 396"/>
                    <a:gd name="T30" fmla="*/ 14 w 480"/>
                    <a:gd name="T31" fmla="*/ 105 h 396"/>
                    <a:gd name="T32" fmla="*/ 16 w 480"/>
                    <a:gd name="T33" fmla="*/ 94 h 396"/>
                    <a:gd name="T34" fmla="*/ 7 w 480"/>
                    <a:gd name="T35" fmla="*/ 87 h 396"/>
                    <a:gd name="T36" fmla="*/ 2 w 480"/>
                    <a:gd name="T37" fmla="*/ 94 h 396"/>
                    <a:gd name="T38" fmla="*/ 8 w 480"/>
                    <a:gd name="T39" fmla="*/ 87 h 396"/>
                    <a:gd name="T40" fmla="*/ 10 w 480"/>
                    <a:gd name="T41" fmla="*/ 68 h 396"/>
                    <a:gd name="T42" fmla="*/ 11 w 480"/>
                    <a:gd name="T43" fmla="*/ 50 h 396"/>
                    <a:gd name="T44" fmla="*/ 22 w 480"/>
                    <a:gd name="T45" fmla="*/ 30 h 396"/>
                    <a:gd name="T46" fmla="*/ 27 w 480"/>
                    <a:gd name="T47" fmla="*/ 12 h 396"/>
                    <a:gd name="T48" fmla="*/ 34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84">
                <a:extLst>
                  <a:ext uri="{FF2B5EF4-FFF2-40B4-BE49-F238E27FC236}">
                    <a16:creationId xmlns:a16="http://schemas.microsoft.com/office/drawing/2014/main" id="{0D405C44-13CB-427B-BF08-636C7D582F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3552"/>
                <a:ext cx="443" cy="576"/>
                <a:chOff x="1813" y="1248"/>
                <a:chExt cx="2325" cy="2304"/>
              </a:xfrm>
            </p:grpSpPr>
            <p:sp>
              <p:nvSpPr>
                <p:cNvPr id="78" name="Freeform 85">
                  <a:extLst>
                    <a:ext uri="{FF2B5EF4-FFF2-40B4-BE49-F238E27FC236}">
                      <a16:creationId xmlns:a16="http://schemas.microsoft.com/office/drawing/2014/main" id="{DF923E7D-4A65-4B9F-A3BA-749D523EB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6306" flipH="1">
                  <a:off x="2112" y="2597"/>
                  <a:ext cx="262" cy="763"/>
                </a:xfrm>
                <a:custGeom>
                  <a:avLst/>
                  <a:gdLst>
                    <a:gd name="T0" fmla="*/ 0 w 289"/>
                    <a:gd name="T1" fmla="*/ 2742 h 305"/>
                    <a:gd name="T2" fmla="*/ 8 w 289"/>
                    <a:gd name="T3" fmla="*/ 7643 h 305"/>
                    <a:gd name="T4" fmla="*/ 54 w 289"/>
                    <a:gd name="T5" fmla="*/ 18600 h 305"/>
                    <a:gd name="T6" fmla="*/ 83 w 289"/>
                    <a:gd name="T7" fmla="*/ 29682 h 305"/>
                    <a:gd name="T8" fmla="*/ 115 w 289"/>
                    <a:gd name="T9" fmla="*/ 28399 h 305"/>
                    <a:gd name="T10" fmla="*/ 123 w 289"/>
                    <a:gd name="T11" fmla="*/ 24801 h 305"/>
                    <a:gd name="T12" fmla="*/ 177 w 289"/>
                    <a:gd name="T13" fmla="*/ 21071 h 305"/>
                    <a:gd name="T14" fmla="*/ 108 w 289"/>
                    <a:gd name="T15" fmla="*/ 19901 h 305"/>
                    <a:gd name="T16" fmla="*/ 68 w 289"/>
                    <a:gd name="T17" fmla="*/ 18600 h 305"/>
                    <a:gd name="T18" fmla="*/ 47 w 289"/>
                    <a:gd name="T19" fmla="*/ 11270 h 305"/>
                    <a:gd name="T20" fmla="*/ 31 w 289"/>
                    <a:gd name="T21" fmla="*/ 3913 h 305"/>
                    <a:gd name="T22" fmla="*/ 0 w 289"/>
                    <a:gd name="T23" fmla="*/ 274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86">
                  <a:extLst>
                    <a:ext uri="{FF2B5EF4-FFF2-40B4-BE49-F238E27FC236}">
                      <a16:creationId xmlns:a16="http://schemas.microsoft.com/office/drawing/2014/main" id="{A522A63F-6B38-4550-BBA3-1FF712805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0" y="1536"/>
                  <a:ext cx="1128" cy="1344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80" name="Group 87">
                  <a:extLst>
                    <a:ext uri="{FF2B5EF4-FFF2-40B4-BE49-F238E27FC236}">
                      <a16:creationId xmlns:a16="http://schemas.microsoft.com/office/drawing/2014/main" id="{BC8D42CB-3FD4-4734-8F87-1A53CAEFAC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703058">
                  <a:off x="2981" y="2155"/>
                  <a:ext cx="1344" cy="970"/>
                  <a:chOff x="4176" y="3744"/>
                  <a:chExt cx="192" cy="240"/>
                </a:xfrm>
              </p:grpSpPr>
              <p:sp>
                <p:nvSpPr>
                  <p:cNvPr id="85" name="AutoShape 88">
                    <a:extLst>
                      <a:ext uri="{FF2B5EF4-FFF2-40B4-BE49-F238E27FC236}">
                        <a16:creationId xmlns:a16="http://schemas.microsoft.com/office/drawing/2014/main" id="{617AD1F2-389E-4DAD-BEE7-B23298C277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89">
                    <a:extLst>
                      <a:ext uri="{FF2B5EF4-FFF2-40B4-BE49-F238E27FC236}">
                        <a16:creationId xmlns:a16="http://schemas.microsoft.com/office/drawing/2014/main" id="{D6E29E1C-8A9D-4B5D-A3D1-92979ADEEB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Oval 90">
                    <a:extLst>
                      <a:ext uri="{FF2B5EF4-FFF2-40B4-BE49-F238E27FC236}">
                        <a16:creationId xmlns:a16="http://schemas.microsoft.com/office/drawing/2014/main" id="{98719A40-4161-49F1-99E0-630492E788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Oval 91">
                    <a:extLst>
                      <a:ext uri="{FF2B5EF4-FFF2-40B4-BE49-F238E27FC236}">
                        <a16:creationId xmlns:a16="http://schemas.microsoft.com/office/drawing/2014/main" id="{71F7256D-4DCF-47F8-8A1F-55DCBE40C2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1" name="Freeform 92">
                  <a:extLst>
                    <a:ext uri="{FF2B5EF4-FFF2-40B4-BE49-F238E27FC236}">
                      <a16:creationId xmlns:a16="http://schemas.microsoft.com/office/drawing/2014/main" id="{EC2B2F8A-C49D-4967-A890-7B2707B37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6224475">
                  <a:off x="2039" y="1592"/>
                  <a:ext cx="980" cy="635"/>
                </a:xfrm>
                <a:custGeom>
                  <a:avLst/>
                  <a:gdLst>
                    <a:gd name="T0" fmla="*/ 292574 w 213"/>
                    <a:gd name="T1" fmla="*/ 70332 h 112"/>
                    <a:gd name="T2" fmla="*/ 371084 w 213"/>
                    <a:gd name="T3" fmla="*/ 146708 h 112"/>
                    <a:gd name="T4" fmla="*/ 267931 w 213"/>
                    <a:gd name="T5" fmla="*/ 509400 h 112"/>
                    <a:gd name="T6" fmla="*/ 34972 w 213"/>
                    <a:gd name="T7" fmla="*/ 656108 h 112"/>
                    <a:gd name="T8" fmla="*/ 61855 w 213"/>
                    <a:gd name="T9" fmla="*/ 0 h 112"/>
                    <a:gd name="T10" fmla="*/ 292574 w 213"/>
                    <a:gd name="T11" fmla="*/ 7033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93">
                  <a:extLst>
                    <a:ext uri="{FF2B5EF4-FFF2-40B4-BE49-F238E27FC236}">
                      <a16:creationId xmlns:a16="http://schemas.microsoft.com/office/drawing/2014/main" id="{13F248DE-C4B9-4F64-AB97-CAB782EE67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4" y="1248"/>
                  <a:ext cx="443" cy="821"/>
                </a:xfrm>
                <a:custGeom>
                  <a:avLst/>
                  <a:gdLst>
                    <a:gd name="T0" fmla="*/ 21321 w 132"/>
                    <a:gd name="T1" fmla="*/ 0 h 176"/>
                    <a:gd name="T2" fmla="*/ 0 w 132"/>
                    <a:gd name="T3" fmla="*/ 249500 h 176"/>
                    <a:gd name="T4" fmla="*/ 31977 w 132"/>
                    <a:gd name="T5" fmla="*/ 276094 h 176"/>
                    <a:gd name="T6" fmla="*/ 21321 w 132"/>
                    <a:gd name="T7" fmla="*/ 333345 h 176"/>
                    <a:gd name="T8" fmla="*/ 37427 w 132"/>
                    <a:gd name="T9" fmla="*/ 388767 h 176"/>
                    <a:gd name="T10" fmla="*/ 53298 w 132"/>
                    <a:gd name="T11" fmla="*/ 359845 h 176"/>
                    <a:gd name="T12" fmla="*/ 21321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94">
                  <a:extLst>
                    <a:ext uri="{FF2B5EF4-FFF2-40B4-BE49-F238E27FC236}">
                      <a16:creationId xmlns:a16="http://schemas.microsoft.com/office/drawing/2014/main" id="{B92F683F-3A1C-4671-9443-68104D621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2016"/>
                  <a:ext cx="323" cy="498"/>
                </a:xfrm>
                <a:custGeom>
                  <a:avLst/>
                  <a:gdLst>
                    <a:gd name="T0" fmla="*/ 216 w 323"/>
                    <a:gd name="T1" fmla="*/ 66 h 498"/>
                    <a:gd name="T2" fmla="*/ 46 w 323"/>
                    <a:gd name="T3" fmla="*/ 0 h 498"/>
                    <a:gd name="T4" fmla="*/ 72 w 323"/>
                    <a:gd name="T5" fmla="*/ 79 h 498"/>
                    <a:gd name="T6" fmla="*/ 85 w 323"/>
                    <a:gd name="T7" fmla="*/ 158 h 498"/>
                    <a:gd name="T8" fmla="*/ 111 w 323"/>
                    <a:gd name="T9" fmla="*/ 223 h 498"/>
                    <a:gd name="T10" fmla="*/ 138 w 323"/>
                    <a:gd name="T11" fmla="*/ 262 h 498"/>
                    <a:gd name="T12" fmla="*/ 124 w 323"/>
                    <a:gd name="T13" fmla="*/ 302 h 498"/>
                    <a:gd name="T14" fmla="*/ 138 w 323"/>
                    <a:gd name="T15" fmla="*/ 341 h 498"/>
                    <a:gd name="T16" fmla="*/ 151 w 323"/>
                    <a:gd name="T17" fmla="*/ 393 h 498"/>
                    <a:gd name="T18" fmla="*/ 229 w 323"/>
                    <a:gd name="T19" fmla="*/ 432 h 498"/>
                    <a:gd name="T20" fmla="*/ 282 w 323"/>
                    <a:gd name="T21" fmla="*/ 485 h 498"/>
                    <a:gd name="T22" fmla="*/ 321 w 323"/>
                    <a:gd name="T23" fmla="*/ 498 h 498"/>
                    <a:gd name="T24" fmla="*/ 308 w 323"/>
                    <a:gd name="T25" fmla="*/ 419 h 498"/>
                    <a:gd name="T26" fmla="*/ 295 w 323"/>
                    <a:gd name="T27" fmla="*/ 459 h 498"/>
                    <a:gd name="T28" fmla="*/ 282 w 323"/>
                    <a:gd name="T29" fmla="*/ 406 h 498"/>
                    <a:gd name="T30" fmla="*/ 255 w 323"/>
                    <a:gd name="T31" fmla="*/ 380 h 498"/>
                    <a:gd name="T32" fmla="*/ 242 w 323"/>
                    <a:gd name="T33" fmla="*/ 236 h 498"/>
                    <a:gd name="T34" fmla="*/ 229 w 323"/>
                    <a:gd name="T35" fmla="*/ 118 h 498"/>
                    <a:gd name="T36" fmla="*/ 203 w 323"/>
                    <a:gd name="T37" fmla="*/ 158 h 498"/>
                    <a:gd name="T38" fmla="*/ 216 w 323"/>
                    <a:gd name="T39" fmla="*/ 66 h 49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23" h="498">
                      <a:moveTo>
                        <a:pt x="216" y="66"/>
                      </a:moveTo>
                      <a:cubicBezTo>
                        <a:pt x="156" y="46"/>
                        <a:pt x="106" y="16"/>
                        <a:pt x="46" y="0"/>
                      </a:cubicBezTo>
                      <a:cubicBezTo>
                        <a:pt x="0" y="48"/>
                        <a:pt x="15" y="60"/>
                        <a:pt x="72" y="79"/>
                      </a:cubicBezTo>
                      <a:cubicBezTo>
                        <a:pt x="76" y="105"/>
                        <a:pt x="72" y="135"/>
                        <a:pt x="85" y="158"/>
                      </a:cubicBezTo>
                      <a:cubicBezTo>
                        <a:pt x="124" y="228"/>
                        <a:pt x="168" y="169"/>
                        <a:pt x="111" y="223"/>
                      </a:cubicBezTo>
                      <a:cubicBezTo>
                        <a:pt x="120" y="236"/>
                        <a:pt x="135" y="246"/>
                        <a:pt x="138" y="262"/>
                      </a:cubicBezTo>
                      <a:cubicBezTo>
                        <a:pt x="140" y="276"/>
                        <a:pt x="124" y="288"/>
                        <a:pt x="124" y="302"/>
                      </a:cubicBezTo>
                      <a:cubicBezTo>
                        <a:pt x="124" y="316"/>
                        <a:pt x="134" y="328"/>
                        <a:pt x="138" y="341"/>
                      </a:cubicBezTo>
                      <a:cubicBezTo>
                        <a:pt x="143" y="358"/>
                        <a:pt x="141" y="378"/>
                        <a:pt x="151" y="393"/>
                      </a:cubicBezTo>
                      <a:cubicBezTo>
                        <a:pt x="165" y="415"/>
                        <a:pt x="207" y="425"/>
                        <a:pt x="229" y="432"/>
                      </a:cubicBezTo>
                      <a:cubicBezTo>
                        <a:pt x="247" y="450"/>
                        <a:pt x="264" y="467"/>
                        <a:pt x="282" y="485"/>
                      </a:cubicBezTo>
                      <a:cubicBezTo>
                        <a:pt x="292" y="495"/>
                        <a:pt x="321" y="498"/>
                        <a:pt x="321" y="498"/>
                      </a:cubicBezTo>
                      <a:cubicBezTo>
                        <a:pt x="317" y="472"/>
                        <a:pt x="323" y="441"/>
                        <a:pt x="308" y="419"/>
                      </a:cubicBezTo>
                      <a:cubicBezTo>
                        <a:pt x="300" y="407"/>
                        <a:pt x="308" y="465"/>
                        <a:pt x="295" y="459"/>
                      </a:cubicBezTo>
                      <a:cubicBezTo>
                        <a:pt x="279" y="451"/>
                        <a:pt x="290" y="422"/>
                        <a:pt x="282" y="406"/>
                      </a:cubicBezTo>
                      <a:cubicBezTo>
                        <a:pt x="276" y="395"/>
                        <a:pt x="255" y="380"/>
                        <a:pt x="255" y="380"/>
                      </a:cubicBezTo>
                      <a:cubicBezTo>
                        <a:pt x="238" y="313"/>
                        <a:pt x="225" y="304"/>
                        <a:pt x="242" y="236"/>
                      </a:cubicBezTo>
                      <a:cubicBezTo>
                        <a:pt x="238" y="197"/>
                        <a:pt x="247" y="153"/>
                        <a:pt x="229" y="118"/>
                      </a:cubicBezTo>
                      <a:cubicBezTo>
                        <a:pt x="222" y="104"/>
                        <a:pt x="203" y="174"/>
                        <a:pt x="203" y="158"/>
                      </a:cubicBezTo>
                      <a:cubicBezTo>
                        <a:pt x="203" y="45"/>
                        <a:pt x="255" y="105"/>
                        <a:pt x="216" y="6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95">
                  <a:extLst>
                    <a:ext uri="{FF2B5EF4-FFF2-40B4-BE49-F238E27FC236}">
                      <a16:creationId xmlns:a16="http://schemas.microsoft.com/office/drawing/2014/main" id="{E70A18B6-7014-42C9-94D5-D53399499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64219">
                  <a:off x="2330" y="2870"/>
                  <a:ext cx="896" cy="467"/>
                </a:xfrm>
                <a:custGeom>
                  <a:avLst/>
                  <a:gdLst>
                    <a:gd name="T0" fmla="*/ 0 w 289"/>
                    <a:gd name="T1" fmla="*/ 237 h 305"/>
                    <a:gd name="T2" fmla="*/ 3693 w 289"/>
                    <a:gd name="T3" fmla="*/ 654 h 305"/>
                    <a:gd name="T4" fmla="*/ 25212 w 289"/>
                    <a:gd name="T5" fmla="*/ 1602 h 305"/>
                    <a:gd name="T6" fmla="*/ 39545 w 289"/>
                    <a:gd name="T7" fmla="*/ 2548 h 305"/>
                    <a:gd name="T8" fmla="*/ 53875 w 289"/>
                    <a:gd name="T9" fmla="*/ 2441 h 305"/>
                    <a:gd name="T10" fmla="*/ 57577 w 289"/>
                    <a:gd name="T11" fmla="*/ 2128 h 305"/>
                    <a:gd name="T12" fmla="*/ 82519 w 289"/>
                    <a:gd name="T13" fmla="*/ 1810 h 305"/>
                    <a:gd name="T14" fmla="*/ 50455 w 289"/>
                    <a:gd name="T15" fmla="*/ 1709 h 305"/>
                    <a:gd name="T16" fmla="*/ 32337 w 289"/>
                    <a:gd name="T17" fmla="*/ 1602 h 305"/>
                    <a:gd name="T18" fmla="*/ 21811 w 289"/>
                    <a:gd name="T19" fmla="*/ 966 h 305"/>
                    <a:gd name="T20" fmla="*/ 14600 w 289"/>
                    <a:gd name="T21" fmla="*/ 332 h 305"/>
                    <a:gd name="T22" fmla="*/ 0 w 289"/>
                    <a:gd name="T23" fmla="*/ 23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20" name="Group 47">
            <a:extLst>
              <a:ext uri="{FF2B5EF4-FFF2-40B4-BE49-F238E27FC236}">
                <a16:creationId xmlns:a16="http://schemas.microsoft.com/office/drawing/2014/main" id="{5E5A75F7-4D13-416A-AB4E-4667B5C838E1}"/>
              </a:ext>
            </a:extLst>
          </p:cNvPr>
          <p:cNvGrpSpPr>
            <a:grpSpLocks/>
          </p:cNvGrpSpPr>
          <p:nvPr/>
        </p:nvGrpSpPr>
        <p:grpSpPr bwMode="auto">
          <a:xfrm>
            <a:off x="7485993" y="370518"/>
            <a:ext cx="1312513" cy="948993"/>
            <a:chOff x="3072" y="2208"/>
            <a:chExt cx="2304" cy="1824"/>
          </a:xfrm>
        </p:grpSpPr>
        <p:sp>
          <p:nvSpPr>
            <p:cNvPr id="121" name="AutoShape 48">
              <a:extLst>
                <a:ext uri="{FF2B5EF4-FFF2-40B4-BE49-F238E27FC236}">
                  <a16:creationId xmlns:a16="http://schemas.microsoft.com/office/drawing/2014/main" id="{68F8EC5B-23F5-4C71-89C3-9EE514ED3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208"/>
              <a:ext cx="2304" cy="1824"/>
            </a:xfrm>
            <a:prstGeom prst="cloudCallout">
              <a:avLst>
                <a:gd name="adj1" fmla="val -28861"/>
                <a:gd name="adj2" fmla="val 4676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2114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vi-VN" altLang="vi-VN" sz="1795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2" name="Group 49">
              <a:extLst>
                <a:ext uri="{FF2B5EF4-FFF2-40B4-BE49-F238E27FC236}">
                  <a16:creationId xmlns:a16="http://schemas.microsoft.com/office/drawing/2014/main" id="{17166351-35EA-4175-B4B3-8E42007865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304"/>
              <a:ext cx="2016" cy="1392"/>
              <a:chOff x="3216" y="2736"/>
              <a:chExt cx="2016" cy="1392"/>
            </a:xfrm>
          </p:grpSpPr>
          <p:grpSp>
            <p:nvGrpSpPr>
              <p:cNvPr id="123" name="Group 50">
                <a:extLst>
                  <a:ext uri="{FF2B5EF4-FFF2-40B4-BE49-F238E27FC236}">
                    <a16:creationId xmlns:a16="http://schemas.microsoft.com/office/drawing/2014/main" id="{DE9F89F3-68FC-4089-BE8F-346F78ECF9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600" y="2736"/>
                <a:ext cx="903" cy="1200"/>
                <a:chOff x="3447" y="2064"/>
                <a:chExt cx="1412" cy="1200"/>
              </a:xfrm>
            </p:grpSpPr>
            <p:sp>
              <p:nvSpPr>
                <p:cNvPr id="158" name="Freeform 51">
                  <a:extLst>
                    <a:ext uri="{FF2B5EF4-FFF2-40B4-BE49-F238E27FC236}">
                      <a16:creationId xmlns:a16="http://schemas.microsoft.com/office/drawing/2014/main" id="{A1360069-A0BA-46DD-9D15-89F266332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94748">
                  <a:off x="3447" y="2064"/>
                  <a:ext cx="393" cy="672"/>
                </a:xfrm>
                <a:custGeom>
                  <a:avLst/>
                  <a:gdLst>
                    <a:gd name="T0" fmla="*/ 393 w 393"/>
                    <a:gd name="T1" fmla="*/ 2033 h 432"/>
                    <a:gd name="T2" fmla="*/ 288 w 393"/>
                    <a:gd name="T3" fmla="*/ 1430 h 432"/>
                    <a:gd name="T4" fmla="*/ 249 w 393"/>
                    <a:gd name="T5" fmla="*/ 232 h 432"/>
                    <a:gd name="T6" fmla="*/ 210 w 393"/>
                    <a:gd name="T7" fmla="*/ 0 h 432"/>
                    <a:gd name="T8" fmla="*/ 184 w 393"/>
                    <a:gd name="T9" fmla="*/ 1076 h 432"/>
                    <a:gd name="T10" fmla="*/ 197 w 393"/>
                    <a:gd name="T11" fmla="*/ 1430 h 432"/>
                    <a:gd name="T12" fmla="*/ 118 w 393"/>
                    <a:gd name="T13" fmla="*/ 719 h 432"/>
                    <a:gd name="T14" fmla="*/ 40 w 393"/>
                    <a:gd name="T15" fmla="*/ 474 h 432"/>
                    <a:gd name="T16" fmla="*/ 144 w 393"/>
                    <a:gd name="T17" fmla="*/ 1310 h 432"/>
                    <a:gd name="T18" fmla="*/ 171 w 393"/>
                    <a:gd name="T19" fmla="*/ 1668 h 432"/>
                    <a:gd name="T20" fmla="*/ 131 w 393"/>
                    <a:gd name="T21" fmla="*/ 1783 h 432"/>
                    <a:gd name="T22" fmla="*/ 0 w 393"/>
                    <a:gd name="T23" fmla="*/ 2033 h 432"/>
                    <a:gd name="T24" fmla="*/ 40 w 393"/>
                    <a:gd name="T25" fmla="*/ 2265 h 432"/>
                    <a:gd name="T26" fmla="*/ 118 w 393"/>
                    <a:gd name="T27" fmla="*/ 2391 h 432"/>
                    <a:gd name="T28" fmla="*/ 105 w 393"/>
                    <a:gd name="T29" fmla="*/ 2739 h 432"/>
                    <a:gd name="T30" fmla="*/ 0 w 393"/>
                    <a:gd name="T31" fmla="*/ 3460 h 432"/>
                    <a:gd name="T32" fmla="*/ 40 w 393"/>
                    <a:gd name="T33" fmla="*/ 3816 h 432"/>
                    <a:gd name="T34" fmla="*/ 288 w 393"/>
                    <a:gd name="T35" fmla="*/ 3699 h 432"/>
                    <a:gd name="T36" fmla="*/ 315 w 393"/>
                    <a:gd name="T37" fmla="*/ 2980 h 432"/>
                    <a:gd name="T38" fmla="*/ 393 w 393"/>
                    <a:gd name="T39" fmla="*/ 2033 h 43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93" h="432">
                      <a:moveTo>
                        <a:pt x="393" y="223"/>
                      </a:moveTo>
                      <a:cubicBezTo>
                        <a:pt x="356" y="197"/>
                        <a:pt x="320" y="188"/>
                        <a:pt x="288" y="157"/>
                      </a:cubicBezTo>
                      <a:cubicBezTo>
                        <a:pt x="276" y="120"/>
                        <a:pt x="273" y="56"/>
                        <a:pt x="249" y="26"/>
                      </a:cubicBezTo>
                      <a:cubicBezTo>
                        <a:pt x="239" y="14"/>
                        <a:pt x="223" y="9"/>
                        <a:pt x="210" y="0"/>
                      </a:cubicBezTo>
                      <a:cubicBezTo>
                        <a:pt x="196" y="41"/>
                        <a:pt x="184" y="71"/>
                        <a:pt x="184" y="118"/>
                      </a:cubicBezTo>
                      <a:cubicBezTo>
                        <a:pt x="184" y="132"/>
                        <a:pt x="207" y="167"/>
                        <a:pt x="197" y="157"/>
                      </a:cubicBezTo>
                      <a:cubicBezTo>
                        <a:pt x="114" y="74"/>
                        <a:pt x="238" y="127"/>
                        <a:pt x="118" y="79"/>
                      </a:cubicBezTo>
                      <a:cubicBezTo>
                        <a:pt x="92" y="69"/>
                        <a:pt x="40" y="52"/>
                        <a:pt x="40" y="52"/>
                      </a:cubicBezTo>
                      <a:cubicBezTo>
                        <a:pt x="70" y="98"/>
                        <a:pt x="91" y="126"/>
                        <a:pt x="144" y="144"/>
                      </a:cubicBezTo>
                      <a:cubicBezTo>
                        <a:pt x="153" y="157"/>
                        <a:pt x="175" y="168"/>
                        <a:pt x="171" y="183"/>
                      </a:cubicBezTo>
                      <a:cubicBezTo>
                        <a:pt x="168" y="197"/>
                        <a:pt x="145" y="193"/>
                        <a:pt x="131" y="196"/>
                      </a:cubicBezTo>
                      <a:cubicBezTo>
                        <a:pt x="88" y="206"/>
                        <a:pt x="0" y="223"/>
                        <a:pt x="0" y="223"/>
                      </a:cubicBezTo>
                      <a:cubicBezTo>
                        <a:pt x="13" y="232"/>
                        <a:pt x="25" y="244"/>
                        <a:pt x="40" y="249"/>
                      </a:cubicBezTo>
                      <a:cubicBezTo>
                        <a:pt x="65" y="257"/>
                        <a:pt x="97" y="246"/>
                        <a:pt x="118" y="262"/>
                      </a:cubicBezTo>
                      <a:cubicBezTo>
                        <a:pt x="129" y="271"/>
                        <a:pt x="114" y="290"/>
                        <a:pt x="105" y="301"/>
                      </a:cubicBezTo>
                      <a:cubicBezTo>
                        <a:pt x="91" y="319"/>
                        <a:pt x="20" y="367"/>
                        <a:pt x="0" y="380"/>
                      </a:cubicBezTo>
                      <a:cubicBezTo>
                        <a:pt x="13" y="393"/>
                        <a:pt x="21" y="417"/>
                        <a:pt x="40" y="419"/>
                      </a:cubicBezTo>
                      <a:cubicBezTo>
                        <a:pt x="122" y="426"/>
                        <a:pt x="209" y="432"/>
                        <a:pt x="288" y="406"/>
                      </a:cubicBezTo>
                      <a:cubicBezTo>
                        <a:pt x="314" y="397"/>
                        <a:pt x="306" y="353"/>
                        <a:pt x="315" y="327"/>
                      </a:cubicBezTo>
                      <a:cubicBezTo>
                        <a:pt x="330" y="282"/>
                        <a:pt x="362" y="254"/>
                        <a:pt x="393" y="223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52">
                  <a:extLst>
                    <a:ext uri="{FF2B5EF4-FFF2-40B4-BE49-F238E27FC236}">
                      <a16:creationId xmlns:a16="http://schemas.microsoft.com/office/drawing/2014/main" id="{A39E441F-04CE-4634-84B2-29340E272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89620">
                  <a:off x="3840" y="2957"/>
                  <a:ext cx="289" cy="307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83 h 305"/>
                    <a:gd name="T4" fmla="*/ 88 w 289"/>
                    <a:gd name="T5" fmla="*/ 195 h 305"/>
                    <a:gd name="T6" fmla="*/ 138 w 289"/>
                    <a:gd name="T7" fmla="*/ 313 h 305"/>
                    <a:gd name="T8" fmla="*/ 188 w 289"/>
                    <a:gd name="T9" fmla="*/ 300 h 305"/>
                    <a:gd name="T10" fmla="*/ 201 w 289"/>
                    <a:gd name="T11" fmla="*/ 263 h 305"/>
                    <a:gd name="T12" fmla="*/ 288 w 289"/>
                    <a:gd name="T13" fmla="*/ 220 h 305"/>
                    <a:gd name="T14" fmla="*/ 176 w 289"/>
                    <a:gd name="T15" fmla="*/ 208 h 305"/>
                    <a:gd name="T16" fmla="*/ 113 w 289"/>
                    <a:gd name="T17" fmla="*/ 195 h 305"/>
                    <a:gd name="T18" fmla="*/ 76 w 289"/>
                    <a:gd name="T19" fmla="*/ 120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53">
                  <a:extLst>
                    <a:ext uri="{FF2B5EF4-FFF2-40B4-BE49-F238E27FC236}">
                      <a16:creationId xmlns:a16="http://schemas.microsoft.com/office/drawing/2014/main" id="{02C4E9B6-B19E-4493-A3E4-67B0E9C7E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35958">
                  <a:off x="4032" y="2911"/>
                  <a:ext cx="289" cy="305"/>
                </a:xfrm>
                <a:custGeom>
                  <a:avLst/>
                  <a:gdLst>
                    <a:gd name="T0" fmla="*/ 0 w 289"/>
                    <a:gd name="T1" fmla="*/ 28 h 305"/>
                    <a:gd name="T2" fmla="*/ 13 w 289"/>
                    <a:gd name="T3" fmla="*/ 78 h 305"/>
                    <a:gd name="T4" fmla="*/ 88 w 289"/>
                    <a:gd name="T5" fmla="*/ 190 h 305"/>
                    <a:gd name="T6" fmla="*/ 138 w 289"/>
                    <a:gd name="T7" fmla="*/ 303 h 305"/>
                    <a:gd name="T8" fmla="*/ 188 w 289"/>
                    <a:gd name="T9" fmla="*/ 290 h 305"/>
                    <a:gd name="T10" fmla="*/ 201 w 289"/>
                    <a:gd name="T11" fmla="*/ 253 h 305"/>
                    <a:gd name="T12" fmla="*/ 288 w 289"/>
                    <a:gd name="T13" fmla="*/ 215 h 305"/>
                    <a:gd name="T14" fmla="*/ 176 w 289"/>
                    <a:gd name="T15" fmla="*/ 203 h 305"/>
                    <a:gd name="T16" fmla="*/ 113 w 289"/>
                    <a:gd name="T17" fmla="*/ 190 h 305"/>
                    <a:gd name="T18" fmla="*/ 76 w 289"/>
                    <a:gd name="T19" fmla="*/ 115 h 305"/>
                    <a:gd name="T20" fmla="*/ 51 w 289"/>
                    <a:gd name="T21" fmla="*/ 40 h 305"/>
                    <a:gd name="T22" fmla="*/ 0 w 289"/>
                    <a:gd name="T23" fmla="*/ 28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54">
                  <a:extLst>
                    <a:ext uri="{FF2B5EF4-FFF2-40B4-BE49-F238E27FC236}">
                      <a16:creationId xmlns:a16="http://schemas.microsoft.com/office/drawing/2014/main" id="{64B9D3F1-D175-418E-92F0-20636C8D1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32695">
                  <a:off x="3697" y="2356"/>
                  <a:ext cx="711" cy="668"/>
                </a:xfrm>
                <a:custGeom>
                  <a:avLst/>
                  <a:gdLst>
                    <a:gd name="T0" fmla="*/ 182 w 602"/>
                    <a:gd name="T1" fmla="*/ 0 h 498"/>
                    <a:gd name="T2" fmla="*/ 692 w 602"/>
                    <a:gd name="T3" fmla="*/ 288 h 498"/>
                    <a:gd name="T4" fmla="*/ 1204 w 602"/>
                    <a:gd name="T5" fmla="*/ 228 h 498"/>
                    <a:gd name="T6" fmla="*/ 1384 w 602"/>
                    <a:gd name="T7" fmla="*/ 115 h 498"/>
                    <a:gd name="T8" fmla="*/ 1384 w 602"/>
                    <a:gd name="T9" fmla="*/ 457 h 498"/>
                    <a:gd name="T10" fmla="*/ 1293 w 602"/>
                    <a:gd name="T11" fmla="*/ 1370 h 498"/>
                    <a:gd name="T12" fmla="*/ 1234 w 602"/>
                    <a:gd name="T13" fmla="*/ 1819 h 498"/>
                    <a:gd name="T14" fmla="*/ 1143 w 602"/>
                    <a:gd name="T15" fmla="*/ 1933 h 498"/>
                    <a:gd name="T16" fmla="*/ 1083 w 602"/>
                    <a:gd name="T17" fmla="*/ 2050 h 498"/>
                    <a:gd name="T18" fmla="*/ 902 w 602"/>
                    <a:gd name="T19" fmla="*/ 2162 h 498"/>
                    <a:gd name="T20" fmla="*/ 270 w 602"/>
                    <a:gd name="T21" fmla="*/ 2050 h 498"/>
                    <a:gd name="T22" fmla="*/ 182 w 602"/>
                    <a:gd name="T23" fmla="*/ 1765 h 498"/>
                    <a:gd name="T24" fmla="*/ 90 w 602"/>
                    <a:gd name="T25" fmla="*/ 1706 h 498"/>
                    <a:gd name="T26" fmla="*/ 0 w 602"/>
                    <a:gd name="T27" fmla="*/ 684 h 498"/>
                    <a:gd name="T28" fmla="*/ 30 w 602"/>
                    <a:gd name="T29" fmla="*/ 511 h 498"/>
                    <a:gd name="T30" fmla="*/ 90 w 602"/>
                    <a:gd name="T31" fmla="*/ 342 h 498"/>
                    <a:gd name="T32" fmla="*/ 61 w 602"/>
                    <a:gd name="T33" fmla="*/ 174 h 498"/>
                    <a:gd name="T34" fmla="*/ 182 w 602"/>
                    <a:gd name="T35" fmla="*/ 0 h 4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02" h="498">
                      <a:moveTo>
                        <a:pt x="79" y="0"/>
                      </a:moveTo>
                      <a:cubicBezTo>
                        <a:pt x="152" y="25"/>
                        <a:pt x="228" y="42"/>
                        <a:pt x="301" y="66"/>
                      </a:cubicBezTo>
                      <a:cubicBezTo>
                        <a:pt x="375" y="62"/>
                        <a:pt x="450" y="63"/>
                        <a:pt x="524" y="53"/>
                      </a:cubicBezTo>
                      <a:cubicBezTo>
                        <a:pt x="551" y="49"/>
                        <a:pt x="602" y="27"/>
                        <a:pt x="602" y="27"/>
                      </a:cubicBezTo>
                      <a:cubicBezTo>
                        <a:pt x="567" y="131"/>
                        <a:pt x="602" y="1"/>
                        <a:pt x="602" y="105"/>
                      </a:cubicBezTo>
                      <a:cubicBezTo>
                        <a:pt x="602" y="186"/>
                        <a:pt x="581" y="241"/>
                        <a:pt x="563" y="315"/>
                      </a:cubicBezTo>
                      <a:cubicBezTo>
                        <a:pt x="562" y="319"/>
                        <a:pt x="548" y="406"/>
                        <a:pt x="537" y="419"/>
                      </a:cubicBezTo>
                      <a:cubicBezTo>
                        <a:pt x="527" y="431"/>
                        <a:pt x="510" y="435"/>
                        <a:pt x="498" y="445"/>
                      </a:cubicBezTo>
                      <a:cubicBezTo>
                        <a:pt x="488" y="453"/>
                        <a:pt x="482" y="466"/>
                        <a:pt x="471" y="472"/>
                      </a:cubicBezTo>
                      <a:cubicBezTo>
                        <a:pt x="447" y="484"/>
                        <a:pt x="393" y="498"/>
                        <a:pt x="393" y="498"/>
                      </a:cubicBezTo>
                      <a:cubicBezTo>
                        <a:pt x="301" y="489"/>
                        <a:pt x="209" y="488"/>
                        <a:pt x="118" y="472"/>
                      </a:cubicBezTo>
                      <a:cubicBezTo>
                        <a:pt x="82" y="466"/>
                        <a:pt x="97" y="423"/>
                        <a:pt x="79" y="406"/>
                      </a:cubicBezTo>
                      <a:cubicBezTo>
                        <a:pt x="69" y="396"/>
                        <a:pt x="52" y="397"/>
                        <a:pt x="39" y="393"/>
                      </a:cubicBezTo>
                      <a:cubicBezTo>
                        <a:pt x="13" y="316"/>
                        <a:pt x="9" y="237"/>
                        <a:pt x="0" y="157"/>
                      </a:cubicBezTo>
                      <a:cubicBezTo>
                        <a:pt x="4" y="144"/>
                        <a:pt x="7" y="130"/>
                        <a:pt x="13" y="118"/>
                      </a:cubicBezTo>
                      <a:cubicBezTo>
                        <a:pt x="20" y="104"/>
                        <a:pt x="36" y="94"/>
                        <a:pt x="39" y="79"/>
                      </a:cubicBezTo>
                      <a:cubicBezTo>
                        <a:pt x="41" y="65"/>
                        <a:pt x="30" y="53"/>
                        <a:pt x="26" y="40"/>
                      </a:cubicBezTo>
                      <a:cubicBezTo>
                        <a:pt x="59" y="6"/>
                        <a:pt x="41" y="18"/>
                        <a:pt x="79" y="0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55">
                  <a:extLst>
                    <a:ext uri="{FF2B5EF4-FFF2-40B4-BE49-F238E27FC236}">
                      <a16:creationId xmlns:a16="http://schemas.microsoft.com/office/drawing/2014/main" id="{1D7D055A-3027-4919-83ED-6EEA92363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85813">
                  <a:off x="3798" y="2464"/>
                  <a:ext cx="385" cy="471"/>
                </a:xfrm>
                <a:custGeom>
                  <a:avLst/>
                  <a:gdLst>
                    <a:gd name="T0" fmla="*/ 155 w 480"/>
                    <a:gd name="T1" fmla="*/ 0 h 396"/>
                    <a:gd name="T2" fmla="*/ 160 w 480"/>
                    <a:gd name="T3" fmla="*/ 125 h 396"/>
                    <a:gd name="T4" fmla="*/ 160 w 480"/>
                    <a:gd name="T5" fmla="*/ 313 h 396"/>
                    <a:gd name="T6" fmla="*/ 155 w 480"/>
                    <a:gd name="T7" fmla="*/ 530 h 396"/>
                    <a:gd name="T8" fmla="*/ 107 w 480"/>
                    <a:gd name="T9" fmla="*/ 779 h 396"/>
                    <a:gd name="T10" fmla="*/ 29 w 480"/>
                    <a:gd name="T11" fmla="*/ 934 h 396"/>
                    <a:gd name="T12" fmla="*/ 7 w 480"/>
                    <a:gd name="T13" fmla="*/ 905 h 396"/>
                    <a:gd name="T14" fmla="*/ 20 w 480"/>
                    <a:gd name="T15" fmla="*/ 874 h 396"/>
                    <a:gd name="T16" fmla="*/ 29 w 480"/>
                    <a:gd name="T17" fmla="*/ 809 h 396"/>
                    <a:gd name="T18" fmla="*/ 42 w 480"/>
                    <a:gd name="T19" fmla="*/ 779 h 396"/>
                    <a:gd name="T20" fmla="*/ 68 w 480"/>
                    <a:gd name="T21" fmla="*/ 686 h 396"/>
                    <a:gd name="T22" fmla="*/ 55 w 480"/>
                    <a:gd name="T23" fmla="*/ 655 h 396"/>
                    <a:gd name="T24" fmla="*/ 11 w 480"/>
                    <a:gd name="T25" fmla="*/ 686 h 396"/>
                    <a:gd name="T26" fmla="*/ 24 w 480"/>
                    <a:gd name="T27" fmla="*/ 624 h 396"/>
                    <a:gd name="T28" fmla="*/ 51 w 480"/>
                    <a:gd name="T29" fmla="*/ 561 h 396"/>
                    <a:gd name="T30" fmla="*/ 63 w 480"/>
                    <a:gd name="T31" fmla="*/ 530 h 396"/>
                    <a:gd name="T32" fmla="*/ 72 w 480"/>
                    <a:gd name="T33" fmla="*/ 465 h 396"/>
                    <a:gd name="T34" fmla="*/ 29 w 480"/>
                    <a:gd name="T35" fmla="*/ 435 h 396"/>
                    <a:gd name="T36" fmla="*/ 7 w 480"/>
                    <a:gd name="T37" fmla="*/ 465 h 396"/>
                    <a:gd name="T38" fmla="*/ 38 w 480"/>
                    <a:gd name="T39" fmla="*/ 435 h 396"/>
                    <a:gd name="T40" fmla="*/ 46 w 480"/>
                    <a:gd name="T41" fmla="*/ 341 h 396"/>
                    <a:gd name="T42" fmla="*/ 51 w 480"/>
                    <a:gd name="T43" fmla="*/ 251 h 396"/>
                    <a:gd name="T44" fmla="*/ 99 w 480"/>
                    <a:gd name="T45" fmla="*/ 155 h 396"/>
                    <a:gd name="T46" fmla="*/ 124 w 480"/>
                    <a:gd name="T47" fmla="*/ 62 h 396"/>
                    <a:gd name="T48" fmla="*/ 155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56">
                  <a:extLst>
                    <a:ext uri="{FF2B5EF4-FFF2-40B4-BE49-F238E27FC236}">
                      <a16:creationId xmlns:a16="http://schemas.microsoft.com/office/drawing/2014/main" id="{F0F85745-C3A2-4AB2-AC39-546906826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72618">
                  <a:off x="4176" y="2448"/>
                  <a:ext cx="497" cy="480"/>
                </a:xfrm>
                <a:custGeom>
                  <a:avLst/>
                  <a:gdLst>
                    <a:gd name="T0" fmla="*/ 442 w 497"/>
                    <a:gd name="T1" fmla="*/ 108 h 495"/>
                    <a:gd name="T2" fmla="*/ 355 w 497"/>
                    <a:gd name="T3" fmla="*/ 33 h 495"/>
                    <a:gd name="T4" fmla="*/ 229 w 497"/>
                    <a:gd name="T5" fmla="*/ 0 h 495"/>
                    <a:gd name="T6" fmla="*/ 154 w 497"/>
                    <a:gd name="T7" fmla="*/ 13 h 495"/>
                    <a:gd name="T8" fmla="*/ 117 w 497"/>
                    <a:gd name="T9" fmla="*/ 33 h 495"/>
                    <a:gd name="T10" fmla="*/ 29 w 497"/>
                    <a:gd name="T11" fmla="*/ 53 h 495"/>
                    <a:gd name="T12" fmla="*/ 4 w 497"/>
                    <a:gd name="T13" fmla="*/ 86 h 495"/>
                    <a:gd name="T14" fmla="*/ 42 w 497"/>
                    <a:gd name="T15" fmla="*/ 98 h 495"/>
                    <a:gd name="T16" fmla="*/ 217 w 497"/>
                    <a:gd name="T17" fmla="*/ 108 h 495"/>
                    <a:gd name="T18" fmla="*/ 79 w 497"/>
                    <a:gd name="T19" fmla="*/ 194 h 495"/>
                    <a:gd name="T20" fmla="*/ 67 w 497"/>
                    <a:gd name="T21" fmla="*/ 226 h 495"/>
                    <a:gd name="T22" fmla="*/ 142 w 497"/>
                    <a:gd name="T23" fmla="*/ 226 h 495"/>
                    <a:gd name="T24" fmla="*/ 117 w 497"/>
                    <a:gd name="T25" fmla="*/ 258 h 495"/>
                    <a:gd name="T26" fmla="*/ 229 w 497"/>
                    <a:gd name="T27" fmla="*/ 355 h 495"/>
                    <a:gd name="T28" fmla="*/ 380 w 497"/>
                    <a:gd name="T29" fmla="*/ 419 h 495"/>
                    <a:gd name="T30" fmla="*/ 430 w 497"/>
                    <a:gd name="T31" fmla="*/ 376 h 495"/>
                    <a:gd name="T32" fmla="*/ 467 w 497"/>
                    <a:gd name="T33" fmla="*/ 344 h 495"/>
                    <a:gd name="T34" fmla="*/ 442 w 497"/>
                    <a:gd name="T35" fmla="*/ 108 h 4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97" h="495">
                      <a:moveTo>
                        <a:pt x="442" y="126"/>
                      </a:moveTo>
                      <a:cubicBezTo>
                        <a:pt x="413" y="97"/>
                        <a:pt x="384" y="67"/>
                        <a:pt x="355" y="38"/>
                      </a:cubicBezTo>
                      <a:cubicBezTo>
                        <a:pt x="347" y="29"/>
                        <a:pt x="251" y="6"/>
                        <a:pt x="229" y="0"/>
                      </a:cubicBezTo>
                      <a:cubicBezTo>
                        <a:pt x="204" y="4"/>
                        <a:pt x="178" y="5"/>
                        <a:pt x="154" y="13"/>
                      </a:cubicBezTo>
                      <a:cubicBezTo>
                        <a:pt x="140" y="18"/>
                        <a:pt x="130" y="31"/>
                        <a:pt x="117" y="38"/>
                      </a:cubicBezTo>
                      <a:cubicBezTo>
                        <a:pt x="96" y="49"/>
                        <a:pt x="49" y="58"/>
                        <a:pt x="29" y="63"/>
                      </a:cubicBezTo>
                      <a:cubicBezTo>
                        <a:pt x="21" y="76"/>
                        <a:pt x="0" y="86"/>
                        <a:pt x="4" y="101"/>
                      </a:cubicBezTo>
                      <a:cubicBezTo>
                        <a:pt x="7" y="114"/>
                        <a:pt x="29" y="111"/>
                        <a:pt x="42" y="113"/>
                      </a:cubicBezTo>
                      <a:cubicBezTo>
                        <a:pt x="100" y="120"/>
                        <a:pt x="159" y="122"/>
                        <a:pt x="217" y="126"/>
                      </a:cubicBezTo>
                      <a:cubicBezTo>
                        <a:pt x="138" y="151"/>
                        <a:pt x="150" y="202"/>
                        <a:pt x="79" y="226"/>
                      </a:cubicBezTo>
                      <a:cubicBezTo>
                        <a:pt x="75" y="238"/>
                        <a:pt x="61" y="251"/>
                        <a:pt x="67" y="263"/>
                      </a:cubicBezTo>
                      <a:cubicBezTo>
                        <a:pt x="82" y="292"/>
                        <a:pt x="127" y="268"/>
                        <a:pt x="142" y="263"/>
                      </a:cubicBezTo>
                      <a:cubicBezTo>
                        <a:pt x="134" y="276"/>
                        <a:pt x="122" y="287"/>
                        <a:pt x="117" y="301"/>
                      </a:cubicBezTo>
                      <a:cubicBezTo>
                        <a:pt x="78" y="416"/>
                        <a:pt x="136" y="400"/>
                        <a:pt x="229" y="414"/>
                      </a:cubicBezTo>
                      <a:cubicBezTo>
                        <a:pt x="270" y="475"/>
                        <a:pt x="309" y="477"/>
                        <a:pt x="380" y="489"/>
                      </a:cubicBezTo>
                      <a:cubicBezTo>
                        <a:pt x="450" y="465"/>
                        <a:pt x="392" y="495"/>
                        <a:pt x="430" y="439"/>
                      </a:cubicBezTo>
                      <a:cubicBezTo>
                        <a:pt x="440" y="424"/>
                        <a:pt x="455" y="414"/>
                        <a:pt x="467" y="401"/>
                      </a:cubicBezTo>
                      <a:cubicBezTo>
                        <a:pt x="497" y="315"/>
                        <a:pt x="455" y="215"/>
                        <a:pt x="442" y="126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4" name="Group 57">
                  <a:extLst>
                    <a:ext uri="{FF2B5EF4-FFF2-40B4-BE49-F238E27FC236}">
                      <a16:creationId xmlns:a16="http://schemas.microsoft.com/office/drawing/2014/main" id="{2CD9A3D8-FF07-4B8E-9E22-D893545152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685609">
                  <a:off x="4469" y="2825"/>
                  <a:ext cx="386" cy="395"/>
                  <a:chOff x="4513" y="2160"/>
                  <a:chExt cx="383" cy="384"/>
                </a:xfrm>
              </p:grpSpPr>
              <p:sp>
                <p:nvSpPr>
                  <p:cNvPr id="165" name="AutoShape 58">
                    <a:extLst>
                      <a:ext uri="{FF2B5EF4-FFF2-40B4-BE49-F238E27FC236}">
                        <a16:creationId xmlns:a16="http://schemas.microsoft.com/office/drawing/2014/main" id="{366ACA79-F991-43C0-B5AD-30610B8429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792" y="2309"/>
                    <a:ext cx="112" cy="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 59">
                    <a:extLst>
                      <a:ext uri="{FF2B5EF4-FFF2-40B4-BE49-F238E27FC236}">
                        <a16:creationId xmlns:a16="http://schemas.microsoft.com/office/drawing/2014/main" id="{F1BA7B75-0F58-45DE-9564-B08F08C531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3" y="2160"/>
                    <a:ext cx="240" cy="144"/>
                  </a:xfrm>
                  <a:custGeom>
                    <a:avLst/>
                    <a:gdLst>
                      <a:gd name="T0" fmla="*/ 63 w 334"/>
                      <a:gd name="T1" fmla="*/ 2 h 371"/>
                      <a:gd name="T2" fmla="*/ 52 w 334"/>
                      <a:gd name="T3" fmla="*/ 1 h 371"/>
                      <a:gd name="T4" fmla="*/ 45 w 334"/>
                      <a:gd name="T5" fmla="*/ 1 h 371"/>
                      <a:gd name="T6" fmla="*/ 35 w 334"/>
                      <a:gd name="T7" fmla="*/ 1 h 371"/>
                      <a:gd name="T8" fmla="*/ 24 w 334"/>
                      <a:gd name="T9" fmla="*/ 0 h 371"/>
                      <a:gd name="T10" fmla="*/ 22 w 334"/>
                      <a:gd name="T11" fmla="*/ 1 h 371"/>
                      <a:gd name="T12" fmla="*/ 15 w 334"/>
                      <a:gd name="T13" fmla="*/ 2 h 371"/>
                      <a:gd name="T14" fmla="*/ 4 w 334"/>
                      <a:gd name="T15" fmla="*/ 3 h 371"/>
                      <a:gd name="T16" fmla="*/ 2 w 334"/>
                      <a:gd name="T17" fmla="*/ 3 h 371"/>
                      <a:gd name="T18" fmla="*/ 12 w 334"/>
                      <a:gd name="T19" fmla="*/ 3 h 371"/>
                      <a:gd name="T20" fmla="*/ 29 w 334"/>
                      <a:gd name="T21" fmla="*/ 2 h 371"/>
                      <a:gd name="T22" fmla="*/ 63 w 334"/>
                      <a:gd name="T23" fmla="*/ 2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Oval 60">
                    <a:extLst>
                      <a:ext uri="{FF2B5EF4-FFF2-40B4-BE49-F238E27FC236}">
                        <a16:creationId xmlns:a16="http://schemas.microsoft.com/office/drawing/2014/main" id="{B3FE4513-86B7-4108-A404-F084A117C5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513" y="2256"/>
                    <a:ext cx="288" cy="28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Oval 61">
                    <a:extLst>
                      <a:ext uri="{FF2B5EF4-FFF2-40B4-BE49-F238E27FC236}">
                        <a16:creationId xmlns:a16="http://schemas.microsoft.com/office/drawing/2014/main" id="{BD158ECC-423E-42BA-B7B5-EA28785988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7" y="2352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4" name="Group 62">
                <a:extLst>
                  <a:ext uri="{FF2B5EF4-FFF2-40B4-BE49-F238E27FC236}">
                    <a16:creationId xmlns:a16="http://schemas.microsoft.com/office/drawing/2014/main" id="{083EEBE8-5B96-4C77-B45B-3DF03D9DFC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224" y="3600"/>
                <a:ext cx="432" cy="528"/>
                <a:chOff x="2496" y="3552"/>
                <a:chExt cx="576" cy="528"/>
              </a:xfrm>
            </p:grpSpPr>
            <p:sp>
              <p:nvSpPr>
                <p:cNvPr id="149" name="Oval 63">
                  <a:extLst>
                    <a:ext uri="{FF2B5EF4-FFF2-40B4-BE49-F238E27FC236}">
                      <a16:creationId xmlns:a16="http://schemas.microsoft.com/office/drawing/2014/main" id="{3399214C-94C7-4DCD-8064-B7113E9A44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648"/>
                  <a:ext cx="336" cy="288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AutoShape 64">
                  <a:extLst>
                    <a:ext uri="{FF2B5EF4-FFF2-40B4-BE49-F238E27FC236}">
                      <a16:creationId xmlns:a16="http://schemas.microsoft.com/office/drawing/2014/main" id="{B2FC6DA1-BEB0-4A35-9C99-37E97891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098713">
                  <a:off x="3013" y="3651"/>
                  <a:ext cx="70" cy="4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65">
                  <a:extLst>
                    <a:ext uri="{FF2B5EF4-FFF2-40B4-BE49-F238E27FC236}">
                      <a16:creationId xmlns:a16="http://schemas.microsoft.com/office/drawing/2014/main" id="{0D1828FE-A8A5-4699-8D50-D97CFF1AE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3552"/>
                  <a:ext cx="120" cy="90"/>
                </a:xfrm>
                <a:custGeom>
                  <a:avLst/>
                  <a:gdLst>
                    <a:gd name="T0" fmla="*/ 2 w 334"/>
                    <a:gd name="T1" fmla="*/ 0 h 371"/>
                    <a:gd name="T2" fmla="*/ 2 w 334"/>
                    <a:gd name="T3" fmla="*/ 0 h 371"/>
                    <a:gd name="T4" fmla="*/ 1 w 334"/>
                    <a:gd name="T5" fmla="*/ 0 h 371"/>
                    <a:gd name="T6" fmla="*/ 1 w 334"/>
                    <a:gd name="T7" fmla="*/ 0 h 371"/>
                    <a:gd name="T8" fmla="*/ 1 w 334"/>
                    <a:gd name="T9" fmla="*/ 0 h 371"/>
                    <a:gd name="T10" fmla="*/ 1 w 334"/>
                    <a:gd name="T11" fmla="*/ 0 h 371"/>
                    <a:gd name="T12" fmla="*/ 0 w 334"/>
                    <a:gd name="T13" fmla="*/ 0 h 371"/>
                    <a:gd name="T14" fmla="*/ 0 w 334"/>
                    <a:gd name="T15" fmla="*/ 0 h 371"/>
                    <a:gd name="T16" fmla="*/ 0 w 334"/>
                    <a:gd name="T17" fmla="*/ 0 h 371"/>
                    <a:gd name="T18" fmla="*/ 0 w 334"/>
                    <a:gd name="T19" fmla="*/ 0 h 371"/>
                    <a:gd name="T20" fmla="*/ 1 w 334"/>
                    <a:gd name="T21" fmla="*/ 0 h 371"/>
                    <a:gd name="T22" fmla="*/ 2 w 334"/>
                    <a:gd name="T23" fmla="*/ 0 h 37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4" h="371">
                      <a:moveTo>
                        <a:pt x="326" y="282"/>
                      </a:moveTo>
                      <a:cubicBezTo>
                        <a:pt x="318" y="193"/>
                        <a:pt x="334" y="131"/>
                        <a:pt x="273" y="73"/>
                      </a:cubicBezTo>
                      <a:cubicBezTo>
                        <a:pt x="260" y="77"/>
                        <a:pt x="244" y="76"/>
                        <a:pt x="234" y="86"/>
                      </a:cubicBezTo>
                      <a:cubicBezTo>
                        <a:pt x="195" y="125"/>
                        <a:pt x="257" y="149"/>
                        <a:pt x="182" y="99"/>
                      </a:cubicBezTo>
                      <a:cubicBezTo>
                        <a:pt x="152" y="8"/>
                        <a:pt x="176" y="0"/>
                        <a:pt x="129" y="47"/>
                      </a:cubicBezTo>
                      <a:cubicBezTo>
                        <a:pt x="125" y="60"/>
                        <a:pt x="118" y="73"/>
                        <a:pt x="116" y="86"/>
                      </a:cubicBezTo>
                      <a:cubicBezTo>
                        <a:pt x="96" y="198"/>
                        <a:pt x="129" y="218"/>
                        <a:pt x="77" y="164"/>
                      </a:cubicBezTo>
                      <a:cubicBezTo>
                        <a:pt x="35" y="208"/>
                        <a:pt x="41" y="264"/>
                        <a:pt x="25" y="321"/>
                      </a:cubicBezTo>
                      <a:cubicBezTo>
                        <a:pt x="21" y="334"/>
                        <a:pt x="0" y="353"/>
                        <a:pt x="12" y="361"/>
                      </a:cubicBezTo>
                      <a:cubicBezTo>
                        <a:pt x="27" y="371"/>
                        <a:pt x="47" y="352"/>
                        <a:pt x="64" y="348"/>
                      </a:cubicBezTo>
                      <a:cubicBezTo>
                        <a:pt x="97" y="313"/>
                        <a:pt x="115" y="283"/>
                        <a:pt x="156" y="256"/>
                      </a:cubicBezTo>
                      <a:cubicBezTo>
                        <a:pt x="246" y="279"/>
                        <a:pt x="190" y="267"/>
                        <a:pt x="326" y="28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 66">
                  <a:extLst>
                    <a:ext uri="{FF2B5EF4-FFF2-40B4-BE49-F238E27FC236}">
                      <a16:creationId xmlns:a16="http://schemas.microsoft.com/office/drawing/2014/main" id="{DFD3421C-6860-4737-B001-8788049D1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692552">
                  <a:off x="2880" y="3612"/>
                  <a:ext cx="144" cy="180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Oval 67">
                  <a:extLst>
                    <a:ext uri="{FF2B5EF4-FFF2-40B4-BE49-F238E27FC236}">
                      <a16:creationId xmlns:a16="http://schemas.microsoft.com/office/drawing/2014/main" id="{2E86E3D2-C2CC-45F4-81F4-D41EAF693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2" y="3672"/>
                  <a:ext cx="24" cy="3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68">
                  <a:extLst>
                    <a:ext uri="{FF2B5EF4-FFF2-40B4-BE49-F238E27FC236}">
                      <a16:creationId xmlns:a16="http://schemas.microsoft.com/office/drawing/2014/main" id="{C02D9C57-12C8-476F-BEE1-A2823D4E9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2688" y="3890"/>
                  <a:ext cx="48" cy="188"/>
                </a:xfrm>
                <a:custGeom>
                  <a:avLst/>
                  <a:gdLst>
                    <a:gd name="T0" fmla="*/ 0 w 289"/>
                    <a:gd name="T1" fmla="*/ 2 h 305"/>
                    <a:gd name="T2" fmla="*/ 0 w 289"/>
                    <a:gd name="T3" fmla="*/ 7 h 305"/>
                    <a:gd name="T4" fmla="*/ 0 w 289"/>
                    <a:gd name="T5" fmla="*/ 17 h 305"/>
                    <a:gd name="T6" fmla="*/ 0 w 289"/>
                    <a:gd name="T7" fmla="*/ 27 h 305"/>
                    <a:gd name="T8" fmla="*/ 0 w 289"/>
                    <a:gd name="T9" fmla="*/ 26 h 305"/>
                    <a:gd name="T10" fmla="*/ 0 w 289"/>
                    <a:gd name="T11" fmla="*/ 22 h 305"/>
                    <a:gd name="T12" fmla="*/ 0 w 289"/>
                    <a:gd name="T13" fmla="*/ 19 h 305"/>
                    <a:gd name="T14" fmla="*/ 0 w 289"/>
                    <a:gd name="T15" fmla="*/ 18 h 305"/>
                    <a:gd name="T16" fmla="*/ 0 w 289"/>
                    <a:gd name="T17" fmla="*/ 17 h 305"/>
                    <a:gd name="T18" fmla="*/ 0 w 289"/>
                    <a:gd name="T19" fmla="*/ 10 h 305"/>
                    <a:gd name="T20" fmla="*/ 0 w 289"/>
                    <a:gd name="T21" fmla="*/ 4 h 305"/>
                    <a:gd name="T22" fmla="*/ 0 w 289"/>
                    <a:gd name="T23" fmla="*/ 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69">
                  <a:extLst>
                    <a:ext uri="{FF2B5EF4-FFF2-40B4-BE49-F238E27FC236}">
                      <a16:creationId xmlns:a16="http://schemas.microsoft.com/office/drawing/2014/main" id="{939638D3-A543-4034-A0A6-D87A91EF5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2758" y="3914"/>
                  <a:ext cx="192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2 w 289"/>
                    <a:gd name="T3" fmla="*/ 1 h 305"/>
                    <a:gd name="T4" fmla="*/ 11 w 289"/>
                    <a:gd name="T5" fmla="*/ 4 h 305"/>
                    <a:gd name="T6" fmla="*/ 18 w 289"/>
                    <a:gd name="T7" fmla="*/ 6 h 305"/>
                    <a:gd name="T8" fmla="*/ 25 w 289"/>
                    <a:gd name="T9" fmla="*/ 5 h 305"/>
                    <a:gd name="T10" fmla="*/ 26 w 289"/>
                    <a:gd name="T11" fmla="*/ 5 h 305"/>
                    <a:gd name="T12" fmla="*/ 37 w 289"/>
                    <a:gd name="T13" fmla="*/ 5 h 305"/>
                    <a:gd name="T14" fmla="*/ 23 w 289"/>
                    <a:gd name="T15" fmla="*/ 4 h 305"/>
                    <a:gd name="T16" fmla="*/ 15 w 289"/>
                    <a:gd name="T17" fmla="*/ 4 h 305"/>
                    <a:gd name="T18" fmla="*/ 10 w 289"/>
                    <a:gd name="T19" fmla="*/ 2 h 305"/>
                    <a:gd name="T20" fmla="*/ 7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70">
                  <a:extLst>
                    <a:ext uri="{FF2B5EF4-FFF2-40B4-BE49-F238E27FC236}">
                      <a16:creationId xmlns:a16="http://schemas.microsoft.com/office/drawing/2014/main" id="{8BEEFB83-96B5-42FC-8384-CA05538F5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946190">
                  <a:off x="2630" y="3706"/>
                  <a:ext cx="210" cy="189"/>
                </a:xfrm>
                <a:custGeom>
                  <a:avLst/>
                  <a:gdLst>
                    <a:gd name="T0" fmla="*/ 132 w 213"/>
                    <a:gd name="T1" fmla="*/ 162 h 112"/>
                    <a:gd name="T2" fmla="*/ 169 w 213"/>
                    <a:gd name="T3" fmla="*/ 343 h 112"/>
                    <a:gd name="T4" fmla="*/ 120 w 213"/>
                    <a:gd name="T5" fmla="*/ 1193 h 112"/>
                    <a:gd name="T6" fmla="*/ 17 w 213"/>
                    <a:gd name="T7" fmla="*/ 1532 h 112"/>
                    <a:gd name="T8" fmla="*/ 30 w 213"/>
                    <a:gd name="T9" fmla="*/ 0 h 112"/>
                    <a:gd name="T10" fmla="*/ 132 w 213"/>
                    <a:gd name="T11" fmla="*/ 16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71">
                  <a:extLst>
                    <a:ext uri="{FF2B5EF4-FFF2-40B4-BE49-F238E27FC236}">
                      <a16:creationId xmlns:a16="http://schemas.microsoft.com/office/drawing/2014/main" id="{D94B4784-493C-4ACB-B0BA-953477AEC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6" y="3696"/>
                  <a:ext cx="132" cy="176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113 h 176"/>
                    <a:gd name="T4" fmla="*/ 75 w 132"/>
                    <a:gd name="T5" fmla="*/ 125 h 176"/>
                    <a:gd name="T6" fmla="*/ 50 w 132"/>
                    <a:gd name="T7" fmla="*/ 151 h 176"/>
                    <a:gd name="T8" fmla="*/ 88 w 132"/>
                    <a:gd name="T9" fmla="*/ 176 h 176"/>
                    <a:gd name="T10" fmla="*/ 125 w 132"/>
                    <a:gd name="T11" fmla="*/ 16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oup 72">
                <a:extLst>
                  <a:ext uri="{FF2B5EF4-FFF2-40B4-BE49-F238E27FC236}">
                    <a16:creationId xmlns:a16="http://schemas.microsoft.com/office/drawing/2014/main" id="{553EB80F-FFDC-4769-A1FF-B5D960D1B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704" y="3312"/>
                <a:ext cx="528" cy="624"/>
                <a:chOff x="2832" y="428"/>
                <a:chExt cx="720" cy="724"/>
              </a:xfrm>
            </p:grpSpPr>
            <p:grpSp>
              <p:nvGrpSpPr>
                <p:cNvPr id="138" name="Group 73">
                  <a:extLst>
                    <a:ext uri="{FF2B5EF4-FFF2-40B4-BE49-F238E27FC236}">
                      <a16:creationId xmlns:a16="http://schemas.microsoft.com/office/drawing/2014/main" id="{3669FF1B-DFD3-4834-ADEF-41524EB81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44118">
                  <a:off x="3264" y="672"/>
                  <a:ext cx="288" cy="289"/>
                  <a:chOff x="4176" y="3744"/>
                  <a:chExt cx="192" cy="240"/>
                </a:xfrm>
              </p:grpSpPr>
              <p:sp>
                <p:nvSpPr>
                  <p:cNvPr id="145" name="AutoShape 74">
                    <a:extLst>
                      <a:ext uri="{FF2B5EF4-FFF2-40B4-BE49-F238E27FC236}">
                        <a16:creationId xmlns:a16="http://schemas.microsoft.com/office/drawing/2014/main" id="{DBFB984D-FF3C-4259-B45B-8F7B48428A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75">
                    <a:extLst>
                      <a:ext uri="{FF2B5EF4-FFF2-40B4-BE49-F238E27FC236}">
                        <a16:creationId xmlns:a16="http://schemas.microsoft.com/office/drawing/2014/main" id="{664998C8-1BED-49DD-B308-73303D6617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Oval 76">
                    <a:extLst>
                      <a:ext uri="{FF2B5EF4-FFF2-40B4-BE49-F238E27FC236}">
                        <a16:creationId xmlns:a16="http://schemas.microsoft.com/office/drawing/2014/main" id="{73737582-59DB-4A36-ADAD-AC7BC304ED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Oval 77">
                    <a:extLst>
                      <a:ext uri="{FF2B5EF4-FFF2-40B4-BE49-F238E27FC236}">
                        <a16:creationId xmlns:a16="http://schemas.microsoft.com/office/drawing/2014/main" id="{E017DA80-DE47-4DD6-80B8-5F28F05B44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9" name="Freeform 78">
                  <a:extLst>
                    <a:ext uri="{FF2B5EF4-FFF2-40B4-BE49-F238E27FC236}">
                      <a16:creationId xmlns:a16="http://schemas.microsoft.com/office/drawing/2014/main" id="{8B642924-6D48-4562-A18D-5AA48FE7E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4186" flipH="1">
                  <a:off x="3024" y="920"/>
                  <a:ext cx="48" cy="230"/>
                </a:xfrm>
                <a:custGeom>
                  <a:avLst/>
                  <a:gdLst>
                    <a:gd name="T0" fmla="*/ 0 w 289"/>
                    <a:gd name="T1" fmla="*/ 7 h 305"/>
                    <a:gd name="T2" fmla="*/ 0 w 289"/>
                    <a:gd name="T3" fmla="*/ 19 h 305"/>
                    <a:gd name="T4" fmla="*/ 0 w 289"/>
                    <a:gd name="T5" fmla="*/ 46 h 305"/>
                    <a:gd name="T6" fmla="*/ 0 w 289"/>
                    <a:gd name="T7" fmla="*/ 74 h 305"/>
                    <a:gd name="T8" fmla="*/ 0 w 289"/>
                    <a:gd name="T9" fmla="*/ 71 h 305"/>
                    <a:gd name="T10" fmla="*/ 0 w 289"/>
                    <a:gd name="T11" fmla="*/ 62 h 305"/>
                    <a:gd name="T12" fmla="*/ 0 w 289"/>
                    <a:gd name="T13" fmla="*/ 52 h 305"/>
                    <a:gd name="T14" fmla="*/ 0 w 289"/>
                    <a:gd name="T15" fmla="*/ 50 h 305"/>
                    <a:gd name="T16" fmla="*/ 0 w 289"/>
                    <a:gd name="T17" fmla="*/ 46 h 305"/>
                    <a:gd name="T18" fmla="*/ 0 w 289"/>
                    <a:gd name="T19" fmla="*/ 29 h 305"/>
                    <a:gd name="T20" fmla="*/ 0 w 289"/>
                    <a:gd name="T21" fmla="*/ 10 h 305"/>
                    <a:gd name="T22" fmla="*/ 0 w 289"/>
                    <a:gd name="T23" fmla="*/ 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79">
                  <a:extLst>
                    <a:ext uri="{FF2B5EF4-FFF2-40B4-BE49-F238E27FC236}">
                      <a16:creationId xmlns:a16="http://schemas.microsoft.com/office/drawing/2014/main" id="{28A1193C-54A0-4BC8-A0C6-BB34DCF7C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402305">
                  <a:off x="3072" y="965"/>
                  <a:ext cx="235" cy="139"/>
                </a:xfrm>
                <a:custGeom>
                  <a:avLst/>
                  <a:gdLst>
                    <a:gd name="T0" fmla="*/ 0 w 289"/>
                    <a:gd name="T1" fmla="*/ 0 h 305"/>
                    <a:gd name="T2" fmla="*/ 5 w 289"/>
                    <a:gd name="T3" fmla="*/ 1 h 305"/>
                    <a:gd name="T4" fmla="*/ 32 w 289"/>
                    <a:gd name="T5" fmla="*/ 4 h 305"/>
                    <a:gd name="T6" fmla="*/ 49 w 289"/>
                    <a:gd name="T7" fmla="*/ 6 h 305"/>
                    <a:gd name="T8" fmla="*/ 67 w 289"/>
                    <a:gd name="T9" fmla="*/ 5 h 305"/>
                    <a:gd name="T10" fmla="*/ 72 w 289"/>
                    <a:gd name="T11" fmla="*/ 5 h 305"/>
                    <a:gd name="T12" fmla="*/ 102 w 289"/>
                    <a:gd name="T13" fmla="*/ 5 h 305"/>
                    <a:gd name="T14" fmla="*/ 62 w 289"/>
                    <a:gd name="T15" fmla="*/ 4 h 305"/>
                    <a:gd name="T16" fmla="*/ 41 w 289"/>
                    <a:gd name="T17" fmla="*/ 4 h 305"/>
                    <a:gd name="T18" fmla="*/ 27 w 289"/>
                    <a:gd name="T19" fmla="*/ 2 h 305"/>
                    <a:gd name="T20" fmla="*/ 18 w 289"/>
                    <a:gd name="T21" fmla="*/ 1 h 305"/>
                    <a:gd name="T22" fmla="*/ 0 w 289"/>
                    <a:gd name="T23" fmla="*/ 0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80">
                  <a:extLst>
                    <a:ext uri="{FF2B5EF4-FFF2-40B4-BE49-F238E27FC236}">
                      <a16:creationId xmlns:a16="http://schemas.microsoft.com/office/drawing/2014/main" id="{57D467D2-9F5C-48D3-A8D1-E885C6C87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683"/>
                  <a:ext cx="132" cy="215"/>
                </a:xfrm>
                <a:custGeom>
                  <a:avLst/>
                  <a:gdLst>
                    <a:gd name="T0" fmla="*/ 50 w 132"/>
                    <a:gd name="T1" fmla="*/ 0 h 176"/>
                    <a:gd name="T2" fmla="*/ 0 w 132"/>
                    <a:gd name="T3" fmla="*/ 308 h 176"/>
                    <a:gd name="T4" fmla="*/ 75 w 132"/>
                    <a:gd name="T5" fmla="*/ 341 h 176"/>
                    <a:gd name="T6" fmla="*/ 50 w 132"/>
                    <a:gd name="T7" fmla="*/ 410 h 176"/>
                    <a:gd name="T8" fmla="*/ 88 w 132"/>
                    <a:gd name="T9" fmla="*/ 479 h 176"/>
                    <a:gd name="T10" fmla="*/ 125 w 132"/>
                    <a:gd name="T11" fmla="*/ 443 h 176"/>
                    <a:gd name="T12" fmla="*/ 50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81">
                  <a:extLst>
                    <a:ext uri="{FF2B5EF4-FFF2-40B4-BE49-F238E27FC236}">
                      <a16:creationId xmlns:a16="http://schemas.microsoft.com/office/drawing/2014/main" id="{480C0AED-29DF-4F1E-AA70-4DCEB3584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33123" flipV="1">
                  <a:off x="2865" y="430"/>
                  <a:ext cx="336" cy="331"/>
                </a:xfrm>
                <a:custGeom>
                  <a:avLst/>
                  <a:gdLst>
                    <a:gd name="T0" fmla="*/ 78 w 480"/>
                    <a:gd name="T1" fmla="*/ 0 h 396"/>
                    <a:gd name="T2" fmla="*/ 81 w 480"/>
                    <a:gd name="T3" fmla="*/ 21 h 396"/>
                    <a:gd name="T4" fmla="*/ 81 w 480"/>
                    <a:gd name="T5" fmla="*/ 53 h 396"/>
                    <a:gd name="T6" fmla="*/ 78 w 480"/>
                    <a:gd name="T7" fmla="*/ 91 h 396"/>
                    <a:gd name="T8" fmla="*/ 55 w 480"/>
                    <a:gd name="T9" fmla="*/ 134 h 396"/>
                    <a:gd name="T10" fmla="*/ 15 w 480"/>
                    <a:gd name="T11" fmla="*/ 160 h 396"/>
                    <a:gd name="T12" fmla="*/ 4 w 480"/>
                    <a:gd name="T13" fmla="*/ 155 h 396"/>
                    <a:gd name="T14" fmla="*/ 11 w 480"/>
                    <a:gd name="T15" fmla="*/ 150 h 396"/>
                    <a:gd name="T16" fmla="*/ 15 w 480"/>
                    <a:gd name="T17" fmla="*/ 139 h 396"/>
                    <a:gd name="T18" fmla="*/ 21 w 480"/>
                    <a:gd name="T19" fmla="*/ 134 h 396"/>
                    <a:gd name="T20" fmla="*/ 35 w 480"/>
                    <a:gd name="T21" fmla="*/ 117 h 396"/>
                    <a:gd name="T22" fmla="*/ 28 w 480"/>
                    <a:gd name="T23" fmla="*/ 112 h 396"/>
                    <a:gd name="T24" fmla="*/ 6 w 480"/>
                    <a:gd name="T25" fmla="*/ 117 h 396"/>
                    <a:gd name="T26" fmla="*/ 13 w 480"/>
                    <a:gd name="T27" fmla="*/ 107 h 396"/>
                    <a:gd name="T28" fmla="*/ 26 w 480"/>
                    <a:gd name="T29" fmla="*/ 96 h 396"/>
                    <a:gd name="T30" fmla="*/ 32 w 480"/>
                    <a:gd name="T31" fmla="*/ 91 h 396"/>
                    <a:gd name="T32" fmla="*/ 37 w 480"/>
                    <a:gd name="T33" fmla="*/ 80 h 396"/>
                    <a:gd name="T34" fmla="*/ 15 w 480"/>
                    <a:gd name="T35" fmla="*/ 74 h 396"/>
                    <a:gd name="T36" fmla="*/ 4 w 480"/>
                    <a:gd name="T37" fmla="*/ 80 h 396"/>
                    <a:gd name="T38" fmla="*/ 19 w 480"/>
                    <a:gd name="T39" fmla="*/ 74 h 396"/>
                    <a:gd name="T40" fmla="*/ 24 w 480"/>
                    <a:gd name="T41" fmla="*/ 59 h 396"/>
                    <a:gd name="T42" fmla="*/ 26 w 480"/>
                    <a:gd name="T43" fmla="*/ 43 h 396"/>
                    <a:gd name="T44" fmla="*/ 50 w 480"/>
                    <a:gd name="T45" fmla="*/ 27 h 396"/>
                    <a:gd name="T46" fmla="*/ 63 w 480"/>
                    <a:gd name="T47" fmla="*/ 11 h 396"/>
                    <a:gd name="T48" fmla="*/ 78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82">
                  <a:extLst>
                    <a:ext uri="{FF2B5EF4-FFF2-40B4-BE49-F238E27FC236}">
                      <a16:creationId xmlns:a16="http://schemas.microsoft.com/office/drawing/2014/main" id="{E141A81C-F25A-4F3E-AE1F-5A1DFA377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8" y="624"/>
                  <a:ext cx="336" cy="352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83">
                  <a:extLst>
                    <a:ext uri="{FF2B5EF4-FFF2-40B4-BE49-F238E27FC236}">
                      <a16:creationId xmlns:a16="http://schemas.microsoft.com/office/drawing/2014/main" id="{E5229D08-0BE6-4718-B1C9-22B91EB56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450990" flipH="1">
                  <a:off x="2836" y="576"/>
                  <a:ext cx="284" cy="341"/>
                </a:xfrm>
                <a:custGeom>
                  <a:avLst/>
                  <a:gdLst>
                    <a:gd name="T0" fmla="*/ 34 w 480"/>
                    <a:gd name="T1" fmla="*/ 0 h 396"/>
                    <a:gd name="T2" fmla="*/ 35 w 480"/>
                    <a:gd name="T3" fmla="*/ 25 h 396"/>
                    <a:gd name="T4" fmla="*/ 35 w 480"/>
                    <a:gd name="T5" fmla="*/ 62 h 396"/>
                    <a:gd name="T6" fmla="*/ 34 w 480"/>
                    <a:gd name="T7" fmla="*/ 105 h 396"/>
                    <a:gd name="T8" fmla="*/ 24 w 480"/>
                    <a:gd name="T9" fmla="*/ 155 h 396"/>
                    <a:gd name="T10" fmla="*/ 7 w 480"/>
                    <a:gd name="T11" fmla="*/ 186 h 396"/>
                    <a:gd name="T12" fmla="*/ 2 w 480"/>
                    <a:gd name="T13" fmla="*/ 180 h 396"/>
                    <a:gd name="T14" fmla="*/ 4 w 480"/>
                    <a:gd name="T15" fmla="*/ 174 h 396"/>
                    <a:gd name="T16" fmla="*/ 7 w 480"/>
                    <a:gd name="T17" fmla="*/ 161 h 396"/>
                    <a:gd name="T18" fmla="*/ 9 w 480"/>
                    <a:gd name="T19" fmla="*/ 155 h 396"/>
                    <a:gd name="T20" fmla="*/ 15 w 480"/>
                    <a:gd name="T21" fmla="*/ 136 h 396"/>
                    <a:gd name="T22" fmla="*/ 12 w 480"/>
                    <a:gd name="T23" fmla="*/ 131 h 396"/>
                    <a:gd name="T24" fmla="*/ 2 w 480"/>
                    <a:gd name="T25" fmla="*/ 136 h 396"/>
                    <a:gd name="T26" fmla="*/ 5 w 480"/>
                    <a:gd name="T27" fmla="*/ 125 h 396"/>
                    <a:gd name="T28" fmla="*/ 11 w 480"/>
                    <a:gd name="T29" fmla="*/ 112 h 396"/>
                    <a:gd name="T30" fmla="*/ 14 w 480"/>
                    <a:gd name="T31" fmla="*/ 105 h 396"/>
                    <a:gd name="T32" fmla="*/ 16 w 480"/>
                    <a:gd name="T33" fmla="*/ 94 h 396"/>
                    <a:gd name="T34" fmla="*/ 7 w 480"/>
                    <a:gd name="T35" fmla="*/ 87 h 396"/>
                    <a:gd name="T36" fmla="*/ 2 w 480"/>
                    <a:gd name="T37" fmla="*/ 94 h 396"/>
                    <a:gd name="T38" fmla="*/ 8 w 480"/>
                    <a:gd name="T39" fmla="*/ 87 h 396"/>
                    <a:gd name="T40" fmla="*/ 10 w 480"/>
                    <a:gd name="T41" fmla="*/ 68 h 396"/>
                    <a:gd name="T42" fmla="*/ 11 w 480"/>
                    <a:gd name="T43" fmla="*/ 50 h 396"/>
                    <a:gd name="T44" fmla="*/ 22 w 480"/>
                    <a:gd name="T45" fmla="*/ 30 h 396"/>
                    <a:gd name="T46" fmla="*/ 27 w 480"/>
                    <a:gd name="T47" fmla="*/ 12 h 396"/>
                    <a:gd name="T48" fmla="*/ 34 w 480"/>
                    <a:gd name="T49" fmla="*/ 0 h 3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80" h="396">
                      <a:moveTo>
                        <a:pt x="467" y="0"/>
                      </a:moveTo>
                      <a:cubicBezTo>
                        <a:pt x="471" y="17"/>
                        <a:pt x="480" y="34"/>
                        <a:pt x="480" y="52"/>
                      </a:cubicBezTo>
                      <a:cubicBezTo>
                        <a:pt x="480" y="157"/>
                        <a:pt x="446" y="28"/>
                        <a:pt x="480" y="131"/>
                      </a:cubicBezTo>
                      <a:cubicBezTo>
                        <a:pt x="476" y="162"/>
                        <a:pt x="476" y="193"/>
                        <a:pt x="467" y="223"/>
                      </a:cubicBezTo>
                      <a:cubicBezTo>
                        <a:pt x="448" y="286"/>
                        <a:pt x="377" y="312"/>
                        <a:pt x="323" y="327"/>
                      </a:cubicBezTo>
                      <a:cubicBezTo>
                        <a:pt x="244" y="349"/>
                        <a:pt x="168" y="377"/>
                        <a:pt x="87" y="393"/>
                      </a:cubicBezTo>
                      <a:cubicBezTo>
                        <a:pt x="65" y="389"/>
                        <a:pt x="38" y="396"/>
                        <a:pt x="22" y="380"/>
                      </a:cubicBezTo>
                      <a:cubicBezTo>
                        <a:pt x="12" y="370"/>
                        <a:pt x="49" y="374"/>
                        <a:pt x="61" y="367"/>
                      </a:cubicBezTo>
                      <a:cubicBezTo>
                        <a:pt x="72" y="360"/>
                        <a:pt x="76" y="347"/>
                        <a:pt x="87" y="340"/>
                      </a:cubicBezTo>
                      <a:cubicBezTo>
                        <a:pt x="99" y="333"/>
                        <a:pt x="114" y="333"/>
                        <a:pt x="126" y="327"/>
                      </a:cubicBezTo>
                      <a:cubicBezTo>
                        <a:pt x="228" y="277"/>
                        <a:pt x="108" y="320"/>
                        <a:pt x="205" y="288"/>
                      </a:cubicBezTo>
                      <a:cubicBezTo>
                        <a:pt x="192" y="284"/>
                        <a:pt x="180" y="275"/>
                        <a:pt x="166" y="275"/>
                      </a:cubicBezTo>
                      <a:cubicBezTo>
                        <a:pt x="122" y="275"/>
                        <a:pt x="78" y="294"/>
                        <a:pt x="35" y="288"/>
                      </a:cubicBezTo>
                      <a:cubicBezTo>
                        <a:pt x="20" y="286"/>
                        <a:pt x="60" y="268"/>
                        <a:pt x="74" y="262"/>
                      </a:cubicBezTo>
                      <a:cubicBezTo>
                        <a:pt x="99" y="251"/>
                        <a:pt x="127" y="245"/>
                        <a:pt x="153" y="236"/>
                      </a:cubicBezTo>
                      <a:cubicBezTo>
                        <a:pt x="166" y="232"/>
                        <a:pt x="192" y="223"/>
                        <a:pt x="192" y="223"/>
                      </a:cubicBezTo>
                      <a:cubicBezTo>
                        <a:pt x="201" y="214"/>
                        <a:pt x="230" y="200"/>
                        <a:pt x="218" y="196"/>
                      </a:cubicBezTo>
                      <a:cubicBezTo>
                        <a:pt x="177" y="180"/>
                        <a:pt x="131" y="183"/>
                        <a:pt x="87" y="183"/>
                      </a:cubicBezTo>
                      <a:cubicBezTo>
                        <a:pt x="65" y="183"/>
                        <a:pt x="0" y="196"/>
                        <a:pt x="22" y="196"/>
                      </a:cubicBezTo>
                      <a:cubicBezTo>
                        <a:pt x="53" y="196"/>
                        <a:pt x="83" y="187"/>
                        <a:pt x="113" y="183"/>
                      </a:cubicBezTo>
                      <a:cubicBezTo>
                        <a:pt x="122" y="170"/>
                        <a:pt x="132" y="158"/>
                        <a:pt x="139" y="144"/>
                      </a:cubicBezTo>
                      <a:cubicBezTo>
                        <a:pt x="145" y="132"/>
                        <a:pt x="142" y="113"/>
                        <a:pt x="153" y="105"/>
                      </a:cubicBezTo>
                      <a:cubicBezTo>
                        <a:pt x="181" y="85"/>
                        <a:pt x="263" y="74"/>
                        <a:pt x="297" y="65"/>
                      </a:cubicBezTo>
                      <a:cubicBezTo>
                        <a:pt x="364" y="48"/>
                        <a:pt x="309" y="59"/>
                        <a:pt x="375" y="26"/>
                      </a:cubicBezTo>
                      <a:cubicBezTo>
                        <a:pt x="394" y="16"/>
                        <a:pt x="450" y="4"/>
                        <a:pt x="467" y="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oup 84">
                <a:extLst>
                  <a:ext uri="{FF2B5EF4-FFF2-40B4-BE49-F238E27FC236}">
                    <a16:creationId xmlns:a16="http://schemas.microsoft.com/office/drawing/2014/main" id="{107638A9-EA22-4A2B-B3F3-881383B4C7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3552"/>
                <a:ext cx="443" cy="576"/>
                <a:chOff x="1813" y="1248"/>
                <a:chExt cx="2325" cy="2304"/>
              </a:xfrm>
            </p:grpSpPr>
            <p:sp>
              <p:nvSpPr>
                <p:cNvPr id="127" name="Freeform 85">
                  <a:extLst>
                    <a:ext uri="{FF2B5EF4-FFF2-40B4-BE49-F238E27FC236}">
                      <a16:creationId xmlns:a16="http://schemas.microsoft.com/office/drawing/2014/main" id="{4404B653-6DE2-4C03-B0B5-465FC0921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86306" flipH="1">
                  <a:off x="2112" y="2597"/>
                  <a:ext cx="262" cy="763"/>
                </a:xfrm>
                <a:custGeom>
                  <a:avLst/>
                  <a:gdLst>
                    <a:gd name="T0" fmla="*/ 0 w 289"/>
                    <a:gd name="T1" fmla="*/ 2742 h 305"/>
                    <a:gd name="T2" fmla="*/ 8 w 289"/>
                    <a:gd name="T3" fmla="*/ 7643 h 305"/>
                    <a:gd name="T4" fmla="*/ 54 w 289"/>
                    <a:gd name="T5" fmla="*/ 18600 h 305"/>
                    <a:gd name="T6" fmla="*/ 83 w 289"/>
                    <a:gd name="T7" fmla="*/ 29682 h 305"/>
                    <a:gd name="T8" fmla="*/ 115 w 289"/>
                    <a:gd name="T9" fmla="*/ 28399 h 305"/>
                    <a:gd name="T10" fmla="*/ 123 w 289"/>
                    <a:gd name="T11" fmla="*/ 24801 h 305"/>
                    <a:gd name="T12" fmla="*/ 177 w 289"/>
                    <a:gd name="T13" fmla="*/ 21071 h 305"/>
                    <a:gd name="T14" fmla="*/ 108 w 289"/>
                    <a:gd name="T15" fmla="*/ 19901 h 305"/>
                    <a:gd name="T16" fmla="*/ 68 w 289"/>
                    <a:gd name="T17" fmla="*/ 18600 h 305"/>
                    <a:gd name="T18" fmla="*/ 47 w 289"/>
                    <a:gd name="T19" fmla="*/ 11270 h 305"/>
                    <a:gd name="T20" fmla="*/ 31 w 289"/>
                    <a:gd name="T21" fmla="*/ 3913 h 305"/>
                    <a:gd name="T22" fmla="*/ 0 w 289"/>
                    <a:gd name="T23" fmla="*/ 2742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86">
                  <a:extLst>
                    <a:ext uri="{FF2B5EF4-FFF2-40B4-BE49-F238E27FC236}">
                      <a16:creationId xmlns:a16="http://schemas.microsoft.com/office/drawing/2014/main" id="{D4F9664A-0FE2-4AF1-A777-87CA55DEA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0" y="1536"/>
                  <a:ext cx="1128" cy="1344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2114">
                    <a:lnSpc>
                      <a:spcPct val="100000"/>
                    </a:lnSpc>
                    <a:spcBef>
                      <a:spcPct val="0"/>
                    </a:spcBef>
                    <a:buClrTx/>
                    <a:buNone/>
                  </a:pPr>
                  <a:endParaRPr lang="vi-VN" altLang="en-US" sz="2793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9" name="Group 87">
                  <a:extLst>
                    <a:ext uri="{FF2B5EF4-FFF2-40B4-BE49-F238E27FC236}">
                      <a16:creationId xmlns:a16="http://schemas.microsoft.com/office/drawing/2014/main" id="{8C612919-90A6-47DF-B8C4-FDA83AA84A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703058">
                  <a:off x="2981" y="2155"/>
                  <a:ext cx="1344" cy="970"/>
                  <a:chOff x="4176" y="3744"/>
                  <a:chExt cx="192" cy="240"/>
                </a:xfrm>
              </p:grpSpPr>
              <p:sp>
                <p:nvSpPr>
                  <p:cNvPr id="134" name="AutoShape 88">
                    <a:extLst>
                      <a:ext uri="{FF2B5EF4-FFF2-40B4-BE49-F238E27FC236}">
                        <a16:creationId xmlns:a16="http://schemas.microsoft.com/office/drawing/2014/main" id="{BD30BC13-1B28-4322-9A99-16D942EBE4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098713">
                    <a:off x="4309" y="3843"/>
                    <a:ext cx="70" cy="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C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89">
                    <a:extLst>
                      <a:ext uri="{FF2B5EF4-FFF2-40B4-BE49-F238E27FC236}">
                        <a16:creationId xmlns:a16="http://schemas.microsoft.com/office/drawing/2014/main" id="{F396DB8E-0065-4755-B2C6-D3C93A9AE2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6" y="3744"/>
                    <a:ext cx="120" cy="90"/>
                  </a:xfrm>
                  <a:custGeom>
                    <a:avLst/>
                    <a:gdLst>
                      <a:gd name="T0" fmla="*/ 2 w 334"/>
                      <a:gd name="T1" fmla="*/ 0 h 371"/>
                      <a:gd name="T2" fmla="*/ 2 w 334"/>
                      <a:gd name="T3" fmla="*/ 0 h 371"/>
                      <a:gd name="T4" fmla="*/ 1 w 334"/>
                      <a:gd name="T5" fmla="*/ 0 h 371"/>
                      <a:gd name="T6" fmla="*/ 1 w 334"/>
                      <a:gd name="T7" fmla="*/ 0 h 371"/>
                      <a:gd name="T8" fmla="*/ 1 w 334"/>
                      <a:gd name="T9" fmla="*/ 0 h 371"/>
                      <a:gd name="T10" fmla="*/ 1 w 334"/>
                      <a:gd name="T11" fmla="*/ 0 h 371"/>
                      <a:gd name="T12" fmla="*/ 0 w 334"/>
                      <a:gd name="T13" fmla="*/ 0 h 371"/>
                      <a:gd name="T14" fmla="*/ 0 w 334"/>
                      <a:gd name="T15" fmla="*/ 0 h 371"/>
                      <a:gd name="T16" fmla="*/ 0 w 334"/>
                      <a:gd name="T17" fmla="*/ 0 h 371"/>
                      <a:gd name="T18" fmla="*/ 0 w 334"/>
                      <a:gd name="T19" fmla="*/ 0 h 371"/>
                      <a:gd name="T20" fmla="*/ 1 w 334"/>
                      <a:gd name="T21" fmla="*/ 0 h 371"/>
                      <a:gd name="T22" fmla="*/ 2 w 334"/>
                      <a:gd name="T23" fmla="*/ 0 h 3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4" h="371">
                        <a:moveTo>
                          <a:pt x="326" y="282"/>
                        </a:moveTo>
                        <a:cubicBezTo>
                          <a:pt x="318" y="193"/>
                          <a:pt x="334" y="131"/>
                          <a:pt x="273" y="73"/>
                        </a:cubicBezTo>
                        <a:cubicBezTo>
                          <a:pt x="260" y="77"/>
                          <a:pt x="244" y="76"/>
                          <a:pt x="234" y="86"/>
                        </a:cubicBezTo>
                        <a:cubicBezTo>
                          <a:pt x="195" y="125"/>
                          <a:pt x="257" y="149"/>
                          <a:pt x="182" y="99"/>
                        </a:cubicBezTo>
                        <a:cubicBezTo>
                          <a:pt x="152" y="8"/>
                          <a:pt x="176" y="0"/>
                          <a:pt x="129" y="47"/>
                        </a:cubicBezTo>
                        <a:cubicBezTo>
                          <a:pt x="125" y="60"/>
                          <a:pt x="118" y="73"/>
                          <a:pt x="116" y="86"/>
                        </a:cubicBezTo>
                        <a:cubicBezTo>
                          <a:pt x="96" y="198"/>
                          <a:pt x="129" y="218"/>
                          <a:pt x="77" y="164"/>
                        </a:cubicBezTo>
                        <a:cubicBezTo>
                          <a:pt x="35" y="208"/>
                          <a:pt x="41" y="264"/>
                          <a:pt x="25" y="321"/>
                        </a:cubicBezTo>
                        <a:cubicBezTo>
                          <a:pt x="21" y="334"/>
                          <a:pt x="0" y="353"/>
                          <a:pt x="12" y="361"/>
                        </a:cubicBezTo>
                        <a:cubicBezTo>
                          <a:pt x="27" y="371"/>
                          <a:pt x="47" y="352"/>
                          <a:pt x="64" y="348"/>
                        </a:cubicBezTo>
                        <a:cubicBezTo>
                          <a:pt x="97" y="313"/>
                          <a:pt x="115" y="283"/>
                          <a:pt x="156" y="256"/>
                        </a:cubicBezTo>
                        <a:cubicBezTo>
                          <a:pt x="246" y="279"/>
                          <a:pt x="190" y="267"/>
                          <a:pt x="326" y="28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2114">
                      <a:buClrTx/>
                    </a:pPr>
                    <a:endParaRPr lang="en-US" sz="1795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Oval 90">
                    <a:extLst>
                      <a:ext uri="{FF2B5EF4-FFF2-40B4-BE49-F238E27FC236}">
                        <a16:creationId xmlns:a16="http://schemas.microsoft.com/office/drawing/2014/main" id="{6FDC5A14-4EEA-498E-A7D7-B1A81827B7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92552">
                    <a:off x="4176" y="3804"/>
                    <a:ext cx="144" cy="1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Oval 91">
                    <a:extLst>
                      <a:ext uri="{FF2B5EF4-FFF2-40B4-BE49-F238E27FC236}">
                        <a16:creationId xmlns:a16="http://schemas.microsoft.com/office/drawing/2014/main" id="{DD736C56-2212-4196-83DB-90CBDADC86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3864"/>
                    <a:ext cx="24" cy="3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defTabSz="912114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None/>
                    </a:pPr>
                    <a:endParaRPr lang="vi-VN" altLang="en-US" sz="2793" kern="12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 92">
                  <a:extLst>
                    <a:ext uri="{FF2B5EF4-FFF2-40B4-BE49-F238E27FC236}">
                      <a16:creationId xmlns:a16="http://schemas.microsoft.com/office/drawing/2014/main" id="{123BDBB1-C020-4550-8A17-6537C5957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6224475">
                  <a:off x="2039" y="1592"/>
                  <a:ext cx="980" cy="635"/>
                </a:xfrm>
                <a:custGeom>
                  <a:avLst/>
                  <a:gdLst>
                    <a:gd name="T0" fmla="*/ 292574 w 213"/>
                    <a:gd name="T1" fmla="*/ 70332 h 112"/>
                    <a:gd name="T2" fmla="*/ 371084 w 213"/>
                    <a:gd name="T3" fmla="*/ 146708 h 112"/>
                    <a:gd name="T4" fmla="*/ 267931 w 213"/>
                    <a:gd name="T5" fmla="*/ 509400 h 112"/>
                    <a:gd name="T6" fmla="*/ 34972 w 213"/>
                    <a:gd name="T7" fmla="*/ 656108 h 112"/>
                    <a:gd name="T8" fmla="*/ 61855 w 213"/>
                    <a:gd name="T9" fmla="*/ 0 h 112"/>
                    <a:gd name="T10" fmla="*/ 292574 w 213"/>
                    <a:gd name="T11" fmla="*/ 70332 h 1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3" h="112">
                      <a:moveTo>
                        <a:pt x="142" y="12"/>
                      </a:moveTo>
                      <a:cubicBezTo>
                        <a:pt x="155" y="16"/>
                        <a:pt x="174" y="13"/>
                        <a:pt x="180" y="25"/>
                      </a:cubicBezTo>
                      <a:cubicBezTo>
                        <a:pt x="193" y="51"/>
                        <a:pt x="142" y="83"/>
                        <a:pt x="130" y="87"/>
                      </a:cubicBezTo>
                      <a:cubicBezTo>
                        <a:pt x="93" y="99"/>
                        <a:pt x="54" y="100"/>
                        <a:pt x="17" y="112"/>
                      </a:cubicBezTo>
                      <a:cubicBezTo>
                        <a:pt x="0" y="60"/>
                        <a:pt x="12" y="50"/>
                        <a:pt x="30" y="0"/>
                      </a:cubicBezTo>
                      <a:cubicBezTo>
                        <a:pt x="175" y="13"/>
                        <a:pt x="213" y="12"/>
                        <a:pt x="142" y="12"/>
                      </a:cubicBez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93">
                  <a:extLst>
                    <a:ext uri="{FF2B5EF4-FFF2-40B4-BE49-F238E27FC236}">
                      <a16:creationId xmlns:a16="http://schemas.microsoft.com/office/drawing/2014/main" id="{B39EC737-A01E-47FA-9E04-8FEFCC3A3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4" y="1248"/>
                  <a:ext cx="443" cy="821"/>
                </a:xfrm>
                <a:custGeom>
                  <a:avLst/>
                  <a:gdLst>
                    <a:gd name="T0" fmla="*/ 21321 w 132"/>
                    <a:gd name="T1" fmla="*/ 0 h 176"/>
                    <a:gd name="T2" fmla="*/ 0 w 132"/>
                    <a:gd name="T3" fmla="*/ 249500 h 176"/>
                    <a:gd name="T4" fmla="*/ 31977 w 132"/>
                    <a:gd name="T5" fmla="*/ 276094 h 176"/>
                    <a:gd name="T6" fmla="*/ 21321 w 132"/>
                    <a:gd name="T7" fmla="*/ 333345 h 176"/>
                    <a:gd name="T8" fmla="*/ 37427 w 132"/>
                    <a:gd name="T9" fmla="*/ 388767 h 176"/>
                    <a:gd name="T10" fmla="*/ 53298 w 132"/>
                    <a:gd name="T11" fmla="*/ 359845 h 176"/>
                    <a:gd name="T12" fmla="*/ 21321 w 132"/>
                    <a:gd name="T13" fmla="*/ 0 h 1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76">
                      <a:moveTo>
                        <a:pt x="50" y="0"/>
                      </a:moveTo>
                      <a:cubicBezTo>
                        <a:pt x="25" y="38"/>
                        <a:pt x="14" y="70"/>
                        <a:pt x="0" y="113"/>
                      </a:cubicBezTo>
                      <a:cubicBezTo>
                        <a:pt x="25" y="117"/>
                        <a:pt x="55" y="110"/>
                        <a:pt x="75" y="125"/>
                      </a:cubicBezTo>
                      <a:cubicBezTo>
                        <a:pt x="85" y="132"/>
                        <a:pt x="47" y="139"/>
                        <a:pt x="50" y="151"/>
                      </a:cubicBezTo>
                      <a:cubicBezTo>
                        <a:pt x="54" y="166"/>
                        <a:pt x="75" y="168"/>
                        <a:pt x="88" y="176"/>
                      </a:cubicBezTo>
                      <a:cubicBezTo>
                        <a:pt x="100" y="172"/>
                        <a:pt x="124" y="176"/>
                        <a:pt x="125" y="163"/>
                      </a:cubicBezTo>
                      <a:cubicBezTo>
                        <a:pt x="132" y="98"/>
                        <a:pt x="92" y="42"/>
                        <a:pt x="50" y="0"/>
                      </a:cubicBezTo>
                      <a:close/>
                    </a:path>
                  </a:pathLst>
                </a:custGeom>
                <a:solidFill>
                  <a:srgbClr val="33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94">
                  <a:extLst>
                    <a:ext uri="{FF2B5EF4-FFF2-40B4-BE49-F238E27FC236}">
                      <a16:creationId xmlns:a16="http://schemas.microsoft.com/office/drawing/2014/main" id="{B9FD62B4-E4A4-4BDE-8DA7-D677B0F97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2016"/>
                  <a:ext cx="323" cy="498"/>
                </a:xfrm>
                <a:custGeom>
                  <a:avLst/>
                  <a:gdLst>
                    <a:gd name="T0" fmla="*/ 216 w 323"/>
                    <a:gd name="T1" fmla="*/ 66 h 498"/>
                    <a:gd name="T2" fmla="*/ 46 w 323"/>
                    <a:gd name="T3" fmla="*/ 0 h 498"/>
                    <a:gd name="T4" fmla="*/ 72 w 323"/>
                    <a:gd name="T5" fmla="*/ 79 h 498"/>
                    <a:gd name="T6" fmla="*/ 85 w 323"/>
                    <a:gd name="T7" fmla="*/ 158 h 498"/>
                    <a:gd name="T8" fmla="*/ 111 w 323"/>
                    <a:gd name="T9" fmla="*/ 223 h 498"/>
                    <a:gd name="T10" fmla="*/ 138 w 323"/>
                    <a:gd name="T11" fmla="*/ 262 h 498"/>
                    <a:gd name="T12" fmla="*/ 124 w 323"/>
                    <a:gd name="T13" fmla="*/ 302 h 498"/>
                    <a:gd name="T14" fmla="*/ 138 w 323"/>
                    <a:gd name="T15" fmla="*/ 341 h 498"/>
                    <a:gd name="T16" fmla="*/ 151 w 323"/>
                    <a:gd name="T17" fmla="*/ 393 h 498"/>
                    <a:gd name="T18" fmla="*/ 229 w 323"/>
                    <a:gd name="T19" fmla="*/ 432 h 498"/>
                    <a:gd name="T20" fmla="*/ 282 w 323"/>
                    <a:gd name="T21" fmla="*/ 485 h 498"/>
                    <a:gd name="T22" fmla="*/ 321 w 323"/>
                    <a:gd name="T23" fmla="*/ 498 h 498"/>
                    <a:gd name="T24" fmla="*/ 308 w 323"/>
                    <a:gd name="T25" fmla="*/ 419 h 498"/>
                    <a:gd name="T26" fmla="*/ 295 w 323"/>
                    <a:gd name="T27" fmla="*/ 459 h 498"/>
                    <a:gd name="T28" fmla="*/ 282 w 323"/>
                    <a:gd name="T29" fmla="*/ 406 h 498"/>
                    <a:gd name="T30" fmla="*/ 255 w 323"/>
                    <a:gd name="T31" fmla="*/ 380 h 498"/>
                    <a:gd name="T32" fmla="*/ 242 w 323"/>
                    <a:gd name="T33" fmla="*/ 236 h 498"/>
                    <a:gd name="T34" fmla="*/ 229 w 323"/>
                    <a:gd name="T35" fmla="*/ 118 h 498"/>
                    <a:gd name="T36" fmla="*/ 203 w 323"/>
                    <a:gd name="T37" fmla="*/ 158 h 498"/>
                    <a:gd name="T38" fmla="*/ 216 w 323"/>
                    <a:gd name="T39" fmla="*/ 66 h 49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23" h="498">
                      <a:moveTo>
                        <a:pt x="216" y="66"/>
                      </a:moveTo>
                      <a:cubicBezTo>
                        <a:pt x="156" y="46"/>
                        <a:pt x="106" y="16"/>
                        <a:pt x="46" y="0"/>
                      </a:cubicBezTo>
                      <a:cubicBezTo>
                        <a:pt x="0" y="48"/>
                        <a:pt x="15" y="60"/>
                        <a:pt x="72" y="79"/>
                      </a:cubicBezTo>
                      <a:cubicBezTo>
                        <a:pt x="76" y="105"/>
                        <a:pt x="72" y="135"/>
                        <a:pt x="85" y="158"/>
                      </a:cubicBezTo>
                      <a:cubicBezTo>
                        <a:pt x="124" y="228"/>
                        <a:pt x="168" y="169"/>
                        <a:pt x="111" y="223"/>
                      </a:cubicBezTo>
                      <a:cubicBezTo>
                        <a:pt x="120" y="236"/>
                        <a:pt x="135" y="246"/>
                        <a:pt x="138" y="262"/>
                      </a:cubicBezTo>
                      <a:cubicBezTo>
                        <a:pt x="140" y="276"/>
                        <a:pt x="124" y="288"/>
                        <a:pt x="124" y="302"/>
                      </a:cubicBezTo>
                      <a:cubicBezTo>
                        <a:pt x="124" y="316"/>
                        <a:pt x="134" y="328"/>
                        <a:pt x="138" y="341"/>
                      </a:cubicBezTo>
                      <a:cubicBezTo>
                        <a:pt x="143" y="358"/>
                        <a:pt x="141" y="378"/>
                        <a:pt x="151" y="393"/>
                      </a:cubicBezTo>
                      <a:cubicBezTo>
                        <a:pt x="165" y="415"/>
                        <a:pt x="207" y="425"/>
                        <a:pt x="229" y="432"/>
                      </a:cubicBezTo>
                      <a:cubicBezTo>
                        <a:pt x="247" y="450"/>
                        <a:pt x="264" y="467"/>
                        <a:pt x="282" y="485"/>
                      </a:cubicBezTo>
                      <a:cubicBezTo>
                        <a:pt x="292" y="495"/>
                        <a:pt x="321" y="498"/>
                        <a:pt x="321" y="498"/>
                      </a:cubicBezTo>
                      <a:cubicBezTo>
                        <a:pt x="317" y="472"/>
                        <a:pt x="323" y="441"/>
                        <a:pt x="308" y="419"/>
                      </a:cubicBezTo>
                      <a:cubicBezTo>
                        <a:pt x="300" y="407"/>
                        <a:pt x="308" y="465"/>
                        <a:pt x="295" y="459"/>
                      </a:cubicBezTo>
                      <a:cubicBezTo>
                        <a:pt x="279" y="451"/>
                        <a:pt x="290" y="422"/>
                        <a:pt x="282" y="406"/>
                      </a:cubicBezTo>
                      <a:cubicBezTo>
                        <a:pt x="276" y="395"/>
                        <a:pt x="255" y="380"/>
                        <a:pt x="255" y="380"/>
                      </a:cubicBezTo>
                      <a:cubicBezTo>
                        <a:pt x="238" y="313"/>
                        <a:pt x="225" y="304"/>
                        <a:pt x="242" y="236"/>
                      </a:cubicBezTo>
                      <a:cubicBezTo>
                        <a:pt x="238" y="197"/>
                        <a:pt x="247" y="153"/>
                        <a:pt x="229" y="118"/>
                      </a:cubicBezTo>
                      <a:cubicBezTo>
                        <a:pt x="222" y="104"/>
                        <a:pt x="203" y="174"/>
                        <a:pt x="203" y="158"/>
                      </a:cubicBezTo>
                      <a:cubicBezTo>
                        <a:pt x="203" y="45"/>
                        <a:pt x="255" y="105"/>
                        <a:pt x="216" y="6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95">
                  <a:extLst>
                    <a:ext uri="{FF2B5EF4-FFF2-40B4-BE49-F238E27FC236}">
                      <a16:creationId xmlns:a16="http://schemas.microsoft.com/office/drawing/2014/main" id="{202FCEBE-F3CF-42C1-A2E5-37BC99B66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64219">
                  <a:off x="2330" y="2870"/>
                  <a:ext cx="896" cy="467"/>
                </a:xfrm>
                <a:custGeom>
                  <a:avLst/>
                  <a:gdLst>
                    <a:gd name="T0" fmla="*/ 0 w 289"/>
                    <a:gd name="T1" fmla="*/ 237 h 305"/>
                    <a:gd name="T2" fmla="*/ 3693 w 289"/>
                    <a:gd name="T3" fmla="*/ 654 h 305"/>
                    <a:gd name="T4" fmla="*/ 25212 w 289"/>
                    <a:gd name="T5" fmla="*/ 1602 h 305"/>
                    <a:gd name="T6" fmla="*/ 39545 w 289"/>
                    <a:gd name="T7" fmla="*/ 2548 h 305"/>
                    <a:gd name="T8" fmla="*/ 53875 w 289"/>
                    <a:gd name="T9" fmla="*/ 2441 h 305"/>
                    <a:gd name="T10" fmla="*/ 57577 w 289"/>
                    <a:gd name="T11" fmla="*/ 2128 h 305"/>
                    <a:gd name="T12" fmla="*/ 82519 w 289"/>
                    <a:gd name="T13" fmla="*/ 1810 h 305"/>
                    <a:gd name="T14" fmla="*/ 50455 w 289"/>
                    <a:gd name="T15" fmla="*/ 1709 h 305"/>
                    <a:gd name="T16" fmla="*/ 32337 w 289"/>
                    <a:gd name="T17" fmla="*/ 1602 h 305"/>
                    <a:gd name="T18" fmla="*/ 21811 w 289"/>
                    <a:gd name="T19" fmla="*/ 966 h 305"/>
                    <a:gd name="T20" fmla="*/ 14600 w 289"/>
                    <a:gd name="T21" fmla="*/ 332 h 305"/>
                    <a:gd name="T22" fmla="*/ 0 w 289"/>
                    <a:gd name="T23" fmla="*/ 237 h 30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9" h="305">
                      <a:moveTo>
                        <a:pt x="0" y="28"/>
                      </a:moveTo>
                      <a:cubicBezTo>
                        <a:pt x="4" y="45"/>
                        <a:pt x="5" y="63"/>
                        <a:pt x="13" y="78"/>
                      </a:cubicBezTo>
                      <a:cubicBezTo>
                        <a:pt x="33" y="118"/>
                        <a:pt x="74" y="147"/>
                        <a:pt x="88" y="190"/>
                      </a:cubicBezTo>
                      <a:cubicBezTo>
                        <a:pt x="118" y="279"/>
                        <a:pt x="99" y="243"/>
                        <a:pt x="138" y="303"/>
                      </a:cubicBezTo>
                      <a:cubicBezTo>
                        <a:pt x="171" y="208"/>
                        <a:pt x="123" y="305"/>
                        <a:pt x="188" y="290"/>
                      </a:cubicBezTo>
                      <a:cubicBezTo>
                        <a:pt x="201" y="287"/>
                        <a:pt x="193" y="263"/>
                        <a:pt x="201" y="253"/>
                      </a:cubicBezTo>
                      <a:cubicBezTo>
                        <a:pt x="223" y="226"/>
                        <a:pt x="258" y="223"/>
                        <a:pt x="288" y="215"/>
                      </a:cubicBezTo>
                      <a:cubicBezTo>
                        <a:pt x="216" y="167"/>
                        <a:pt x="289" y="203"/>
                        <a:pt x="176" y="203"/>
                      </a:cubicBezTo>
                      <a:cubicBezTo>
                        <a:pt x="155" y="203"/>
                        <a:pt x="134" y="194"/>
                        <a:pt x="113" y="190"/>
                      </a:cubicBezTo>
                      <a:cubicBezTo>
                        <a:pt x="85" y="104"/>
                        <a:pt x="121" y="204"/>
                        <a:pt x="76" y="115"/>
                      </a:cubicBezTo>
                      <a:cubicBezTo>
                        <a:pt x="64" y="91"/>
                        <a:pt x="67" y="61"/>
                        <a:pt x="51" y="40"/>
                      </a:cubicBezTo>
                      <a:cubicBezTo>
                        <a:pt x="19" y="0"/>
                        <a:pt x="19" y="9"/>
                        <a:pt x="0" y="28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2114">
                    <a:buClrTx/>
                  </a:pPr>
                  <a:endParaRPr lang="en-US" sz="1795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0073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29375" y="2383605"/>
            <a:ext cx="6866571" cy="3570400"/>
          </a:xfrm>
        </p:spPr>
        <p:txBody>
          <a:bodyPr/>
          <a:lstStyle/>
          <a:p>
            <a: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37</a:t>
            </a:r>
            <a:b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NHÂN</a:t>
            </a:r>
            <a:b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(Tiết 2)</a:t>
            </a:r>
            <a:endParaRPr lang="en-US" sz="7200"/>
          </a:p>
        </p:txBody>
      </p:sp>
      <p:sp>
        <p:nvSpPr>
          <p:cNvPr id="110" name="TextBox 109"/>
          <p:cNvSpPr txBox="1"/>
          <p:nvPr/>
        </p:nvSpPr>
        <p:spPr>
          <a:xfrm>
            <a:off x="2564498" y="990600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S/6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27917" y="707191"/>
            <a:ext cx="1128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a)</a:t>
            </a:r>
            <a:r>
              <a:rPr lang="vi-VN" sz="2800" dirty="0">
                <a:solidFill>
                  <a:schemeClr val="tx1"/>
                </a:solidFill>
              </a:rPr>
              <a:t> Viết 2 + 2 + 2 + 2 + 2 = 10 thành phép nhân.</a:t>
            </a:r>
          </a:p>
        </p:txBody>
      </p:sp>
      <p:sp>
        <p:nvSpPr>
          <p:cNvPr id="3" name="Oval 2"/>
          <p:cNvSpPr/>
          <p:nvPr/>
        </p:nvSpPr>
        <p:spPr>
          <a:xfrm>
            <a:off x="503079" y="701436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1471518" y="1639498"/>
            <a:ext cx="2927824" cy="542493"/>
            <a:chOff x="8076275" y="1077260"/>
            <a:chExt cx="2056843" cy="5424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76275" y="1096260"/>
              <a:ext cx="2056843" cy="52349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8159937" y="1077260"/>
              <a:ext cx="18895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2 x 5 = 10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127917" y="2591078"/>
                <a:ext cx="1012844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schemeClr val="tx1"/>
                    </a:solidFill>
                  </a:rPr>
                  <a:t>b) Viết phép nhân 5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17" y="2591078"/>
                <a:ext cx="10128448" cy="954107"/>
              </a:xfrm>
              <a:prstGeom prst="rect">
                <a:avLst/>
              </a:prstGeom>
              <a:blipFill>
                <a:blip r:embed="rId3"/>
                <a:stretch>
                  <a:fillRect l="-1203" t="-6369" r="-120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842517" y="3886200"/>
            <a:ext cx="7086601" cy="571238"/>
            <a:chOff x="7754857" y="1182328"/>
            <a:chExt cx="3281805" cy="57123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7754857" y="1206337"/>
              <a:ext cx="32818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5 x 7 = </a:t>
              </a:r>
              <a:r>
                <a:rPr lang="vi-VN" sz="28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id Outbreak for Kids by Slidesgo">
  <a:themeElements>
    <a:clrScheme name="Simple Light">
      <a:dk1>
        <a:srgbClr val="322F46"/>
      </a:dk1>
      <a:lt1>
        <a:srgbClr val="EBECF3"/>
      </a:lt1>
      <a:dk2>
        <a:srgbClr val="FC476C"/>
      </a:dk2>
      <a:lt2>
        <a:srgbClr val="AFB9E6"/>
      </a:lt2>
      <a:accent1>
        <a:srgbClr val="3CB3B3"/>
      </a:accent1>
      <a:accent2>
        <a:srgbClr val="F8B047"/>
      </a:accent2>
      <a:accent3>
        <a:srgbClr val="FCEED9"/>
      </a:accent3>
      <a:accent4>
        <a:srgbClr val="7F3DEC"/>
      </a:accent4>
      <a:accent5>
        <a:srgbClr val="7CE6CD"/>
      </a:accent5>
      <a:accent6>
        <a:srgbClr val="B6695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725</Words>
  <Application>Microsoft Office PowerPoint</Application>
  <PresentationFormat>Custom</PresentationFormat>
  <Paragraphs>135</Paragraphs>
  <Slides>32</Slides>
  <Notes>23</Notes>
  <HiddenSlides>0</HiddenSlides>
  <MMClips>18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HP001 4 hàng</vt:lpstr>
      <vt:lpstr>Raleway</vt:lpstr>
      <vt:lpstr>Caveat Brush</vt:lpstr>
      <vt:lpstr>Nunito</vt:lpstr>
      <vt:lpstr>Quicksand</vt:lpstr>
      <vt:lpstr>Fredoka One</vt:lpstr>
      <vt:lpstr>Source Sans Pro</vt:lpstr>
      <vt:lpstr>Bebas Neue</vt:lpstr>
      <vt:lpstr>Assistant</vt:lpstr>
      <vt:lpstr>Times New Roman</vt:lpstr>
      <vt:lpstr>Cambria Math</vt:lpstr>
      <vt:lpstr>Arial</vt:lpstr>
      <vt:lpstr>Lato</vt:lpstr>
      <vt:lpstr>Arial-Rounded</vt:lpstr>
      <vt:lpstr>Roboto Condensed Light</vt:lpstr>
      <vt:lpstr>Calibri</vt:lpstr>
      <vt:lpstr>HP001 5 hàng</vt:lpstr>
      <vt:lpstr>HP001 4H</vt:lpstr>
      <vt:lpstr>Arial Rounded MT Bold</vt:lpstr>
      <vt:lpstr>Fira Sans Extra Condensed Medium</vt:lpstr>
      <vt:lpstr>Titan One</vt:lpstr>
      <vt:lpstr>Pre-K for Christian Schools: God Created Families to Love One Another by Slidesgo</vt:lpstr>
      <vt:lpstr>Covid Outbreak for Kids by Slidesgo</vt:lpstr>
      <vt:lpstr>Question of the Day for Preschool by Slidesgo</vt:lpstr>
      <vt:lpstr>8_Office Theme</vt:lpstr>
      <vt:lpstr>7_Office Theme</vt:lpstr>
      <vt:lpstr>PowerPoint Presentation</vt:lpstr>
      <vt:lpstr> KHỞI ĐỘNG </vt:lpstr>
      <vt:lpstr>PowerPoint Presentation</vt:lpstr>
      <vt:lpstr>PowerPoint Presentation</vt:lpstr>
      <vt:lpstr>PowerPoint Presentation</vt:lpstr>
      <vt:lpstr>PowerPoint Presentation</vt:lpstr>
      <vt:lpstr>BÀI 37 PHÉP NHÂN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chữ hoa Q (cỡ chữ vừa)</vt:lpstr>
      <vt:lpstr>Quan sát chữ hoa Q (cỡ chữ nhỏ)</vt:lpstr>
      <vt:lpstr>Quan sát  và viết chữ hoa Q (cỡ chữ vừa)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Bài 1 </vt:lpstr>
      <vt:lpstr>PowerPoint Presentation</vt:lpstr>
      <vt:lpstr>PowerPoint Presentation</vt:lpstr>
      <vt:lpstr>Nội dung</vt:lpstr>
      <vt:lpstr>Củng cố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Dell</cp:lastModifiedBy>
  <cp:revision>49</cp:revision>
  <dcterms:modified xsi:type="dcterms:W3CDTF">2026-01-29T02:01:36Z</dcterms:modified>
</cp:coreProperties>
</file>