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26" r:id="rId2"/>
    <p:sldMasterId id="2147483771" r:id="rId3"/>
    <p:sldMasterId id="2147483775" r:id="rId4"/>
    <p:sldMasterId id="2147483804" r:id="rId5"/>
    <p:sldMasterId id="2147483820" r:id="rId6"/>
    <p:sldMasterId id="2147483832" r:id="rId7"/>
  </p:sldMasterIdLst>
  <p:notesMasterIdLst>
    <p:notesMasterId r:id="rId30"/>
  </p:notesMasterIdLst>
  <p:sldIdLst>
    <p:sldId id="2007577202" r:id="rId8"/>
    <p:sldId id="2007577333" r:id="rId9"/>
    <p:sldId id="2007577341" r:id="rId10"/>
    <p:sldId id="384" r:id="rId11"/>
    <p:sldId id="4277" r:id="rId12"/>
    <p:sldId id="272" r:id="rId13"/>
    <p:sldId id="4282" r:id="rId14"/>
    <p:sldId id="2007577347" r:id="rId15"/>
    <p:sldId id="274" r:id="rId16"/>
    <p:sldId id="2007577344" r:id="rId17"/>
    <p:sldId id="2007577345" r:id="rId18"/>
    <p:sldId id="2007577346" r:id="rId19"/>
    <p:sldId id="263" r:id="rId20"/>
    <p:sldId id="11088405" r:id="rId21"/>
    <p:sldId id="11088408" r:id="rId22"/>
    <p:sldId id="264" r:id="rId23"/>
    <p:sldId id="275" r:id="rId24"/>
    <p:sldId id="265" r:id="rId25"/>
    <p:sldId id="2007577342" r:id="rId26"/>
    <p:sldId id="270" r:id="rId27"/>
    <p:sldId id="271" r:id="rId28"/>
    <p:sldId id="330" r:id="rId29"/>
  </p:sldIdLst>
  <p:sldSz cx="12161838" cy="6858000"/>
  <p:notesSz cx="6858000" cy="9144000"/>
  <p:embeddedFontLst>
    <p:embeddedFont>
      <p:font typeface="Pacifico" panose="020B0604020202020204" charset="0"/>
      <p:regular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Nunito Sans" panose="020B0604020202020204" charset="0"/>
      <p:regular r:id="rId36"/>
      <p:bold r:id="rId37"/>
      <p:italic r:id="rId38"/>
      <p:boldItalic r:id="rId39"/>
    </p:embeddedFont>
    <p:embeddedFont>
      <p:font typeface="Roboto Condensed Light" panose="020B0604020202020204" charset="0"/>
      <p:regular r:id="rId40"/>
      <p:italic r:id="rId41"/>
    </p:embeddedFont>
    <p:embeddedFont>
      <p:font typeface="Source Sans Pro" panose="020B0604020202020204" charset="0"/>
      <p:regular r:id="rId42"/>
      <p:bold r:id="rId43"/>
      <p:italic r:id="rId44"/>
      <p:boldItalic r:id="rId45"/>
    </p:embeddedFont>
    <p:embeddedFont>
      <p:font typeface="Lato Black" panose="020B0604020202020204" charset="0"/>
      <p:bold r:id="rId46"/>
      <p:boldItalic r:id="rId47"/>
    </p:embeddedFont>
    <p:embeddedFont>
      <p:font typeface="Chewy" panose="020B0604020202020204" charset="0"/>
      <p:regular r:id="rId48"/>
    </p:embeddedFont>
    <p:embeddedFont>
      <p:font typeface="Titan One" panose="020B0604020202020204" charset="0"/>
      <p:regular r:id="rId49"/>
    </p:embeddedFont>
    <p:embeddedFont>
      <p:font typeface="Bebas Neue" panose="020B0604020202020204" charset="0"/>
      <p:regular r:id="rId50"/>
    </p:embeddedFont>
    <p:embeddedFont>
      <p:font typeface="Kalam" panose="020B0604020202020204" charset="0"/>
      <p:regular r:id="rId51"/>
      <p:bold r:id="rId52"/>
    </p:embeddedFont>
    <p:embeddedFont>
      <p:font typeface="Fira Sans Extra Condensed Medium" panose="020B0604020202020204" charset="0"/>
      <p:regular r:id="rId53"/>
      <p:bold r:id="rId54"/>
      <p:italic r:id="rId55"/>
      <p:boldItalic r:id="rId56"/>
    </p:embeddedFont>
    <p:embeddedFont>
      <p:font typeface="Arial-Rounded" panose="020B0500000000000000" charset="0"/>
      <p:regular r:id="rId57"/>
    </p:embeddedFont>
    <p:embeddedFont>
      <p:font typeface="Comfortaa" panose="020B060402020202020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Delius Unicase" panose="020B0604020202020204" charset="0"/>
      <p:regular r:id="rId64"/>
      <p:bold r:id="rId65"/>
    </p:embeddedFont>
    <p:embeddedFont>
      <p:font typeface="Lato" panose="020B0604020202020204" charset="0"/>
      <p:regular r:id="rId66"/>
      <p:bold r:id="rId67"/>
      <p:italic r:id="rId68"/>
      <p:boldItalic r:id="rId69"/>
    </p:embeddedFont>
    <p:embeddedFont>
      <p:font typeface="Walter Turncoat" panose="020B0604020202020204" charset="0"/>
      <p:regular r:id="rId70"/>
    </p:embeddedFont>
    <p:embeddedFont>
      <p:font typeface="Quicksand" panose="020B0604020202020204" charset="0"/>
      <p:regular r:id="rId71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3" orient="horz" pos="4320" userDrawn="1">
          <p15:clr>
            <a:srgbClr val="A4A3A4"/>
          </p15:clr>
        </p15:guide>
        <p15:guide id="4" pos="383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EAC"/>
    <a:srgbClr val="FFB034"/>
    <a:srgbClr val="0000FF"/>
    <a:srgbClr val="FFFFFF"/>
    <a:srgbClr val="F9F9F9"/>
    <a:srgbClr val="E7A9B3"/>
    <a:srgbClr val="F7E9E1"/>
    <a:srgbClr val="D6009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4" autoAdjust="0"/>
    <p:restoredTop sz="85943" autoAdjust="0"/>
  </p:normalViewPr>
  <p:slideViewPr>
    <p:cSldViewPr>
      <p:cViewPr varScale="1">
        <p:scale>
          <a:sx n="59" d="100"/>
          <a:sy n="59" d="100"/>
        </p:scale>
        <p:origin x="860" y="52"/>
      </p:cViewPr>
      <p:guideLst>
        <p:guide orient="horz" pos="432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font" Target="fonts/font39.fntdata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72" Type="http://schemas.openxmlformats.org/officeDocument/2006/relationships/font" Target="fonts/font4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font" Target="fonts/font4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9.fntdata"/><Relationship Id="rId34" Type="http://schemas.openxmlformats.org/officeDocument/2006/relationships/font" Target="fonts/font4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192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12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53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1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968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5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5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39794" y="254000"/>
            <a:ext cx="11469289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2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61839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27660" y="6415315"/>
            <a:ext cx="160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9415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6122"/>
            <a:fld id="{00000000-1234-1234-1234-123412341234}" type="slidenum">
              <a:rPr lang="en" sz="1862" smtClean="0"/>
              <a:pPr defTabSz="1216122"/>
              <a:t>‹#›</a:t>
            </a:fld>
            <a:endParaRPr lang="en" sz="1862"/>
          </a:p>
        </p:txBody>
      </p:sp>
      <p:sp>
        <p:nvSpPr>
          <p:cNvPr id="26" name="Google Shape;26;p3"/>
          <p:cNvSpPr/>
          <p:nvPr/>
        </p:nvSpPr>
        <p:spPr>
          <a:xfrm>
            <a:off x="3543044" y="-52986"/>
            <a:ext cx="8638832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42127" y="2626181"/>
            <a:ext cx="1315716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62525" y="1100808"/>
            <a:ext cx="3919351" cy="4894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182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612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182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663" y="1"/>
            <a:ext cx="4317781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62400" y="5690706"/>
            <a:ext cx="268362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33673" y="3237195"/>
            <a:ext cx="268362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14379" y="5960619"/>
            <a:ext cx="391522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52356" y="1931177"/>
            <a:ext cx="391512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67959" y="6266197"/>
            <a:ext cx="340034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70560" y="115578"/>
            <a:ext cx="2574770" cy="829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788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2380" y="4360021"/>
            <a:ext cx="1315716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23817" y="3073860"/>
            <a:ext cx="1367249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53643" y="4468898"/>
            <a:ext cx="1315716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67958" y="4163017"/>
            <a:ext cx="1367249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1971" y="1482255"/>
            <a:ext cx="268362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79837" y="546338"/>
            <a:ext cx="268362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28603" y="546338"/>
            <a:ext cx="268362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5693" y="4295306"/>
            <a:ext cx="340034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05239" y="103878"/>
            <a:ext cx="582879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04439" y="6266197"/>
            <a:ext cx="268362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307" tIns="45654" rIns="91307" bIns="45654" anchor="ctr" anchorCtr="0"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27660" y="6415315"/>
            <a:ext cx="160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8818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39794" y="254000"/>
            <a:ext cx="11469289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2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348" y="-101599"/>
            <a:ext cx="12263188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2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27660" y="6415315"/>
            <a:ext cx="160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28566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72156" y="-244499"/>
            <a:ext cx="13081733" cy="7346997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957625" y="1858633"/>
            <a:ext cx="10246588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957625" y="4493833"/>
            <a:ext cx="10246588" cy="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299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948614" y="2437967"/>
            <a:ext cx="8859628" cy="34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0575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5303" y="-1750578"/>
            <a:ext cx="4576397" cy="383892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19648" y="3567540"/>
            <a:ext cx="7094642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6416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87" name="Google Shape;2387;p5"/>
          <p:cNvSpPr/>
          <p:nvPr/>
        </p:nvSpPr>
        <p:spPr>
          <a:xfrm>
            <a:off x="-1303550" y="49869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5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5"/>
          <p:cNvSpPr txBox="1">
            <a:spLocks noGrp="1"/>
          </p:cNvSpPr>
          <p:nvPr>
            <p:ph type="subTitle" idx="1"/>
          </p:nvPr>
        </p:nvSpPr>
        <p:spPr>
          <a:xfrm>
            <a:off x="7760553" y="2739233"/>
            <a:ext cx="3279068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0" name="Google Shape;2390;p5"/>
          <p:cNvSpPr txBox="1">
            <a:spLocks noGrp="1"/>
          </p:cNvSpPr>
          <p:nvPr>
            <p:ph type="subTitle" idx="2"/>
          </p:nvPr>
        </p:nvSpPr>
        <p:spPr>
          <a:xfrm>
            <a:off x="7760553" y="3887392"/>
            <a:ext cx="3279068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1" name="Google Shape;2391;p5"/>
          <p:cNvSpPr txBox="1">
            <a:spLocks noGrp="1"/>
          </p:cNvSpPr>
          <p:nvPr>
            <p:ph type="subTitle" idx="3"/>
          </p:nvPr>
        </p:nvSpPr>
        <p:spPr>
          <a:xfrm>
            <a:off x="1122217" y="2739233"/>
            <a:ext cx="3279068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2" name="Google Shape;2392;p5"/>
          <p:cNvSpPr txBox="1">
            <a:spLocks noGrp="1"/>
          </p:cNvSpPr>
          <p:nvPr>
            <p:ph type="subTitle" idx="4"/>
          </p:nvPr>
        </p:nvSpPr>
        <p:spPr>
          <a:xfrm>
            <a:off x="1122217" y="3887392"/>
            <a:ext cx="3279068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3079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717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95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13"/>
          <p:cNvSpPr/>
          <p:nvPr/>
        </p:nvSpPr>
        <p:spPr>
          <a:xfrm rot="-4542417">
            <a:off x="-5165892" y="-1296019"/>
            <a:ext cx="11772937" cy="538636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13"/>
          <p:cNvSpPr/>
          <p:nvPr/>
        </p:nvSpPr>
        <p:spPr>
          <a:xfrm rot="7213442">
            <a:off x="7516704" y="3527515"/>
            <a:ext cx="8106571" cy="370892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4" name="Google Shape;3984;p13"/>
          <p:cNvSpPr txBox="1">
            <a:spLocks noGrp="1"/>
          </p:cNvSpPr>
          <p:nvPr>
            <p:ph type="title"/>
          </p:nvPr>
        </p:nvSpPr>
        <p:spPr>
          <a:xfrm>
            <a:off x="2376307" y="2100600"/>
            <a:ext cx="7409225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endParaRPr/>
          </a:p>
        </p:txBody>
      </p:sp>
      <p:sp>
        <p:nvSpPr>
          <p:cNvPr id="3985" name="Google Shape;3985;p13"/>
          <p:cNvSpPr txBox="1">
            <a:spLocks noGrp="1"/>
          </p:cNvSpPr>
          <p:nvPr>
            <p:ph type="title" idx="2"/>
          </p:nvPr>
        </p:nvSpPr>
        <p:spPr>
          <a:xfrm>
            <a:off x="887798" y="53160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903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" name="Google Shape;4001;p16"/>
          <p:cNvSpPr/>
          <p:nvPr/>
        </p:nvSpPr>
        <p:spPr>
          <a:xfrm rot="10171388" flipH="1">
            <a:off x="-823498" y="-1586018"/>
            <a:ext cx="3914339" cy="329985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2" name="Google Shape;4002;p16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03" name="Google Shape;4003;p16"/>
          <p:cNvSpPr txBox="1">
            <a:spLocks noGrp="1"/>
          </p:cNvSpPr>
          <p:nvPr>
            <p:ph type="subTitle" idx="1"/>
          </p:nvPr>
        </p:nvSpPr>
        <p:spPr>
          <a:xfrm>
            <a:off x="957625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4" name="Google Shape;4004;p16"/>
          <p:cNvSpPr txBox="1">
            <a:spLocks noGrp="1"/>
          </p:cNvSpPr>
          <p:nvPr>
            <p:ph type="subTitle" idx="2"/>
          </p:nvPr>
        </p:nvSpPr>
        <p:spPr>
          <a:xfrm>
            <a:off x="957625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16"/>
          <p:cNvSpPr txBox="1">
            <a:spLocks noGrp="1"/>
          </p:cNvSpPr>
          <p:nvPr>
            <p:ph type="subTitle" idx="3"/>
          </p:nvPr>
        </p:nvSpPr>
        <p:spPr>
          <a:xfrm>
            <a:off x="864256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6" name="Google Shape;4006;p16"/>
          <p:cNvSpPr txBox="1">
            <a:spLocks noGrp="1"/>
          </p:cNvSpPr>
          <p:nvPr>
            <p:ph type="subTitle" idx="4"/>
          </p:nvPr>
        </p:nvSpPr>
        <p:spPr>
          <a:xfrm>
            <a:off x="864256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7" name="Google Shape;4007;p16"/>
          <p:cNvSpPr txBox="1">
            <a:spLocks noGrp="1"/>
          </p:cNvSpPr>
          <p:nvPr>
            <p:ph type="subTitle" idx="5"/>
          </p:nvPr>
        </p:nvSpPr>
        <p:spPr>
          <a:xfrm>
            <a:off x="480009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8" name="Google Shape;4008;p16"/>
          <p:cNvSpPr txBox="1">
            <a:spLocks noGrp="1"/>
          </p:cNvSpPr>
          <p:nvPr>
            <p:ph type="subTitle" idx="6"/>
          </p:nvPr>
        </p:nvSpPr>
        <p:spPr>
          <a:xfrm>
            <a:off x="480009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9" name="Google Shape;4009;p16"/>
          <p:cNvSpPr/>
          <p:nvPr/>
        </p:nvSpPr>
        <p:spPr>
          <a:xfrm rot="-9866937" flipH="1">
            <a:off x="-1040855" y="-2015812"/>
            <a:ext cx="3914346" cy="32998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16"/>
          <p:cNvSpPr/>
          <p:nvPr/>
        </p:nvSpPr>
        <p:spPr>
          <a:xfrm rot="-6089748" flipH="1">
            <a:off x="9667778" y="-1309628"/>
            <a:ext cx="3924025" cy="329167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37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p17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3" name="Google Shape;4013;p17"/>
          <p:cNvSpPr txBox="1">
            <a:spLocks noGrp="1"/>
          </p:cNvSpPr>
          <p:nvPr>
            <p:ph type="subTitle" idx="1"/>
          </p:nvPr>
        </p:nvSpPr>
        <p:spPr>
          <a:xfrm>
            <a:off x="1901285" y="2209800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4" name="Google Shape;4014;p17"/>
          <p:cNvSpPr txBox="1">
            <a:spLocks noGrp="1"/>
          </p:cNvSpPr>
          <p:nvPr>
            <p:ph type="subTitle" idx="2"/>
          </p:nvPr>
        </p:nvSpPr>
        <p:spPr>
          <a:xfrm>
            <a:off x="1773200" y="2624368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5" name="Google Shape;4015;p17"/>
          <p:cNvSpPr txBox="1">
            <a:spLocks noGrp="1"/>
          </p:cNvSpPr>
          <p:nvPr>
            <p:ph type="subTitle" idx="3"/>
          </p:nvPr>
        </p:nvSpPr>
        <p:spPr>
          <a:xfrm>
            <a:off x="1901285" y="4964763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6" name="Google Shape;4016;p17"/>
          <p:cNvSpPr txBox="1">
            <a:spLocks noGrp="1"/>
          </p:cNvSpPr>
          <p:nvPr>
            <p:ph type="subTitle" idx="4"/>
          </p:nvPr>
        </p:nvSpPr>
        <p:spPr>
          <a:xfrm>
            <a:off x="1773200" y="5379333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7" name="Google Shape;4017;p17"/>
          <p:cNvSpPr txBox="1">
            <a:spLocks noGrp="1"/>
          </p:cNvSpPr>
          <p:nvPr>
            <p:ph type="subTitle" idx="5"/>
          </p:nvPr>
        </p:nvSpPr>
        <p:spPr>
          <a:xfrm>
            <a:off x="1901285" y="3587281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8" name="Google Shape;4018;p17"/>
          <p:cNvSpPr txBox="1">
            <a:spLocks noGrp="1"/>
          </p:cNvSpPr>
          <p:nvPr>
            <p:ph type="subTitle" idx="6"/>
          </p:nvPr>
        </p:nvSpPr>
        <p:spPr>
          <a:xfrm>
            <a:off x="1773200" y="4001851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9" name="Google Shape;4019;p17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007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8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22" name="Google Shape;4022;p18"/>
          <p:cNvSpPr txBox="1">
            <a:spLocks noGrp="1"/>
          </p:cNvSpPr>
          <p:nvPr>
            <p:ph type="subTitle" idx="1"/>
          </p:nvPr>
        </p:nvSpPr>
        <p:spPr>
          <a:xfrm>
            <a:off x="6721331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3" name="Google Shape;4023;p18"/>
          <p:cNvSpPr txBox="1">
            <a:spLocks noGrp="1"/>
          </p:cNvSpPr>
          <p:nvPr>
            <p:ph type="subTitle" idx="2"/>
          </p:nvPr>
        </p:nvSpPr>
        <p:spPr>
          <a:xfrm>
            <a:off x="6721331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4" name="Google Shape;4024;p18"/>
          <p:cNvSpPr txBox="1">
            <a:spLocks noGrp="1"/>
          </p:cNvSpPr>
          <p:nvPr>
            <p:ph type="subTitle" idx="3"/>
          </p:nvPr>
        </p:nvSpPr>
        <p:spPr>
          <a:xfrm>
            <a:off x="2878860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5" name="Google Shape;4025;p18"/>
          <p:cNvSpPr txBox="1">
            <a:spLocks noGrp="1"/>
          </p:cNvSpPr>
          <p:nvPr>
            <p:ph type="subTitle" idx="4"/>
          </p:nvPr>
        </p:nvSpPr>
        <p:spPr>
          <a:xfrm>
            <a:off x="2878860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6" name="Google Shape;4026;p1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1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61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s 2">
  <p:cSld name="Title and one columns 2"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20"/>
          <p:cNvSpPr/>
          <p:nvPr/>
        </p:nvSpPr>
        <p:spPr>
          <a:xfrm rot="10800000">
            <a:off x="6420244" y="2185365"/>
            <a:ext cx="5741582" cy="395939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9" name="Google Shape;4039;p20"/>
          <p:cNvSpPr txBox="1">
            <a:spLocks noGrp="1"/>
          </p:cNvSpPr>
          <p:nvPr>
            <p:ph type="title"/>
          </p:nvPr>
        </p:nvSpPr>
        <p:spPr>
          <a:xfrm>
            <a:off x="4674712" y="1125733"/>
            <a:ext cx="6599234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0" name="Google Shape;4040;p20"/>
          <p:cNvSpPr txBox="1">
            <a:spLocks noGrp="1"/>
          </p:cNvSpPr>
          <p:nvPr>
            <p:ph type="subTitle" idx="1"/>
          </p:nvPr>
        </p:nvSpPr>
        <p:spPr>
          <a:xfrm>
            <a:off x="948614" y="2624367"/>
            <a:ext cx="5207884" cy="35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1" name="Google Shape;4041;p20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20"/>
          <p:cNvSpPr/>
          <p:nvPr/>
        </p:nvSpPr>
        <p:spPr>
          <a:xfrm rot="8750175" flipH="1">
            <a:off x="7290210" y="2959389"/>
            <a:ext cx="7846035" cy="4344465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39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 2">
  <p:cSld name="Big title and text 2">
    <p:bg>
      <p:bgPr>
        <a:solidFill>
          <a:schemeClr val="dk2"/>
        </a:solidFill>
        <a:effectLst/>
      </p:bgPr>
    </p:bg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Google Shape;5132;p22"/>
          <p:cNvSpPr/>
          <p:nvPr/>
        </p:nvSpPr>
        <p:spPr>
          <a:xfrm rot="-10618186">
            <a:off x="3607106" y="426353"/>
            <a:ext cx="10343192" cy="5625387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3" name="Google Shape;5133;p22"/>
          <p:cNvSpPr txBox="1">
            <a:spLocks noGrp="1"/>
          </p:cNvSpPr>
          <p:nvPr>
            <p:ph type="title"/>
          </p:nvPr>
        </p:nvSpPr>
        <p:spPr>
          <a:xfrm>
            <a:off x="4402050" y="15926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  <p:sp>
        <p:nvSpPr>
          <p:cNvPr id="5134" name="Google Shape;5134;p22"/>
          <p:cNvSpPr txBox="1">
            <a:spLocks noGrp="1"/>
          </p:cNvSpPr>
          <p:nvPr>
            <p:ph type="subTitle" idx="1"/>
          </p:nvPr>
        </p:nvSpPr>
        <p:spPr>
          <a:xfrm>
            <a:off x="6156930" y="4340067"/>
            <a:ext cx="4954513" cy="57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335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bg>
      <p:bgPr>
        <a:solidFill>
          <a:schemeClr val="dk2"/>
        </a:solidFill>
        <a:effectLst/>
      </p:bgPr>
    </p:bg>
    <p:spTree>
      <p:nvGrpSpPr>
        <p:cNvPr id="1" name="Shape 5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Google Shape;5136;p23"/>
          <p:cNvSpPr/>
          <p:nvPr/>
        </p:nvSpPr>
        <p:spPr>
          <a:xfrm rot="6696077">
            <a:off x="3433234" y="-165709"/>
            <a:ext cx="5147883" cy="72261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7" name="Google Shape;5137;p23"/>
          <p:cNvSpPr txBox="1">
            <a:spLocks noGrp="1"/>
          </p:cNvSpPr>
          <p:nvPr>
            <p:ph type="title"/>
          </p:nvPr>
        </p:nvSpPr>
        <p:spPr>
          <a:xfrm>
            <a:off x="2726040" y="23292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01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p2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57" name="Google Shape;5157;p26"/>
          <p:cNvSpPr txBox="1">
            <a:spLocks noGrp="1"/>
          </p:cNvSpPr>
          <p:nvPr>
            <p:ph type="subTitle" idx="1"/>
          </p:nvPr>
        </p:nvSpPr>
        <p:spPr>
          <a:xfrm>
            <a:off x="2420696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58" name="Google Shape;5158;p26"/>
          <p:cNvSpPr txBox="1">
            <a:spLocks noGrp="1"/>
          </p:cNvSpPr>
          <p:nvPr>
            <p:ph type="subTitle" idx="2"/>
          </p:nvPr>
        </p:nvSpPr>
        <p:spPr>
          <a:xfrm>
            <a:off x="2420696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9" name="Google Shape;5159;p26"/>
          <p:cNvSpPr txBox="1">
            <a:spLocks noGrp="1"/>
          </p:cNvSpPr>
          <p:nvPr>
            <p:ph type="subTitle" idx="3"/>
          </p:nvPr>
        </p:nvSpPr>
        <p:spPr>
          <a:xfrm>
            <a:off x="2420696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0" name="Google Shape;5160;p26"/>
          <p:cNvSpPr txBox="1">
            <a:spLocks noGrp="1"/>
          </p:cNvSpPr>
          <p:nvPr>
            <p:ph type="subTitle" idx="4"/>
          </p:nvPr>
        </p:nvSpPr>
        <p:spPr>
          <a:xfrm>
            <a:off x="2420696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1" name="Google Shape;5161;p26"/>
          <p:cNvSpPr txBox="1">
            <a:spLocks noGrp="1"/>
          </p:cNvSpPr>
          <p:nvPr>
            <p:ph type="subTitle" idx="5"/>
          </p:nvPr>
        </p:nvSpPr>
        <p:spPr>
          <a:xfrm>
            <a:off x="2420696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2" name="Google Shape;5162;p26"/>
          <p:cNvSpPr txBox="1">
            <a:spLocks noGrp="1"/>
          </p:cNvSpPr>
          <p:nvPr>
            <p:ph type="subTitle" idx="6"/>
          </p:nvPr>
        </p:nvSpPr>
        <p:spPr>
          <a:xfrm>
            <a:off x="2420696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3" name="Google Shape;5163;p26"/>
          <p:cNvSpPr txBox="1">
            <a:spLocks noGrp="1"/>
          </p:cNvSpPr>
          <p:nvPr>
            <p:ph type="subTitle" idx="7"/>
          </p:nvPr>
        </p:nvSpPr>
        <p:spPr>
          <a:xfrm>
            <a:off x="8314031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4" name="Google Shape;5164;p26"/>
          <p:cNvSpPr txBox="1">
            <a:spLocks noGrp="1"/>
          </p:cNvSpPr>
          <p:nvPr>
            <p:ph type="subTitle" idx="8"/>
          </p:nvPr>
        </p:nvSpPr>
        <p:spPr>
          <a:xfrm>
            <a:off x="8314031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5" name="Google Shape;5165;p26"/>
          <p:cNvSpPr txBox="1">
            <a:spLocks noGrp="1"/>
          </p:cNvSpPr>
          <p:nvPr>
            <p:ph type="subTitle" idx="9"/>
          </p:nvPr>
        </p:nvSpPr>
        <p:spPr>
          <a:xfrm>
            <a:off x="8314031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6" name="Google Shape;5166;p26"/>
          <p:cNvSpPr txBox="1">
            <a:spLocks noGrp="1"/>
          </p:cNvSpPr>
          <p:nvPr>
            <p:ph type="subTitle" idx="13"/>
          </p:nvPr>
        </p:nvSpPr>
        <p:spPr>
          <a:xfrm>
            <a:off x="8314031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7" name="Google Shape;5167;p26"/>
          <p:cNvSpPr txBox="1">
            <a:spLocks noGrp="1"/>
          </p:cNvSpPr>
          <p:nvPr>
            <p:ph type="subTitle" idx="14"/>
          </p:nvPr>
        </p:nvSpPr>
        <p:spPr>
          <a:xfrm>
            <a:off x="8314031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8" name="Google Shape;5168;p26"/>
          <p:cNvSpPr txBox="1">
            <a:spLocks noGrp="1"/>
          </p:cNvSpPr>
          <p:nvPr>
            <p:ph type="subTitle" idx="15"/>
          </p:nvPr>
        </p:nvSpPr>
        <p:spPr>
          <a:xfrm>
            <a:off x="8314031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9" name="Google Shape;5169;p26"/>
          <p:cNvSpPr txBox="1">
            <a:spLocks noGrp="1"/>
          </p:cNvSpPr>
          <p:nvPr>
            <p:ph type="title" idx="16" hasCustomPrompt="1"/>
          </p:nvPr>
        </p:nvSpPr>
        <p:spPr>
          <a:xfrm>
            <a:off x="1327807" y="2311400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0" name="Google Shape;5170;p26"/>
          <p:cNvSpPr txBox="1">
            <a:spLocks noGrp="1"/>
          </p:cNvSpPr>
          <p:nvPr>
            <p:ph type="title" idx="17" hasCustomPrompt="1"/>
          </p:nvPr>
        </p:nvSpPr>
        <p:spPr>
          <a:xfrm>
            <a:off x="1327807" y="36888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1" name="Google Shape;5171;p26"/>
          <p:cNvSpPr txBox="1">
            <a:spLocks noGrp="1"/>
          </p:cNvSpPr>
          <p:nvPr>
            <p:ph type="title" idx="18" hasCustomPrompt="1"/>
          </p:nvPr>
        </p:nvSpPr>
        <p:spPr>
          <a:xfrm>
            <a:off x="1327807" y="5066365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2" name="Google Shape;5172;p26"/>
          <p:cNvSpPr txBox="1">
            <a:spLocks noGrp="1"/>
          </p:cNvSpPr>
          <p:nvPr>
            <p:ph type="title" idx="19" hasCustomPrompt="1"/>
          </p:nvPr>
        </p:nvSpPr>
        <p:spPr>
          <a:xfrm>
            <a:off x="7221158" y="23113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3" name="Google Shape;5173;p26"/>
          <p:cNvSpPr txBox="1">
            <a:spLocks noGrp="1"/>
          </p:cNvSpPr>
          <p:nvPr>
            <p:ph type="title" idx="20" hasCustomPrompt="1"/>
          </p:nvPr>
        </p:nvSpPr>
        <p:spPr>
          <a:xfrm>
            <a:off x="7221158" y="3688867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4" name="Google Shape;5174;p26"/>
          <p:cNvSpPr txBox="1">
            <a:spLocks noGrp="1"/>
          </p:cNvSpPr>
          <p:nvPr>
            <p:ph type="title" idx="21" hasCustomPrompt="1"/>
          </p:nvPr>
        </p:nvSpPr>
        <p:spPr>
          <a:xfrm>
            <a:off x="7221158" y="5066349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8754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 ">
  <p:cSld name="Title and four columns 2 ">
    <p:spTree>
      <p:nvGrpSpPr>
        <p:cNvPr id="1" name="Shape 5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6" name="Google Shape;5176;p27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7" name="Google Shape;5177;p27"/>
          <p:cNvSpPr txBox="1">
            <a:spLocks noGrp="1"/>
          </p:cNvSpPr>
          <p:nvPr>
            <p:ph type="subTitle" idx="1"/>
          </p:nvPr>
        </p:nvSpPr>
        <p:spPr>
          <a:xfrm>
            <a:off x="356187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78" name="Google Shape;5178;p27"/>
          <p:cNvSpPr txBox="1">
            <a:spLocks noGrp="1"/>
          </p:cNvSpPr>
          <p:nvPr>
            <p:ph type="subTitle" idx="2"/>
          </p:nvPr>
        </p:nvSpPr>
        <p:spPr>
          <a:xfrm>
            <a:off x="356187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9" name="Google Shape;5179;p27"/>
          <p:cNvSpPr txBox="1">
            <a:spLocks noGrp="1"/>
          </p:cNvSpPr>
          <p:nvPr>
            <p:ph type="subTitle" idx="3"/>
          </p:nvPr>
        </p:nvSpPr>
        <p:spPr>
          <a:xfrm>
            <a:off x="6168008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0" name="Google Shape;5180;p27"/>
          <p:cNvSpPr txBox="1">
            <a:spLocks noGrp="1"/>
          </p:cNvSpPr>
          <p:nvPr>
            <p:ph type="subTitle" idx="4"/>
          </p:nvPr>
        </p:nvSpPr>
        <p:spPr>
          <a:xfrm>
            <a:off x="6168008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1" name="Google Shape;5181;p27"/>
          <p:cNvSpPr txBox="1">
            <a:spLocks noGrp="1"/>
          </p:cNvSpPr>
          <p:nvPr>
            <p:ph type="subTitle" idx="5"/>
          </p:nvPr>
        </p:nvSpPr>
        <p:spPr>
          <a:xfrm>
            <a:off x="95574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2" name="Google Shape;5182;p27"/>
          <p:cNvSpPr txBox="1">
            <a:spLocks noGrp="1"/>
          </p:cNvSpPr>
          <p:nvPr>
            <p:ph type="subTitle" idx="6"/>
          </p:nvPr>
        </p:nvSpPr>
        <p:spPr>
          <a:xfrm>
            <a:off x="95574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3" name="Google Shape;5183;p27"/>
          <p:cNvSpPr txBox="1">
            <a:spLocks noGrp="1"/>
          </p:cNvSpPr>
          <p:nvPr>
            <p:ph type="subTitle" idx="7"/>
          </p:nvPr>
        </p:nvSpPr>
        <p:spPr>
          <a:xfrm>
            <a:off x="8774139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4" name="Google Shape;5184;p27"/>
          <p:cNvSpPr txBox="1">
            <a:spLocks noGrp="1"/>
          </p:cNvSpPr>
          <p:nvPr>
            <p:ph type="subTitle" idx="8"/>
          </p:nvPr>
        </p:nvSpPr>
        <p:spPr>
          <a:xfrm>
            <a:off x="8774139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5" name="Google Shape;5185;p27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6" name="Google Shape;5186;p27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018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30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99" name="Google Shape;5199;p30"/>
          <p:cNvSpPr/>
          <p:nvPr/>
        </p:nvSpPr>
        <p:spPr>
          <a:xfrm rot="-5400000" flipH="1">
            <a:off x="9360323" y="-729917"/>
            <a:ext cx="3923955" cy="329161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30"/>
          <p:cNvSpPr/>
          <p:nvPr/>
        </p:nvSpPr>
        <p:spPr>
          <a:xfrm rot="-949829" flipH="1">
            <a:off x="9694612" y="4879424"/>
            <a:ext cx="3914231" cy="329976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173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2" name="Google Shape;5202;p31"/>
          <p:cNvSpPr/>
          <p:nvPr/>
        </p:nvSpPr>
        <p:spPr>
          <a:xfrm rot="-9090302">
            <a:off x="-1155528" y="-912273"/>
            <a:ext cx="14152633" cy="916176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3" name="Google Shape;5203;p31"/>
          <p:cNvSpPr txBox="1">
            <a:spLocks noGrp="1"/>
          </p:cNvSpPr>
          <p:nvPr>
            <p:ph type="title"/>
          </p:nvPr>
        </p:nvSpPr>
        <p:spPr>
          <a:xfrm>
            <a:off x="887798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04" name="Google Shape;5204;p31"/>
          <p:cNvSpPr/>
          <p:nvPr/>
        </p:nvSpPr>
        <p:spPr>
          <a:xfrm rot="9989802">
            <a:off x="7228739" y="4243633"/>
            <a:ext cx="6677789" cy="43416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31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319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4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5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" name="Google Shape;5224;p34"/>
          <p:cNvSpPr/>
          <p:nvPr/>
        </p:nvSpPr>
        <p:spPr>
          <a:xfrm>
            <a:off x="1443919" y="2121769"/>
            <a:ext cx="1371383" cy="1329545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5" name="Google Shape;5225;p34"/>
          <p:cNvSpPr/>
          <p:nvPr/>
        </p:nvSpPr>
        <p:spPr>
          <a:xfrm rot="2466215">
            <a:off x="6496014" y="4431892"/>
            <a:ext cx="1383378" cy="1291627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6" name="Google Shape;5226;p34"/>
          <p:cNvSpPr/>
          <p:nvPr/>
        </p:nvSpPr>
        <p:spPr>
          <a:xfrm rot="3746593">
            <a:off x="1341319" y="4411039"/>
            <a:ext cx="1507725" cy="1233464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7" name="Google Shape;5227;p34"/>
          <p:cNvSpPr/>
          <p:nvPr/>
        </p:nvSpPr>
        <p:spPr>
          <a:xfrm rot="6993016">
            <a:off x="6507042" y="2164815"/>
            <a:ext cx="1284601" cy="1288461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8" name="Google Shape;5228;p3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29" name="Google Shape;5229;p34"/>
          <p:cNvSpPr txBox="1">
            <a:spLocks noGrp="1"/>
          </p:cNvSpPr>
          <p:nvPr>
            <p:ph type="subTitle" idx="1"/>
          </p:nvPr>
        </p:nvSpPr>
        <p:spPr>
          <a:xfrm>
            <a:off x="2777605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0" name="Google Shape;5230;p34"/>
          <p:cNvSpPr txBox="1">
            <a:spLocks noGrp="1"/>
          </p:cNvSpPr>
          <p:nvPr>
            <p:ph type="title" idx="2" hasCustomPrompt="1"/>
          </p:nvPr>
        </p:nvSpPr>
        <p:spPr>
          <a:xfrm>
            <a:off x="1449655" y="2144251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1" name="Google Shape;5231;p34"/>
          <p:cNvSpPr txBox="1">
            <a:spLocks noGrp="1"/>
          </p:cNvSpPr>
          <p:nvPr>
            <p:ph type="subTitle" idx="3"/>
          </p:nvPr>
        </p:nvSpPr>
        <p:spPr>
          <a:xfrm>
            <a:off x="7791112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2" name="Google Shape;5232;p34"/>
          <p:cNvSpPr txBox="1">
            <a:spLocks noGrp="1"/>
          </p:cNvSpPr>
          <p:nvPr>
            <p:ph type="title" idx="4" hasCustomPrompt="1"/>
          </p:nvPr>
        </p:nvSpPr>
        <p:spPr>
          <a:xfrm>
            <a:off x="6463603" y="2144267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3" name="Google Shape;5233;p34"/>
          <p:cNvSpPr txBox="1">
            <a:spLocks noGrp="1"/>
          </p:cNvSpPr>
          <p:nvPr>
            <p:ph type="ctrTitle" idx="5"/>
          </p:nvPr>
        </p:nvSpPr>
        <p:spPr>
          <a:xfrm>
            <a:off x="2777598" y="43794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4" name="Google Shape;5234;p34"/>
          <p:cNvSpPr txBox="1">
            <a:spLocks noGrp="1"/>
          </p:cNvSpPr>
          <p:nvPr>
            <p:ph type="subTitle" idx="6"/>
          </p:nvPr>
        </p:nvSpPr>
        <p:spPr>
          <a:xfrm>
            <a:off x="2777603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5" name="Google Shape;5235;p34"/>
          <p:cNvSpPr txBox="1">
            <a:spLocks noGrp="1"/>
          </p:cNvSpPr>
          <p:nvPr>
            <p:ph type="title" idx="7" hasCustomPrompt="1"/>
          </p:nvPr>
        </p:nvSpPr>
        <p:spPr>
          <a:xfrm>
            <a:off x="1446779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6" name="Google Shape;5236;p34"/>
          <p:cNvSpPr txBox="1">
            <a:spLocks noGrp="1"/>
          </p:cNvSpPr>
          <p:nvPr>
            <p:ph type="ctrTitle" idx="8"/>
          </p:nvPr>
        </p:nvSpPr>
        <p:spPr>
          <a:xfrm>
            <a:off x="7791106" y="4379467"/>
            <a:ext cx="2808235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7" name="Google Shape;5237;p34"/>
          <p:cNvSpPr txBox="1">
            <a:spLocks noGrp="1"/>
          </p:cNvSpPr>
          <p:nvPr>
            <p:ph type="subTitle" idx="9"/>
          </p:nvPr>
        </p:nvSpPr>
        <p:spPr>
          <a:xfrm>
            <a:off x="7791114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8" name="Google Shape;5238;p34"/>
          <p:cNvSpPr txBox="1">
            <a:spLocks noGrp="1"/>
          </p:cNvSpPr>
          <p:nvPr>
            <p:ph type="title" idx="13" hasCustomPrompt="1"/>
          </p:nvPr>
        </p:nvSpPr>
        <p:spPr>
          <a:xfrm>
            <a:off x="6463603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9" name="Google Shape;5239;p34"/>
          <p:cNvSpPr txBox="1">
            <a:spLocks noGrp="1"/>
          </p:cNvSpPr>
          <p:nvPr>
            <p:ph type="ctrTitle" idx="14"/>
          </p:nvPr>
        </p:nvSpPr>
        <p:spPr>
          <a:xfrm>
            <a:off x="2777598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40" name="Google Shape;5240;p34"/>
          <p:cNvSpPr txBox="1">
            <a:spLocks noGrp="1"/>
          </p:cNvSpPr>
          <p:nvPr>
            <p:ph type="ctrTitle" idx="15"/>
          </p:nvPr>
        </p:nvSpPr>
        <p:spPr>
          <a:xfrm>
            <a:off x="7791106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454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2">
  <p:cSld name="Numbers and texts 2">
    <p:bg>
      <p:bgPr>
        <a:solidFill>
          <a:schemeClr val="dk2"/>
        </a:solidFill>
        <a:effectLst/>
      </p:bgPr>
    </p:bg>
    <p:spTree>
      <p:nvGrpSpPr>
        <p:cNvPr id="1" name="Shape 5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Google Shape;5249;p36"/>
          <p:cNvSpPr txBox="1">
            <a:spLocks noGrp="1"/>
          </p:cNvSpPr>
          <p:nvPr>
            <p:ph type="title" hasCustomPrompt="1"/>
          </p:nvPr>
        </p:nvSpPr>
        <p:spPr>
          <a:xfrm>
            <a:off x="3197043" y="8627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0" name="Google Shape;5250;p36"/>
          <p:cNvSpPr txBox="1">
            <a:spLocks noGrp="1"/>
          </p:cNvSpPr>
          <p:nvPr>
            <p:ph type="subTitle" idx="1"/>
          </p:nvPr>
        </p:nvSpPr>
        <p:spPr>
          <a:xfrm>
            <a:off x="2991780" y="15851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1" name="Google Shape;5251;p36"/>
          <p:cNvSpPr txBox="1">
            <a:spLocks noGrp="1"/>
          </p:cNvSpPr>
          <p:nvPr>
            <p:ph type="title" idx="2" hasCustomPrompt="1"/>
          </p:nvPr>
        </p:nvSpPr>
        <p:spPr>
          <a:xfrm>
            <a:off x="3197043" y="46521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2" name="Google Shape;5252;p36"/>
          <p:cNvSpPr txBox="1">
            <a:spLocks noGrp="1"/>
          </p:cNvSpPr>
          <p:nvPr>
            <p:ph type="subTitle" idx="3"/>
          </p:nvPr>
        </p:nvSpPr>
        <p:spPr>
          <a:xfrm>
            <a:off x="2991780" y="53745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3" name="Google Shape;5253;p36"/>
          <p:cNvSpPr txBox="1">
            <a:spLocks noGrp="1"/>
          </p:cNvSpPr>
          <p:nvPr>
            <p:ph type="title" idx="4" hasCustomPrompt="1"/>
          </p:nvPr>
        </p:nvSpPr>
        <p:spPr>
          <a:xfrm>
            <a:off x="3197043" y="27574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4" name="Google Shape;5254;p36"/>
          <p:cNvSpPr txBox="1">
            <a:spLocks noGrp="1"/>
          </p:cNvSpPr>
          <p:nvPr>
            <p:ph type="subTitle" idx="5"/>
          </p:nvPr>
        </p:nvSpPr>
        <p:spPr>
          <a:xfrm>
            <a:off x="2991780" y="34798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5" name="Google Shape;5255;p36"/>
          <p:cNvSpPr/>
          <p:nvPr/>
        </p:nvSpPr>
        <p:spPr>
          <a:xfrm rot="-7416596" flipH="1">
            <a:off x="-3218681" y="1313235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6" name="Google Shape;5256;p36"/>
          <p:cNvSpPr/>
          <p:nvPr/>
        </p:nvSpPr>
        <p:spPr>
          <a:xfrm rot="3383404" flipH="1">
            <a:off x="7726973" y="884453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706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dk2"/>
        </a:solidFill>
        <a:effectLst/>
      </p:bgPr>
    </p:bg>
    <p:spTree>
      <p:nvGrpSpPr>
        <p:cNvPr id="1" name="Shape 5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2" name="Google Shape;5992;p42"/>
          <p:cNvSpPr/>
          <p:nvPr/>
        </p:nvSpPr>
        <p:spPr>
          <a:xfrm rot="-10183905">
            <a:off x="6985488" y="1032439"/>
            <a:ext cx="8468305" cy="5839563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42"/>
          <p:cNvSpPr/>
          <p:nvPr/>
        </p:nvSpPr>
        <p:spPr>
          <a:xfrm rot="-10077096">
            <a:off x="6718987" y="3865177"/>
            <a:ext cx="6677636" cy="43415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42"/>
          <p:cNvSpPr txBox="1">
            <a:spLocks noGrp="1"/>
          </p:cNvSpPr>
          <p:nvPr>
            <p:ph type="title"/>
          </p:nvPr>
        </p:nvSpPr>
        <p:spPr>
          <a:xfrm>
            <a:off x="1039422" y="1761600"/>
            <a:ext cx="5722608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995" name="Google Shape;5995;p42"/>
          <p:cNvSpPr txBox="1">
            <a:spLocks noGrp="1"/>
          </p:cNvSpPr>
          <p:nvPr>
            <p:ph type="subTitle" idx="1"/>
          </p:nvPr>
        </p:nvSpPr>
        <p:spPr>
          <a:xfrm>
            <a:off x="1039422" y="37565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996" name="Google Shape;5996;p4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604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accent6"/>
        </a:solidFill>
        <a:effectLst/>
      </p:bgPr>
    </p:bg>
    <p:spTree>
      <p:nvGrpSpPr>
        <p:cNvPr id="1" name="Shape 6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4" name="Google Shape;6004;p44"/>
          <p:cNvGrpSpPr/>
          <p:nvPr/>
        </p:nvGrpSpPr>
        <p:grpSpPr>
          <a:xfrm rot="2291294">
            <a:off x="7287849" y="290924"/>
            <a:ext cx="3280134" cy="2573365"/>
            <a:chOff x="5037718" y="3139958"/>
            <a:chExt cx="1594731" cy="1247906"/>
          </a:xfrm>
        </p:grpSpPr>
        <p:sp>
          <p:nvSpPr>
            <p:cNvPr id="6005" name="Google Shape;6005;p44"/>
            <p:cNvSpPr/>
            <p:nvPr/>
          </p:nvSpPr>
          <p:spPr>
            <a:xfrm rot="1411354" flipH="1">
              <a:off x="5137925" y="3373892"/>
              <a:ext cx="1334682" cy="780040"/>
            </a:xfrm>
            <a:custGeom>
              <a:avLst/>
              <a:gdLst/>
              <a:ahLst/>
              <a:cxnLst/>
              <a:rect l="l" t="t" r="r" b="b"/>
              <a:pathLst>
                <a:path w="19819" h="11583" extrusionOk="0">
                  <a:moveTo>
                    <a:pt x="4064" y="8658"/>
                  </a:moveTo>
                  <a:cubicBezTo>
                    <a:pt x="4710" y="8658"/>
                    <a:pt x="5934" y="9570"/>
                    <a:pt x="5596" y="9887"/>
                  </a:cubicBezTo>
                  <a:cubicBezTo>
                    <a:pt x="5486" y="9988"/>
                    <a:pt x="5341" y="10031"/>
                    <a:pt x="5180" y="10031"/>
                  </a:cubicBezTo>
                  <a:cubicBezTo>
                    <a:pt x="4460" y="10031"/>
                    <a:pt x="3424" y="9168"/>
                    <a:pt x="3773" y="8768"/>
                  </a:cubicBezTo>
                  <a:cubicBezTo>
                    <a:pt x="3839" y="8691"/>
                    <a:pt x="3941" y="8658"/>
                    <a:pt x="4064" y="8658"/>
                  </a:cubicBezTo>
                  <a:close/>
                  <a:moveTo>
                    <a:pt x="4231" y="1"/>
                  </a:moveTo>
                  <a:cubicBezTo>
                    <a:pt x="3626" y="1"/>
                    <a:pt x="1800" y="1155"/>
                    <a:pt x="906" y="2895"/>
                  </a:cubicBezTo>
                  <a:cubicBezTo>
                    <a:pt x="0" y="4668"/>
                    <a:pt x="1271" y="6190"/>
                    <a:pt x="1271" y="6190"/>
                  </a:cubicBezTo>
                  <a:cubicBezTo>
                    <a:pt x="1321" y="10868"/>
                    <a:pt x="3760" y="11333"/>
                    <a:pt x="5722" y="11559"/>
                  </a:cubicBezTo>
                  <a:cubicBezTo>
                    <a:pt x="5873" y="11575"/>
                    <a:pt x="6023" y="11583"/>
                    <a:pt x="6172" y="11583"/>
                  </a:cubicBezTo>
                  <a:cubicBezTo>
                    <a:pt x="8006" y="11583"/>
                    <a:pt x="9548" y="10437"/>
                    <a:pt x="9583" y="10088"/>
                  </a:cubicBezTo>
                  <a:cubicBezTo>
                    <a:pt x="9633" y="9711"/>
                    <a:pt x="5269" y="7246"/>
                    <a:pt x="6150" y="6730"/>
                  </a:cubicBezTo>
                  <a:cubicBezTo>
                    <a:pt x="6213" y="6695"/>
                    <a:pt x="6291" y="6678"/>
                    <a:pt x="6379" y="6678"/>
                  </a:cubicBezTo>
                  <a:cubicBezTo>
                    <a:pt x="7535" y="6678"/>
                    <a:pt x="10632" y="9502"/>
                    <a:pt x="10878" y="9572"/>
                  </a:cubicBezTo>
                  <a:cubicBezTo>
                    <a:pt x="10886" y="9576"/>
                    <a:pt x="10897" y="9577"/>
                    <a:pt x="10910" y="9577"/>
                  </a:cubicBezTo>
                  <a:cubicBezTo>
                    <a:pt x="11292" y="9577"/>
                    <a:pt x="13470" y="8187"/>
                    <a:pt x="13518" y="7762"/>
                  </a:cubicBezTo>
                  <a:cubicBezTo>
                    <a:pt x="13569" y="7321"/>
                    <a:pt x="10123" y="5347"/>
                    <a:pt x="11469" y="5159"/>
                  </a:cubicBezTo>
                  <a:cubicBezTo>
                    <a:pt x="11529" y="5151"/>
                    <a:pt x="11590" y="5147"/>
                    <a:pt x="11651" y="5147"/>
                  </a:cubicBezTo>
                  <a:cubicBezTo>
                    <a:pt x="12950" y="5147"/>
                    <a:pt x="14244" y="6868"/>
                    <a:pt x="14700" y="7120"/>
                  </a:cubicBezTo>
                  <a:cubicBezTo>
                    <a:pt x="14780" y="7165"/>
                    <a:pt x="14852" y="7184"/>
                    <a:pt x="14921" y="7184"/>
                  </a:cubicBezTo>
                  <a:cubicBezTo>
                    <a:pt x="15253" y="7184"/>
                    <a:pt x="15537" y="6755"/>
                    <a:pt x="16429" y="6755"/>
                  </a:cubicBezTo>
                  <a:cubicBezTo>
                    <a:pt x="16439" y="6755"/>
                    <a:pt x="16450" y="6755"/>
                    <a:pt x="16461" y="6756"/>
                  </a:cubicBezTo>
                  <a:cubicBezTo>
                    <a:pt x="17271" y="6774"/>
                    <a:pt x="18591" y="7200"/>
                    <a:pt x="19268" y="7200"/>
                  </a:cubicBezTo>
                  <a:cubicBezTo>
                    <a:pt x="19505" y="7200"/>
                    <a:pt x="19663" y="7147"/>
                    <a:pt x="19693" y="7007"/>
                  </a:cubicBezTo>
                  <a:cubicBezTo>
                    <a:pt x="19818" y="6466"/>
                    <a:pt x="17215" y="3914"/>
                    <a:pt x="16800" y="3650"/>
                  </a:cubicBezTo>
                  <a:cubicBezTo>
                    <a:pt x="16710" y="3590"/>
                    <a:pt x="16574" y="3570"/>
                    <a:pt x="16416" y="3570"/>
                  </a:cubicBezTo>
                  <a:cubicBezTo>
                    <a:pt x="16099" y="3570"/>
                    <a:pt x="15691" y="3651"/>
                    <a:pt x="15376" y="3651"/>
                  </a:cubicBezTo>
                  <a:cubicBezTo>
                    <a:pt x="15154" y="3651"/>
                    <a:pt x="14979" y="3611"/>
                    <a:pt x="14914" y="3474"/>
                  </a:cubicBezTo>
                  <a:cubicBezTo>
                    <a:pt x="14738" y="3071"/>
                    <a:pt x="16222" y="3222"/>
                    <a:pt x="16247" y="2958"/>
                  </a:cubicBezTo>
                  <a:cubicBezTo>
                    <a:pt x="16285" y="2694"/>
                    <a:pt x="13606" y="1223"/>
                    <a:pt x="13015" y="1160"/>
                  </a:cubicBezTo>
                  <a:cubicBezTo>
                    <a:pt x="13004" y="1158"/>
                    <a:pt x="12991" y="1158"/>
                    <a:pt x="12978" y="1158"/>
                  </a:cubicBezTo>
                  <a:cubicBezTo>
                    <a:pt x="12320" y="1158"/>
                    <a:pt x="9777" y="2903"/>
                    <a:pt x="9223" y="2903"/>
                  </a:cubicBezTo>
                  <a:cubicBezTo>
                    <a:pt x="9202" y="2903"/>
                    <a:pt x="9183" y="2901"/>
                    <a:pt x="9168" y="2895"/>
                  </a:cubicBezTo>
                  <a:cubicBezTo>
                    <a:pt x="8740" y="2732"/>
                    <a:pt x="11582" y="1198"/>
                    <a:pt x="11657" y="1034"/>
                  </a:cubicBezTo>
                  <a:cubicBezTo>
                    <a:pt x="11745" y="883"/>
                    <a:pt x="9884" y="632"/>
                    <a:pt x="8866" y="594"/>
                  </a:cubicBezTo>
                  <a:cubicBezTo>
                    <a:pt x="8863" y="594"/>
                    <a:pt x="8860" y="594"/>
                    <a:pt x="8857" y="594"/>
                  </a:cubicBezTo>
                  <a:cubicBezTo>
                    <a:pt x="7925" y="594"/>
                    <a:pt x="6336" y="2608"/>
                    <a:pt x="5647" y="3235"/>
                  </a:cubicBezTo>
                  <a:cubicBezTo>
                    <a:pt x="5236" y="3615"/>
                    <a:pt x="4803" y="3848"/>
                    <a:pt x="4452" y="3848"/>
                  </a:cubicBezTo>
                  <a:cubicBezTo>
                    <a:pt x="4222" y="3848"/>
                    <a:pt x="4028" y="3748"/>
                    <a:pt x="3899" y="3524"/>
                  </a:cubicBezTo>
                  <a:cubicBezTo>
                    <a:pt x="3521" y="2895"/>
                    <a:pt x="7181" y="820"/>
                    <a:pt x="7218" y="493"/>
                  </a:cubicBezTo>
                  <a:cubicBezTo>
                    <a:pt x="7244" y="154"/>
                    <a:pt x="4829" y="66"/>
                    <a:pt x="4276" y="3"/>
                  </a:cubicBezTo>
                  <a:cubicBezTo>
                    <a:pt x="4262" y="1"/>
                    <a:pt x="4247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4"/>
            <p:cNvSpPr/>
            <p:nvPr/>
          </p:nvSpPr>
          <p:spPr>
            <a:xfrm rot="1411354" flipH="1">
              <a:off x="5258503" y="3436005"/>
              <a:ext cx="1202621" cy="519758"/>
            </a:xfrm>
            <a:custGeom>
              <a:avLst/>
              <a:gdLst/>
              <a:ahLst/>
              <a:cxnLst/>
              <a:rect l="l" t="t" r="r" b="b"/>
              <a:pathLst>
                <a:path w="17858" h="7718" extrusionOk="0">
                  <a:moveTo>
                    <a:pt x="3671" y="0"/>
                  </a:moveTo>
                  <a:cubicBezTo>
                    <a:pt x="3513" y="0"/>
                    <a:pt x="3365" y="12"/>
                    <a:pt x="3245" y="37"/>
                  </a:cubicBezTo>
                  <a:cubicBezTo>
                    <a:pt x="2616" y="162"/>
                    <a:pt x="1673" y="1106"/>
                    <a:pt x="1007" y="2225"/>
                  </a:cubicBezTo>
                  <a:cubicBezTo>
                    <a:pt x="1" y="3922"/>
                    <a:pt x="755" y="4450"/>
                    <a:pt x="1133" y="4941"/>
                  </a:cubicBezTo>
                  <a:cubicBezTo>
                    <a:pt x="1133" y="4941"/>
                    <a:pt x="1636" y="6953"/>
                    <a:pt x="2880" y="7368"/>
                  </a:cubicBezTo>
                  <a:cubicBezTo>
                    <a:pt x="3272" y="7494"/>
                    <a:pt x="3641" y="7546"/>
                    <a:pt x="3957" y="7546"/>
                  </a:cubicBezTo>
                  <a:cubicBezTo>
                    <a:pt x="4645" y="7546"/>
                    <a:pt x="5081" y="7299"/>
                    <a:pt x="4943" y="7041"/>
                  </a:cubicBezTo>
                  <a:cubicBezTo>
                    <a:pt x="4729" y="6676"/>
                    <a:pt x="4980" y="5381"/>
                    <a:pt x="5597" y="5180"/>
                  </a:cubicBezTo>
                  <a:cubicBezTo>
                    <a:pt x="5622" y="5172"/>
                    <a:pt x="5650" y="5168"/>
                    <a:pt x="5681" y="5168"/>
                  </a:cubicBezTo>
                  <a:cubicBezTo>
                    <a:pt x="6419" y="5168"/>
                    <a:pt x="8703" y="7392"/>
                    <a:pt x="9608" y="7670"/>
                  </a:cubicBezTo>
                  <a:cubicBezTo>
                    <a:pt x="9720" y="7702"/>
                    <a:pt x="9827" y="7717"/>
                    <a:pt x="9928" y="7717"/>
                  </a:cubicBezTo>
                  <a:cubicBezTo>
                    <a:pt x="10680" y="7717"/>
                    <a:pt x="11130" y="6896"/>
                    <a:pt x="11130" y="6475"/>
                  </a:cubicBezTo>
                  <a:cubicBezTo>
                    <a:pt x="11130" y="5985"/>
                    <a:pt x="9030" y="4815"/>
                    <a:pt x="8740" y="4287"/>
                  </a:cubicBezTo>
                  <a:cubicBezTo>
                    <a:pt x="8439" y="3746"/>
                    <a:pt x="9558" y="3671"/>
                    <a:pt x="11255" y="3671"/>
                  </a:cubicBezTo>
                  <a:cubicBezTo>
                    <a:pt x="12953" y="3671"/>
                    <a:pt x="13368" y="4124"/>
                    <a:pt x="13569" y="4589"/>
                  </a:cubicBezTo>
                  <a:cubicBezTo>
                    <a:pt x="13748" y="4981"/>
                    <a:pt x="14207" y="5903"/>
                    <a:pt x="14741" y="5903"/>
                  </a:cubicBezTo>
                  <a:cubicBezTo>
                    <a:pt x="14806" y="5903"/>
                    <a:pt x="14873" y="5889"/>
                    <a:pt x="14940" y="5859"/>
                  </a:cubicBezTo>
                  <a:cubicBezTo>
                    <a:pt x="15048" y="5807"/>
                    <a:pt x="15206" y="5787"/>
                    <a:pt x="15394" y="5787"/>
                  </a:cubicBezTo>
                  <a:cubicBezTo>
                    <a:pt x="16071" y="5787"/>
                    <a:pt x="17128" y="6051"/>
                    <a:pt x="17574" y="6051"/>
                  </a:cubicBezTo>
                  <a:cubicBezTo>
                    <a:pt x="17693" y="6051"/>
                    <a:pt x="17769" y="6032"/>
                    <a:pt x="17782" y="5985"/>
                  </a:cubicBezTo>
                  <a:cubicBezTo>
                    <a:pt x="17857" y="5695"/>
                    <a:pt x="17077" y="4614"/>
                    <a:pt x="16537" y="3998"/>
                  </a:cubicBezTo>
                  <a:cubicBezTo>
                    <a:pt x="16261" y="3690"/>
                    <a:pt x="15859" y="3605"/>
                    <a:pt x="15458" y="3605"/>
                  </a:cubicBezTo>
                  <a:cubicBezTo>
                    <a:pt x="15073" y="3605"/>
                    <a:pt x="14689" y="3684"/>
                    <a:pt x="14424" y="3721"/>
                  </a:cubicBezTo>
                  <a:cubicBezTo>
                    <a:pt x="14401" y="3724"/>
                    <a:pt x="14378" y="3726"/>
                    <a:pt x="14355" y="3726"/>
                  </a:cubicBezTo>
                  <a:cubicBezTo>
                    <a:pt x="13847" y="3726"/>
                    <a:pt x="13318" y="2963"/>
                    <a:pt x="13318" y="2602"/>
                  </a:cubicBezTo>
                  <a:cubicBezTo>
                    <a:pt x="13318" y="2237"/>
                    <a:pt x="12198" y="1609"/>
                    <a:pt x="11331" y="1533"/>
                  </a:cubicBezTo>
                  <a:cubicBezTo>
                    <a:pt x="11306" y="1531"/>
                    <a:pt x="11282" y="1530"/>
                    <a:pt x="11258" y="1530"/>
                  </a:cubicBezTo>
                  <a:cubicBezTo>
                    <a:pt x="10444" y="1530"/>
                    <a:pt x="9915" y="2731"/>
                    <a:pt x="9231" y="2853"/>
                  </a:cubicBezTo>
                  <a:cubicBezTo>
                    <a:pt x="8948" y="2904"/>
                    <a:pt x="8683" y="2952"/>
                    <a:pt x="8471" y="2952"/>
                  </a:cubicBezTo>
                  <a:cubicBezTo>
                    <a:pt x="8155" y="2952"/>
                    <a:pt x="7956" y="2845"/>
                    <a:pt x="7986" y="2476"/>
                  </a:cubicBezTo>
                  <a:cubicBezTo>
                    <a:pt x="8036" y="1860"/>
                    <a:pt x="8690" y="502"/>
                    <a:pt x="8036" y="502"/>
                  </a:cubicBezTo>
                  <a:cubicBezTo>
                    <a:pt x="7370" y="502"/>
                    <a:pt x="6753" y="1609"/>
                    <a:pt x="6250" y="2426"/>
                  </a:cubicBezTo>
                  <a:cubicBezTo>
                    <a:pt x="5916" y="3000"/>
                    <a:pt x="5127" y="3609"/>
                    <a:pt x="4157" y="3609"/>
                  </a:cubicBezTo>
                  <a:cubicBezTo>
                    <a:pt x="3703" y="3609"/>
                    <a:pt x="3210" y="3475"/>
                    <a:pt x="2704" y="3143"/>
                  </a:cubicBezTo>
                  <a:cubicBezTo>
                    <a:pt x="1711" y="2476"/>
                    <a:pt x="4767" y="779"/>
                    <a:pt x="4968" y="452"/>
                  </a:cubicBezTo>
                  <a:cubicBezTo>
                    <a:pt x="5129" y="190"/>
                    <a:pt x="4313" y="0"/>
                    <a:pt x="3671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4"/>
            <p:cNvSpPr/>
            <p:nvPr/>
          </p:nvSpPr>
          <p:spPr>
            <a:xfrm rot="1411354" flipH="1">
              <a:off x="5292482" y="3689456"/>
              <a:ext cx="1322829" cy="361298"/>
            </a:xfrm>
            <a:custGeom>
              <a:avLst/>
              <a:gdLst/>
              <a:ahLst/>
              <a:cxnLst/>
              <a:rect l="l" t="t" r="r" b="b"/>
              <a:pathLst>
                <a:path w="19643" h="5365" extrusionOk="0">
                  <a:moveTo>
                    <a:pt x="12210" y="1"/>
                  </a:moveTo>
                  <a:cubicBezTo>
                    <a:pt x="11883" y="1"/>
                    <a:pt x="11569" y="39"/>
                    <a:pt x="11242" y="51"/>
                  </a:cubicBezTo>
                  <a:cubicBezTo>
                    <a:pt x="11079" y="51"/>
                    <a:pt x="10903" y="76"/>
                    <a:pt x="10752" y="101"/>
                  </a:cubicBezTo>
                  <a:cubicBezTo>
                    <a:pt x="10588" y="127"/>
                    <a:pt x="10425" y="139"/>
                    <a:pt x="10261" y="164"/>
                  </a:cubicBezTo>
                  <a:cubicBezTo>
                    <a:pt x="10186" y="177"/>
                    <a:pt x="10110" y="177"/>
                    <a:pt x="10010" y="189"/>
                  </a:cubicBezTo>
                  <a:lnTo>
                    <a:pt x="9771" y="240"/>
                  </a:lnTo>
                  <a:lnTo>
                    <a:pt x="9293" y="328"/>
                  </a:lnTo>
                  <a:lnTo>
                    <a:pt x="8803" y="428"/>
                  </a:lnTo>
                  <a:cubicBezTo>
                    <a:pt x="8627" y="479"/>
                    <a:pt x="8476" y="516"/>
                    <a:pt x="8312" y="554"/>
                  </a:cubicBezTo>
                  <a:cubicBezTo>
                    <a:pt x="8149" y="604"/>
                    <a:pt x="7985" y="630"/>
                    <a:pt x="7834" y="680"/>
                  </a:cubicBezTo>
                  <a:lnTo>
                    <a:pt x="7595" y="743"/>
                  </a:lnTo>
                  <a:lnTo>
                    <a:pt x="7357" y="818"/>
                  </a:lnTo>
                  <a:cubicBezTo>
                    <a:pt x="7042" y="919"/>
                    <a:pt x="6728" y="994"/>
                    <a:pt x="6426" y="1107"/>
                  </a:cubicBezTo>
                  <a:cubicBezTo>
                    <a:pt x="6137" y="1221"/>
                    <a:pt x="5835" y="1321"/>
                    <a:pt x="5546" y="1434"/>
                  </a:cubicBezTo>
                  <a:cubicBezTo>
                    <a:pt x="5269" y="1560"/>
                    <a:pt x="4980" y="1673"/>
                    <a:pt x="4716" y="1799"/>
                  </a:cubicBezTo>
                  <a:cubicBezTo>
                    <a:pt x="4452" y="1925"/>
                    <a:pt x="4188" y="2063"/>
                    <a:pt x="3936" y="2189"/>
                  </a:cubicBezTo>
                  <a:cubicBezTo>
                    <a:pt x="3433" y="2453"/>
                    <a:pt x="2955" y="2742"/>
                    <a:pt x="2553" y="3006"/>
                  </a:cubicBezTo>
                  <a:cubicBezTo>
                    <a:pt x="1710" y="3534"/>
                    <a:pt x="1082" y="4088"/>
                    <a:pt x="667" y="4477"/>
                  </a:cubicBezTo>
                  <a:cubicBezTo>
                    <a:pt x="440" y="4691"/>
                    <a:pt x="302" y="4867"/>
                    <a:pt x="189" y="4968"/>
                  </a:cubicBezTo>
                  <a:cubicBezTo>
                    <a:pt x="139" y="5031"/>
                    <a:pt x="113" y="5081"/>
                    <a:pt x="76" y="5106"/>
                  </a:cubicBezTo>
                  <a:lnTo>
                    <a:pt x="38" y="5156"/>
                  </a:lnTo>
                  <a:cubicBezTo>
                    <a:pt x="0" y="5207"/>
                    <a:pt x="0" y="5282"/>
                    <a:pt x="51" y="5333"/>
                  </a:cubicBezTo>
                  <a:cubicBezTo>
                    <a:pt x="73" y="5355"/>
                    <a:pt x="99" y="5365"/>
                    <a:pt x="127" y="5365"/>
                  </a:cubicBezTo>
                  <a:cubicBezTo>
                    <a:pt x="162" y="5365"/>
                    <a:pt x="198" y="5348"/>
                    <a:pt x="227" y="5320"/>
                  </a:cubicBezTo>
                  <a:cubicBezTo>
                    <a:pt x="227" y="5320"/>
                    <a:pt x="227" y="5295"/>
                    <a:pt x="252" y="5270"/>
                  </a:cubicBezTo>
                  <a:cubicBezTo>
                    <a:pt x="264" y="5232"/>
                    <a:pt x="315" y="5194"/>
                    <a:pt x="365" y="5144"/>
                  </a:cubicBezTo>
                  <a:cubicBezTo>
                    <a:pt x="453" y="5043"/>
                    <a:pt x="629" y="4892"/>
                    <a:pt x="830" y="4704"/>
                  </a:cubicBezTo>
                  <a:cubicBezTo>
                    <a:pt x="1044" y="4515"/>
                    <a:pt x="1308" y="4289"/>
                    <a:pt x="1622" y="4062"/>
                  </a:cubicBezTo>
                  <a:cubicBezTo>
                    <a:pt x="1937" y="3824"/>
                    <a:pt x="2301" y="3572"/>
                    <a:pt x="2704" y="3321"/>
                  </a:cubicBezTo>
                  <a:cubicBezTo>
                    <a:pt x="3119" y="3069"/>
                    <a:pt x="3571" y="2818"/>
                    <a:pt x="4074" y="2566"/>
                  </a:cubicBezTo>
                  <a:cubicBezTo>
                    <a:pt x="4326" y="2453"/>
                    <a:pt x="4577" y="2315"/>
                    <a:pt x="4842" y="2201"/>
                  </a:cubicBezTo>
                  <a:cubicBezTo>
                    <a:pt x="5106" y="2088"/>
                    <a:pt x="5382" y="1962"/>
                    <a:pt x="5659" y="1862"/>
                  </a:cubicBezTo>
                  <a:cubicBezTo>
                    <a:pt x="5948" y="1749"/>
                    <a:pt x="6225" y="1648"/>
                    <a:pt x="6527" y="1547"/>
                  </a:cubicBezTo>
                  <a:cubicBezTo>
                    <a:pt x="6803" y="1434"/>
                    <a:pt x="7118" y="1359"/>
                    <a:pt x="7419" y="1258"/>
                  </a:cubicBezTo>
                  <a:lnTo>
                    <a:pt x="7658" y="1195"/>
                  </a:lnTo>
                  <a:lnTo>
                    <a:pt x="7897" y="1133"/>
                  </a:lnTo>
                  <a:cubicBezTo>
                    <a:pt x="8048" y="1107"/>
                    <a:pt x="8212" y="1057"/>
                    <a:pt x="8362" y="1019"/>
                  </a:cubicBezTo>
                  <a:lnTo>
                    <a:pt x="8840" y="919"/>
                  </a:lnTo>
                  <a:lnTo>
                    <a:pt x="9318" y="831"/>
                  </a:lnTo>
                  <a:lnTo>
                    <a:pt x="9809" y="743"/>
                  </a:lnTo>
                  <a:lnTo>
                    <a:pt x="10048" y="692"/>
                  </a:lnTo>
                  <a:cubicBezTo>
                    <a:pt x="10110" y="680"/>
                    <a:pt x="10198" y="680"/>
                    <a:pt x="10286" y="667"/>
                  </a:cubicBezTo>
                  <a:cubicBezTo>
                    <a:pt x="10437" y="655"/>
                    <a:pt x="10601" y="617"/>
                    <a:pt x="10752" y="604"/>
                  </a:cubicBezTo>
                  <a:cubicBezTo>
                    <a:pt x="10915" y="579"/>
                    <a:pt x="11066" y="554"/>
                    <a:pt x="11230" y="554"/>
                  </a:cubicBezTo>
                  <a:cubicBezTo>
                    <a:pt x="11544" y="542"/>
                    <a:pt x="11858" y="504"/>
                    <a:pt x="12173" y="504"/>
                  </a:cubicBezTo>
                  <a:cubicBezTo>
                    <a:pt x="12365" y="504"/>
                    <a:pt x="12569" y="498"/>
                    <a:pt x="12773" y="498"/>
                  </a:cubicBezTo>
                  <a:cubicBezTo>
                    <a:pt x="12875" y="498"/>
                    <a:pt x="12977" y="500"/>
                    <a:pt x="13078" y="504"/>
                  </a:cubicBezTo>
                  <a:cubicBezTo>
                    <a:pt x="13682" y="516"/>
                    <a:pt x="14260" y="567"/>
                    <a:pt x="14813" y="642"/>
                  </a:cubicBezTo>
                  <a:cubicBezTo>
                    <a:pt x="15354" y="730"/>
                    <a:pt x="15882" y="818"/>
                    <a:pt x="16347" y="931"/>
                  </a:cubicBezTo>
                  <a:cubicBezTo>
                    <a:pt x="16586" y="982"/>
                    <a:pt x="16825" y="1045"/>
                    <a:pt x="17027" y="1107"/>
                  </a:cubicBezTo>
                  <a:cubicBezTo>
                    <a:pt x="17140" y="1120"/>
                    <a:pt x="17240" y="1145"/>
                    <a:pt x="17341" y="1183"/>
                  </a:cubicBezTo>
                  <a:lnTo>
                    <a:pt x="17618" y="1283"/>
                  </a:lnTo>
                  <a:cubicBezTo>
                    <a:pt x="17995" y="1409"/>
                    <a:pt x="18309" y="1510"/>
                    <a:pt x="18586" y="1623"/>
                  </a:cubicBezTo>
                  <a:cubicBezTo>
                    <a:pt x="18837" y="1724"/>
                    <a:pt x="19039" y="1812"/>
                    <a:pt x="19177" y="1874"/>
                  </a:cubicBezTo>
                  <a:cubicBezTo>
                    <a:pt x="19303" y="1937"/>
                    <a:pt x="19378" y="1975"/>
                    <a:pt x="19378" y="1975"/>
                  </a:cubicBezTo>
                  <a:cubicBezTo>
                    <a:pt x="19390" y="1981"/>
                    <a:pt x="19404" y="1984"/>
                    <a:pt x="19419" y="1984"/>
                  </a:cubicBezTo>
                  <a:cubicBezTo>
                    <a:pt x="19467" y="1984"/>
                    <a:pt x="19531" y="1954"/>
                    <a:pt x="19617" y="1887"/>
                  </a:cubicBezTo>
                  <a:cubicBezTo>
                    <a:pt x="19642" y="1824"/>
                    <a:pt x="19630" y="1749"/>
                    <a:pt x="19567" y="1711"/>
                  </a:cubicBezTo>
                  <a:cubicBezTo>
                    <a:pt x="19567" y="1711"/>
                    <a:pt x="19504" y="1686"/>
                    <a:pt x="19365" y="1610"/>
                  </a:cubicBezTo>
                  <a:cubicBezTo>
                    <a:pt x="19240" y="1522"/>
                    <a:pt x="19039" y="1422"/>
                    <a:pt x="18762" y="1309"/>
                  </a:cubicBezTo>
                  <a:cubicBezTo>
                    <a:pt x="18498" y="1183"/>
                    <a:pt x="18171" y="1057"/>
                    <a:pt x="17794" y="919"/>
                  </a:cubicBezTo>
                  <a:cubicBezTo>
                    <a:pt x="17693" y="881"/>
                    <a:pt x="17592" y="831"/>
                    <a:pt x="17492" y="806"/>
                  </a:cubicBezTo>
                  <a:cubicBezTo>
                    <a:pt x="17404" y="768"/>
                    <a:pt x="17291" y="743"/>
                    <a:pt x="17177" y="705"/>
                  </a:cubicBezTo>
                  <a:cubicBezTo>
                    <a:pt x="16976" y="642"/>
                    <a:pt x="16737" y="579"/>
                    <a:pt x="16498" y="516"/>
                  </a:cubicBezTo>
                  <a:cubicBezTo>
                    <a:pt x="16021" y="391"/>
                    <a:pt x="15492" y="290"/>
                    <a:pt x="14927" y="189"/>
                  </a:cubicBezTo>
                  <a:cubicBezTo>
                    <a:pt x="14876" y="189"/>
                    <a:pt x="14801" y="177"/>
                    <a:pt x="14725" y="164"/>
                  </a:cubicBezTo>
                  <a:cubicBezTo>
                    <a:pt x="14650" y="139"/>
                    <a:pt x="14587" y="139"/>
                    <a:pt x="14512" y="127"/>
                  </a:cubicBezTo>
                  <a:cubicBezTo>
                    <a:pt x="14361" y="114"/>
                    <a:pt x="14210" y="101"/>
                    <a:pt x="14071" y="76"/>
                  </a:cubicBezTo>
                  <a:cubicBezTo>
                    <a:pt x="13908" y="64"/>
                    <a:pt x="13770" y="64"/>
                    <a:pt x="13606" y="51"/>
                  </a:cubicBezTo>
                  <a:cubicBezTo>
                    <a:pt x="13468" y="39"/>
                    <a:pt x="13317" y="39"/>
                    <a:pt x="13153" y="13"/>
                  </a:cubicBezTo>
                  <a:cubicBezTo>
                    <a:pt x="12839" y="1"/>
                    <a:pt x="12525" y="1"/>
                    <a:pt x="1221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4"/>
            <p:cNvSpPr/>
            <p:nvPr/>
          </p:nvSpPr>
          <p:spPr>
            <a:xfrm rot="1411354" flipH="1">
              <a:off x="5877724" y="3500076"/>
              <a:ext cx="225332" cy="228699"/>
            </a:xfrm>
            <a:custGeom>
              <a:avLst/>
              <a:gdLst/>
              <a:ahLst/>
              <a:cxnLst/>
              <a:rect l="l" t="t" r="r" b="b"/>
              <a:pathLst>
                <a:path w="3346" h="3396" extrusionOk="0">
                  <a:moveTo>
                    <a:pt x="3221" y="1"/>
                  </a:moveTo>
                  <a:cubicBezTo>
                    <a:pt x="3203" y="1"/>
                    <a:pt x="3185" y="4"/>
                    <a:pt x="3169" y="10"/>
                  </a:cubicBezTo>
                  <a:cubicBezTo>
                    <a:pt x="3169" y="10"/>
                    <a:pt x="2905" y="123"/>
                    <a:pt x="2540" y="362"/>
                  </a:cubicBezTo>
                  <a:cubicBezTo>
                    <a:pt x="2352" y="475"/>
                    <a:pt x="2151" y="614"/>
                    <a:pt x="1949" y="790"/>
                  </a:cubicBezTo>
                  <a:cubicBezTo>
                    <a:pt x="1836" y="865"/>
                    <a:pt x="1748" y="953"/>
                    <a:pt x="1635" y="1054"/>
                  </a:cubicBezTo>
                  <a:cubicBezTo>
                    <a:pt x="1522" y="1167"/>
                    <a:pt x="1409" y="1243"/>
                    <a:pt x="1321" y="1356"/>
                  </a:cubicBezTo>
                  <a:cubicBezTo>
                    <a:pt x="1119" y="1557"/>
                    <a:pt x="906" y="1758"/>
                    <a:pt x="755" y="1984"/>
                  </a:cubicBezTo>
                  <a:cubicBezTo>
                    <a:pt x="654" y="2085"/>
                    <a:pt x="579" y="2186"/>
                    <a:pt x="516" y="2299"/>
                  </a:cubicBezTo>
                  <a:cubicBezTo>
                    <a:pt x="453" y="2399"/>
                    <a:pt x="378" y="2500"/>
                    <a:pt x="327" y="2588"/>
                  </a:cubicBezTo>
                  <a:cubicBezTo>
                    <a:pt x="277" y="2689"/>
                    <a:pt x="239" y="2764"/>
                    <a:pt x="189" y="2840"/>
                  </a:cubicBezTo>
                  <a:cubicBezTo>
                    <a:pt x="151" y="2928"/>
                    <a:pt x="126" y="2990"/>
                    <a:pt x="88" y="3053"/>
                  </a:cubicBezTo>
                  <a:cubicBezTo>
                    <a:pt x="51" y="3154"/>
                    <a:pt x="13" y="3217"/>
                    <a:pt x="13" y="3217"/>
                  </a:cubicBezTo>
                  <a:cubicBezTo>
                    <a:pt x="0" y="3280"/>
                    <a:pt x="13" y="3343"/>
                    <a:pt x="63" y="3380"/>
                  </a:cubicBezTo>
                  <a:cubicBezTo>
                    <a:pt x="83" y="3390"/>
                    <a:pt x="106" y="3396"/>
                    <a:pt x="130" y="3396"/>
                  </a:cubicBezTo>
                  <a:cubicBezTo>
                    <a:pt x="168" y="3396"/>
                    <a:pt x="208" y="3381"/>
                    <a:pt x="239" y="3343"/>
                  </a:cubicBezTo>
                  <a:cubicBezTo>
                    <a:pt x="239" y="3343"/>
                    <a:pt x="264" y="3280"/>
                    <a:pt x="340" y="3192"/>
                  </a:cubicBezTo>
                  <a:cubicBezTo>
                    <a:pt x="378" y="3141"/>
                    <a:pt x="428" y="3078"/>
                    <a:pt x="466" y="3016"/>
                  </a:cubicBezTo>
                  <a:cubicBezTo>
                    <a:pt x="516" y="2953"/>
                    <a:pt x="579" y="2877"/>
                    <a:pt x="642" y="2802"/>
                  </a:cubicBezTo>
                  <a:cubicBezTo>
                    <a:pt x="704" y="2714"/>
                    <a:pt x="767" y="2638"/>
                    <a:pt x="843" y="2550"/>
                  </a:cubicBezTo>
                  <a:cubicBezTo>
                    <a:pt x="906" y="2450"/>
                    <a:pt x="1006" y="2362"/>
                    <a:pt x="1082" y="2261"/>
                  </a:cubicBezTo>
                  <a:cubicBezTo>
                    <a:pt x="1157" y="2173"/>
                    <a:pt x="1258" y="2072"/>
                    <a:pt x="1346" y="1984"/>
                  </a:cubicBezTo>
                  <a:lnTo>
                    <a:pt x="1635" y="1695"/>
                  </a:lnTo>
                  <a:cubicBezTo>
                    <a:pt x="1824" y="1507"/>
                    <a:pt x="2025" y="1318"/>
                    <a:pt x="2213" y="1142"/>
                  </a:cubicBezTo>
                  <a:cubicBezTo>
                    <a:pt x="2327" y="1054"/>
                    <a:pt x="2402" y="978"/>
                    <a:pt x="2503" y="890"/>
                  </a:cubicBezTo>
                  <a:cubicBezTo>
                    <a:pt x="2591" y="815"/>
                    <a:pt x="2666" y="740"/>
                    <a:pt x="2754" y="677"/>
                  </a:cubicBezTo>
                  <a:cubicBezTo>
                    <a:pt x="3069" y="413"/>
                    <a:pt x="3270" y="237"/>
                    <a:pt x="3270" y="237"/>
                  </a:cubicBezTo>
                  <a:cubicBezTo>
                    <a:pt x="3307" y="199"/>
                    <a:pt x="3333" y="136"/>
                    <a:pt x="3345" y="73"/>
                  </a:cubicBezTo>
                  <a:cubicBezTo>
                    <a:pt x="3327" y="26"/>
                    <a:pt x="3273" y="1"/>
                    <a:pt x="322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4"/>
            <p:cNvSpPr/>
            <p:nvPr/>
          </p:nvSpPr>
          <p:spPr>
            <a:xfrm rot="1411354" flipH="1">
              <a:off x="5649811" y="3692592"/>
              <a:ext cx="423456" cy="257522"/>
            </a:xfrm>
            <a:custGeom>
              <a:avLst/>
              <a:gdLst/>
              <a:ahLst/>
              <a:cxnLst/>
              <a:rect l="l" t="t" r="r" b="b"/>
              <a:pathLst>
                <a:path w="6288" h="3824" extrusionOk="0">
                  <a:moveTo>
                    <a:pt x="126" y="1"/>
                  </a:moveTo>
                  <a:cubicBezTo>
                    <a:pt x="63" y="1"/>
                    <a:pt x="13" y="38"/>
                    <a:pt x="0" y="101"/>
                  </a:cubicBezTo>
                  <a:cubicBezTo>
                    <a:pt x="0" y="164"/>
                    <a:pt x="38" y="227"/>
                    <a:pt x="101" y="240"/>
                  </a:cubicBezTo>
                  <a:cubicBezTo>
                    <a:pt x="101" y="240"/>
                    <a:pt x="214" y="265"/>
                    <a:pt x="403" y="290"/>
                  </a:cubicBezTo>
                  <a:cubicBezTo>
                    <a:pt x="503" y="315"/>
                    <a:pt x="604" y="340"/>
                    <a:pt x="730" y="365"/>
                  </a:cubicBezTo>
                  <a:cubicBezTo>
                    <a:pt x="855" y="403"/>
                    <a:pt x="1006" y="453"/>
                    <a:pt x="1157" y="491"/>
                  </a:cubicBezTo>
                  <a:cubicBezTo>
                    <a:pt x="1321" y="541"/>
                    <a:pt x="1471" y="604"/>
                    <a:pt x="1647" y="680"/>
                  </a:cubicBezTo>
                  <a:cubicBezTo>
                    <a:pt x="1824" y="768"/>
                    <a:pt x="1987" y="843"/>
                    <a:pt x="2176" y="944"/>
                  </a:cubicBezTo>
                  <a:cubicBezTo>
                    <a:pt x="2352" y="1032"/>
                    <a:pt x="2540" y="1145"/>
                    <a:pt x="2729" y="1258"/>
                  </a:cubicBezTo>
                  <a:cubicBezTo>
                    <a:pt x="2918" y="1359"/>
                    <a:pt x="3094" y="1472"/>
                    <a:pt x="3282" y="1598"/>
                  </a:cubicBezTo>
                  <a:cubicBezTo>
                    <a:pt x="3647" y="1837"/>
                    <a:pt x="4012" y="2101"/>
                    <a:pt x="4338" y="2352"/>
                  </a:cubicBezTo>
                  <a:cubicBezTo>
                    <a:pt x="4653" y="2604"/>
                    <a:pt x="4967" y="2855"/>
                    <a:pt x="5219" y="3056"/>
                  </a:cubicBezTo>
                  <a:cubicBezTo>
                    <a:pt x="5470" y="3283"/>
                    <a:pt x="5684" y="3459"/>
                    <a:pt x="5822" y="3584"/>
                  </a:cubicBezTo>
                  <a:cubicBezTo>
                    <a:pt x="5986" y="3710"/>
                    <a:pt x="6061" y="3786"/>
                    <a:pt x="6061" y="3786"/>
                  </a:cubicBezTo>
                  <a:cubicBezTo>
                    <a:pt x="6086" y="3811"/>
                    <a:pt x="6115" y="3823"/>
                    <a:pt x="6143" y="3823"/>
                  </a:cubicBezTo>
                  <a:cubicBezTo>
                    <a:pt x="6171" y="3823"/>
                    <a:pt x="6200" y="3811"/>
                    <a:pt x="6225" y="3786"/>
                  </a:cubicBezTo>
                  <a:cubicBezTo>
                    <a:pt x="6262" y="3735"/>
                    <a:pt x="6288" y="3660"/>
                    <a:pt x="6237" y="3610"/>
                  </a:cubicBezTo>
                  <a:cubicBezTo>
                    <a:pt x="6237" y="3610"/>
                    <a:pt x="6162" y="3522"/>
                    <a:pt x="6036" y="3371"/>
                  </a:cubicBezTo>
                  <a:cubicBezTo>
                    <a:pt x="5910" y="3220"/>
                    <a:pt x="5697" y="3019"/>
                    <a:pt x="5470" y="2780"/>
                  </a:cubicBezTo>
                  <a:cubicBezTo>
                    <a:pt x="5231" y="2541"/>
                    <a:pt x="4929" y="2277"/>
                    <a:pt x="4603" y="2013"/>
                  </a:cubicBezTo>
                  <a:cubicBezTo>
                    <a:pt x="4276" y="1723"/>
                    <a:pt x="3911" y="1459"/>
                    <a:pt x="3534" y="1208"/>
                  </a:cubicBezTo>
                  <a:cubicBezTo>
                    <a:pt x="3156" y="956"/>
                    <a:pt x="2767" y="730"/>
                    <a:pt x="2364" y="541"/>
                  </a:cubicBezTo>
                  <a:cubicBezTo>
                    <a:pt x="2176" y="453"/>
                    <a:pt x="1987" y="378"/>
                    <a:pt x="1798" y="315"/>
                  </a:cubicBezTo>
                  <a:cubicBezTo>
                    <a:pt x="1610" y="227"/>
                    <a:pt x="1446" y="189"/>
                    <a:pt x="1270" y="139"/>
                  </a:cubicBezTo>
                  <a:cubicBezTo>
                    <a:pt x="1094" y="89"/>
                    <a:pt x="943" y="64"/>
                    <a:pt x="792" y="38"/>
                  </a:cubicBezTo>
                  <a:cubicBezTo>
                    <a:pt x="654" y="13"/>
                    <a:pt x="528" y="13"/>
                    <a:pt x="44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4"/>
            <p:cNvSpPr/>
            <p:nvPr/>
          </p:nvSpPr>
          <p:spPr>
            <a:xfrm rot="1411354" flipH="1">
              <a:off x="6200181" y="3617689"/>
              <a:ext cx="148223" cy="320825"/>
            </a:xfrm>
            <a:custGeom>
              <a:avLst/>
              <a:gdLst/>
              <a:ahLst/>
              <a:cxnLst/>
              <a:rect l="l" t="t" r="r" b="b"/>
              <a:pathLst>
                <a:path w="2201" h="4764" extrusionOk="0">
                  <a:moveTo>
                    <a:pt x="2043" y="1"/>
                  </a:moveTo>
                  <a:cubicBezTo>
                    <a:pt x="2018" y="1"/>
                    <a:pt x="1994" y="8"/>
                    <a:pt x="1975" y="22"/>
                  </a:cubicBezTo>
                  <a:cubicBezTo>
                    <a:pt x="1975" y="22"/>
                    <a:pt x="1962" y="48"/>
                    <a:pt x="1937" y="60"/>
                  </a:cubicBezTo>
                  <a:cubicBezTo>
                    <a:pt x="1899" y="85"/>
                    <a:pt x="1849" y="123"/>
                    <a:pt x="1811" y="173"/>
                  </a:cubicBezTo>
                  <a:cubicBezTo>
                    <a:pt x="1711" y="261"/>
                    <a:pt x="1560" y="400"/>
                    <a:pt x="1396" y="588"/>
                  </a:cubicBezTo>
                  <a:cubicBezTo>
                    <a:pt x="1321" y="676"/>
                    <a:pt x="1220" y="777"/>
                    <a:pt x="1145" y="890"/>
                  </a:cubicBezTo>
                  <a:cubicBezTo>
                    <a:pt x="1069" y="1003"/>
                    <a:pt x="969" y="1129"/>
                    <a:pt x="893" y="1255"/>
                  </a:cubicBezTo>
                  <a:cubicBezTo>
                    <a:pt x="818" y="1393"/>
                    <a:pt x="742" y="1519"/>
                    <a:pt x="654" y="1657"/>
                  </a:cubicBezTo>
                  <a:cubicBezTo>
                    <a:pt x="579" y="1808"/>
                    <a:pt x="503" y="1946"/>
                    <a:pt x="441" y="2097"/>
                  </a:cubicBezTo>
                  <a:lnTo>
                    <a:pt x="340" y="2324"/>
                  </a:lnTo>
                  <a:cubicBezTo>
                    <a:pt x="315" y="2399"/>
                    <a:pt x="302" y="2475"/>
                    <a:pt x="264" y="2563"/>
                  </a:cubicBezTo>
                  <a:cubicBezTo>
                    <a:pt x="227" y="2713"/>
                    <a:pt x="176" y="2877"/>
                    <a:pt x="139" y="3015"/>
                  </a:cubicBezTo>
                  <a:cubicBezTo>
                    <a:pt x="101" y="3166"/>
                    <a:pt x="76" y="3317"/>
                    <a:pt x="63" y="3455"/>
                  </a:cubicBezTo>
                  <a:cubicBezTo>
                    <a:pt x="51" y="3531"/>
                    <a:pt x="51" y="3594"/>
                    <a:pt x="26" y="3657"/>
                  </a:cubicBezTo>
                  <a:cubicBezTo>
                    <a:pt x="13" y="3719"/>
                    <a:pt x="13" y="3782"/>
                    <a:pt x="13" y="3845"/>
                  </a:cubicBezTo>
                  <a:cubicBezTo>
                    <a:pt x="0" y="3971"/>
                    <a:pt x="0" y="4084"/>
                    <a:pt x="0" y="4172"/>
                  </a:cubicBezTo>
                  <a:cubicBezTo>
                    <a:pt x="0" y="4273"/>
                    <a:pt x="13" y="4348"/>
                    <a:pt x="13" y="4424"/>
                  </a:cubicBezTo>
                  <a:cubicBezTo>
                    <a:pt x="26" y="4575"/>
                    <a:pt x="26" y="4650"/>
                    <a:pt x="26" y="4650"/>
                  </a:cubicBezTo>
                  <a:cubicBezTo>
                    <a:pt x="26" y="4700"/>
                    <a:pt x="76" y="4763"/>
                    <a:pt x="139" y="4763"/>
                  </a:cubicBezTo>
                  <a:cubicBezTo>
                    <a:pt x="227" y="4763"/>
                    <a:pt x="264" y="4713"/>
                    <a:pt x="290" y="4650"/>
                  </a:cubicBezTo>
                  <a:lnTo>
                    <a:pt x="290" y="4637"/>
                  </a:lnTo>
                  <a:cubicBezTo>
                    <a:pt x="290" y="4637"/>
                    <a:pt x="302" y="4575"/>
                    <a:pt x="315" y="4424"/>
                  </a:cubicBezTo>
                  <a:cubicBezTo>
                    <a:pt x="327" y="4361"/>
                    <a:pt x="327" y="4285"/>
                    <a:pt x="353" y="4197"/>
                  </a:cubicBezTo>
                  <a:cubicBezTo>
                    <a:pt x="353" y="4097"/>
                    <a:pt x="378" y="3984"/>
                    <a:pt x="390" y="3883"/>
                  </a:cubicBezTo>
                  <a:cubicBezTo>
                    <a:pt x="415" y="3833"/>
                    <a:pt x="415" y="3770"/>
                    <a:pt x="428" y="3707"/>
                  </a:cubicBezTo>
                  <a:lnTo>
                    <a:pt x="478" y="3518"/>
                  </a:lnTo>
                  <a:cubicBezTo>
                    <a:pt x="503" y="3393"/>
                    <a:pt x="541" y="3267"/>
                    <a:pt x="579" y="3128"/>
                  </a:cubicBezTo>
                  <a:cubicBezTo>
                    <a:pt x="629" y="3003"/>
                    <a:pt x="667" y="2852"/>
                    <a:pt x="730" y="2713"/>
                  </a:cubicBezTo>
                  <a:cubicBezTo>
                    <a:pt x="755" y="2651"/>
                    <a:pt x="767" y="2588"/>
                    <a:pt x="805" y="2512"/>
                  </a:cubicBezTo>
                  <a:lnTo>
                    <a:pt x="893" y="2311"/>
                  </a:lnTo>
                  <a:cubicBezTo>
                    <a:pt x="944" y="2160"/>
                    <a:pt x="1019" y="2034"/>
                    <a:pt x="1082" y="1896"/>
                  </a:cubicBezTo>
                  <a:cubicBezTo>
                    <a:pt x="1145" y="1758"/>
                    <a:pt x="1233" y="1632"/>
                    <a:pt x="1296" y="1506"/>
                  </a:cubicBezTo>
                  <a:cubicBezTo>
                    <a:pt x="1371" y="1393"/>
                    <a:pt x="1434" y="1267"/>
                    <a:pt x="1509" y="1154"/>
                  </a:cubicBezTo>
                  <a:cubicBezTo>
                    <a:pt x="1572" y="1054"/>
                    <a:pt x="1648" y="940"/>
                    <a:pt x="1711" y="840"/>
                  </a:cubicBezTo>
                  <a:cubicBezTo>
                    <a:pt x="1836" y="651"/>
                    <a:pt x="1962" y="500"/>
                    <a:pt x="2050" y="387"/>
                  </a:cubicBezTo>
                  <a:cubicBezTo>
                    <a:pt x="2088" y="324"/>
                    <a:pt x="2126" y="299"/>
                    <a:pt x="2138" y="261"/>
                  </a:cubicBezTo>
                  <a:cubicBezTo>
                    <a:pt x="2151" y="236"/>
                    <a:pt x="2176" y="211"/>
                    <a:pt x="2176" y="211"/>
                  </a:cubicBezTo>
                  <a:cubicBezTo>
                    <a:pt x="2201" y="173"/>
                    <a:pt x="2201" y="111"/>
                    <a:pt x="2151" y="48"/>
                  </a:cubicBezTo>
                  <a:cubicBezTo>
                    <a:pt x="2120" y="17"/>
                    <a:pt x="2081" y="1"/>
                    <a:pt x="2043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4"/>
            <p:cNvSpPr/>
            <p:nvPr/>
          </p:nvSpPr>
          <p:spPr>
            <a:xfrm rot="1411354" flipH="1">
              <a:off x="5883251" y="3879782"/>
              <a:ext cx="379414" cy="278129"/>
            </a:xfrm>
            <a:custGeom>
              <a:avLst/>
              <a:gdLst/>
              <a:ahLst/>
              <a:cxnLst/>
              <a:rect l="l" t="t" r="r" b="b"/>
              <a:pathLst>
                <a:path w="5634" h="4130" extrusionOk="0">
                  <a:moveTo>
                    <a:pt x="113" y="0"/>
                  </a:moveTo>
                  <a:cubicBezTo>
                    <a:pt x="63" y="0"/>
                    <a:pt x="13" y="51"/>
                    <a:pt x="0" y="113"/>
                  </a:cubicBezTo>
                  <a:cubicBezTo>
                    <a:pt x="0" y="176"/>
                    <a:pt x="38" y="239"/>
                    <a:pt x="101" y="252"/>
                  </a:cubicBezTo>
                  <a:lnTo>
                    <a:pt x="113" y="252"/>
                  </a:lnTo>
                  <a:cubicBezTo>
                    <a:pt x="113" y="252"/>
                    <a:pt x="151" y="264"/>
                    <a:pt x="201" y="264"/>
                  </a:cubicBezTo>
                  <a:cubicBezTo>
                    <a:pt x="239" y="264"/>
                    <a:pt x="314" y="290"/>
                    <a:pt x="402" y="302"/>
                  </a:cubicBezTo>
                  <a:cubicBezTo>
                    <a:pt x="490" y="315"/>
                    <a:pt x="591" y="352"/>
                    <a:pt x="717" y="378"/>
                  </a:cubicBezTo>
                  <a:cubicBezTo>
                    <a:pt x="780" y="390"/>
                    <a:pt x="843" y="415"/>
                    <a:pt x="905" y="440"/>
                  </a:cubicBezTo>
                  <a:cubicBezTo>
                    <a:pt x="968" y="478"/>
                    <a:pt x="1044" y="491"/>
                    <a:pt x="1107" y="516"/>
                  </a:cubicBezTo>
                  <a:cubicBezTo>
                    <a:pt x="1396" y="642"/>
                    <a:pt x="1710" y="818"/>
                    <a:pt x="2037" y="1019"/>
                  </a:cubicBezTo>
                  <a:cubicBezTo>
                    <a:pt x="2201" y="1132"/>
                    <a:pt x="2364" y="1245"/>
                    <a:pt x="2528" y="1371"/>
                  </a:cubicBezTo>
                  <a:cubicBezTo>
                    <a:pt x="2678" y="1484"/>
                    <a:pt x="2855" y="1622"/>
                    <a:pt x="3005" y="1748"/>
                  </a:cubicBezTo>
                  <a:cubicBezTo>
                    <a:pt x="3659" y="2276"/>
                    <a:pt x="4250" y="2867"/>
                    <a:pt x="4690" y="3320"/>
                  </a:cubicBezTo>
                  <a:cubicBezTo>
                    <a:pt x="4917" y="3534"/>
                    <a:pt x="5105" y="3722"/>
                    <a:pt x="5231" y="3873"/>
                  </a:cubicBezTo>
                  <a:cubicBezTo>
                    <a:pt x="5344" y="4012"/>
                    <a:pt x="5420" y="4087"/>
                    <a:pt x="5420" y="4087"/>
                  </a:cubicBezTo>
                  <a:cubicBezTo>
                    <a:pt x="5433" y="4114"/>
                    <a:pt x="5464" y="4130"/>
                    <a:pt x="5494" y="4130"/>
                  </a:cubicBezTo>
                  <a:cubicBezTo>
                    <a:pt x="5520" y="4130"/>
                    <a:pt x="5546" y="4117"/>
                    <a:pt x="5558" y="4087"/>
                  </a:cubicBezTo>
                  <a:cubicBezTo>
                    <a:pt x="5621" y="4062"/>
                    <a:pt x="5634" y="3974"/>
                    <a:pt x="5608" y="3911"/>
                  </a:cubicBezTo>
                  <a:cubicBezTo>
                    <a:pt x="5608" y="3911"/>
                    <a:pt x="5546" y="3823"/>
                    <a:pt x="5432" y="3660"/>
                  </a:cubicBezTo>
                  <a:cubicBezTo>
                    <a:pt x="5319" y="3509"/>
                    <a:pt x="5168" y="3282"/>
                    <a:pt x="4967" y="3031"/>
                  </a:cubicBezTo>
                  <a:cubicBezTo>
                    <a:pt x="4753" y="2779"/>
                    <a:pt x="4502" y="2503"/>
                    <a:pt x="4225" y="2213"/>
                  </a:cubicBezTo>
                  <a:cubicBezTo>
                    <a:pt x="3961" y="1924"/>
                    <a:pt x="3622" y="1635"/>
                    <a:pt x="3295" y="1358"/>
                  </a:cubicBezTo>
                  <a:cubicBezTo>
                    <a:pt x="3119" y="1207"/>
                    <a:pt x="2955" y="1082"/>
                    <a:pt x="2779" y="956"/>
                  </a:cubicBezTo>
                  <a:cubicBezTo>
                    <a:pt x="2603" y="830"/>
                    <a:pt x="2414" y="730"/>
                    <a:pt x="2238" y="616"/>
                  </a:cubicBezTo>
                  <a:cubicBezTo>
                    <a:pt x="2050" y="516"/>
                    <a:pt x="1886" y="428"/>
                    <a:pt x="1710" y="352"/>
                  </a:cubicBezTo>
                  <a:cubicBezTo>
                    <a:pt x="1534" y="264"/>
                    <a:pt x="1358" y="202"/>
                    <a:pt x="1207" y="164"/>
                  </a:cubicBezTo>
                  <a:cubicBezTo>
                    <a:pt x="1132" y="126"/>
                    <a:pt x="1044" y="113"/>
                    <a:pt x="968" y="101"/>
                  </a:cubicBezTo>
                  <a:cubicBezTo>
                    <a:pt x="905" y="76"/>
                    <a:pt x="830" y="63"/>
                    <a:pt x="767" y="51"/>
                  </a:cubicBezTo>
                  <a:cubicBezTo>
                    <a:pt x="641" y="13"/>
                    <a:pt x="516" y="13"/>
                    <a:pt x="415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4"/>
            <p:cNvSpPr/>
            <p:nvPr/>
          </p:nvSpPr>
          <p:spPr>
            <a:xfrm rot="1411354" flipH="1">
              <a:off x="5613398" y="3468002"/>
              <a:ext cx="204994" cy="128289"/>
            </a:xfrm>
            <a:custGeom>
              <a:avLst/>
              <a:gdLst/>
              <a:ahLst/>
              <a:cxnLst/>
              <a:rect l="l" t="t" r="r" b="b"/>
              <a:pathLst>
                <a:path w="3044" h="1905" extrusionOk="0">
                  <a:moveTo>
                    <a:pt x="2904" y="1"/>
                  </a:moveTo>
                  <a:cubicBezTo>
                    <a:pt x="2896" y="1"/>
                    <a:pt x="2888" y="2"/>
                    <a:pt x="2880" y="3"/>
                  </a:cubicBezTo>
                  <a:cubicBezTo>
                    <a:pt x="2880" y="3"/>
                    <a:pt x="2666" y="28"/>
                    <a:pt x="2364" y="129"/>
                  </a:cubicBezTo>
                  <a:cubicBezTo>
                    <a:pt x="2226" y="179"/>
                    <a:pt x="2050" y="242"/>
                    <a:pt x="1861" y="318"/>
                  </a:cubicBezTo>
                  <a:cubicBezTo>
                    <a:pt x="1685" y="393"/>
                    <a:pt x="1497" y="468"/>
                    <a:pt x="1308" y="582"/>
                  </a:cubicBezTo>
                  <a:cubicBezTo>
                    <a:pt x="1220" y="632"/>
                    <a:pt x="1132" y="695"/>
                    <a:pt x="1044" y="745"/>
                  </a:cubicBezTo>
                  <a:cubicBezTo>
                    <a:pt x="969" y="783"/>
                    <a:pt x="868" y="858"/>
                    <a:pt x="793" y="909"/>
                  </a:cubicBezTo>
                  <a:cubicBezTo>
                    <a:pt x="704" y="971"/>
                    <a:pt x="642" y="1034"/>
                    <a:pt x="554" y="1097"/>
                  </a:cubicBezTo>
                  <a:cubicBezTo>
                    <a:pt x="491" y="1147"/>
                    <a:pt x="428" y="1210"/>
                    <a:pt x="365" y="1273"/>
                  </a:cubicBezTo>
                  <a:cubicBezTo>
                    <a:pt x="302" y="1336"/>
                    <a:pt x="264" y="1399"/>
                    <a:pt x="214" y="1449"/>
                  </a:cubicBezTo>
                  <a:cubicBezTo>
                    <a:pt x="164" y="1500"/>
                    <a:pt x="139" y="1537"/>
                    <a:pt x="101" y="1588"/>
                  </a:cubicBezTo>
                  <a:cubicBezTo>
                    <a:pt x="51" y="1663"/>
                    <a:pt x="25" y="1713"/>
                    <a:pt x="25" y="1713"/>
                  </a:cubicBezTo>
                  <a:cubicBezTo>
                    <a:pt x="0" y="1764"/>
                    <a:pt x="0" y="1814"/>
                    <a:pt x="38" y="1852"/>
                  </a:cubicBezTo>
                  <a:cubicBezTo>
                    <a:pt x="69" y="1883"/>
                    <a:pt x="110" y="1904"/>
                    <a:pt x="148" y="1904"/>
                  </a:cubicBezTo>
                  <a:cubicBezTo>
                    <a:pt x="172" y="1904"/>
                    <a:pt x="195" y="1896"/>
                    <a:pt x="214" y="1877"/>
                  </a:cubicBezTo>
                  <a:lnTo>
                    <a:pt x="227" y="1852"/>
                  </a:lnTo>
                  <a:cubicBezTo>
                    <a:pt x="227" y="1852"/>
                    <a:pt x="277" y="1826"/>
                    <a:pt x="340" y="1764"/>
                  </a:cubicBezTo>
                  <a:cubicBezTo>
                    <a:pt x="365" y="1726"/>
                    <a:pt x="415" y="1701"/>
                    <a:pt x="466" y="1663"/>
                  </a:cubicBezTo>
                  <a:cubicBezTo>
                    <a:pt x="503" y="1625"/>
                    <a:pt x="554" y="1588"/>
                    <a:pt x="616" y="1537"/>
                  </a:cubicBezTo>
                  <a:cubicBezTo>
                    <a:pt x="667" y="1500"/>
                    <a:pt x="742" y="1449"/>
                    <a:pt x="805" y="1399"/>
                  </a:cubicBezTo>
                  <a:cubicBezTo>
                    <a:pt x="868" y="1349"/>
                    <a:pt x="943" y="1311"/>
                    <a:pt x="1031" y="1261"/>
                  </a:cubicBezTo>
                  <a:cubicBezTo>
                    <a:pt x="1182" y="1173"/>
                    <a:pt x="1358" y="1059"/>
                    <a:pt x="1534" y="959"/>
                  </a:cubicBezTo>
                  <a:cubicBezTo>
                    <a:pt x="1622" y="921"/>
                    <a:pt x="1710" y="871"/>
                    <a:pt x="1799" y="820"/>
                  </a:cubicBezTo>
                  <a:cubicBezTo>
                    <a:pt x="1874" y="770"/>
                    <a:pt x="1975" y="732"/>
                    <a:pt x="2050" y="682"/>
                  </a:cubicBezTo>
                  <a:cubicBezTo>
                    <a:pt x="2201" y="607"/>
                    <a:pt x="2364" y="519"/>
                    <a:pt x="2503" y="443"/>
                  </a:cubicBezTo>
                  <a:cubicBezTo>
                    <a:pt x="2792" y="305"/>
                    <a:pt x="2968" y="192"/>
                    <a:pt x="2968" y="192"/>
                  </a:cubicBezTo>
                  <a:cubicBezTo>
                    <a:pt x="3006" y="167"/>
                    <a:pt x="3043" y="116"/>
                    <a:pt x="3031" y="116"/>
                  </a:cubicBezTo>
                  <a:cubicBezTo>
                    <a:pt x="3031" y="39"/>
                    <a:pt x="2963" y="1"/>
                    <a:pt x="290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4"/>
            <p:cNvSpPr/>
            <p:nvPr/>
          </p:nvSpPr>
          <p:spPr>
            <a:xfrm rot="1411354" flipH="1">
              <a:off x="5440742" y="3534777"/>
              <a:ext cx="93203" cy="111454"/>
            </a:xfrm>
            <a:custGeom>
              <a:avLst/>
              <a:gdLst/>
              <a:ahLst/>
              <a:cxnLst/>
              <a:rect l="l" t="t" r="r" b="b"/>
              <a:pathLst>
                <a:path w="1384" h="1655" extrusionOk="0">
                  <a:moveTo>
                    <a:pt x="129" y="0"/>
                  </a:moveTo>
                  <a:cubicBezTo>
                    <a:pt x="102" y="0"/>
                    <a:pt x="67" y="15"/>
                    <a:pt x="38" y="43"/>
                  </a:cubicBezTo>
                  <a:cubicBezTo>
                    <a:pt x="1" y="81"/>
                    <a:pt x="1" y="169"/>
                    <a:pt x="38" y="206"/>
                  </a:cubicBezTo>
                  <a:lnTo>
                    <a:pt x="64" y="232"/>
                  </a:lnTo>
                  <a:cubicBezTo>
                    <a:pt x="64" y="232"/>
                    <a:pt x="89" y="244"/>
                    <a:pt x="126" y="282"/>
                  </a:cubicBezTo>
                  <a:cubicBezTo>
                    <a:pt x="139" y="294"/>
                    <a:pt x="152" y="307"/>
                    <a:pt x="189" y="320"/>
                  </a:cubicBezTo>
                  <a:lnTo>
                    <a:pt x="265" y="408"/>
                  </a:lnTo>
                  <a:lnTo>
                    <a:pt x="353" y="496"/>
                  </a:lnTo>
                  <a:cubicBezTo>
                    <a:pt x="391" y="533"/>
                    <a:pt x="416" y="571"/>
                    <a:pt x="453" y="609"/>
                  </a:cubicBezTo>
                  <a:cubicBezTo>
                    <a:pt x="479" y="634"/>
                    <a:pt x="516" y="684"/>
                    <a:pt x="541" y="722"/>
                  </a:cubicBezTo>
                  <a:cubicBezTo>
                    <a:pt x="579" y="760"/>
                    <a:pt x="604" y="797"/>
                    <a:pt x="642" y="848"/>
                  </a:cubicBezTo>
                  <a:cubicBezTo>
                    <a:pt x="705" y="923"/>
                    <a:pt x="755" y="1011"/>
                    <a:pt x="818" y="1099"/>
                  </a:cubicBezTo>
                  <a:cubicBezTo>
                    <a:pt x="881" y="1187"/>
                    <a:pt x="919" y="1263"/>
                    <a:pt x="969" y="1326"/>
                  </a:cubicBezTo>
                  <a:cubicBezTo>
                    <a:pt x="1019" y="1414"/>
                    <a:pt x="1044" y="1451"/>
                    <a:pt x="1082" y="1502"/>
                  </a:cubicBezTo>
                  <a:cubicBezTo>
                    <a:pt x="1107" y="1552"/>
                    <a:pt x="1132" y="1564"/>
                    <a:pt x="1132" y="1564"/>
                  </a:cubicBezTo>
                  <a:cubicBezTo>
                    <a:pt x="1142" y="1620"/>
                    <a:pt x="1185" y="1655"/>
                    <a:pt x="1232" y="1655"/>
                  </a:cubicBezTo>
                  <a:cubicBezTo>
                    <a:pt x="1249" y="1655"/>
                    <a:pt x="1266" y="1650"/>
                    <a:pt x="1283" y="1640"/>
                  </a:cubicBezTo>
                  <a:cubicBezTo>
                    <a:pt x="1346" y="1627"/>
                    <a:pt x="1384" y="1552"/>
                    <a:pt x="1359" y="1489"/>
                  </a:cubicBezTo>
                  <a:lnTo>
                    <a:pt x="1359" y="1388"/>
                  </a:lnTo>
                  <a:cubicBezTo>
                    <a:pt x="1346" y="1338"/>
                    <a:pt x="1346" y="1263"/>
                    <a:pt x="1321" y="1175"/>
                  </a:cubicBezTo>
                  <a:cubicBezTo>
                    <a:pt x="1296" y="1074"/>
                    <a:pt x="1258" y="986"/>
                    <a:pt x="1208" y="873"/>
                  </a:cubicBezTo>
                  <a:cubicBezTo>
                    <a:pt x="1158" y="760"/>
                    <a:pt x="1095" y="672"/>
                    <a:pt x="1019" y="558"/>
                  </a:cubicBezTo>
                  <a:cubicBezTo>
                    <a:pt x="969" y="508"/>
                    <a:pt x="944" y="470"/>
                    <a:pt x="894" y="420"/>
                  </a:cubicBezTo>
                  <a:cubicBezTo>
                    <a:pt x="843" y="370"/>
                    <a:pt x="793" y="320"/>
                    <a:pt x="755" y="294"/>
                  </a:cubicBezTo>
                  <a:cubicBezTo>
                    <a:pt x="705" y="244"/>
                    <a:pt x="655" y="206"/>
                    <a:pt x="604" y="181"/>
                  </a:cubicBezTo>
                  <a:cubicBezTo>
                    <a:pt x="567" y="156"/>
                    <a:pt x="516" y="118"/>
                    <a:pt x="466" y="106"/>
                  </a:cubicBezTo>
                  <a:cubicBezTo>
                    <a:pt x="391" y="55"/>
                    <a:pt x="315" y="43"/>
                    <a:pt x="252" y="18"/>
                  </a:cubicBezTo>
                  <a:cubicBezTo>
                    <a:pt x="189" y="5"/>
                    <a:pt x="152" y="5"/>
                    <a:pt x="152" y="5"/>
                  </a:cubicBezTo>
                  <a:cubicBezTo>
                    <a:pt x="145" y="2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4"/>
            <p:cNvSpPr/>
            <p:nvPr/>
          </p:nvSpPr>
          <p:spPr>
            <a:xfrm rot="1411354" flipH="1">
              <a:off x="5381007" y="3521936"/>
              <a:ext cx="232133" cy="32864"/>
            </a:xfrm>
            <a:custGeom>
              <a:avLst/>
              <a:gdLst/>
              <a:ahLst/>
              <a:cxnLst/>
              <a:rect l="l" t="t" r="r" b="b"/>
              <a:pathLst>
                <a:path w="3447" h="488" extrusionOk="0">
                  <a:moveTo>
                    <a:pt x="126" y="1"/>
                  </a:moveTo>
                  <a:cubicBezTo>
                    <a:pt x="76" y="1"/>
                    <a:pt x="26" y="38"/>
                    <a:pt x="13" y="89"/>
                  </a:cubicBezTo>
                  <a:cubicBezTo>
                    <a:pt x="1" y="151"/>
                    <a:pt x="26" y="227"/>
                    <a:pt x="89" y="239"/>
                  </a:cubicBezTo>
                  <a:lnTo>
                    <a:pt x="240" y="290"/>
                  </a:lnTo>
                  <a:cubicBezTo>
                    <a:pt x="328" y="315"/>
                    <a:pt x="453" y="365"/>
                    <a:pt x="617" y="378"/>
                  </a:cubicBezTo>
                  <a:cubicBezTo>
                    <a:pt x="755" y="403"/>
                    <a:pt x="944" y="428"/>
                    <a:pt x="1132" y="441"/>
                  </a:cubicBezTo>
                  <a:cubicBezTo>
                    <a:pt x="1321" y="466"/>
                    <a:pt x="1522" y="478"/>
                    <a:pt x="1736" y="478"/>
                  </a:cubicBezTo>
                  <a:cubicBezTo>
                    <a:pt x="1837" y="485"/>
                    <a:pt x="1937" y="488"/>
                    <a:pt x="2036" y="488"/>
                  </a:cubicBezTo>
                  <a:cubicBezTo>
                    <a:pt x="2135" y="488"/>
                    <a:pt x="2233" y="485"/>
                    <a:pt x="2327" y="478"/>
                  </a:cubicBezTo>
                  <a:cubicBezTo>
                    <a:pt x="2516" y="478"/>
                    <a:pt x="2692" y="466"/>
                    <a:pt x="2843" y="441"/>
                  </a:cubicBezTo>
                  <a:cubicBezTo>
                    <a:pt x="3144" y="416"/>
                    <a:pt x="3346" y="365"/>
                    <a:pt x="3346" y="365"/>
                  </a:cubicBezTo>
                  <a:cubicBezTo>
                    <a:pt x="3396" y="353"/>
                    <a:pt x="3421" y="302"/>
                    <a:pt x="3446" y="239"/>
                  </a:cubicBezTo>
                  <a:cubicBezTo>
                    <a:pt x="3446" y="177"/>
                    <a:pt x="3396" y="114"/>
                    <a:pt x="3333" y="101"/>
                  </a:cubicBezTo>
                  <a:cubicBezTo>
                    <a:pt x="3333" y="101"/>
                    <a:pt x="3132" y="63"/>
                    <a:pt x="2830" y="51"/>
                  </a:cubicBezTo>
                  <a:cubicBezTo>
                    <a:pt x="2679" y="38"/>
                    <a:pt x="2503" y="26"/>
                    <a:pt x="2314" y="26"/>
                  </a:cubicBezTo>
                  <a:cubicBezTo>
                    <a:pt x="2126" y="26"/>
                    <a:pt x="1937" y="1"/>
                    <a:pt x="1736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5" name="Google Shape;6015;p44"/>
          <p:cNvGrpSpPr/>
          <p:nvPr/>
        </p:nvGrpSpPr>
        <p:grpSpPr>
          <a:xfrm flipH="1">
            <a:off x="9099888" y="-13860"/>
            <a:ext cx="3280200" cy="2573349"/>
            <a:chOff x="5037718" y="3139958"/>
            <a:chExt cx="1594731" cy="1247906"/>
          </a:xfrm>
        </p:grpSpPr>
        <p:sp>
          <p:nvSpPr>
            <p:cNvPr id="6016" name="Google Shape;6016;p44"/>
            <p:cNvSpPr/>
            <p:nvPr/>
          </p:nvSpPr>
          <p:spPr>
            <a:xfrm rot="1411354" flipH="1">
              <a:off x="5137925" y="3373892"/>
              <a:ext cx="1334682" cy="780040"/>
            </a:xfrm>
            <a:custGeom>
              <a:avLst/>
              <a:gdLst/>
              <a:ahLst/>
              <a:cxnLst/>
              <a:rect l="l" t="t" r="r" b="b"/>
              <a:pathLst>
                <a:path w="19819" h="11583" extrusionOk="0">
                  <a:moveTo>
                    <a:pt x="4064" y="8658"/>
                  </a:moveTo>
                  <a:cubicBezTo>
                    <a:pt x="4710" y="8658"/>
                    <a:pt x="5934" y="9570"/>
                    <a:pt x="5596" y="9887"/>
                  </a:cubicBezTo>
                  <a:cubicBezTo>
                    <a:pt x="5486" y="9988"/>
                    <a:pt x="5341" y="10031"/>
                    <a:pt x="5180" y="10031"/>
                  </a:cubicBezTo>
                  <a:cubicBezTo>
                    <a:pt x="4460" y="10031"/>
                    <a:pt x="3424" y="9168"/>
                    <a:pt x="3773" y="8768"/>
                  </a:cubicBezTo>
                  <a:cubicBezTo>
                    <a:pt x="3839" y="8691"/>
                    <a:pt x="3941" y="8658"/>
                    <a:pt x="4064" y="8658"/>
                  </a:cubicBezTo>
                  <a:close/>
                  <a:moveTo>
                    <a:pt x="4231" y="1"/>
                  </a:moveTo>
                  <a:cubicBezTo>
                    <a:pt x="3626" y="1"/>
                    <a:pt x="1800" y="1155"/>
                    <a:pt x="906" y="2895"/>
                  </a:cubicBezTo>
                  <a:cubicBezTo>
                    <a:pt x="0" y="4668"/>
                    <a:pt x="1271" y="6190"/>
                    <a:pt x="1271" y="6190"/>
                  </a:cubicBezTo>
                  <a:cubicBezTo>
                    <a:pt x="1321" y="10868"/>
                    <a:pt x="3760" y="11333"/>
                    <a:pt x="5722" y="11559"/>
                  </a:cubicBezTo>
                  <a:cubicBezTo>
                    <a:pt x="5873" y="11575"/>
                    <a:pt x="6023" y="11583"/>
                    <a:pt x="6172" y="11583"/>
                  </a:cubicBezTo>
                  <a:cubicBezTo>
                    <a:pt x="8006" y="11583"/>
                    <a:pt x="9548" y="10437"/>
                    <a:pt x="9583" y="10088"/>
                  </a:cubicBezTo>
                  <a:cubicBezTo>
                    <a:pt x="9633" y="9711"/>
                    <a:pt x="5269" y="7246"/>
                    <a:pt x="6150" y="6730"/>
                  </a:cubicBezTo>
                  <a:cubicBezTo>
                    <a:pt x="6213" y="6695"/>
                    <a:pt x="6291" y="6678"/>
                    <a:pt x="6379" y="6678"/>
                  </a:cubicBezTo>
                  <a:cubicBezTo>
                    <a:pt x="7535" y="6678"/>
                    <a:pt x="10632" y="9502"/>
                    <a:pt x="10878" y="9572"/>
                  </a:cubicBezTo>
                  <a:cubicBezTo>
                    <a:pt x="10886" y="9576"/>
                    <a:pt x="10897" y="9577"/>
                    <a:pt x="10910" y="9577"/>
                  </a:cubicBezTo>
                  <a:cubicBezTo>
                    <a:pt x="11292" y="9577"/>
                    <a:pt x="13470" y="8187"/>
                    <a:pt x="13518" y="7762"/>
                  </a:cubicBezTo>
                  <a:cubicBezTo>
                    <a:pt x="13569" y="7321"/>
                    <a:pt x="10123" y="5347"/>
                    <a:pt x="11469" y="5159"/>
                  </a:cubicBezTo>
                  <a:cubicBezTo>
                    <a:pt x="11529" y="5151"/>
                    <a:pt x="11590" y="5147"/>
                    <a:pt x="11651" y="5147"/>
                  </a:cubicBezTo>
                  <a:cubicBezTo>
                    <a:pt x="12950" y="5147"/>
                    <a:pt x="14244" y="6868"/>
                    <a:pt x="14700" y="7120"/>
                  </a:cubicBezTo>
                  <a:cubicBezTo>
                    <a:pt x="14780" y="7165"/>
                    <a:pt x="14852" y="7184"/>
                    <a:pt x="14921" y="7184"/>
                  </a:cubicBezTo>
                  <a:cubicBezTo>
                    <a:pt x="15253" y="7184"/>
                    <a:pt x="15537" y="6755"/>
                    <a:pt x="16429" y="6755"/>
                  </a:cubicBezTo>
                  <a:cubicBezTo>
                    <a:pt x="16439" y="6755"/>
                    <a:pt x="16450" y="6755"/>
                    <a:pt x="16461" y="6756"/>
                  </a:cubicBezTo>
                  <a:cubicBezTo>
                    <a:pt x="17271" y="6774"/>
                    <a:pt x="18591" y="7200"/>
                    <a:pt x="19268" y="7200"/>
                  </a:cubicBezTo>
                  <a:cubicBezTo>
                    <a:pt x="19505" y="7200"/>
                    <a:pt x="19663" y="7147"/>
                    <a:pt x="19693" y="7007"/>
                  </a:cubicBezTo>
                  <a:cubicBezTo>
                    <a:pt x="19818" y="6466"/>
                    <a:pt x="17215" y="3914"/>
                    <a:pt x="16800" y="3650"/>
                  </a:cubicBezTo>
                  <a:cubicBezTo>
                    <a:pt x="16710" y="3590"/>
                    <a:pt x="16574" y="3570"/>
                    <a:pt x="16416" y="3570"/>
                  </a:cubicBezTo>
                  <a:cubicBezTo>
                    <a:pt x="16099" y="3570"/>
                    <a:pt x="15691" y="3651"/>
                    <a:pt x="15376" y="3651"/>
                  </a:cubicBezTo>
                  <a:cubicBezTo>
                    <a:pt x="15154" y="3651"/>
                    <a:pt x="14979" y="3611"/>
                    <a:pt x="14914" y="3474"/>
                  </a:cubicBezTo>
                  <a:cubicBezTo>
                    <a:pt x="14738" y="3071"/>
                    <a:pt x="16222" y="3222"/>
                    <a:pt x="16247" y="2958"/>
                  </a:cubicBezTo>
                  <a:cubicBezTo>
                    <a:pt x="16285" y="2694"/>
                    <a:pt x="13606" y="1223"/>
                    <a:pt x="13015" y="1160"/>
                  </a:cubicBezTo>
                  <a:cubicBezTo>
                    <a:pt x="13004" y="1158"/>
                    <a:pt x="12991" y="1158"/>
                    <a:pt x="12978" y="1158"/>
                  </a:cubicBezTo>
                  <a:cubicBezTo>
                    <a:pt x="12320" y="1158"/>
                    <a:pt x="9777" y="2903"/>
                    <a:pt x="9223" y="2903"/>
                  </a:cubicBezTo>
                  <a:cubicBezTo>
                    <a:pt x="9202" y="2903"/>
                    <a:pt x="9183" y="2901"/>
                    <a:pt x="9168" y="2895"/>
                  </a:cubicBezTo>
                  <a:cubicBezTo>
                    <a:pt x="8740" y="2732"/>
                    <a:pt x="11582" y="1198"/>
                    <a:pt x="11657" y="1034"/>
                  </a:cubicBezTo>
                  <a:cubicBezTo>
                    <a:pt x="11745" y="883"/>
                    <a:pt x="9884" y="632"/>
                    <a:pt x="8866" y="594"/>
                  </a:cubicBezTo>
                  <a:cubicBezTo>
                    <a:pt x="8863" y="594"/>
                    <a:pt x="8860" y="594"/>
                    <a:pt x="8857" y="594"/>
                  </a:cubicBezTo>
                  <a:cubicBezTo>
                    <a:pt x="7925" y="594"/>
                    <a:pt x="6336" y="2608"/>
                    <a:pt x="5647" y="3235"/>
                  </a:cubicBezTo>
                  <a:cubicBezTo>
                    <a:pt x="5236" y="3615"/>
                    <a:pt x="4803" y="3848"/>
                    <a:pt x="4452" y="3848"/>
                  </a:cubicBezTo>
                  <a:cubicBezTo>
                    <a:pt x="4222" y="3848"/>
                    <a:pt x="4028" y="3748"/>
                    <a:pt x="3899" y="3524"/>
                  </a:cubicBezTo>
                  <a:cubicBezTo>
                    <a:pt x="3521" y="2895"/>
                    <a:pt x="7181" y="820"/>
                    <a:pt x="7218" y="493"/>
                  </a:cubicBezTo>
                  <a:cubicBezTo>
                    <a:pt x="7244" y="154"/>
                    <a:pt x="4829" y="66"/>
                    <a:pt x="4276" y="3"/>
                  </a:cubicBezTo>
                  <a:cubicBezTo>
                    <a:pt x="4262" y="1"/>
                    <a:pt x="4247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4"/>
            <p:cNvSpPr/>
            <p:nvPr/>
          </p:nvSpPr>
          <p:spPr>
            <a:xfrm rot="1411354" flipH="1">
              <a:off x="5258503" y="3436005"/>
              <a:ext cx="1202621" cy="519758"/>
            </a:xfrm>
            <a:custGeom>
              <a:avLst/>
              <a:gdLst/>
              <a:ahLst/>
              <a:cxnLst/>
              <a:rect l="l" t="t" r="r" b="b"/>
              <a:pathLst>
                <a:path w="17858" h="7718" extrusionOk="0">
                  <a:moveTo>
                    <a:pt x="3671" y="0"/>
                  </a:moveTo>
                  <a:cubicBezTo>
                    <a:pt x="3513" y="0"/>
                    <a:pt x="3365" y="12"/>
                    <a:pt x="3245" y="37"/>
                  </a:cubicBezTo>
                  <a:cubicBezTo>
                    <a:pt x="2616" y="162"/>
                    <a:pt x="1673" y="1106"/>
                    <a:pt x="1007" y="2225"/>
                  </a:cubicBezTo>
                  <a:cubicBezTo>
                    <a:pt x="1" y="3922"/>
                    <a:pt x="755" y="4450"/>
                    <a:pt x="1133" y="4941"/>
                  </a:cubicBezTo>
                  <a:cubicBezTo>
                    <a:pt x="1133" y="4941"/>
                    <a:pt x="1636" y="6953"/>
                    <a:pt x="2880" y="7368"/>
                  </a:cubicBezTo>
                  <a:cubicBezTo>
                    <a:pt x="3272" y="7494"/>
                    <a:pt x="3641" y="7546"/>
                    <a:pt x="3957" y="7546"/>
                  </a:cubicBezTo>
                  <a:cubicBezTo>
                    <a:pt x="4645" y="7546"/>
                    <a:pt x="5081" y="7299"/>
                    <a:pt x="4943" y="7041"/>
                  </a:cubicBezTo>
                  <a:cubicBezTo>
                    <a:pt x="4729" y="6676"/>
                    <a:pt x="4980" y="5381"/>
                    <a:pt x="5597" y="5180"/>
                  </a:cubicBezTo>
                  <a:cubicBezTo>
                    <a:pt x="5622" y="5172"/>
                    <a:pt x="5650" y="5168"/>
                    <a:pt x="5681" y="5168"/>
                  </a:cubicBezTo>
                  <a:cubicBezTo>
                    <a:pt x="6419" y="5168"/>
                    <a:pt x="8703" y="7392"/>
                    <a:pt x="9608" y="7670"/>
                  </a:cubicBezTo>
                  <a:cubicBezTo>
                    <a:pt x="9720" y="7702"/>
                    <a:pt x="9827" y="7717"/>
                    <a:pt x="9928" y="7717"/>
                  </a:cubicBezTo>
                  <a:cubicBezTo>
                    <a:pt x="10680" y="7717"/>
                    <a:pt x="11130" y="6896"/>
                    <a:pt x="11130" y="6475"/>
                  </a:cubicBezTo>
                  <a:cubicBezTo>
                    <a:pt x="11130" y="5985"/>
                    <a:pt x="9030" y="4815"/>
                    <a:pt x="8740" y="4287"/>
                  </a:cubicBezTo>
                  <a:cubicBezTo>
                    <a:pt x="8439" y="3746"/>
                    <a:pt x="9558" y="3671"/>
                    <a:pt x="11255" y="3671"/>
                  </a:cubicBezTo>
                  <a:cubicBezTo>
                    <a:pt x="12953" y="3671"/>
                    <a:pt x="13368" y="4124"/>
                    <a:pt x="13569" y="4589"/>
                  </a:cubicBezTo>
                  <a:cubicBezTo>
                    <a:pt x="13748" y="4981"/>
                    <a:pt x="14207" y="5903"/>
                    <a:pt x="14741" y="5903"/>
                  </a:cubicBezTo>
                  <a:cubicBezTo>
                    <a:pt x="14806" y="5903"/>
                    <a:pt x="14873" y="5889"/>
                    <a:pt x="14940" y="5859"/>
                  </a:cubicBezTo>
                  <a:cubicBezTo>
                    <a:pt x="15048" y="5807"/>
                    <a:pt x="15206" y="5787"/>
                    <a:pt x="15394" y="5787"/>
                  </a:cubicBezTo>
                  <a:cubicBezTo>
                    <a:pt x="16071" y="5787"/>
                    <a:pt x="17128" y="6051"/>
                    <a:pt x="17574" y="6051"/>
                  </a:cubicBezTo>
                  <a:cubicBezTo>
                    <a:pt x="17693" y="6051"/>
                    <a:pt x="17769" y="6032"/>
                    <a:pt x="17782" y="5985"/>
                  </a:cubicBezTo>
                  <a:cubicBezTo>
                    <a:pt x="17857" y="5695"/>
                    <a:pt x="17077" y="4614"/>
                    <a:pt x="16537" y="3998"/>
                  </a:cubicBezTo>
                  <a:cubicBezTo>
                    <a:pt x="16261" y="3690"/>
                    <a:pt x="15859" y="3605"/>
                    <a:pt x="15458" y="3605"/>
                  </a:cubicBezTo>
                  <a:cubicBezTo>
                    <a:pt x="15073" y="3605"/>
                    <a:pt x="14689" y="3684"/>
                    <a:pt x="14424" y="3721"/>
                  </a:cubicBezTo>
                  <a:cubicBezTo>
                    <a:pt x="14401" y="3724"/>
                    <a:pt x="14378" y="3726"/>
                    <a:pt x="14355" y="3726"/>
                  </a:cubicBezTo>
                  <a:cubicBezTo>
                    <a:pt x="13847" y="3726"/>
                    <a:pt x="13318" y="2963"/>
                    <a:pt x="13318" y="2602"/>
                  </a:cubicBezTo>
                  <a:cubicBezTo>
                    <a:pt x="13318" y="2237"/>
                    <a:pt x="12198" y="1609"/>
                    <a:pt x="11331" y="1533"/>
                  </a:cubicBezTo>
                  <a:cubicBezTo>
                    <a:pt x="11306" y="1531"/>
                    <a:pt x="11282" y="1530"/>
                    <a:pt x="11258" y="1530"/>
                  </a:cubicBezTo>
                  <a:cubicBezTo>
                    <a:pt x="10444" y="1530"/>
                    <a:pt x="9915" y="2731"/>
                    <a:pt x="9231" y="2853"/>
                  </a:cubicBezTo>
                  <a:cubicBezTo>
                    <a:pt x="8948" y="2904"/>
                    <a:pt x="8683" y="2952"/>
                    <a:pt x="8471" y="2952"/>
                  </a:cubicBezTo>
                  <a:cubicBezTo>
                    <a:pt x="8155" y="2952"/>
                    <a:pt x="7956" y="2845"/>
                    <a:pt x="7986" y="2476"/>
                  </a:cubicBezTo>
                  <a:cubicBezTo>
                    <a:pt x="8036" y="1860"/>
                    <a:pt x="8690" y="502"/>
                    <a:pt x="8036" y="502"/>
                  </a:cubicBezTo>
                  <a:cubicBezTo>
                    <a:pt x="7370" y="502"/>
                    <a:pt x="6753" y="1609"/>
                    <a:pt x="6250" y="2426"/>
                  </a:cubicBezTo>
                  <a:cubicBezTo>
                    <a:pt x="5916" y="3000"/>
                    <a:pt x="5127" y="3609"/>
                    <a:pt x="4157" y="3609"/>
                  </a:cubicBezTo>
                  <a:cubicBezTo>
                    <a:pt x="3703" y="3609"/>
                    <a:pt x="3210" y="3475"/>
                    <a:pt x="2704" y="3143"/>
                  </a:cubicBezTo>
                  <a:cubicBezTo>
                    <a:pt x="1711" y="2476"/>
                    <a:pt x="4767" y="779"/>
                    <a:pt x="4968" y="452"/>
                  </a:cubicBezTo>
                  <a:cubicBezTo>
                    <a:pt x="5129" y="190"/>
                    <a:pt x="4313" y="0"/>
                    <a:pt x="3671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4"/>
            <p:cNvSpPr/>
            <p:nvPr/>
          </p:nvSpPr>
          <p:spPr>
            <a:xfrm rot="1411354" flipH="1">
              <a:off x="5292482" y="3689456"/>
              <a:ext cx="1322829" cy="361298"/>
            </a:xfrm>
            <a:custGeom>
              <a:avLst/>
              <a:gdLst/>
              <a:ahLst/>
              <a:cxnLst/>
              <a:rect l="l" t="t" r="r" b="b"/>
              <a:pathLst>
                <a:path w="19643" h="5365" extrusionOk="0">
                  <a:moveTo>
                    <a:pt x="12210" y="1"/>
                  </a:moveTo>
                  <a:cubicBezTo>
                    <a:pt x="11883" y="1"/>
                    <a:pt x="11569" y="39"/>
                    <a:pt x="11242" y="51"/>
                  </a:cubicBezTo>
                  <a:cubicBezTo>
                    <a:pt x="11079" y="51"/>
                    <a:pt x="10903" y="76"/>
                    <a:pt x="10752" y="101"/>
                  </a:cubicBezTo>
                  <a:cubicBezTo>
                    <a:pt x="10588" y="127"/>
                    <a:pt x="10425" y="139"/>
                    <a:pt x="10261" y="164"/>
                  </a:cubicBezTo>
                  <a:cubicBezTo>
                    <a:pt x="10186" y="177"/>
                    <a:pt x="10110" y="177"/>
                    <a:pt x="10010" y="189"/>
                  </a:cubicBezTo>
                  <a:lnTo>
                    <a:pt x="9771" y="240"/>
                  </a:lnTo>
                  <a:lnTo>
                    <a:pt x="9293" y="328"/>
                  </a:lnTo>
                  <a:lnTo>
                    <a:pt x="8803" y="428"/>
                  </a:lnTo>
                  <a:cubicBezTo>
                    <a:pt x="8627" y="479"/>
                    <a:pt x="8476" y="516"/>
                    <a:pt x="8312" y="554"/>
                  </a:cubicBezTo>
                  <a:cubicBezTo>
                    <a:pt x="8149" y="604"/>
                    <a:pt x="7985" y="630"/>
                    <a:pt x="7834" y="680"/>
                  </a:cubicBezTo>
                  <a:lnTo>
                    <a:pt x="7595" y="743"/>
                  </a:lnTo>
                  <a:lnTo>
                    <a:pt x="7357" y="818"/>
                  </a:lnTo>
                  <a:cubicBezTo>
                    <a:pt x="7042" y="919"/>
                    <a:pt x="6728" y="994"/>
                    <a:pt x="6426" y="1107"/>
                  </a:cubicBezTo>
                  <a:cubicBezTo>
                    <a:pt x="6137" y="1221"/>
                    <a:pt x="5835" y="1321"/>
                    <a:pt x="5546" y="1434"/>
                  </a:cubicBezTo>
                  <a:cubicBezTo>
                    <a:pt x="5269" y="1560"/>
                    <a:pt x="4980" y="1673"/>
                    <a:pt x="4716" y="1799"/>
                  </a:cubicBezTo>
                  <a:cubicBezTo>
                    <a:pt x="4452" y="1925"/>
                    <a:pt x="4188" y="2063"/>
                    <a:pt x="3936" y="2189"/>
                  </a:cubicBezTo>
                  <a:cubicBezTo>
                    <a:pt x="3433" y="2453"/>
                    <a:pt x="2955" y="2742"/>
                    <a:pt x="2553" y="3006"/>
                  </a:cubicBezTo>
                  <a:cubicBezTo>
                    <a:pt x="1710" y="3534"/>
                    <a:pt x="1082" y="4088"/>
                    <a:pt x="667" y="4477"/>
                  </a:cubicBezTo>
                  <a:cubicBezTo>
                    <a:pt x="440" y="4691"/>
                    <a:pt x="302" y="4867"/>
                    <a:pt x="189" y="4968"/>
                  </a:cubicBezTo>
                  <a:cubicBezTo>
                    <a:pt x="139" y="5031"/>
                    <a:pt x="113" y="5081"/>
                    <a:pt x="76" y="5106"/>
                  </a:cubicBezTo>
                  <a:lnTo>
                    <a:pt x="38" y="5156"/>
                  </a:lnTo>
                  <a:cubicBezTo>
                    <a:pt x="0" y="5207"/>
                    <a:pt x="0" y="5282"/>
                    <a:pt x="51" y="5333"/>
                  </a:cubicBezTo>
                  <a:cubicBezTo>
                    <a:pt x="73" y="5355"/>
                    <a:pt x="99" y="5365"/>
                    <a:pt x="127" y="5365"/>
                  </a:cubicBezTo>
                  <a:cubicBezTo>
                    <a:pt x="162" y="5365"/>
                    <a:pt x="198" y="5348"/>
                    <a:pt x="227" y="5320"/>
                  </a:cubicBezTo>
                  <a:cubicBezTo>
                    <a:pt x="227" y="5320"/>
                    <a:pt x="227" y="5295"/>
                    <a:pt x="252" y="5270"/>
                  </a:cubicBezTo>
                  <a:cubicBezTo>
                    <a:pt x="264" y="5232"/>
                    <a:pt x="315" y="5194"/>
                    <a:pt x="365" y="5144"/>
                  </a:cubicBezTo>
                  <a:cubicBezTo>
                    <a:pt x="453" y="5043"/>
                    <a:pt x="629" y="4892"/>
                    <a:pt x="830" y="4704"/>
                  </a:cubicBezTo>
                  <a:cubicBezTo>
                    <a:pt x="1044" y="4515"/>
                    <a:pt x="1308" y="4289"/>
                    <a:pt x="1622" y="4062"/>
                  </a:cubicBezTo>
                  <a:cubicBezTo>
                    <a:pt x="1937" y="3824"/>
                    <a:pt x="2301" y="3572"/>
                    <a:pt x="2704" y="3321"/>
                  </a:cubicBezTo>
                  <a:cubicBezTo>
                    <a:pt x="3119" y="3069"/>
                    <a:pt x="3571" y="2818"/>
                    <a:pt x="4074" y="2566"/>
                  </a:cubicBezTo>
                  <a:cubicBezTo>
                    <a:pt x="4326" y="2453"/>
                    <a:pt x="4577" y="2315"/>
                    <a:pt x="4842" y="2201"/>
                  </a:cubicBezTo>
                  <a:cubicBezTo>
                    <a:pt x="5106" y="2088"/>
                    <a:pt x="5382" y="1962"/>
                    <a:pt x="5659" y="1862"/>
                  </a:cubicBezTo>
                  <a:cubicBezTo>
                    <a:pt x="5948" y="1749"/>
                    <a:pt x="6225" y="1648"/>
                    <a:pt x="6527" y="1547"/>
                  </a:cubicBezTo>
                  <a:cubicBezTo>
                    <a:pt x="6803" y="1434"/>
                    <a:pt x="7118" y="1359"/>
                    <a:pt x="7419" y="1258"/>
                  </a:cubicBezTo>
                  <a:lnTo>
                    <a:pt x="7658" y="1195"/>
                  </a:lnTo>
                  <a:lnTo>
                    <a:pt x="7897" y="1133"/>
                  </a:lnTo>
                  <a:cubicBezTo>
                    <a:pt x="8048" y="1107"/>
                    <a:pt x="8212" y="1057"/>
                    <a:pt x="8362" y="1019"/>
                  </a:cubicBezTo>
                  <a:lnTo>
                    <a:pt x="8840" y="919"/>
                  </a:lnTo>
                  <a:lnTo>
                    <a:pt x="9318" y="831"/>
                  </a:lnTo>
                  <a:lnTo>
                    <a:pt x="9809" y="743"/>
                  </a:lnTo>
                  <a:lnTo>
                    <a:pt x="10048" y="692"/>
                  </a:lnTo>
                  <a:cubicBezTo>
                    <a:pt x="10110" y="680"/>
                    <a:pt x="10198" y="680"/>
                    <a:pt x="10286" y="667"/>
                  </a:cubicBezTo>
                  <a:cubicBezTo>
                    <a:pt x="10437" y="655"/>
                    <a:pt x="10601" y="617"/>
                    <a:pt x="10752" y="604"/>
                  </a:cubicBezTo>
                  <a:cubicBezTo>
                    <a:pt x="10915" y="579"/>
                    <a:pt x="11066" y="554"/>
                    <a:pt x="11230" y="554"/>
                  </a:cubicBezTo>
                  <a:cubicBezTo>
                    <a:pt x="11544" y="542"/>
                    <a:pt x="11858" y="504"/>
                    <a:pt x="12173" y="504"/>
                  </a:cubicBezTo>
                  <a:cubicBezTo>
                    <a:pt x="12365" y="504"/>
                    <a:pt x="12569" y="498"/>
                    <a:pt x="12773" y="498"/>
                  </a:cubicBezTo>
                  <a:cubicBezTo>
                    <a:pt x="12875" y="498"/>
                    <a:pt x="12977" y="500"/>
                    <a:pt x="13078" y="504"/>
                  </a:cubicBezTo>
                  <a:cubicBezTo>
                    <a:pt x="13682" y="516"/>
                    <a:pt x="14260" y="567"/>
                    <a:pt x="14813" y="642"/>
                  </a:cubicBezTo>
                  <a:cubicBezTo>
                    <a:pt x="15354" y="730"/>
                    <a:pt x="15882" y="818"/>
                    <a:pt x="16347" y="931"/>
                  </a:cubicBezTo>
                  <a:cubicBezTo>
                    <a:pt x="16586" y="982"/>
                    <a:pt x="16825" y="1045"/>
                    <a:pt x="17027" y="1107"/>
                  </a:cubicBezTo>
                  <a:cubicBezTo>
                    <a:pt x="17140" y="1120"/>
                    <a:pt x="17240" y="1145"/>
                    <a:pt x="17341" y="1183"/>
                  </a:cubicBezTo>
                  <a:lnTo>
                    <a:pt x="17618" y="1283"/>
                  </a:lnTo>
                  <a:cubicBezTo>
                    <a:pt x="17995" y="1409"/>
                    <a:pt x="18309" y="1510"/>
                    <a:pt x="18586" y="1623"/>
                  </a:cubicBezTo>
                  <a:cubicBezTo>
                    <a:pt x="18837" y="1724"/>
                    <a:pt x="19039" y="1812"/>
                    <a:pt x="19177" y="1874"/>
                  </a:cubicBezTo>
                  <a:cubicBezTo>
                    <a:pt x="19303" y="1937"/>
                    <a:pt x="19378" y="1975"/>
                    <a:pt x="19378" y="1975"/>
                  </a:cubicBezTo>
                  <a:cubicBezTo>
                    <a:pt x="19390" y="1981"/>
                    <a:pt x="19404" y="1984"/>
                    <a:pt x="19419" y="1984"/>
                  </a:cubicBezTo>
                  <a:cubicBezTo>
                    <a:pt x="19467" y="1984"/>
                    <a:pt x="19531" y="1954"/>
                    <a:pt x="19617" y="1887"/>
                  </a:cubicBezTo>
                  <a:cubicBezTo>
                    <a:pt x="19642" y="1824"/>
                    <a:pt x="19630" y="1749"/>
                    <a:pt x="19567" y="1711"/>
                  </a:cubicBezTo>
                  <a:cubicBezTo>
                    <a:pt x="19567" y="1711"/>
                    <a:pt x="19504" y="1686"/>
                    <a:pt x="19365" y="1610"/>
                  </a:cubicBezTo>
                  <a:cubicBezTo>
                    <a:pt x="19240" y="1522"/>
                    <a:pt x="19039" y="1422"/>
                    <a:pt x="18762" y="1309"/>
                  </a:cubicBezTo>
                  <a:cubicBezTo>
                    <a:pt x="18498" y="1183"/>
                    <a:pt x="18171" y="1057"/>
                    <a:pt x="17794" y="919"/>
                  </a:cubicBezTo>
                  <a:cubicBezTo>
                    <a:pt x="17693" y="881"/>
                    <a:pt x="17592" y="831"/>
                    <a:pt x="17492" y="806"/>
                  </a:cubicBezTo>
                  <a:cubicBezTo>
                    <a:pt x="17404" y="768"/>
                    <a:pt x="17291" y="743"/>
                    <a:pt x="17177" y="705"/>
                  </a:cubicBezTo>
                  <a:cubicBezTo>
                    <a:pt x="16976" y="642"/>
                    <a:pt x="16737" y="579"/>
                    <a:pt x="16498" y="516"/>
                  </a:cubicBezTo>
                  <a:cubicBezTo>
                    <a:pt x="16021" y="391"/>
                    <a:pt x="15492" y="290"/>
                    <a:pt x="14927" y="189"/>
                  </a:cubicBezTo>
                  <a:cubicBezTo>
                    <a:pt x="14876" y="189"/>
                    <a:pt x="14801" y="177"/>
                    <a:pt x="14725" y="164"/>
                  </a:cubicBezTo>
                  <a:cubicBezTo>
                    <a:pt x="14650" y="139"/>
                    <a:pt x="14587" y="139"/>
                    <a:pt x="14512" y="127"/>
                  </a:cubicBezTo>
                  <a:cubicBezTo>
                    <a:pt x="14361" y="114"/>
                    <a:pt x="14210" y="101"/>
                    <a:pt x="14071" y="76"/>
                  </a:cubicBezTo>
                  <a:cubicBezTo>
                    <a:pt x="13908" y="64"/>
                    <a:pt x="13770" y="64"/>
                    <a:pt x="13606" y="51"/>
                  </a:cubicBezTo>
                  <a:cubicBezTo>
                    <a:pt x="13468" y="39"/>
                    <a:pt x="13317" y="39"/>
                    <a:pt x="13153" y="13"/>
                  </a:cubicBezTo>
                  <a:cubicBezTo>
                    <a:pt x="12839" y="1"/>
                    <a:pt x="12525" y="1"/>
                    <a:pt x="1221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4"/>
            <p:cNvSpPr/>
            <p:nvPr/>
          </p:nvSpPr>
          <p:spPr>
            <a:xfrm rot="1411354" flipH="1">
              <a:off x="5877724" y="3500076"/>
              <a:ext cx="225332" cy="228699"/>
            </a:xfrm>
            <a:custGeom>
              <a:avLst/>
              <a:gdLst/>
              <a:ahLst/>
              <a:cxnLst/>
              <a:rect l="l" t="t" r="r" b="b"/>
              <a:pathLst>
                <a:path w="3346" h="3396" extrusionOk="0">
                  <a:moveTo>
                    <a:pt x="3221" y="1"/>
                  </a:moveTo>
                  <a:cubicBezTo>
                    <a:pt x="3203" y="1"/>
                    <a:pt x="3185" y="4"/>
                    <a:pt x="3169" y="10"/>
                  </a:cubicBezTo>
                  <a:cubicBezTo>
                    <a:pt x="3169" y="10"/>
                    <a:pt x="2905" y="123"/>
                    <a:pt x="2540" y="362"/>
                  </a:cubicBezTo>
                  <a:cubicBezTo>
                    <a:pt x="2352" y="475"/>
                    <a:pt x="2151" y="614"/>
                    <a:pt x="1949" y="790"/>
                  </a:cubicBezTo>
                  <a:cubicBezTo>
                    <a:pt x="1836" y="865"/>
                    <a:pt x="1748" y="953"/>
                    <a:pt x="1635" y="1054"/>
                  </a:cubicBezTo>
                  <a:cubicBezTo>
                    <a:pt x="1522" y="1167"/>
                    <a:pt x="1409" y="1243"/>
                    <a:pt x="1321" y="1356"/>
                  </a:cubicBezTo>
                  <a:cubicBezTo>
                    <a:pt x="1119" y="1557"/>
                    <a:pt x="906" y="1758"/>
                    <a:pt x="755" y="1984"/>
                  </a:cubicBezTo>
                  <a:cubicBezTo>
                    <a:pt x="654" y="2085"/>
                    <a:pt x="579" y="2186"/>
                    <a:pt x="516" y="2299"/>
                  </a:cubicBezTo>
                  <a:cubicBezTo>
                    <a:pt x="453" y="2399"/>
                    <a:pt x="378" y="2500"/>
                    <a:pt x="327" y="2588"/>
                  </a:cubicBezTo>
                  <a:cubicBezTo>
                    <a:pt x="277" y="2689"/>
                    <a:pt x="239" y="2764"/>
                    <a:pt x="189" y="2840"/>
                  </a:cubicBezTo>
                  <a:cubicBezTo>
                    <a:pt x="151" y="2928"/>
                    <a:pt x="126" y="2990"/>
                    <a:pt x="88" y="3053"/>
                  </a:cubicBezTo>
                  <a:cubicBezTo>
                    <a:pt x="51" y="3154"/>
                    <a:pt x="13" y="3217"/>
                    <a:pt x="13" y="3217"/>
                  </a:cubicBezTo>
                  <a:cubicBezTo>
                    <a:pt x="0" y="3280"/>
                    <a:pt x="13" y="3343"/>
                    <a:pt x="63" y="3380"/>
                  </a:cubicBezTo>
                  <a:cubicBezTo>
                    <a:pt x="83" y="3390"/>
                    <a:pt x="106" y="3396"/>
                    <a:pt x="130" y="3396"/>
                  </a:cubicBezTo>
                  <a:cubicBezTo>
                    <a:pt x="168" y="3396"/>
                    <a:pt x="208" y="3381"/>
                    <a:pt x="239" y="3343"/>
                  </a:cubicBezTo>
                  <a:cubicBezTo>
                    <a:pt x="239" y="3343"/>
                    <a:pt x="264" y="3280"/>
                    <a:pt x="340" y="3192"/>
                  </a:cubicBezTo>
                  <a:cubicBezTo>
                    <a:pt x="378" y="3141"/>
                    <a:pt x="428" y="3078"/>
                    <a:pt x="466" y="3016"/>
                  </a:cubicBezTo>
                  <a:cubicBezTo>
                    <a:pt x="516" y="2953"/>
                    <a:pt x="579" y="2877"/>
                    <a:pt x="642" y="2802"/>
                  </a:cubicBezTo>
                  <a:cubicBezTo>
                    <a:pt x="704" y="2714"/>
                    <a:pt x="767" y="2638"/>
                    <a:pt x="843" y="2550"/>
                  </a:cubicBezTo>
                  <a:cubicBezTo>
                    <a:pt x="906" y="2450"/>
                    <a:pt x="1006" y="2362"/>
                    <a:pt x="1082" y="2261"/>
                  </a:cubicBezTo>
                  <a:cubicBezTo>
                    <a:pt x="1157" y="2173"/>
                    <a:pt x="1258" y="2072"/>
                    <a:pt x="1346" y="1984"/>
                  </a:cubicBezTo>
                  <a:lnTo>
                    <a:pt x="1635" y="1695"/>
                  </a:lnTo>
                  <a:cubicBezTo>
                    <a:pt x="1824" y="1507"/>
                    <a:pt x="2025" y="1318"/>
                    <a:pt x="2213" y="1142"/>
                  </a:cubicBezTo>
                  <a:cubicBezTo>
                    <a:pt x="2327" y="1054"/>
                    <a:pt x="2402" y="978"/>
                    <a:pt x="2503" y="890"/>
                  </a:cubicBezTo>
                  <a:cubicBezTo>
                    <a:pt x="2591" y="815"/>
                    <a:pt x="2666" y="740"/>
                    <a:pt x="2754" y="677"/>
                  </a:cubicBezTo>
                  <a:cubicBezTo>
                    <a:pt x="3069" y="413"/>
                    <a:pt x="3270" y="237"/>
                    <a:pt x="3270" y="237"/>
                  </a:cubicBezTo>
                  <a:cubicBezTo>
                    <a:pt x="3307" y="199"/>
                    <a:pt x="3333" y="136"/>
                    <a:pt x="3345" y="73"/>
                  </a:cubicBezTo>
                  <a:cubicBezTo>
                    <a:pt x="3327" y="26"/>
                    <a:pt x="3273" y="1"/>
                    <a:pt x="322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4"/>
            <p:cNvSpPr/>
            <p:nvPr/>
          </p:nvSpPr>
          <p:spPr>
            <a:xfrm rot="1411354" flipH="1">
              <a:off x="5649811" y="3692592"/>
              <a:ext cx="423456" cy="257522"/>
            </a:xfrm>
            <a:custGeom>
              <a:avLst/>
              <a:gdLst/>
              <a:ahLst/>
              <a:cxnLst/>
              <a:rect l="l" t="t" r="r" b="b"/>
              <a:pathLst>
                <a:path w="6288" h="3824" extrusionOk="0">
                  <a:moveTo>
                    <a:pt x="126" y="1"/>
                  </a:moveTo>
                  <a:cubicBezTo>
                    <a:pt x="63" y="1"/>
                    <a:pt x="13" y="38"/>
                    <a:pt x="0" y="101"/>
                  </a:cubicBezTo>
                  <a:cubicBezTo>
                    <a:pt x="0" y="164"/>
                    <a:pt x="38" y="227"/>
                    <a:pt x="101" y="240"/>
                  </a:cubicBezTo>
                  <a:cubicBezTo>
                    <a:pt x="101" y="240"/>
                    <a:pt x="214" y="265"/>
                    <a:pt x="403" y="290"/>
                  </a:cubicBezTo>
                  <a:cubicBezTo>
                    <a:pt x="503" y="315"/>
                    <a:pt x="604" y="340"/>
                    <a:pt x="730" y="365"/>
                  </a:cubicBezTo>
                  <a:cubicBezTo>
                    <a:pt x="855" y="403"/>
                    <a:pt x="1006" y="453"/>
                    <a:pt x="1157" y="491"/>
                  </a:cubicBezTo>
                  <a:cubicBezTo>
                    <a:pt x="1321" y="541"/>
                    <a:pt x="1471" y="604"/>
                    <a:pt x="1647" y="680"/>
                  </a:cubicBezTo>
                  <a:cubicBezTo>
                    <a:pt x="1824" y="768"/>
                    <a:pt x="1987" y="843"/>
                    <a:pt x="2176" y="944"/>
                  </a:cubicBezTo>
                  <a:cubicBezTo>
                    <a:pt x="2352" y="1032"/>
                    <a:pt x="2540" y="1145"/>
                    <a:pt x="2729" y="1258"/>
                  </a:cubicBezTo>
                  <a:cubicBezTo>
                    <a:pt x="2918" y="1359"/>
                    <a:pt x="3094" y="1472"/>
                    <a:pt x="3282" y="1598"/>
                  </a:cubicBezTo>
                  <a:cubicBezTo>
                    <a:pt x="3647" y="1837"/>
                    <a:pt x="4012" y="2101"/>
                    <a:pt x="4338" y="2352"/>
                  </a:cubicBezTo>
                  <a:cubicBezTo>
                    <a:pt x="4653" y="2604"/>
                    <a:pt x="4967" y="2855"/>
                    <a:pt x="5219" y="3056"/>
                  </a:cubicBezTo>
                  <a:cubicBezTo>
                    <a:pt x="5470" y="3283"/>
                    <a:pt x="5684" y="3459"/>
                    <a:pt x="5822" y="3584"/>
                  </a:cubicBezTo>
                  <a:cubicBezTo>
                    <a:pt x="5986" y="3710"/>
                    <a:pt x="6061" y="3786"/>
                    <a:pt x="6061" y="3786"/>
                  </a:cubicBezTo>
                  <a:cubicBezTo>
                    <a:pt x="6086" y="3811"/>
                    <a:pt x="6115" y="3823"/>
                    <a:pt x="6143" y="3823"/>
                  </a:cubicBezTo>
                  <a:cubicBezTo>
                    <a:pt x="6171" y="3823"/>
                    <a:pt x="6200" y="3811"/>
                    <a:pt x="6225" y="3786"/>
                  </a:cubicBezTo>
                  <a:cubicBezTo>
                    <a:pt x="6262" y="3735"/>
                    <a:pt x="6288" y="3660"/>
                    <a:pt x="6237" y="3610"/>
                  </a:cubicBezTo>
                  <a:cubicBezTo>
                    <a:pt x="6237" y="3610"/>
                    <a:pt x="6162" y="3522"/>
                    <a:pt x="6036" y="3371"/>
                  </a:cubicBezTo>
                  <a:cubicBezTo>
                    <a:pt x="5910" y="3220"/>
                    <a:pt x="5697" y="3019"/>
                    <a:pt x="5470" y="2780"/>
                  </a:cubicBezTo>
                  <a:cubicBezTo>
                    <a:pt x="5231" y="2541"/>
                    <a:pt x="4929" y="2277"/>
                    <a:pt x="4603" y="2013"/>
                  </a:cubicBezTo>
                  <a:cubicBezTo>
                    <a:pt x="4276" y="1723"/>
                    <a:pt x="3911" y="1459"/>
                    <a:pt x="3534" y="1208"/>
                  </a:cubicBezTo>
                  <a:cubicBezTo>
                    <a:pt x="3156" y="956"/>
                    <a:pt x="2767" y="730"/>
                    <a:pt x="2364" y="541"/>
                  </a:cubicBezTo>
                  <a:cubicBezTo>
                    <a:pt x="2176" y="453"/>
                    <a:pt x="1987" y="378"/>
                    <a:pt x="1798" y="315"/>
                  </a:cubicBezTo>
                  <a:cubicBezTo>
                    <a:pt x="1610" y="227"/>
                    <a:pt x="1446" y="189"/>
                    <a:pt x="1270" y="139"/>
                  </a:cubicBezTo>
                  <a:cubicBezTo>
                    <a:pt x="1094" y="89"/>
                    <a:pt x="943" y="64"/>
                    <a:pt x="792" y="38"/>
                  </a:cubicBezTo>
                  <a:cubicBezTo>
                    <a:pt x="654" y="13"/>
                    <a:pt x="528" y="13"/>
                    <a:pt x="44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4"/>
            <p:cNvSpPr/>
            <p:nvPr/>
          </p:nvSpPr>
          <p:spPr>
            <a:xfrm rot="1411354" flipH="1">
              <a:off x="6200181" y="3617689"/>
              <a:ext cx="148223" cy="320825"/>
            </a:xfrm>
            <a:custGeom>
              <a:avLst/>
              <a:gdLst/>
              <a:ahLst/>
              <a:cxnLst/>
              <a:rect l="l" t="t" r="r" b="b"/>
              <a:pathLst>
                <a:path w="2201" h="4764" extrusionOk="0">
                  <a:moveTo>
                    <a:pt x="2043" y="1"/>
                  </a:moveTo>
                  <a:cubicBezTo>
                    <a:pt x="2018" y="1"/>
                    <a:pt x="1994" y="8"/>
                    <a:pt x="1975" y="22"/>
                  </a:cubicBezTo>
                  <a:cubicBezTo>
                    <a:pt x="1975" y="22"/>
                    <a:pt x="1962" y="48"/>
                    <a:pt x="1937" y="60"/>
                  </a:cubicBezTo>
                  <a:cubicBezTo>
                    <a:pt x="1899" y="85"/>
                    <a:pt x="1849" y="123"/>
                    <a:pt x="1811" y="173"/>
                  </a:cubicBezTo>
                  <a:cubicBezTo>
                    <a:pt x="1711" y="261"/>
                    <a:pt x="1560" y="400"/>
                    <a:pt x="1396" y="588"/>
                  </a:cubicBezTo>
                  <a:cubicBezTo>
                    <a:pt x="1321" y="676"/>
                    <a:pt x="1220" y="777"/>
                    <a:pt x="1145" y="890"/>
                  </a:cubicBezTo>
                  <a:cubicBezTo>
                    <a:pt x="1069" y="1003"/>
                    <a:pt x="969" y="1129"/>
                    <a:pt x="893" y="1255"/>
                  </a:cubicBezTo>
                  <a:cubicBezTo>
                    <a:pt x="818" y="1393"/>
                    <a:pt x="742" y="1519"/>
                    <a:pt x="654" y="1657"/>
                  </a:cubicBezTo>
                  <a:cubicBezTo>
                    <a:pt x="579" y="1808"/>
                    <a:pt x="503" y="1946"/>
                    <a:pt x="441" y="2097"/>
                  </a:cubicBezTo>
                  <a:lnTo>
                    <a:pt x="340" y="2324"/>
                  </a:lnTo>
                  <a:cubicBezTo>
                    <a:pt x="315" y="2399"/>
                    <a:pt x="302" y="2475"/>
                    <a:pt x="264" y="2563"/>
                  </a:cubicBezTo>
                  <a:cubicBezTo>
                    <a:pt x="227" y="2713"/>
                    <a:pt x="176" y="2877"/>
                    <a:pt x="139" y="3015"/>
                  </a:cubicBezTo>
                  <a:cubicBezTo>
                    <a:pt x="101" y="3166"/>
                    <a:pt x="76" y="3317"/>
                    <a:pt x="63" y="3455"/>
                  </a:cubicBezTo>
                  <a:cubicBezTo>
                    <a:pt x="51" y="3531"/>
                    <a:pt x="51" y="3594"/>
                    <a:pt x="26" y="3657"/>
                  </a:cubicBezTo>
                  <a:cubicBezTo>
                    <a:pt x="13" y="3719"/>
                    <a:pt x="13" y="3782"/>
                    <a:pt x="13" y="3845"/>
                  </a:cubicBezTo>
                  <a:cubicBezTo>
                    <a:pt x="0" y="3971"/>
                    <a:pt x="0" y="4084"/>
                    <a:pt x="0" y="4172"/>
                  </a:cubicBezTo>
                  <a:cubicBezTo>
                    <a:pt x="0" y="4273"/>
                    <a:pt x="13" y="4348"/>
                    <a:pt x="13" y="4424"/>
                  </a:cubicBezTo>
                  <a:cubicBezTo>
                    <a:pt x="26" y="4575"/>
                    <a:pt x="26" y="4650"/>
                    <a:pt x="26" y="4650"/>
                  </a:cubicBezTo>
                  <a:cubicBezTo>
                    <a:pt x="26" y="4700"/>
                    <a:pt x="76" y="4763"/>
                    <a:pt x="139" y="4763"/>
                  </a:cubicBezTo>
                  <a:cubicBezTo>
                    <a:pt x="227" y="4763"/>
                    <a:pt x="264" y="4713"/>
                    <a:pt x="290" y="4650"/>
                  </a:cubicBezTo>
                  <a:lnTo>
                    <a:pt x="290" y="4637"/>
                  </a:lnTo>
                  <a:cubicBezTo>
                    <a:pt x="290" y="4637"/>
                    <a:pt x="302" y="4575"/>
                    <a:pt x="315" y="4424"/>
                  </a:cubicBezTo>
                  <a:cubicBezTo>
                    <a:pt x="327" y="4361"/>
                    <a:pt x="327" y="4285"/>
                    <a:pt x="353" y="4197"/>
                  </a:cubicBezTo>
                  <a:cubicBezTo>
                    <a:pt x="353" y="4097"/>
                    <a:pt x="378" y="3984"/>
                    <a:pt x="390" y="3883"/>
                  </a:cubicBezTo>
                  <a:cubicBezTo>
                    <a:pt x="415" y="3833"/>
                    <a:pt x="415" y="3770"/>
                    <a:pt x="428" y="3707"/>
                  </a:cubicBezTo>
                  <a:lnTo>
                    <a:pt x="478" y="3518"/>
                  </a:lnTo>
                  <a:cubicBezTo>
                    <a:pt x="503" y="3393"/>
                    <a:pt x="541" y="3267"/>
                    <a:pt x="579" y="3128"/>
                  </a:cubicBezTo>
                  <a:cubicBezTo>
                    <a:pt x="629" y="3003"/>
                    <a:pt x="667" y="2852"/>
                    <a:pt x="730" y="2713"/>
                  </a:cubicBezTo>
                  <a:cubicBezTo>
                    <a:pt x="755" y="2651"/>
                    <a:pt x="767" y="2588"/>
                    <a:pt x="805" y="2512"/>
                  </a:cubicBezTo>
                  <a:lnTo>
                    <a:pt x="893" y="2311"/>
                  </a:lnTo>
                  <a:cubicBezTo>
                    <a:pt x="944" y="2160"/>
                    <a:pt x="1019" y="2034"/>
                    <a:pt x="1082" y="1896"/>
                  </a:cubicBezTo>
                  <a:cubicBezTo>
                    <a:pt x="1145" y="1758"/>
                    <a:pt x="1233" y="1632"/>
                    <a:pt x="1296" y="1506"/>
                  </a:cubicBezTo>
                  <a:cubicBezTo>
                    <a:pt x="1371" y="1393"/>
                    <a:pt x="1434" y="1267"/>
                    <a:pt x="1509" y="1154"/>
                  </a:cubicBezTo>
                  <a:cubicBezTo>
                    <a:pt x="1572" y="1054"/>
                    <a:pt x="1648" y="940"/>
                    <a:pt x="1711" y="840"/>
                  </a:cubicBezTo>
                  <a:cubicBezTo>
                    <a:pt x="1836" y="651"/>
                    <a:pt x="1962" y="500"/>
                    <a:pt x="2050" y="387"/>
                  </a:cubicBezTo>
                  <a:cubicBezTo>
                    <a:pt x="2088" y="324"/>
                    <a:pt x="2126" y="299"/>
                    <a:pt x="2138" y="261"/>
                  </a:cubicBezTo>
                  <a:cubicBezTo>
                    <a:pt x="2151" y="236"/>
                    <a:pt x="2176" y="211"/>
                    <a:pt x="2176" y="211"/>
                  </a:cubicBezTo>
                  <a:cubicBezTo>
                    <a:pt x="2201" y="173"/>
                    <a:pt x="2201" y="111"/>
                    <a:pt x="2151" y="48"/>
                  </a:cubicBezTo>
                  <a:cubicBezTo>
                    <a:pt x="2120" y="17"/>
                    <a:pt x="2081" y="1"/>
                    <a:pt x="2043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4"/>
            <p:cNvSpPr/>
            <p:nvPr/>
          </p:nvSpPr>
          <p:spPr>
            <a:xfrm rot="1411354" flipH="1">
              <a:off x="5883251" y="3879782"/>
              <a:ext cx="379414" cy="278129"/>
            </a:xfrm>
            <a:custGeom>
              <a:avLst/>
              <a:gdLst/>
              <a:ahLst/>
              <a:cxnLst/>
              <a:rect l="l" t="t" r="r" b="b"/>
              <a:pathLst>
                <a:path w="5634" h="4130" extrusionOk="0">
                  <a:moveTo>
                    <a:pt x="113" y="0"/>
                  </a:moveTo>
                  <a:cubicBezTo>
                    <a:pt x="63" y="0"/>
                    <a:pt x="13" y="51"/>
                    <a:pt x="0" y="113"/>
                  </a:cubicBezTo>
                  <a:cubicBezTo>
                    <a:pt x="0" y="176"/>
                    <a:pt x="38" y="239"/>
                    <a:pt x="101" y="252"/>
                  </a:cubicBezTo>
                  <a:lnTo>
                    <a:pt x="113" y="252"/>
                  </a:lnTo>
                  <a:cubicBezTo>
                    <a:pt x="113" y="252"/>
                    <a:pt x="151" y="264"/>
                    <a:pt x="201" y="264"/>
                  </a:cubicBezTo>
                  <a:cubicBezTo>
                    <a:pt x="239" y="264"/>
                    <a:pt x="314" y="290"/>
                    <a:pt x="402" y="302"/>
                  </a:cubicBezTo>
                  <a:cubicBezTo>
                    <a:pt x="490" y="315"/>
                    <a:pt x="591" y="352"/>
                    <a:pt x="717" y="378"/>
                  </a:cubicBezTo>
                  <a:cubicBezTo>
                    <a:pt x="780" y="390"/>
                    <a:pt x="843" y="415"/>
                    <a:pt x="905" y="440"/>
                  </a:cubicBezTo>
                  <a:cubicBezTo>
                    <a:pt x="968" y="478"/>
                    <a:pt x="1044" y="491"/>
                    <a:pt x="1107" y="516"/>
                  </a:cubicBezTo>
                  <a:cubicBezTo>
                    <a:pt x="1396" y="642"/>
                    <a:pt x="1710" y="818"/>
                    <a:pt x="2037" y="1019"/>
                  </a:cubicBezTo>
                  <a:cubicBezTo>
                    <a:pt x="2201" y="1132"/>
                    <a:pt x="2364" y="1245"/>
                    <a:pt x="2528" y="1371"/>
                  </a:cubicBezTo>
                  <a:cubicBezTo>
                    <a:pt x="2678" y="1484"/>
                    <a:pt x="2855" y="1622"/>
                    <a:pt x="3005" y="1748"/>
                  </a:cubicBezTo>
                  <a:cubicBezTo>
                    <a:pt x="3659" y="2276"/>
                    <a:pt x="4250" y="2867"/>
                    <a:pt x="4690" y="3320"/>
                  </a:cubicBezTo>
                  <a:cubicBezTo>
                    <a:pt x="4917" y="3534"/>
                    <a:pt x="5105" y="3722"/>
                    <a:pt x="5231" y="3873"/>
                  </a:cubicBezTo>
                  <a:cubicBezTo>
                    <a:pt x="5344" y="4012"/>
                    <a:pt x="5420" y="4087"/>
                    <a:pt x="5420" y="4087"/>
                  </a:cubicBezTo>
                  <a:cubicBezTo>
                    <a:pt x="5433" y="4114"/>
                    <a:pt x="5464" y="4130"/>
                    <a:pt x="5494" y="4130"/>
                  </a:cubicBezTo>
                  <a:cubicBezTo>
                    <a:pt x="5520" y="4130"/>
                    <a:pt x="5546" y="4117"/>
                    <a:pt x="5558" y="4087"/>
                  </a:cubicBezTo>
                  <a:cubicBezTo>
                    <a:pt x="5621" y="4062"/>
                    <a:pt x="5634" y="3974"/>
                    <a:pt x="5608" y="3911"/>
                  </a:cubicBezTo>
                  <a:cubicBezTo>
                    <a:pt x="5608" y="3911"/>
                    <a:pt x="5546" y="3823"/>
                    <a:pt x="5432" y="3660"/>
                  </a:cubicBezTo>
                  <a:cubicBezTo>
                    <a:pt x="5319" y="3509"/>
                    <a:pt x="5168" y="3282"/>
                    <a:pt x="4967" y="3031"/>
                  </a:cubicBezTo>
                  <a:cubicBezTo>
                    <a:pt x="4753" y="2779"/>
                    <a:pt x="4502" y="2503"/>
                    <a:pt x="4225" y="2213"/>
                  </a:cubicBezTo>
                  <a:cubicBezTo>
                    <a:pt x="3961" y="1924"/>
                    <a:pt x="3622" y="1635"/>
                    <a:pt x="3295" y="1358"/>
                  </a:cubicBezTo>
                  <a:cubicBezTo>
                    <a:pt x="3119" y="1207"/>
                    <a:pt x="2955" y="1082"/>
                    <a:pt x="2779" y="956"/>
                  </a:cubicBezTo>
                  <a:cubicBezTo>
                    <a:pt x="2603" y="830"/>
                    <a:pt x="2414" y="730"/>
                    <a:pt x="2238" y="616"/>
                  </a:cubicBezTo>
                  <a:cubicBezTo>
                    <a:pt x="2050" y="516"/>
                    <a:pt x="1886" y="428"/>
                    <a:pt x="1710" y="352"/>
                  </a:cubicBezTo>
                  <a:cubicBezTo>
                    <a:pt x="1534" y="264"/>
                    <a:pt x="1358" y="202"/>
                    <a:pt x="1207" y="164"/>
                  </a:cubicBezTo>
                  <a:cubicBezTo>
                    <a:pt x="1132" y="126"/>
                    <a:pt x="1044" y="113"/>
                    <a:pt x="968" y="101"/>
                  </a:cubicBezTo>
                  <a:cubicBezTo>
                    <a:pt x="905" y="76"/>
                    <a:pt x="830" y="63"/>
                    <a:pt x="767" y="51"/>
                  </a:cubicBezTo>
                  <a:cubicBezTo>
                    <a:pt x="641" y="13"/>
                    <a:pt x="516" y="13"/>
                    <a:pt x="415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4"/>
            <p:cNvSpPr/>
            <p:nvPr/>
          </p:nvSpPr>
          <p:spPr>
            <a:xfrm rot="1411354" flipH="1">
              <a:off x="5613398" y="3468002"/>
              <a:ext cx="204994" cy="128289"/>
            </a:xfrm>
            <a:custGeom>
              <a:avLst/>
              <a:gdLst/>
              <a:ahLst/>
              <a:cxnLst/>
              <a:rect l="l" t="t" r="r" b="b"/>
              <a:pathLst>
                <a:path w="3044" h="1905" extrusionOk="0">
                  <a:moveTo>
                    <a:pt x="2904" y="1"/>
                  </a:moveTo>
                  <a:cubicBezTo>
                    <a:pt x="2896" y="1"/>
                    <a:pt x="2888" y="2"/>
                    <a:pt x="2880" y="3"/>
                  </a:cubicBezTo>
                  <a:cubicBezTo>
                    <a:pt x="2880" y="3"/>
                    <a:pt x="2666" y="28"/>
                    <a:pt x="2364" y="129"/>
                  </a:cubicBezTo>
                  <a:cubicBezTo>
                    <a:pt x="2226" y="179"/>
                    <a:pt x="2050" y="242"/>
                    <a:pt x="1861" y="318"/>
                  </a:cubicBezTo>
                  <a:cubicBezTo>
                    <a:pt x="1685" y="393"/>
                    <a:pt x="1497" y="468"/>
                    <a:pt x="1308" y="582"/>
                  </a:cubicBezTo>
                  <a:cubicBezTo>
                    <a:pt x="1220" y="632"/>
                    <a:pt x="1132" y="695"/>
                    <a:pt x="1044" y="745"/>
                  </a:cubicBezTo>
                  <a:cubicBezTo>
                    <a:pt x="969" y="783"/>
                    <a:pt x="868" y="858"/>
                    <a:pt x="793" y="909"/>
                  </a:cubicBezTo>
                  <a:cubicBezTo>
                    <a:pt x="704" y="971"/>
                    <a:pt x="642" y="1034"/>
                    <a:pt x="554" y="1097"/>
                  </a:cubicBezTo>
                  <a:cubicBezTo>
                    <a:pt x="491" y="1147"/>
                    <a:pt x="428" y="1210"/>
                    <a:pt x="365" y="1273"/>
                  </a:cubicBezTo>
                  <a:cubicBezTo>
                    <a:pt x="302" y="1336"/>
                    <a:pt x="264" y="1399"/>
                    <a:pt x="214" y="1449"/>
                  </a:cubicBezTo>
                  <a:cubicBezTo>
                    <a:pt x="164" y="1500"/>
                    <a:pt x="139" y="1537"/>
                    <a:pt x="101" y="1588"/>
                  </a:cubicBezTo>
                  <a:cubicBezTo>
                    <a:pt x="51" y="1663"/>
                    <a:pt x="25" y="1713"/>
                    <a:pt x="25" y="1713"/>
                  </a:cubicBezTo>
                  <a:cubicBezTo>
                    <a:pt x="0" y="1764"/>
                    <a:pt x="0" y="1814"/>
                    <a:pt x="38" y="1852"/>
                  </a:cubicBezTo>
                  <a:cubicBezTo>
                    <a:pt x="69" y="1883"/>
                    <a:pt x="110" y="1904"/>
                    <a:pt x="148" y="1904"/>
                  </a:cubicBezTo>
                  <a:cubicBezTo>
                    <a:pt x="172" y="1904"/>
                    <a:pt x="195" y="1896"/>
                    <a:pt x="214" y="1877"/>
                  </a:cubicBezTo>
                  <a:lnTo>
                    <a:pt x="227" y="1852"/>
                  </a:lnTo>
                  <a:cubicBezTo>
                    <a:pt x="227" y="1852"/>
                    <a:pt x="277" y="1826"/>
                    <a:pt x="340" y="1764"/>
                  </a:cubicBezTo>
                  <a:cubicBezTo>
                    <a:pt x="365" y="1726"/>
                    <a:pt x="415" y="1701"/>
                    <a:pt x="466" y="1663"/>
                  </a:cubicBezTo>
                  <a:cubicBezTo>
                    <a:pt x="503" y="1625"/>
                    <a:pt x="554" y="1588"/>
                    <a:pt x="616" y="1537"/>
                  </a:cubicBezTo>
                  <a:cubicBezTo>
                    <a:pt x="667" y="1500"/>
                    <a:pt x="742" y="1449"/>
                    <a:pt x="805" y="1399"/>
                  </a:cubicBezTo>
                  <a:cubicBezTo>
                    <a:pt x="868" y="1349"/>
                    <a:pt x="943" y="1311"/>
                    <a:pt x="1031" y="1261"/>
                  </a:cubicBezTo>
                  <a:cubicBezTo>
                    <a:pt x="1182" y="1173"/>
                    <a:pt x="1358" y="1059"/>
                    <a:pt x="1534" y="959"/>
                  </a:cubicBezTo>
                  <a:cubicBezTo>
                    <a:pt x="1622" y="921"/>
                    <a:pt x="1710" y="871"/>
                    <a:pt x="1799" y="820"/>
                  </a:cubicBezTo>
                  <a:cubicBezTo>
                    <a:pt x="1874" y="770"/>
                    <a:pt x="1975" y="732"/>
                    <a:pt x="2050" y="682"/>
                  </a:cubicBezTo>
                  <a:cubicBezTo>
                    <a:pt x="2201" y="607"/>
                    <a:pt x="2364" y="519"/>
                    <a:pt x="2503" y="443"/>
                  </a:cubicBezTo>
                  <a:cubicBezTo>
                    <a:pt x="2792" y="305"/>
                    <a:pt x="2968" y="192"/>
                    <a:pt x="2968" y="192"/>
                  </a:cubicBezTo>
                  <a:cubicBezTo>
                    <a:pt x="3006" y="167"/>
                    <a:pt x="3043" y="116"/>
                    <a:pt x="3031" y="116"/>
                  </a:cubicBezTo>
                  <a:cubicBezTo>
                    <a:pt x="3031" y="39"/>
                    <a:pt x="2963" y="1"/>
                    <a:pt x="290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4"/>
            <p:cNvSpPr/>
            <p:nvPr/>
          </p:nvSpPr>
          <p:spPr>
            <a:xfrm rot="1411354" flipH="1">
              <a:off x="5440742" y="3534777"/>
              <a:ext cx="93203" cy="111454"/>
            </a:xfrm>
            <a:custGeom>
              <a:avLst/>
              <a:gdLst/>
              <a:ahLst/>
              <a:cxnLst/>
              <a:rect l="l" t="t" r="r" b="b"/>
              <a:pathLst>
                <a:path w="1384" h="1655" extrusionOk="0">
                  <a:moveTo>
                    <a:pt x="129" y="0"/>
                  </a:moveTo>
                  <a:cubicBezTo>
                    <a:pt x="102" y="0"/>
                    <a:pt x="67" y="15"/>
                    <a:pt x="38" y="43"/>
                  </a:cubicBezTo>
                  <a:cubicBezTo>
                    <a:pt x="1" y="81"/>
                    <a:pt x="1" y="169"/>
                    <a:pt x="38" y="206"/>
                  </a:cubicBezTo>
                  <a:lnTo>
                    <a:pt x="64" y="232"/>
                  </a:lnTo>
                  <a:cubicBezTo>
                    <a:pt x="64" y="232"/>
                    <a:pt x="89" y="244"/>
                    <a:pt x="126" y="282"/>
                  </a:cubicBezTo>
                  <a:cubicBezTo>
                    <a:pt x="139" y="294"/>
                    <a:pt x="152" y="307"/>
                    <a:pt x="189" y="320"/>
                  </a:cubicBezTo>
                  <a:lnTo>
                    <a:pt x="265" y="408"/>
                  </a:lnTo>
                  <a:lnTo>
                    <a:pt x="353" y="496"/>
                  </a:lnTo>
                  <a:cubicBezTo>
                    <a:pt x="391" y="533"/>
                    <a:pt x="416" y="571"/>
                    <a:pt x="453" y="609"/>
                  </a:cubicBezTo>
                  <a:cubicBezTo>
                    <a:pt x="479" y="634"/>
                    <a:pt x="516" y="684"/>
                    <a:pt x="541" y="722"/>
                  </a:cubicBezTo>
                  <a:cubicBezTo>
                    <a:pt x="579" y="760"/>
                    <a:pt x="604" y="797"/>
                    <a:pt x="642" y="848"/>
                  </a:cubicBezTo>
                  <a:cubicBezTo>
                    <a:pt x="705" y="923"/>
                    <a:pt x="755" y="1011"/>
                    <a:pt x="818" y="1099"/>
                  </a:cubicBezTo>
                  <a:cubicBezTo>
                    <a:pt x="881" y="1187"/>
                    <a:pt x="919" y="1263"/>
                    <a:pt x="969" y="1326"/>
                  </a:cubicBezTo>
                  <a:cubicBezTo>
                    <a:pt x="1019" y="1414"/>
                    <a:pt x="1044" y="1451"/>
                    <a:pt x="1082" y="1502"/>
                  </a:cubicBezTo>
                  <a:cubicBezTo>
                    <a:pt x="1107" y="1552"/>
                    <a:pt x="1132" y="1564"/>
                    <a:pt x="1132" y="1564"/>
                  </a:cubicBezTo>
                  <a:cubicBezTo>
                    <a:pt x="1142" y="1620"/>
                    <a:pt x="1185" y="1655"/>
                    <a:pt x="1232" y="1655"/>
                  </a:cubicBezTo>
                  <a:cubicBezTo>
                    <a:pt x="1249" y="1655"/>
                    <a:pt x="1266" y="1650"/>
                    <a:pt x="1283" y="1640"/>
                  </a:cubicBezTo>
                  <a:cubicBezTo>
                    <a:pt x="1346" y="1627"/>
                    <a:pt x="1384" y="1552"/>
                    <a:pt x="1359" y="1489"/>
                  </a:cubicBezTo>
                  <a:lnTo>
                    <a:pt x="1359" y="1388"/>
                  </a:lnTo>
                  <a:cubicBezTo>
                    <a:pt x="1346" y="1338"/>
                    <a:pt x="1346" y="1263"/>
                    <a:pt x="1321" y="1175"/>
                  </a:cubicBezTo>
                  <a:cubicBezTo>
                    <a:pt x="1296" y="1074"/>
                    <a:pt x="1258" y="986"/>
                    <a:pt x="1208" y="873"/>
                  </a:cubicBezTo>
                  <a:cubicBezTo>
                    <a:pt x="1158" y="760"/>
                    <a:pt x="1095" y="672"/>
                    <a:pt x="1019" y="558"/>
                  </a:cubicBezTo>
                  <a:cubicBezTo>
                    <a:pt x="969" y="508"/>
                    <a:pt x="944" y="470"/>
                    <a:pt x="894" y="420"/>
                  </a:cubicBezTo>
                  <a:cubicBezTo>
                    <a:pt x="843" y="370"/>
                    <a:pt x="793" y="320"/>
                    <a:pt x="755" y="294"/>
                  </a:cubicBezTo>
                  <a:cubicBezTo>
                    <a:pt x="705" y="244"/>
                    <a:pt x="655" y="206"/>
                    <a:pt x="604" y="181"/>
                  </a:cubicBezTo>
                  <a:cubicBezTo>
                    <a:pt x="567" y="156"/>
                    <a:pt x="516" y="118"/>
                    <a:pt x="466" y="106"/>
                  </a:cubicBezTo>
                  <a:cubicBezTo>
                    <a:pt x="391" y="55"/>
                    <a:pt x="315" y="43"/>
                    <a:pt x="252" y="18"/>
                  </a:cubicBezTo>
                  <a:cubicBezTo>
                    <a:pt x="189" y="5"/>
                    <a:pt x="152" y="5"/>
                    <a:pt x="152" y="5"/>
                  </a:cubicBezTo>
                  <a:cubicBezTo>
                    <a:pt x="145" y="2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4"/>
            <p:cNvSpPr/>
            <p:nvPr/>
          </p:nvSpPr>
          <p:spPr>
            <a:xfrm rot="1411354" flipH="1">
              <a:off x="5381007" y="3521936"/>
              <a:ext cx="232133" cy="32864"/>
            </a:xfrm>
            <a:custGeom>
              <a:avLst/>
              <a:gdLst/>
              <a:ahLst/>
              <a:cxnLst/>
              <a:rect l="l" t="t" r="r" b="b"/>
              <a:pathLst>
                <a:path w="3447" h="488" extrusionOk="0">
                  <a:moveTo>
                    <a:pt x="126" y="1"/>
                  </a:moveTo>
                  <a:cubicBezTo>
                    <a:pt x="76" y="1"/>
                    <a:pt x="26" y="38"/>
                    <a:pt x="13" y="89"/>
                  </a:cubicBezTo>
                  <a:cubicBezTo>
                    <a:pt x="1" y="151"/>
                    <a:pt x="26" y="227"/>
                    <a:pt x="89" y="239"/>
                  </a:cubicBezTo>
                  <a:lnTo>
                    <a:pt x="240" y="290"/>
                  </a:lnTo>
                  <a:cubicBezTo>
                    <a:pt x="328" y="315"/>
                    <a:pt x="453" y="365"/>
                    <a:pt x="617" y="378"/>
                  </a:cubicBezTo>
                  <a:cubicBezTo>
                    <a:pt x="755" y="403"/>
                    <a:pt x="944" y="428"/>
                    <a:pt x="1132" y="441"/>
                  </a:cubicBezTo>
                  <a:cubicBezTo>
                    <a:pt x="1321" y="466"/>
                    <a:pt x="1522" y="478"/>
                    <a:pt x="1736" y="478"/>
                  </a:cubicBezTo>
                  <a:cubicBezTo>
                    <a:pt x="1837" y="485"/>
                    <a:pt x="1937" y="488"/>
                    <a:pt x="2036" y="488"/>
                  </a:cubicBezTo>
                  <a:cubicBezTo>
                    <a:pt x="2135" y="488"/>
                    <a:pt x="2233" y="485"/>
                    <a:pt x="2327" y="478"/>
                  </a:cubicBezTo>
                  <a:cubicBezTo>
                    <a:pt x="2516" y="478"/>
                    <a:pt x="2692" y="466"/>
                    <a:pt x="2843" y="441"/>
                  </a:cubicBezTo>
                  <a:cubicBezTo>
                    <a:pt x="3144" y="416"/>
                    <a:pt x="3346" y="365"/>
                    <a:pt x="3346" y="365"/>
                  </a:cubicBezTo>
                  <a:cubicBezTo>
                    <a:pt x="3396" y="353"/>
                    <a:pt x="3421" y="302"/>
                    <a:pt x="3446" y="239"/>
                  </a:cubicBezTo>
                  <a:cubicBezTo>
                    <a:pt x="3446" y="177"/>
                    <a:pt x="3396" y="114"/>
                    <a:pt x="3333" y="101"/>
                  </a:cubicBezTo>
                  <a:cubicBezTo>
                    <a:pt x="3333" y="101"/>
                    <a:pt x="3132" y="63"/>
                    <a:pt x="2830" y="51"/>
                  </a:cubicBezTo>
                  <a:cubicBezTo>
                    <a:pt x="2679" y="38"/>
                    <a:pt x="2503" y="26"/>
                    <a:pt x="2314" y="26"/>
                  </a:cubicBezTo>
                  <a:cubicBezTo>
                    <a:pt x="2126" y="26"/>
                    <a:pt x="1937" y="1"/>
                    <a:pt x="1736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6" name="Google Shape;6026;p44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7" name="Google Shape;6027;p44"/>
          <p:cNvSpPr txBox="1">
            <a:spLocks noGrp="1"/>
          </p:cNvSpPr>
          <p:nvPr>
            <p:ph type="subTitle" idx="1"/>
          </p:nvPr>
        </p:nvSpPr>
        <p:spPr>
          <a:xfrm>
            <a:off x="3210232" y="3772111"/>
            <a:ext cx="5741361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6028" name="Google Shape;6028;p44"/>
          <p:cNvSpPr txBox="1">
            <a:spLocks noGrp="1"/>
          </p:cNvSpPr>
          <p:nvPr>
            <p:ph type="title" hasCustomPrompt="1"/>
          </p:nvPr>
        </p:nvSpPr>
        <p:spPr>
          <a:xfrm>
            <a:off x="1966922" y="1755789"/>
            <a:ext cx="8227994" cy="248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6954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bg>
      <p:bgPr>
        <a:solidFill>
          <a:schemeClr val="accent6"/>
        </a:solidFill>
        <a:effectLst/>
      </p:bgPr>
    </p:bg>
    <p:spTree>
      <p:nvGrpSpPr>
        <p:cNvPr id="1" name="Shape 6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7" name="Google Shape;6037;p46"/>
          <p:cNvSpPr/>
          <p:nvPr/>
        </p:nvSpPr>
        <p:spPr>
          <a:xfrm rot="-4000521">
            <a:off x="7108401" y="416762"/>
            <a:ext cx="3924139" cy="52316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8" name="Google Shape;6038;p46"/>
          <p:cNvSpPr txBox="1">
            <a:spLocks noGrp="1"/>
          </p:cNvSpPr>
          <p:nvPr>
            <p:ph type="title"/>
          </p:nvPr>
        </p:nvSpPr>
        <p:spPr>
          <a:xfrm>
            <a:off x="6608595" y="2789984"/>
            <a:ext cx="4414252" cy="108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4387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0" name="Google Shape;6040;p47"/>
          <p:cNvSpPr/>
          <p:nvPr/>
        </p:nvSpPr>
        <p:spPr>
          <a:xfrm rot="-10307959">
            <a:off x="7393716" y="3443337"/>
            <a:ext cx="7094386" cy="4612553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1" name="Google Shape;6041;p47"/>
          <p:cNvSpPr/>
          <p:nvPr/>
        </p:nvSpPr>
        <p:spPr>
          <a:xfrm rot="-4587606">
            <a:off x="-2923772" y="-1639794"/>
            <a:ext cx="5308260" cy="3642490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895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" name="Google Shape;6043;p4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4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90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2"/>
        </a:solidFill>
        <a:effectLst/>
      </p:bgPr>
    </p:bg>
    <p:spTree>
      <p:nvGrpSpPr>
        <p:cNvPr id="1" name="Shape 6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9" name="Google Shape;6049;p50"/>
          <p:cNvSpPr/>
          <p:nvPr/>
        </p:nvSpPr>
        <p:spPr>
          <a:xfrm rot="-8473469">
            <a:off x="10049239" y="-1038937"/>
            <a:ext cx="3914388" cy="3299900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693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rgbClr val="FFFFFF"/>
        </a:solidFill>
        <a:effectLst/>
      </p:bgPr>
    </p:bg>
    <p:spTree>
      <p:nvGrpSpPr>
        <p:cNvPr id="1" name="Shape 6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Google Shape;6067;p52"/>
          <p:cNvSpPr/>
          <p:nvPr/>
        </p:nvSpPr>
        <p:spPr>
          <a:xfrm rot="354940">
            <a:off x="1425832" y="1221723"/>
            <a:ext cx="4553605" cy="4414548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8" name="Google Shape;6068;p52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69" name="Google Shape;6069;p52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0" name="Google Shape;6070;p52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1" name="Google Shape;6071;p52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2" name="Google Shape;6072;p52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165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rgbClr val="FFFFFF"/>
        </a:solidFill>
        <a:effectLst/>
      </p:bgPr>
    </p:bg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4" name="Google Shape;6074;p53"/>
          <p:cNvSpPr/>
          <p:nvPr/>
        </p:nvSpPr>
        <p:spPr>
          <a:xfrm rot="3746477">
            <a:off x="1015173" y="1566956"/>
            <a:ext cx="4831433" cy="3952478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5" name="Google Shape;6075;p53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76" name="Google Shape;6076;p53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7" name="Google Shape;6077;p53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8" name="Google Shape;6078;p53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9" name="Google Shape;6079;p53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8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rgbClr val="FFFFFF"/>
        </a:solidFill>
        <a:effectLst/>
      </p:bgPr>
    </p:bg>
    <p:spTree>
      <p:nvGrpSpPr>
        <p:cNvPr id="1" name="Shape 6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1" name="Google Shape;6081;p54"/>
          <p:cNvSpPr/>
          <p:nvPr/>
        </p:nvSpPr>
        <p:spPr>
          <a:xfrm rot="6992987">
            <a:off x="1296221" y="1402107"/>
            <a:ext cx="4269356" cy="4282196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2" name="Google Shape;6082;p54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83" name="Google Shape;6083;p54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84" name="Google Shape;6084;p54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85" name="Google Shape;6085;p54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6" name="Google Shape;6086;p54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129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-K for Christian Schools: All Living Beings are God's Creation by Slidesgo" type="title">
  <p:cSld name="Pre-K for Christian Schools: All Living Beings are God's Creation by Slidesg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308008" y="-1078333"/>
            <a:ext cx="5708326" cy="3051145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534342" y="5417433"/>
            <a:ext cx="4242641" cy="1574816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5572" y="-128166"/>
            <a:ext cx="2404465" cy="634404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11619" y="1408467"/>
            <a:ext cx="7338600" cy="340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69189" y="4815133"/>
            <a:ext cx="6023461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45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957625" y="2657300"/>
            <a:ext cx="6285212" cy="1905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957625" y="1331700"/>
            <a:ext cx="6285212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57625" y="4750933"/>
            <a:ext cx="6285212" cy="50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rot="5400000" flipH="1">
            <a:off x="7704213" y="785152"/>
            <a:ext cx="9524437" cy="5065730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740121" flipH="1">
            <a:off x="6080956" y="6280361"/>
            <a:ext cx="2877313" cy="1067976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3308396" y="-128166"/>
            <a:ext cx="4047901" cy="1067996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433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-3197265">
            <a:off x="-1216825" y="-2117546"/>
            <a:ext cx="5881900" cy="3128385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 rot="5400000">
            <a:off x="9575466" y="4489077"/>
            <a:ext cx="4727283" cy="2514193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57625" y="1621003"/>
            <a:ext cx="10246588" cy="455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667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 flipH="1">
            <a:off x="6345374" y="4070133"/>
            <a:ext cx="10519450" cy="3904691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10800000">
            <a:off x="4484714" y="-1757088"/>
            <a:ext cx="12380101" cy="4595341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-4082292" y="-207931"/>
            <a:ext cx="7027930" cy="1854259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015801" y="1263367"/>
            <a:ext cx="8130237" cy="337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518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5013965" y="1791625"/>
            <a:ext cx="61994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5398112" y="2823975"/>
            <a:ext cx="5815178" cy="224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3197282">
            <a:off x="-3830627" y="-1079451"/>
            <a:ext cx="7733855" cy="4113379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/>
          <p:nvPr/>
        </p:nvSpPr>
        <p:spPr>
          <a:xfrm flipH="1">
            <a:off x="9092058" y="5673484"/>
            <a:ext cx="4242641" cy="1574816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558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1328106" y="1849733"/>
            <a:ext cx="9505626" cy="280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1"/>
          </p:nvPr>
        </p:nvSpPr>
        <p:spPr>
          <a:xfrm>
            <a:off x="1707765" y="4345433"/>
            <a:ext cx="8746309" cy="66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60" name="Google Shape;60;p11"/>
          <p:cNvSpPr/>
          <p:nvPr/>
        </p:nvSpPr>
        <p:spPr>
          <a:xfrm rot="-9900016" flipH="1">
            <a:off x="6170486" y="4825550"/>
            <a:ext cx="7714667" cy="4123551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/>
          <p:nvPr/>
        </p:nvSpPr>
        <p:spPr>
          <a:xfrm rot="-2269749">
            <a:off x="-2516859" y="-1928232"/>
            <a:ext cx="7714756" cy="4123599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874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97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/>
        </p:nvSpPr>
        <p:spPr>
          <a:xfrm flipH="1">
            <a:off x="-1340388" y="-1319900"/>
            <a:ext cx="7070244" cy="3779101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flipH="1">
            <a:off x="9635570" y="5417433"/>
            <a:ext cx="4242641" cy="1574816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6146557" y="-128166"/>
            <a:ext cx="4047901" cy="1067996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2809299" y="1585467"/>
            <a:ext cx="6604421" cy="261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2870947" y="3997300"/>
            <a:ext cx="6481126" cy="10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112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3181310" y="4133700"/>
            <a:ext cx="5799218" cy="70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5C548E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1631155" y="2015067"/>
            <a:ext cx="8899529" cy="19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5C548E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4" name="Google Shape;94;p15"/>
          <p:cNvSpPr/>
          <p:nvPr/>
        </p:nvSpPr>
        <p:spPr>
          <a:xfrm rot="6604158">
            <a:off x="7996186" y="2950821"/>
            <a:ext cx="7733856" cy="4113379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/>
          <p:nvPr/>
        </p:nvSpPr>
        <p:spPr>
          <a:xfrm rot="-2269749">
            <a:off x="-2516859" y="-1928232"/>
            <a:ext cx="7714756" cy="4123599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01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title" idx="2"/>
          </p:nvPr>
        </p:nvSpPr>
        <p:spPr>
          <a:xfrm>
            <a:off x="957625" y="4372967"/>
            <a:ext cx="3182507" cy="61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ubTitle" idx="1"/>
          </p:nvPr>
        </p:nvSpPr>
        <p:spPr>
          <a:xfrm>
            <a:off x="957625" y="4979596"/>
            <a:ext cx="3182507" cy="84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 idx="3"/>
          </p:nvPr>
        </p:nvSpPr>
        <p:spPr>
          <a:xfrm>
            <a:off x="4489664" y="4372967"/>
            <a:ext cx="3182507" cy="61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4"/>
          </p:nvPr>
        </p:nvSpPr>
        <p:spPr>
          <a:xfrm>
            <a:off x="4489664" y="4979596"/>
            <a:ext cx="3182507" cy="84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title" idx="5"/>
          </p:nvPr>
        </p:nvSpPr>
        <p:spPr>
          <a:xfrm>
            <a:off x="8021705" y="4372967"/>
            <a:ext cx="3182507" cy="61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6"/>
          </p:nvPr>
        </p:nvSpPr>
        <p:spPr>
          <a:xfrm>
            <a:off x="8021706" y="4979596"/>
            <a:ext cx="3182507" cy="842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/>
          <p:nvPr/>
        </p:nvSpPr>
        <p:spPr>
          <a:xfrm rot="-1469326" flipH="1">
            <a:off x="9319689" y="5231051"/>
            <a:ext cx="4891287" cy="1815477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-1498683" y="-348799"/>
            <a:ext cx="4047901" cy="1067996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"/>
          <p:cNvSpPr/>
          <p:nvPr/>
        </p:nvSpPr>
        <p:spPr>
          <a:xfrm rot="5400000">
            <a:off x="9820987" y="-347478"/>
            <a:ext cx="4057940" cy="1065354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570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>
            <a:spLocks noGrp="1"/>
          </p:cNvSpPr>
          <p:nvPr>
            <p:ph type="title" hasCustomPrompt="1"/>
          </p:nvPr>
        </p:nvSpPr>
        <p:spPr>
          <a:xfrm>
            <a:off x="8998151" y="4240128"/>
            <a:ext cx="1496289" cy="581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9" name="Google Shape;249;p29"/>
          <p:cNvSpPr txBox="1">
            <a:spLocks noGrp="1"/>
          </p:cNvSpPr>
          <p:nvPr>
            <p:ph type="title" idx="2" hasCustomPrompt="1"/>
          </p:nvPr>
        </p:nvSpPr>
        <p:spPr>
          <a:xfrm>
            <a:off x="1667465" y="4240128"/>
            <a:ext cx="1496289" cy="581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0" name="Google Shape;250;p29"/>
          <p:cNvSpPr txBox="1">
            <a:spLocks noGrp="1"/>
          </p:cNvSpPr>
          <p:nvPr>
            <p:ph type="title" idx="3" hasCustomPrompt="1"/>
          </p:nvPr>
        </p:nvSpPr>
        <p:spPr>
          <a:xfrm>
            <a:off x="5195515" y="4240128"/>
            <a:ext cx="1496289" cy="581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1" name="Google Shape;251;p29"/>
          <p:cNvSpPr txBox="1">
            <a:spLocks noGrp="1"/>
          </p:cNvSpPr>
          <p:nvPr>
            <p:ph type="title" idx="4"/>
          </p:nvPr>
        </p:nvSpPr>
        <p:spPr>
          <a:xfrm>
            <a:off x="957625" y="4821733"/>
            <a:ext cx="2915968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1"/>
          </p:nvPr>
        </p:nvSpPr>
        <p:spPr>
          <a:xfrm>
            <a:off x="957625" y="5488467"/>
            <a:ext cx="2915968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title" idx="5"/>
          </p:nvPr>
        </p:nvSpPr>
        <p:spPr>
          <a:xfrm>
            <a:off x="4485675" y="4821733"/>
            <a:ext cx="2915968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4" name="Google Shape;254;p29"/>
          <p:cNvSpPr txBox="1">
            <a:spLocks noGrp="1"/>
          </p:cNvSpPr>
          <p:nvPr>
            <p:ph type="subTitle" idx="6"/>
          </p:nvPr>
        </p:nvSpPr>
        <p:spPr>
          <a:xfrm>
            <a:off x="4485675" y="5488467"/>
            <a:ext cx="2915968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title" idx="7"/>
          </p:nvPr>
        </p:nvSpPr>
        <p:spPr>
          <a:xfrm>
            <a:off x="8288311" y="4821733"/>
            <a:ext cx="2915968" cy="70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subTitle" idx="8"/>
          </p:nvPr>
        </p:nvSpPr>
        <p:spPr>
          <a:xfrm>
            <a:off x="8288311" y="5488467"/>
            <a:ext cx="2915968" cy="64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9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/>
          <p:nvPr/>
        </p:nvSpPr>
        <p:spPr>
          <a:xfrm rot="4891468">
            <a:off x="-2742683" y="-435202"/>
            <a:ext cx="6250961" cy="2308814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9"/>
          <p:cNvSpPr/>
          <p:nvPr/>
        </p:nvSpPr>
        <p:spPr>
          <a:xfrm rot="-3600013" flipH="1">
            <a:off x="9050570" y="4449954"/>
            <a:ext cx="6250927" cy="2308801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52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/>
          <p:nvPr/>
        </p:nvSpPr>
        <p:spPr>
          <a:xfrm>
            <a:off x="6377053" y="-1248034"/>
            <a:ext cx="8313626" cy="4443699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7"/>
          <p:cNvSpPr/>
          <p:nvPr/>
        </p:nvSpPr>
        <p:spPr>
          <a:xfrm>
            <a:off x="-957492" y="4320588"/>
            <a:ext cx="7502273" cy="2784752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-145572" y="-128166"/>
            <a:ext cx="2404465" cy="634404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37"/>
          <p:cNvGrpSpPr/>
          <p:nvPr/>
        </p:nvGrpSpPr>
        <p:grpSpPr>
          <a:xfrm>
            <a:off x="220770" y="312790"/>
            <a:ext cx="2969930" cy="2178369"/>
            <a:chOff x="1873750" y="854225"/>
            <a:chExt cx="838675" cy="613625"/>
          </a:xfrm>
        </p:grpSpPr>
        <p:sp>
          <p:nvSpPr>
            <p:cNvPr id="299" name="Google Shape;299;p37"/>
            <p:cNvSpPr/>
            <p:nvPr/>
          </p:nvSpPr>
          <p:spPr>
            <a:xfrm>
              <a:off x="2605775" y="958950"/>
              <a:ext cx="65150" cy="18825"/>
            </a:xfrm>
            <a:custGeom>
              <a:avLst/>
              <a:gdLst/>
              <a:ahLst/>
              <a:cxnLst/>
              <a:rect l="l" t="t" r="r" b="b"/>
              <a:pathLst>
                <a:path w="2606" h="753" extrusionOk="0">
                  <a:moveTo>
                    <a:pt x="205" y="0"/>
                  </a:moveTo>
                  <a:cubicBezTo>
                    <a:pt x="154" y="0"/>
                    <a:pt x="102" y="26"/>
                    <a:pt x="64" y="77"/>
                  </a:cubicBezTo>
                  <a:cubicBezTo>
                    <a:pt x="0" y="153"/>
                    <a:pt x="26" y="269"/>
                    <a:pt x="102" y="332"/>
                  </a:cubicBezTo>
                  <a:cubicBezTo>
                    <a:pt x="572" y="670"/>
                    <a:pt x="1144" y="753"/>
                    <a:pt x="1754" y="753"/>
                  </a:cubicBezTo>
                  <a:cubicBezTo>
                    <a:pt x="1974" y="753"/>
                    <a:pt x="2199" y="742"/>
                    <a:pt x="2426" y="728"/>
                  </a:cubicBezTo>
                  <a:cubicBezTo>
                    <a:pt x="2529" y="715"/>
                    <a:pt x="2605" y="638"/>
                    <a:pt x="2592" y="536"/>
                  </a:cubicBezTo>
                  <a:cubicBezTo>
                    <a:pt x="2581" y="442"/>
                    <a:pt x="2514" y="369"/>
                    <a:pt x="2424" y="369"/>
                  </a:cubicBezTo>
                  <a:cubicBezTo>
                    <a:pt x="2416" y="369"/>
                    <a:pt x="2409" y="370"/>
                    <a:pt x="2401" y="371"/>
                  </a:cubicBezTo>
                  <a:cubicBezTo>
                    <a:pt x="2178" y="385"/>
                    <a:pt x="1958" y="397"/>
                    <a:pt x="1745" y="397"/>
                  </a:cubicBezTo>
                  <a:cubicBezTo>
                    <a:pt x="1202" y="397"/>
                    <a:pt x="704" y="323"/>
                    <a:pt x="319" y="39"/>
                  </a:cubicBezTo>
                  <a:cubicBezTo>
                    <a:pt x="281" y="13"/>
                    <a:pt x="242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2647575" y="1013550"/>
              <a:ext cx="32600" cy="10750"/>
            </a:xfrm>
            <a:custGeom>
              <a:avLst/>
              <a:gdLst/>
              <a:ahLst/>
              <a:cxnLst/>
              <a:rect l="l" t="t" r="r" b="b"/>
              <a:pathLst>
                <a:path w="1304" h="430" extrusionOk="0">
                  <a:moveTo>
                    <a:pt x="1099" y="0"/>
                  </a:moveTo>
                  <a:cubicBezTo>
                    <a:pt x="1086" y="0"/>
                    <a:pt x="1073" y="0"/>
                    <a:pt x="1048" y="12"/>
                  </a:cubicBezTo>
                  <a:cubicBezTo>
                    <a:pt x="920" y="51"/>
                    <a:pt x="786" y="70"/>
                    <a:pt x="650" y="70"/>
                  </a:cubicBezTo>
                  <a:cubicBezTo>
                    <a:pt x="515" y="70"/>
                    <a:pt x="378" y="51"/>
                    <a:pt x="244" y="12"/>
                  </a:cubicBezTo>
                  <a:cubicBezTo>
                    <a:pt x="228" y="8"/>
                    <a:pt x="212" y="6"/>
                    <a:pt x="196" y="6"/>
                  </a:cubicBezTo>
                  <a:cubicBezTo>
                    <a:pt x="121" y="6"/>
                    <a:pt x="47" y="54"/>
                    <a:pt x="26" y="128"/>
                  </a:cubicBezTo>
                  <a:cubicBezTo>
                    <a:pt x="1" y="230"/>
                    <a:pt x="52" y="332"/>
                    <a:pt x="142" y="358"/>
                  </a:cubicBezTo>
                  <a:cubicBezTo>
                    <a:pt x="302" y="407"/>
                    <a:pt x="468" y="429"/>
                    <a:pt x="633" y="429"/>
                  </a:cubicBezTo>
                  <a:cubicBezTo>
                    <a:pt x="810" y="429"/>
                    <a:pt x="985" y="404"/>
                    <a:pt x="1150" y="358"/>
                  </a:cubicBezTo>
                  <a:cubicBezTo>
                    <a:pt x="1252" y="319"/>
                    <a:pt x="1303" y="230"/>
                    <a:pt x="1278" y="128"/>
                  </a:cubicBezTo>
                  <a:cubicBezTo>
                    <a:pt x="1252" y="51"/>
                    <a:pt x="1175" y="0"/>
                    <a:pt x="1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2561725" y="1004900"/>
              <a:ext cx="47575" cy="18275"/>
            </a:xfrm>
            <a:custGeom>
              <a:avLst/>
              <a:gdLst/>
              <a:ahLst/>
              <a:cxnLst/>
              <a:rect l="l" t="t" r="r" b="b"/>
              <a:pathLst>
                <a:path w="1903" h="731" extrusionOk="0">
                  <a:moveTo>
                    <a:pt x="204" y="1"/>
                  </a:moveTo>
                  <a:cubicBezTo>
                    <a:pt x="140" y="1"/>
                    <a:pt x="63" y="40"/>
                    <a:pt x="38" y="103"/>
                  </a:cubicBezTo>
                  <a:cubicBezTo>
                    <a:pt x="0" y="205"/>
                    <a:pt x="51" y="307"/>
                    <a:pt x="140" y="346"/>
                  </a:cubicBezTo>
                  <a:cubicBezTo>
                    <a:pt x="639" y="537"/>
                    <a:pt x="1162" y="665"/>
                    <a:pt x="1698" y="729"/>
                  </a:cubicBezTo>
                  <a:cubicBezTo>
                    <a:pt x="1705" y="730"/>
                    <a:pt x="1712" y="730"/>
                    <a:pt x="1719" y="730"/>
                  </a:cubicBezTo>
                  <a:cubicBezTo>
                    <a:pt x="1811" y="730"/>
                    <a:pt x="1878" y="658"/>
                    <a:pt x="1890" y="576"/>
                  </a:cubicBezTo>
                  <a:cubicBezTo>
                    <a:pt x="1902" y="474"/>
                    <a:pt x="1839" y="384"/>
                    <a:pt x="1737" y="372"/>
                  </a:cubicBezTo>
                  <a:cubicBezTo>
                    <a:pt x="1238" y="321"/>
                    <a:pt x="741" y="193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609275" y="1038100"/>
              <a:ext cx="33850" cy="10050"/>
            </a:xfrm>
            <a:custGeom>
              <a:avLst/>
              <a:gdLst/>
              <a:ahLst/>
              <a:cxnLst/>
              <a:rect l="l" t="t" r="r" b="b"/>
              <a:pathLst>
                <a:path w="1354" h="402" extrusionOk="0">
                  <a:moveTo>
                    <a:pt x="192" y="1"/>
                  </a:moveTo>
                  <a:cubicBezTo>
                    <a:pt x="102" y="1"/>
                    <a:pt x="26" y="65"/>
                    <a:pt x="14" y="154"/>
                  </a:cubicBezTo>
                  <a:cubicBezTo>
                    <a:pt x="0" y="244"/>
                    <a:pt x="77" y="333"/>
                    <a:pt x="167" y="358"/>
                  </a:cubicBezTo>
                  <a:cubicBezTo>
                    <a:pt x="426" y="388"/>
                    <a:pt x="678" y="402"/>
                    <a:pt x="934" y="402"/>
                  </a:cubicBezTo>
                  <a:cubicBezTo>
                    <a:pt x="1018" y="402"/>
                    <a:pt x="1103" y="400"/>
                    <a:pt x="1188" y="397"/>
                  </a:cubicBezTo>
                  <a:cubicBezTo>
                    <a:pt x="1290" y="384"/>
                    <a:pt x="1354" y="307"/>
                    <a:pt x="1354" y="205"/>
                  </a:cubicBezTo>
                  <a:cubicBezTo>
                    <a:pt x="1354" y="111"/>
                    <a:pt x="1278" y="38"/>
                    <a:pt x="1186" y="38"/>
                  </a:cubicBezTo>
                  <a:cubicBezTo>
                    <a:pt x="1178" y="38"/>
                    <a:pt x="1171" y="39"/>
                    <a:pt x="1163" y="40"/>
                  </a:cubicBezTo>
                  <a:cubicBezTo>
                    <a:pt x="1087" y="43"/>
                    <a:pt x="1010" y="44"/>
                    <a:pt x="933" y="44"/>
                  </a:cubicBezTo>
                  <a:cubicBezTo>
                    <a:pt x="698" y="44"/>
                    <a:pt x="458" y="30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2552450" y="958000"/>
              <a:ext cx="22050" cy="16750"/>
            </a:xfrm>
            <a:custGeom>
              <a:avLst/>
              <a:gdLst/>
              <a:ahLst/>
              <a:cxnLst/>
              <a:rect l="l" t="t" r="r" b="b"/>
              <a:pathLst>
                <a:path w="882" h="670" extrusionOk="0">
                  <a:moveTo>
                    <a:pt x="192" y="0"/>
                  </a:moveTo>
                  <a:cubicBezTo>
                    <a:pt x="154" y="0"/>
                    <a:pt x="116" y="12"/>
                    <a:pt x="90" y="38"/>
                  </a:cubicBezTo>
                  <a:cubicBezTo>
                    <a:pt x="14" y="102"/>
                    <a:pt x="0" y="217"/>
                    <a:pt x="65" y="293"/>
                  </a:cubicBezTo>
                  <a:cubicBezTo>
                    <a:pt x="205" y="472"/>
                    <a:pt x="409" y="600"/>
                    <a:pt x="639" y="664"/>
                  </a:cubicBezTo>
                  <a:cubicBezTo>
                    <a:pt x="652" y="668"/>
                    <a:pt x="666" y="670"/>
                    <a:pt x="680" y="670"/>
                  </a:cubicBezTo>
                  <a:cubicBezTo>
                    <a:pt x="758" y="670"/>
                    <a:pt x="835" y="612"/>
                    <a:pt x="856" y="537"/>
                  </a:cubicBezTo>
                  <a:cubicBezTo>
                    <a:pt x="882" y="434"/>
                    <a:pt x="818" y="344"/>
                    <a:pt x="729" y="319"/>
                  </a:cubicBezTo>
                  <a:cubicBezTo>
                    <a:pt x="575" y="281"/>
                    <a:pt x="434" y="191"/>
                    <a:pt x="332" y="64"/>
                  </a:cubicBezTo>
                  <a:cubicBezTo>
                    <a:pt x="307" y="26"/>
                    <a:pt x="256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2512550" y="977150"/>
              <a:ext cx="27150" cy="22700"/>
            </a:xfrm>
            <a:custGeom>
              <a:avLst/>
              <a:gdLst/>
              <a:ahLst/>
              <a:cxnLst/>
              <a:rect l="l" t="t" r="r" b="b"/>
              <a:pathLst>
                <a:path w="1086" h="908" extrusionOk="0">
                  <a:moveTo>
                    <a:pt x="192" y="0"/>
                  </a:moveTo>
                  <a:cubicBezTo>
                    <a:pt x="141" y="0"/>
                    <a:pt x="103" y="26"/>
                    <a:pt x="64" y="64"/>
                  </a:cubicBezTo>
                  <a:cubicBezTo>
                    <a:pt x="1" y="128"/>
                    <a:pt x="1" y="242"/>
                    <a:pt x="77" y="307"/>
                  </a:cubicBezTo>
                  <a:cubicBezTo>
                    <a:pt x="294" y="511"/>
                    <a:pt x="537" y="702"/>
                    <a:pt x="779" y="881"/>
                  </a:cubicBezTo>
                  <a:cubicBezTo>
                    <a:pt x="811" y="899"/>
                    <a:pt x="846" y="908"/>
                    <a:pt x="880" y="908"/>
                  </a:cubicBezTo>
                  <a:cubicBezTo>
                    <a:pt x="942" y="908"/>
                    <a:pt x="1002" y="879"/>
                    <a:pt x="1034" y="830"/>
                  </a:cubicBezTo>
                  <a:cubicBezTo>
                    <a:pt x="1086" y="753"/>
                    <a:pt x="1073" y="639"/>
                    <a:pt x="983" y="588"/>
                  </a:cubicBezTo>
                  <a:cubicBezTo>
                    <a:pt x="754" y="421"/>
                    <a:pt x="524" y="242"/>
                    <a:pt x="319" y="51"/>
                  </a:cubicBezTo>
                  <a:cubicBezTo>
                    <a:pt x="282" y="13"/>
                    <a:pt x="231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2604800" y="921900"/>
              <a:ext cx="23350" cy="15525"/>
            </a:xfrm>
            <a:custGeom>
              <a:avLst/>
              <a:gdLst/>
              <a:ahLst/>
              <a:cxnLst/>
              <a:rect l="l" t="t" r="r" b="b"/>
              <a:pathLst>
                <a:path w="934" h="621" extrusionOk="0">
                  <a:moveTo>
                    <a:pt x="205" y="1"/>
                  </a:moveTo>
                  <a:cubicBezTo>
                    <a:pt x="141" y="1"/>
                    <a:pt x="90" y="26"/>
                    <a:pt x="52" y="77"/>
                  </a:cubicBezTo>
                  <a:cubicBezTo>
                    <a:pt x="0" y="154"/>
                    <a:pt x="14" y="269"/>
                    <a:pt x="103" y="321"/>
                  </a:cubicBezTo>
                  <a:cubicBezTo>
                    <a:pt x="281" y="448"/>
                    <a:pt x="473" y="537"/>
                    <a:pt x="678" y="614"/>
                  </a:cubicBezTo>
                  <a:cubicBezTo>
                    <a:pt x="693" y="618"/>
                    <a:pt x="709" y="620"/>
                    <a:pt x="725" y="620"/>
                  </a:cubicBezTo>
                  <a:cubicBezTo>
                    <a:pt x="800" y="620"/>
                    <a:pt x="876" y="573"/>
                    <a:pt x="908" y="499"/>
                  </a:cubicBezTo>
                  <a:cubicBezTo>
                    <a:pt x="933" y="409"/>
                    <a:pt x="882" y="307"/>
                    <a:pt x="792" y="269"/>
                  </a:cubicBezTo>
                  <a:cubicBezTo>
                    <a:pt x="613" y="218"/>
                    <a:pt x="448" y="128"/>
                    <a:pt x="307" y="26"/>
                  </a:cubicBezTo>
                  <a:cubicBezTo>
                    <a:pt x="269" y="1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2670250" y="934375"/>
              <a:ext cx="42175" cy="12025"/>
            </a:xfrm>
            <a:custGeom>
              <a:avLst/>
              <a:gdLst/>
              <a:ahLst/>
              <a:cxnLst/>
              <a:rect l="l" t="t" r="r" b="b"/>
              <a:pathLst>
                <a:path w="1687" h="481" extrusionOk="0">
                  <a:moveTo>
                    <a:pt x="1482" y="0"/>
                  </a:moveTo>
                  <a:cubicBezTo>
                    <a:pt x="1469" y="0"/>
                    <a:pt x="1456" y="0"/>
                    <a:pt x="1431" y="13"/>
                  </a:cubicBezTo>
                  <a:cubicBezTo>
                    <a:pt x="1172" y="91"/>
                    <a:pt x="895" y="128"/>
                    <a:pt x="617" y="128"/>
                  </a:cubicBezTo>
                  <a:cubicBezTo>
                    <a:pt x="484" y="128"/>
                    <a:pt x="350" y="119"/>
                    <a:pt x="217" y="102"/>
                  </a:cubicBezTo>
                  <a:cubicBezTo>
                    <a:pt x="204" y="99"/>
                    <a:pt x="190" y="97"/>
                    <a:pt x="177" y="97"/>
                  </a:cubicBezTo>
                  <a:cubicBezTo>
                    <a:pt x="93" y="97"/>
                    <a:pt x="24" y="165"/>
                    <a:pt x="13" y="242"/>
                  </a:cubicBezTo>
                  <a:cubicBezTo>
                    <a:pt x="1" y="345"/>
                    <a:pt x="77" y="434"/>
                    <a:pt x="166" y="447"/>
                  </a:cubicBezTo>
                  <a:cubicBezTo>
                    <a:pt x="323" y="469"/>
                    <a:pt x="482" y="480"/>
                    <a:pt x="640" y="480"/>
                  </a:cubicBezTo>
                  <a:cubicBezTo>
                    <a:pt x="944" y="480"/>
                    <a:pt x="1247" y="437"/>
                    <a:pt x="1533" y="345"/>
                  </a:cubicBezTo>
                  <a:cubicBezTo>
                    <a:pt x="1635" y="319"/>
                    <a:pt x="1686" y="230"/>
                    <a:pt x="1661" y="128"/>
                  </a:cubicBezTo>
                  <a:cubicBezTo>
                    <a:pt x="1635" y="51"/>
                    <a:pt x="1559" y="0"/>
                    <a:pt x="1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2692900" y="983850"/>
              <a:ext cx="17900" cy="10600"/>
            </a:xfrm>
            <a:custGeom>
              <a:avLst/>
              <a:gdLst/>
              <a:ahLst/>
              <a:cxnLst/>
              <a:rect l="l" t="t" r="r" b="b"/>
              <a:pathLst>
                <a:path w="716" h="424" extrusionOk="0">
                  <a:moveTo>
                    <a:pt x="499" y="0"/>
                  </a:moveTo>
                  <a:lnTo>
                    <a:pt x="167" y="64"/>
                  </a:lnTo>
                  <a:cubicBezTo>
                    <a:pt x="65" y="90"/>
                    <a:pt x="1" y="179"/>
                    <a:pt x="14" y="281"/>
                  </a:cubicBezTo>
                  <a:cubicBezTo>
                    <a:pt x="38" y="363"/>
                    <a:pt x="114" y="423"/>
                    <a:pt x="205" y="423"/>
                  </a:cubicBezTo>
                  <a:cubicBezTo>
                    <a:pt x="214" y="423"/>
                    <a:pt x="222" y="423"/>
                    <a:pt x="231" y="422"/>
                  </a:cubicBezTo>
                  <a:lnTo>
                    <a:pt x="563" y="358"/>
                  </a:lnTo>
                  <a:cubicBezTo>
                    <a:pt x="653" y="345"/>
                    <a:pt x="716" y="243"/>
                    <a:pt x="704" y="153"/>
                  </a:cubicBezTo>
                  <a:cubicBezTo>
                    <a:pt x="690" y="64"/>
                    <a:pt x="614" y="0"/>
                    <a:pt x="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2468500" y="920975"/>
              <a:ext cx="29075" cy="23875"/>
            </a:xfrm>
            <a:custGeom>
              <a:avLst/>
              <a:gdLst/>
              <a:ahLst/>
              <a:cxnLst/>
              <a:rect l="l" t="t" r="r" b="b"/>
              <a:pathLst>
                <a:path w="1163" h="955" extrusionOk="0">
                  <a:moveTo>
                    <a:pt x="192" y="0"/>
                  </a:moveTo>
                  <a:cubicBezTo>
                    <a:pt x="154" y="0"/>
                    <a:pt x="103" y="12"/>
                    <a:pt x="64" y="51"/>
                  </a:cubicBezTo>
                  <a:cubicBezTo>
                    <a:pt x="1" y="128"/>
                    <a:pt x="1" y="242"/>
                    <a:pt x="77" y="306"/>
                  </a:cubicBezTo>
                  <a:cubicBezTo>
                    <a:pt x="319" y="536"/>
                    <a:pt x="588" y="741"/>
                    <a:pt x="856" y="919"/>
                  </a:cubicBezTo>
                  <a:cubicBezTo>
                    <a:pt x="889" y="943"/>
                    <a:pt x="927" y="954"/>
                    <a:pt x="963" y="954"/>
                  </a:cubicBezTo>
                  <a:cubicBezTo>
                    <a:pt x="1023" y="954"/>
                    <a:pt x="1079" y="924"/>
                    <a:pt x="1111" y="868"/>
                  </a:cubicBezTo>
                  <a:cubicBezTo>
                    <a:pt x="1162" y="792"/>
                    <a:pt x="1136" y="676"/>
                    <a:pt x="1060" y="625"/>
                  </a:cubicBezTo>
                  <a:cubicBezTo>
                    <a:pt x="792" y="460"/>
                    <a:pt x="549" y="255"/>
                    <a:pt x="319" y="38"/>
                  </a:cubicBezTo>
                  <a:cubicBezTo>
                    <a:pt x="281" y="12"/>
                    <a:pt x="243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2473275" y="854225"/>
              <a:ext cx="16625" cy="19450"/>
            </a:xfrm>
            <a:custGeom>
              <a:avLst/>
              <a:gdLst/>
              <a:ahLst/>
              <a:cxnLst/>
              <a:rect l="l" t="t" r="r" b="b"/>
              <a:pathLst>
                <a:path w="665" h="778" extrusionOk="0">
                  <a:moveTo>
                    <a:pt x="205" y="1"/>
                  </a:moveTo>
                  <a:cubicBezTo>
                    <a:pt x="179" y="1"/>
                    <a:pt x="154" y="1"/>
                    <a:pt x="128" y="14"/>
                  </a:cubicBezTo>
                  <a:cubicBezTo>
                    <a:pt x="39" y="65"/>
                    <a:pt x="1" y="167"/>
                    <a:pt x="52" y="256"/>
                  </a:cubicBezTo>
                  <a:cubicBezTo>
                    <a:pt x="128" y="409"/>
                    <a:pt x="218" y="563"/>
                    <a:pt x="320" y="704"/>
                  </a:cubicBezTo>
                  <a:cubicBezTo>
                    <a:pt x="351" y="750"/>
                    <a:pt x="406" y="778"/>
                    <a:pt x="461" y="778"/>
                  </a:cubicBezTo>
                  <a:cubicBezTo>
                    <a:pt x="497" y="778"/>
                    <a:pt x="532" y="766"/>
                    <a:pt x="562" y="741"/>
                  </a:cubicBezTo>
                  <a:cubicBezTo>
                    <a:pt x="652" y="690"/>
                    <a:pt x="665" y="576"/>
                    <a:pt x="601" y="499"/>
                  </a:cubicBezTo>
                  <a:cubicBezTo>
                    <a:pt x="511" y="372"/>
                    <a:pt x="435" y="244"/>
                    <a:pt x="371" y="103"/>
                  </a:cubicBezTo>
                  <a:cubicBezTo>
                    <a:pt x="346" y="40"/>
                    <a:pt x="281" y="1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2484775" y="1414175"/>
              <a:ext cx="25550" cy="34700"/>
            </a:xfrm>
            <a:custGeom>
              <a:avLst/>
              <a:gdLst/>
              <a:ahLst/>
              <a:cxnLst/>
              <a:rect l="l" t="t" r="r" b="b"/>
              <a:pathLst>
                <a:path w="1022" h="1388" extrusionOk="0">
                  <a:moveTo>
                    <a:pt x="205" y="0"/>
                  </a:moveTo>
                  <a:cubicBezTo>
                    <a:pt x="167" y="0"/>
                    <a:pt x="128" y="13"/>
                    <a:pt x="102" y="39"/>
                  </a:cubicBezTo>
                  <a:cubicBezTo>
                    <a:pt x="26" y="90"/>
                    <a:pt x="0" y="204"/>
                    <a:pt x="65" y="281"/>
                  </a:cubicBezTo>
                  <a:cubicBezTo>
                    <a:pt x="294" y="587"/>
                    <a:pt x="499" y="933"/>
                    <a:pt x="664" y="1277"/>
                  </a:cubicBezTo>
                  <a:cubicBezTo>
                    <a:pt x="692" y="1342"/>
                    <a:pt x="754" y="1387"/>
                    <a:pt x="820" y="1387"/>
                  </a:cubicBezTo>
                  <a:cubicBezTo>
                    <a:pt x="845" y="1387"/>
                    <a:pt x="870" y="1381"/>
                    <a:pt x="894" y="1367"/>
                  </a:cubicBezTo>
                  <a:cubicBezTo>
                    <a:pt x="984" y="1328"/>
                    <a:pt x="1022" y="1226"/>
                    <a:pt x="984" y="1137"/>
                  </a:cubicBezTo>
                  <a:cubicBezTo>
                    <a:pt x="817" y="754"/>
                    <a:pt x="601" y="396"/>
                    <a:pt x="346" y="64"/>
                  </a:cubicBezTo>
                  <a:cubicBezTo>
                    <a:pt x="320" y="26"/>
                    <a:pt x="269" y="0"/>
                    <a:pt x="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440725" y="1410975"/>
              <a:ext cx="21075" cy="22325"/>
            </a:xfrm>
            <a:custGeom>
              <a:avLst/>
              <a:gdLst/>
              <a:ahLst/>
              <a:cxnLst/>
              <a:rect l="l" t="t" r="r" b="b"/>
              <a:pathLst>
                <a:path w="843" h="893" extrusionOk="0">
                  <a:moveTo>
                    <a:pt x="192" y="0"/>
                  </a:moveTo>
                  <a:cubicBezTo>
                    <a:pt x="153" y="0"/>
                    <a:pt x="102" y="26"/>
                    <a:pt x="64" y="51"/>
                  </a:cubicBezTo>
                  <a:cubicBezTo>
                    <a:pt x="0" y="128"/>
                    <a:pt x="0" y="243"/>
                    <a:pt x="64" y="307"/>
                  </a:cubicBezTo>
                  <a:cubicBezTo>
                    <a:pt x="218" y="473"/>
                    <a:pt x="371" y="639"/>
                    <a:pt x="499" y="818"/>
                  </a:cubicBezTo>
                  <a:cubicBezTo>
                    <a:pt x="537" y="864"/>
                    <a:pt x="596" y="892"/>
                    <a:pt x="652" y="892"/>
                  </a:cubicBezTo>
                  <a:cubicBezTo>
                    <a:pt x="689" y="892"/>
                    <a:pt x="724" y="881"/>
                    <a:pt x="754" y="856"/>
                  </a:cubicBezTo>
                  <a:cubicBezTo>
                    <a:pt x="831" y="792"/>
                    <a:pt x="843" y="690"/>
                    <a:pt x="792" y="601"/>
                  </a:cubicBezTo>
                  <a:cubicBezTo>
                    <a:pt x="639" y="409"/>
                    <a:pt x="485" y="230"/>
                    <a:pt x="320" y="65"/>
                  </a:cubicBezTo>
                  <a:cubicBezTo>
                    <a:pt x="281" y="26"/>
                    <a:pt x="243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413250" y="1436850"/>
              <a:ext cx="24625" cy="31000"/>
            </a:xfrm>
            <a:custGeom>
              <a:avLst/>
              <a:gdLst/>
              <a:ahLst/>
              <a:cxnLst/>
              <a:rect l="l" t="t" r="r" b="b"/>
              <a:pathLst>
                <a:path w="985" h="1240" extrusionOk="0">
                  <a:moveTo>
                    <a:pt x="205" y="0"/>
                  </a:moveTo>
                  <a:cubicBezTo>
                    <a:pt x="180" y="0"/>
                    <a:pt x="142" y="12"/>
                    <a:pt x="116" y="38"/>
                  </a:cubicBezTo>
                  <a:cubicBezTo>
                    <a:pt x="26" y="89"/>
                    <a:pt x="1" y="204"/>
                    <a:pt x="52" y="281"/>
                  </a:cubicBezTo>
                  <a:lnTo>
                    <a:pt x="639" y="1162"/>
                  </a:lnTo>
                  <a:cubicBezTo>
                    <a:pt x="672" y="1211"/>
                    <a:pt x="732" y="1239"/>
                    <a:pt x="791" y="1239"/>
                  </a:cubicBezTo>
                  <a:cubicBezTo>
                    <a:pt x="823" y="1239"/>
                    <a:pt x="855" y="1231"/>
                    <a:pt x="883" y="1213"/>
                  </a:cubicBezTo>
                  <a:cubicBezTo>
                    <a:pt x="959" y="1162"/>
                    <a:pt x="985" y="1047"/>
                    <a:pt x="934" y="971"/>
                  </a:cubicBezTo>
                  <a:lnTo>
                    <a:pt x="358" y="89"/>
                  </a:lnTo>
                  <a:cubicBezTo>
                    <a:pt x="321" y="38"/>
                    <a:pt x="270" y="0"/>
                    <a:pt x="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388350" y="1389275"/>
              <a:ext cx="29400" cy="20150"/>
            </a:xfrm>
            <a:custGeom>
              <a:avLst/>
              <a:gdLst/>
              <a:ahLst/>
              <a:cxnLst/>
              <a:rect l="l" t="t" r="r" b="b"/>
              <a:pathLst>
                <a:path w="1176" h="806" extrusionOk="0">
                  <a:moveTo>
                    <a:pt x="205" y="0"/>
                  </a:moveTo>
                  <a:cubicBezTo>
                    <a:pt x="142" y="0"/>
                    <a:pt x="78" y="26"/>
                    <a:pt x="52" y="90"/>
                  </a:cubicBezTo>
                  <a:cubicBezTo>
                    <a:pt x="1" y="167"/>
                    <a:pt x="26" y="281"/>
                    <a:pt x="116" y="332"/>
                  </a:cubicBezTo>
                  <a:lnTo>
                    <a:pt x="883" y="779"/>
                  </a:lnTo>
                  <a:cubicBezTo>
                    <a:pt x="909" y="797"/>
                    <a:pt x="939" y="805"/>
                    <a:pt x="971" y="805"/>
                  </a:cubicBezTo>
                  <a:cubicBezTo>
                    <a:pt x="1030" y="805"/>
                    <a:pt x="1091" y="774"/>
                    <a:pt x="1125" y="715"/>
                  </a:cubicBezTo>
                  <a:cubicBezTo>
                    <a:pt x="1176" y="638"/>
                    <a:pt x="1150" y="524"/>
                    <a:pt x="1061" y="473"/>
                  </a:cubicBezTo>
                  <a:lnTo>
                    <a:pt x="295" y="26"/>
                  </a:lnTo>
                  <a:cubicBezTo>
                    <a:pt x="270" y="0"/>
                    <a:pt x="231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2430200" y="1363425"/>
              <a:ext cx="23950" cy="21525"/>
            </a:xfrm>
            <a:custGeom>
              <a:avLst/>
              <a:gdLst/>
              <a:ahLst/>
              <a:cxnLst/>
              <a:rect l="l" t="t" r="r" b="b"/>
              <a:pathLst>
                <a:path w="958" h="861" extrusionOk="0">
                  <a:moveTo>
                    <a:pt x="205" y="0"/>
                  </a:moveTo>
                  <a:cubicBezTo>
                    <a:pt x="140" y="0"/>
                    <a:pt x="77" y="38"/>
                    <a:pt x="51" y="89"/>
                  </a:cubicBezTo>
                  <a:cubicBezTo>
                    <a:pt x="0" y="179"/>
                    <a:pt x="26" y="293"/>
                    <a:pt x="115" y="344"/>
                  </a:cubicBezTo>
                  <a:cubicBezTo>
                    <a:pt x="307" y="447"/>
                    <a:pt x="472" y="600"/>
                    <a:pt x="600" y="792"/>
                  </a:cubicBezTo>
                  <a:cubicBezTo>
                    <a:pt x="638" y="838"/>
                    <a:pt x="690" y="861"/>
                    <a:pt x="745" y="861"/>
                  </a:cubicBezTo>
                  <a:cubicBezTo>
                    <a:pt x="782" y="861"/>
                    <a:pt x="820" y="850"/>
                    <a:pt x="855" y="830"/>
                  </a:cubicBezTo>
                  <a:cubicBezTo>
                    <a:pt x="932" y="779"/>
                    <a:pt x="957" y="664"/>
                    <a:pt x="894" y="588"/>
                  </a:cubicBezTo>
                  <a:cubicBezTo>
                    <a:pt x="741" y="358"/>
                    <a:pt x="537" y="166"/>
                    <a:pt x="293" y="26"/>
                  </a:cubicBezTo>
                  <a:cubicBezTo>
                    <a:pt x="268" y="12"/>
                    <a:pt x="230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492750" y="1367250"/>
              <a:ext cx="18550" cy="19550"/>
            </a:xfrm>
            <a:custGeom>
              <a:avLst/>
              <a:gdLst/>
              <a:ahLst/>
              <a:cxnLst/>
              <a:rect l="l" t="t" r="r" b="b"/>
              <a:pathLst>
                <a:path w="742" h="782" extrusionOk="0">
                  <a:moveTo>
                    <a:pt x="192" y="0"/>
                  </a:moveTo>
                  <a:cubicBezTo>
                    <a:pt x="154" y="0"/>
                    <a:pt x="115" y="13"/>
                    <a:pt x="90" y="38"/>
                  </a:cubicBezTo>
                  <a:cubicBezTo>
                    <a:pt x="13" y="103"/>
                    <a:pt x="1" y="217"/>
                    <a:pt x="52" y="294"/>
                  </a:cubicBezTo>
                  <a:lnTo>
                    <a:pt x="396" y="716"/>
                  </a:lnTo>
                  <a:cubicBezTo>
                    <a:pt x="433" y="759"/>
                    <a:pt x="481" y="782"/>
                    <a:pt x="531" y="782"/>
                  </a:cubicBezTo>
                  <a:cubicBezTo>
                    <a:pt x="568" y="782"/>
                    <a:pt x="606" y="768"/>
                    <a:pt x="639" y="741"/>
                  </a:cubicBezTo>
                  <a:cubicBezTo>
                    <a:pt x="728" y="690"/>
                    <a:pt x="742" y="575"/>
                    <a:pt x="677" y="498"/>
                  </a:cubicBezTo>
                  <a:lnTo>
                    <a:pt x="333" y="64"/>
                  </a:lnTo>
                  <a:cubicBezTo>
                    <a:pt x="307" y="26"/>
                    <a:pt x="243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2370825" y="1331800"/>
              <a:ext cx="33225" cy="13925"/>
            </a:xfrm>
            <a:custGeom>
              <a:avLst/>
              <a:gdLst/>
              <a:ahLst/>
              <a:cxnLst/>
              <a:rect l="l" t="t" r="r" b="b"/>
              <a:pathLst>
                <a:path w="1329" h="557" extrusionOk="0">
                  <a:moveTo>
                    <a:pt x="191" y="1"/>
                  </a:moveTo>
                  <a:cubicBezTo>
                    <a:pt x="102" y="1"/>
                    <a:pt x="12" y="77"/>
                    <a:pt x="12" y="167"/>
                  </a:cubicBezTo>
                  <a:cubicBezTo>
                    <a:pt x="0" y="269"/>
                    <a:pt x="77" y="358"/>
                    <a:pt x="179" y="358"/>
                  </a:cubicBezTo>
                  <a:cubicBezTo>
                    <a:pt x="485" y="384"/>
                    <a:pt x="779" y="435"/>
                    <a:pt x="1059" y="550"/>
                  </a:cubicBezTo>
                  <a:cubicBezTo>
                    <a:pt x="1075" y="555"/>
                    <a:pt x="1091" y="557"/>
                    <a:pt x="1107" y="557"/>
                  </a:cubicBezTo>
                  <a:cubicBezTo>
                    <a:pt x="1183" y="557"/>
                    <a:pt x="1258" y="509"/>
                    <a:pt x="1289" y="435"/>
                  </a:cubicBezTo>
                  <a:cubicBezTo>
                    <a:pt x="1328" y="346"/>
                    <a:pt x="1277" y="244"/>
                    <a:pt x="1187" y="205"/>
                  </a:cubicBezTo>
                  <a:cubicBezTo>
                    <a:pt x="868" y="90"/>
                    <a:pt x="536" y="26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2308550" y="1303075"/>
              <a:ext cx="33550" cy="13925"/>
            </a:xfrm>
            <a:custGeom>
              <a:avLst/>
              <a:gdLst/>
              <a:ahLst/>
              <a:cxnLst/>
              <a:rect l="l" t="t" r="r" b="b"/>
              <a:pathLst>
                <a:path w="1342" h="557" extrusionOk="0">
                  <a:moveTo>
                    <a:pt x="1138" y="0"/>
                  </a:moveTo>
                  <a:cubicBezTo>
                    <a:pt x="806" y="26"/>
                    <a:pt x="460" y="102"/>
                    <a:pt x="142" y="205"/>
                  </a:cubicBezTo>
                  <a:cubicBezTo>
                    <a:pt x="52" y="243"/>
                    <a:pt x="1" y="346"/>
                    <a:pt x="26" y="434"/>
                  </a:cubicBezTo>
                  <a:cubicBezTo>
                    <a:pt x="58" y="509"/>
                    <a:pt x="133" y="556"/>
                    <a:pt x="209" y="556"/>
                  </a:cubicBezTo>
                  <a:cubicBezTo>
                    <a:pt x="225" y="556"/>
                    <a:pt x="241" y="554"/>
                    <a:pt x="256" y="550"/>
                  </a:cubicBezTo>
                  <a:cubicBezTo>
                    <a:pt x="550" y="448"/>
                    <a:pt x="857" y="383"/>
                    <a:pt x="1163" y="358"/>
                  </a:cubicBezTo>
                  <a:cubicBezTo>
                    <a:pt x="1265" y="358"/>
                    <a:pt x="1342" y="269"/>
                    <a:pt x="1329" y="167"/>
                  </a:cubicBezTo>
                  <a:cubicBezTo>
                    <a:pt x="1329" y="77"/>
                    <a:pt x="1252" y="0"/>
                    <a:pt x="1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908225" y="1078325"/>
              <a:ext cx="35800" cy="40900"/>
            </a:xfrm>
            <a:custGeom>
              <a:avLst/>
              <a:gdLst/>
              <a:ahLst/>
              <a:cxnLst/>
              <a:rect l="l" t="t" r="r" b="b"/>
              <a:pathLst>
                <a:path w="1432" h="1636" extrusionOk="0">
                  <a:moveTo>
                    <a:pt x="193" y="1"/>
                  </a:moveTo>
                  <a:cubicBezTo>
                    <a:pt x="154" y="1"/>
                    <a:pt x="103" y="26"/>
                    <a:pt x="65" y="65"/>
                  </a:cubicBezTo>
                  <a:cubicBezTo>
                    <a:pt x="1" y="142"/>
                    <a:pt x="1" y="244"/>
                    <a:pt x="78" y="320"/>
                  </a:cubicBezTo>
                  <a:cubicBezTo>
                    <a:pt x="474" y="678"/>
                    <a:pt x="806" y="1087"/>
                    <a:pt x="1074" y="1546"/>
                  </a:cubicBezTo>
                  <a:cubicBezTo>
                    <a:pt x="1107" y="1605"/>
                    <a:pt x="1168" y="1636"/>
                    <a:pt x="1228" y="1636"/>
                  </a:cubicBezTo>
                  <a:cubicBezTo>
                    <a:pt x="1260" y="1636"/>
                    <a:pt x="1290" y="1627"/>
                    <a:pt x="1317" y="1610"/>
                  </a:cubicBezTo>
                  <a:cubicBezTo>
                    <a:pt x="1406" y="1559"/>
                    <a:pt x="1431" y="1444"/>
                    <a:pt x="1380" y="1368"/>
                  </a:cubicBezTo>
                  <a:cubicBezTo>
                    <a:pt x="1099" y="869"/>
                    <a:pt x="742" y="435"/>
                    <a:pt x="321" y="52"/>
                  </a:cubicBezTo>
                  <a:cubicBezTo>
                    <a:pt x="282" y="26"/>
                    <a:pt x="244" y="1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1988375" y="1080575"/>
              <a:ext cx="30350" cy="41350"/>
            </a:xfrm>
            <a:custGeom>
              <a:avLst/>
              <a:gdLst/>
              <a:ahLst/>
              <a:cxnLst/>
              <a:rect l="l" t="t" r="r" b="b"/>
              <a:pathLst>
                <a:path w="1214" h="1654" extrusionOk="0">
                  <a:moveTo>
                    <a:pt x="205" y="1"/>
                  </a:moveTo>
                  <a:cubicBezTo>
                    <a:pt x="141" y="1"/>
                    <a:pt x="89" y="26"/>
                    <a:pt x="52" y="77"/>
                  </a:cubicBezTo>
                  <a:cubicBezTo>
                    <a:pt x="1" y="154"/>
                    <a:pt x="13" y="268"/>
                    <a:pt x="89" y="319"/>
                  </a:cubicBezTo>
                  <a:cubicBezTo>
                    <a:pt x="473" y="600"/>
                    <a:pt x="753" y="1034"/>
                    <a:pt x="843" y="1507"/>
                  </a:cubicBezTo>
                  <a:cubicBezTo>
                    <a:pt x="854" y="1594"/>
                    <a:pt x="929" y="1653"/>
                    <a:pt x="1007" y="1653"/>
                  </a:cubicBezTo>
                  <a:cubicBezTo>
                    <a:pt x="1020" y="1653"/>
                    <a:pt x="1034" y="1651"/>
                    <a:pt x="1048" y="1647"/>
                  </a:cubicBezTo>
                  <a:cubicBezTo>
                    <a:pt x="1150" y="1635"/>
                    <a:pt x="1213" y="1533"/>
                    <a:pt x="1188" y="1443"/>
                  </a:cubicBezTo>
                  <a:cubicBezTo>
                    <a:pt x="1085" y="881"/>
                    <a:pt x="767" y="370"/>
                    <a:pt x="307" y="38"/>
                  </a:cubicBezTo>
                  <a:cubicBezTo>
                    <a:pt x="268" y="13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1944000" y="1063975"/>
              <a:ext cx="34500" cy="37475"/>
            </a:xfrm>
            <a:custGeom>
              <a:avLst/>
              <a:gdLst/>
              <a:ahLst/>
              <a:cxnLst/>
              <a:rect l="l" t="t" r="r" b="b"/>
              <a:pathLst>
                <a:path w="1380" h="1499" extrusionOk="0">
                  <a:moveTo>
                    <a:pt x="204" y="1"/>
                  </a:moveTo>
                  <a:cubicBezTo>
                    <a:pt x="141" y="1"/>
                    <a:pt x="90" y="26"/>
                    <a:pt x="51" y="77"/>
                  </a:cubicBezTo>
                  <a:cubicBezTo>
                    <a:pt x="0" y="154"/>
                    <a:pt x="13" y="268"/>
                    <a:pt x="90" y="333"/>
                  </a:cubicBezTo>
                  <a:cubicBezTo>
                    <a:pt x="473" y="614"/>
                    <a:pt x="792" y="983"/>
                    <a:pt x="1022" y="1405"/>
                  </a:cubicBezTo>
                  <a:cubicBezTo>
                    <a:pt x="1049" y="1468"/>
                    <a:pt x="1113" y="1499"/>
                    <a:pt x="1180" y="1499"/>
                  </a:cubicBezTo>
                  <a:cubicBezTo>
                    <a:pt x="1209" y="1499"/>
                    <a:pt x="1238" y="1493"/>
                    <a:pt x="1265" y="1482"/>
                  </a:cubicBezTo>
                  <a:cubicBezTo>
                    <a:pt x="1341" y="1431"/>
                    <a:pt x="1379" y="1315"/>
                    <a:pt x="1328" y="1239"/>
                  </a:cubicBezTo>
                  <a:cubicBezTo>
                    <a:pt x="1073" y="779"/>
                    <a:pt x="729" y="358"/>
                    <a:pt x="307" y="38"/>
                  </a:cubicBezTo>
                  <a:cubicBezTo>
                    <a:pt x="281" y="13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1966975" y="1036525"/>
              <a:ext cx="18225" cy="17300"/>
            </a:xfrm>
            <a:custGeom>
              <a:avLst/>
              <a:gdLst/>
              <a:ahLst/>
              <a:cxnLst/>
              <a:rect l="l" t="t" r="r" b="b"/>
              <a:pathLst>
                <a:path w="729" h="692" extrusionOk="0">
                  <a:moveTo>
                    <a:pt x="193" y="0"/>
                  </a:moveTo>
                  <a:cubicBezTo>
                    <a:pt x="154" y="0"/>
                    <a:pt x="103" y="13"/>
                    <a:pt x="77" y="52"/>
                  </a:cubicBezTo>
                  <a:cubicBezTo>
                    <a:pt x="1" y="115"/>
                    <a:pt x="1" y="230"/>
                    <a:pt x="65" y="307"/>
                  </a:cubicBezTo>
                  <a:lnTo>
                    <a:pt x="397" y="639"/>
                  </a:lnTo>
                  <a:cubicBezTo>
                    <a:pt x="437" y="672"/>
                    <a:pt x="487" y="692"/>
                    <a:pt x="536" y="692"/>
                  </a:cubicBezTo>
                  <a:cubicBezTo>
                    <a:pt x="580" y="692"/>
                    <a:pt x="622" y="675"/>
                    <a:pt x="652" y="639"/>
                  </a:cubicBezTo>
                  <a:cubicBezTo>
                    <a:pt x="729" y="575"/>
                    <a:pt x="729" y="460"/>
                    <a:pt x="652" y="384"/>
                  </a:cubicBezTo>
                  <a:lnTo>
                    <a:pt x="320" y="52"/>
                  </a:lnTo>
                  <a:cubicBezTo>
                    <a:pt x="295" y="13"/>
                    <a:pt x="24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2019025" y="1040350"/>
              <a:ext cx="25875" cy="26775"/>
            </a:xfrm>
            <a:custGeom>
              <a:avLst/>
              <a:gdLst/>
              <a:ahLst/>
              <a:cxnLst/>
              <a:rect l="l" t="t" r="r" b="b"/>
              <a:pathLst>
                <a:path w="1035" h="1071" extrusionOk="0">
                  <a:moveTo>
                    <a:pt x="205" y="1"/>
                  </a:moveTo>
                  <a:cubicBezTo>
                    <a:pt x="154" y="1"/>
                    <a:pt x="103" y="26"/>
                    <a:pt x="64" y="64"/>
                  </a:cubicBezTo>
                  <a:cubicBezTo>
                    <a:pt x="0" y="141"/>
                    <a:pt x="26" y="256"/>
                    <a:pt x="103" y="319"/>
                  </a:cubicBezTo>
                  <a:cubicBezTo>
                    <a:pt x="332" y="498"/>
                    <a:pt x="523" y="716"/>
                    <a:pt x="664" y="971"/>
                  </a:cubicBezTo>
                  <a:cubicBezTo>
                    <a:pt x="700" y="1033"/>
                    <a:pt x="766" y="1071"/>
                    <a:pt x="829" y="1071"/>
                  </a:cubicBezTo>
                  <a:cubicBezTo>
                    <a:pt x="856" y="1071"/>
                    <a:pt x="883" y="1063"/>
                    <a:pt x="907" y="1048"/>
                  </a:cubicBezTo>
                  <a:cubicBezTo>
                    <a:pt x="996" y="997"/>
                    <a:pt x="1034" y="895"/>
                    <a:pt x="983" y="805"/>
                  </a:cubicBezTo>
                  <a:cubicBezTo>
                    <a:pt x="818" y="498"/>
                    <a:pt x="588" y="243"/>
                    <a:pt x="319" y="26"/>
                  </a:cubicBezTo>
                  <a:cubicBezTo>
                    <a:pt x="281" y="1"/>
                    <a:pt x="243" y="1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1905675" y="1008100"/>
              <a:ext cx="35475" cy="26600"/>
            </a:xfrm>
            <a:custGeom>
              <a:avLst/>
              <a:gdLst/>
              <a:ahLst/>
              <a:cxnLst/>
              <a:rect l="l" t="t" r="r" b="b"/>
              <a:pathLst>
                <a:path w="1419" h="1064" extrusionOk="0">
                  <a:moveTo>
                    <a:pt x="205" y="1"/>
                  </a:moveTo>
                  <a:cubicBezTo>
                    <a:pt x="142" y="1"/>
                    <a:pt x="77" y="39"/>
                    <a:pt x="40" y="103"/>
                  </a:cubicBezTo>
                  <a:cubicBezTo>
                    <a:pt x="1" y="179"/>
                    <a:pt x="26" y="295"/>
                    <a:pt x="116" y="346"/>
                  </a:cubicBezTo>
                  <a:cubicBezTo>
                    <a:pt x="461" y="537"/>
                    <a:pt x="793" y="767"/>
                    <a:pt x="1099" y="1022"/>
                  </a:cubicBezTo>
                  <a:cubicBezTo>
                    <a:pt x="1132" y="1050"/>
                    <a:pt x="1172" y="1063"/>
                    <a:pt x="1213" y="1063"/>
                  </a:cubicBezTo>
                  <a:cubicBezTo>
                    <a:pt x="1266" y="1063"/>
                    <a:pt x="1318" y="1040"/>
                    <a:pt x="1354" y="997"/>
                  </a:cubicBezTo>
                  <a:cubicBezTo>
                    <a:pt x="1419" y="933"/>
                    <a:pt x="1405" y="818"/>
                    <a:pt x="1329" y="754"/>
                  </a:cubicBezTo>
                  <a:cubicBezTo>
                    <a:pt x="1010" y="473"/>
                    <a:pt x="653" y="230"/>
                    <a:pt x="295" y="26"/>
                  </a:cubicBezTo>
                  <a:cubicBezTo>
                    <a:pt x="256" y="14"/>
                    <a:pt x="231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1873750" y="1037475"/>
              <a:ext cx="25275" cy="20275"/>
            </a:xfrm>
            <a:custGeom>
              <a:avLst/>
              <a:gdLst/>
              <a:ahLst/>
              <a:cxnLst/>
              <a:rect l="l" t="t" r="r" b="b"/>
              <a:pathLst>
                <a:path w="1011" h="811" extrusionOk="0">
                  <a:moveTo>
                    <a:pt x="205" y="0"/>
                  </a:moveTo>
                  <a:cubicBezTo>
                    <a:pt x="154" y="0"/>
                    <a:pt x="91" y="26"/>
                    <a:pt x="65" y="77"/>
                  </a:cubicBezTo>
                  <a:cubicBezTo>
                    <a:pt x="1" y="154"/>
                    <a:pt x="14" y="269"/>
                    <a:pt x="91" y="332"/>
                  </a:cubicBezTo>
                  <a:lnTo>
                    <a:pt x="704" y="780"/>
                  </a:lnTo>
                  <a:cubicBezTo>
                    <a:pt x="734" y="800"/>
                    <a:pt x="771" y="810"/>
                    <a:pt x="807" y="810"/>
                  </a:cubicBezTo>
                  <a:cubicBezTo>
                    <a:pt x="861" y="810"/>
                    <a:pt x="915" y="787"/>
                    <a:pt x="946" y="741"/>
                  </a:cubicBezTo>
                  <a:cubicBezTo>
                    <a:pt x="1010" y="664"/>
                    <a:pt x="997" y="550"/>
                    <a:pt x="920" y="486"/>
                  </a:cubicBezTo>
                  <a:lnTo>
                    <a:pt x="307" y="39"/>
                  </a:lnTo>
                  <a:cubicBezTo>
                    <a:pt x="282" y="14"/>
                    <a:pt x="244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1190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 rot="5400000">
            <a:off x="7213079" y="1613797"/>
            <a:ext cx="8334244" cy="4432705"/>
          </a:xfrm>
          <a:custGeom>
            <a:avLst/>
            <a:gdLst/>
            <a:ahLst/>
            <a:cxnLst/>
            <a:rect l="l" t="t" r="r" b="b"/>
            <a:pathLst>
              <a:path w="51001" h="27193" extrusionOk="0">
                <a:moveTo>
                  <a:pt x="43731" y="1"/>
                </a:moveTo>
                <a:cubicBezTo>
                  <a:pt x="43523" y="1"/>
                  <a:pt x="43313" y="19"/>
                  <a:pt x="43109" y="41"/>
                </a:cubicBezTo>
                <a:cubicBezTo>
                  <a:pt x="28616" y="1343"/>
                  <a:pt x="14033" y="2658"/>
                  <a:pt x="0" y="6374"/>
                </a:cubicBezTo>
                <a:cubicBezTo>
                  <a:pt x="996" y="8736"/>
                  <a:pt x="3281" y="10563"/>
                  <a:pt x="5925" y="11125"/>
                </a:cubicBezTo>
                <a:cubicBezTo>
                  <a:pt x="6760" y="11299"/>
                  <a:pt x="7615" y="11354"/>
                  <a:pt x="8476" y="11367"/>
                </a:cubicBezTo>
                <a:lnTo>
                  <a:pt x="8476" y="11367"/>
                </a:lnTo>
                <a:cubicBezTo>
                  <a:pt x="8500" y="11367"/>
                  <a:pt x="8527" y="11367"/>
                  <a:pt x="8556" y="11367"/>
                </a:cubicBezTo>
                <a:cubicBezTo>
                  <a:pt x="8618" y="11367"/>
                  <a:pt x="8680" y="11368"/>
                  <a:pt x="8743" y="11369"/>
                </a:cubicBezTo>
                <a:lnTo>
                  <a:pt x="8743" y="11369"/>
                </a:lnTo>
                <a:cubicBezTo>
                  <a:pt x="8654" y="11369"/>
                  <a:pt x="8565" y="11368"/>
                  <a:pt x="8476" y="11367"/>
                </a:cubicBezTo>
                <a:lnTo>
                  <a:pt x="8476" y="11367"/>
                </a:lnTo>
                <a:cubicBezTo>
                  <a:pt x="8026" y="11367"/>
                  <a:pt x="8289" y="11369"/>
                  <a:pt x="8820" y="11372"/>
                </a:cubicBezTo>
                <a:lnTo>
                  <a:pt x="8820" y="11372"/>
                </a:lnTo>
                <a:cubicBezTo>
                  <a:pt x="8795" y="11371"/>
                  <a:pt x="8769" y="11370"/>
                  <a:pt x="8743" y="11369"/>
                </a:cubicBezTo>
                <a:lnTo>
                  <a:pt x="8743" y="11369"/>
                </a:lnTo>
                <a:cubicBezTo>
                  <a:pt x="8804" y="11370"/>
                  <a:pt x="8866" y="11370"/>
                  <a:pt x="8927" y="11370"/>
                </a:cubicBezTo>
                <a:cubicBezTo>
                  <a:pt x="9604" y="11370"/>
                  <a:pt x="10283" y="11352"/>
                  <a:pt x="10959" y="11352"/>
                </a:cubicBezTo>
                <a:cubicBezTo>
                  <a:pt x="11103" y="11352"/>
                  <a:pt x="11247" y="11352"/>
                  <a:pt x="11390" y="11354"/>
                </a:cubicBezTo>
                <a:cubicBezTo>
                  <a:pt x="12167" y="11370"/>
                  <a:pt x="11451" y="11375"/>
                  <a:pt x="10508" y="11375"/>
                </a:cubicBezTo>
                <a:cubicBezTo>
                  <a:pt x="9935" y="11375"/>
                  <a:pt x="9278" y="11373"/>
                  <a:pt x="8820" y="11372"/>
                </a:cubicBezTo>
                <a:lnTo>
                  <a:pt x="8820" y="11372"/>
                </a:lnTo>
                <a:cubicBezTo>
                  <a:pt x="14819" y="11567"/>
                  <a:pt x="18977" y="17486"/>
                  <a:pt x="20814" y="19386"/>
                </a:cubicBezTo>
                <a:cubicBezTo>
                  <a:pt x="22227" y="20870"/>
                  <a:pt x="24394" y="21497"/>
                  <a:pt x="26566" y="21497"/>
                </a:cubicBezTo>
                <a:cubicBezTo>
                  <a:pt x="27121" y="21497"/>
                  <a:pt x="27677" y="21456"/>
                  <a:pt x="28220" y="21378"/>
                </a:cubicBezTo>
                <a:cubicBezTo>
                  <a:pt x="29487" y="21197"/>
                  <a:pt x="30807" y="20847"/>
                  <a:pt x="32065" y="20847"/>
                </a:cubicBezTo>
                <a:cubicBezTo>
                  <a:pt x="32670" y="20847"/>
                  <a:pt x="33261" y="20928"/>
                  <a:pt x="33825" y="21148"/>
                </a:cubicBezTo>
                <a:cubicBezTo>
                  <a:pt x="35894" y="21953"/>
                  <a:pt x="36725" y="24251"/>
                  <a:pt x="38346" y="25682"/>
                </a:cubicBezTo>
                <a:cubicBezTo>
                  <a:pt x="39480" y="26680"/>
                  <a:pt x="41036" y="27192"/>
                  <a:pt x="42596" y="27192"/>
                </a:cubicBezTo>
                <a:cubicBezTo>
                  <a:pt x="43829" y="27192"/>
                  <a:pt x="45065" y="26872"/>
                  <a:pt x="46097" y="26218"/>
                </a:cubicBezTo>
                <a:lnTo>
                  <a:pt x="47948" y="26383"/>
                </a:lnTo>
                <a:cubicBezTo>
                  <a:pt x="49034" y="25668"/>
                  <a:pt x="49532" y="24417"/>
                  <a:pt x="49826" y="23217"/>
                </a:cubicBezTo>
                <a:cubicBezTo>
                  <a:pt x="51001" y="18454"/>
                  <a:pt x="49966" y="13512"/>
                  <a:pt x="48702" y="8801"/>
                </a:cubicBezTo>
                <a:cubicBezTo>
                  <a:pt x="47961" y="6080"/>
                  <a:pt x="47119" y="3322"/>
                  <a:pt x="45459" y="998"/>
                </a:cubicBezTo>
                <a:cubicBezTo>
                  <a:pt x="45229" y="666"/>
                  <a:pt x="44960" y="334"/>
                  <a:pt x="44590" y="169"/>
                </a:cubicBezTo>
                <a:cubicBezTo>
                  <a:pt x="44326" y="40"/>
                  <a:pt x="44031" y="1"/>
                  <a:pt x="43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8"/>
          <p:cNvSpPr/>
          <p:nvPr/>
        </p:nvSpPr>
        <p:spPr>
          <a:xfrm>
            <a:off x="-585563" y="5762894"/>
            <a:ext cx="3270730" cy="1214055"/>
          </a:xfrm>
          <a:custGeom>
            <a:avLst/>
            <a:gdLst/>
            <a:ahLst/>
            <a:cxnLst/>
            <a:rect l="l" t="t" r="r" b="b"/>
            <a:pathLst>
              <a:path w="39266" h="14539" extrusionOk="0">
                <a:moveTo>
                  <a:pt x="13522" y="1"/>
                </a:moveTo>
                <a:cubicBezTo>
                  <a:pt x="11318" y="1"/>
                  <a:pt x="9320" y="946"/>
                  <a:pt x="8812" y="1182"/>
                </a:cubicBezTo>
                <a:cubicBezTo>
                  <a:pt x="8185" y="1463"/>
                  <a:pt x="7637" y="1923"/>
                  <a:pt x="7126" y="2408"/>
                </a:cubicBezTo>
                <a:cubicBezTo>
                  <a:pt x="6015" y="3443"/>
                  <a:pt x="5006" y="4630"/>
                  <a:pt x="4138" y="5920"/>
                </a:cubicBezTo>
                <a:lnTo>
                  <a:pt x="3691" y="7937"/>
                </a:lnTo>
                <a:cubicBezTo>
                  <a:pt x="2810" y="8588"/>
                  <a:pt x="1903" y="9252"/>
                  <a:pt x="1201" y="10134"/>
                </a:cubicBezTo>
                <a:cubicBezTo>
                  <a:pt x="498" y="11014"/>
                  <a:pt x="1" y="12164"/>
                  <a:pt x="64" y="13338"/>
                </a:cubicBezTo>
                <a:cubicBezTo>
                  <a:pt x="78" y="13658"/>
                  <a:pt x="154" y="14002"/>
                  <a:pt x="358" y="14232"/>
                </a:cubicBezTo>
                <a:cubicBezTo>
                  <a:pt x="639" y="14526"/>
                  <a:pt x="1074" y="14539"/>
                  <a:pt x="1457" y="14539"/>
                </a:cubicBezTo>
                <a:cubicBezTo>
                  <a:pt x="14059" y="14475"/>
                  <a:pt x="26663" y="14283"/>
                  <a:pt x="39266" y="13939"/>
                </a:cubicBezTo>
                <a:cubicBezTo>
                  <a:pt x="37759" y="12126"/>
                  <a:pt x="37350" y="9316"/>
                  <a:pt x="35563" y="7848"/>
                </a:cubicBezTo>
                <a:cubicBezTo>
                  <a:pt x="34887" y="7286"/>
                  <a:pt x="34069" y="6967"/>
                  <a:pt x="33252" y="6775"/>
                </a:cubicBezTo>
                <a:cubicBezTo>
                  <a:pt x="32486" y="6590"/>
                  <a:pt x="31707" y="6498"/>
                  <a:pt x="30928" y="6498"/>
                </a:cubicBezTo>
                <a:cubicBezTo>
                  <a:pt x="30149" y="6498"/>
                  <a:pt x="29370" y="6590"/>
                  <a:pt x="28604" y="6775"/>
                </a:cubicBezTo>
                <a:cubicBezTo>
                  <a:pt x="27083" y="7148"/>
                  <a:pt x="25494" y="7883"/>
                  <a:pt x="23981" y="7883"/>
                </a:cubicBezTo>
                <a:cubicBezTo>
                  <a:pt x="23424" y="7883"/>
                  <a:pt x="22877" y="7783"/>
                  <a:pt x="22347" y="7529"/>
                </a:cubicBezTo>
                <a:cubicBezTo>
                  <a:pt x="20980" y="6865"/>
                  <a:pt x="20163" y="5332"/>
                  <a:pt x="19385" y="3928"/>
                </a:cubicBezTo>
                <a:cubicBezTo>
                  <a:pt x="18605" y="2510"/>
                  <a:pt x="17597" y="1246"/>
                  <a:pt x="16230" y="582"/>
                </a:cubicBezTo>
                <a:cubicBezTo>
                  <a:pt x="15351" y="157"/>
                  <a:pt x="14419" y="1"/>
                  <a:pt x="135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8"/>
          <p:cNvSpPr/>
          <p:nvPr/>
        </p:nvSpPr>
        <p:spPr>
          <a:xfrm>
            <a:off x="-540526" y="-181305"/>
            <a:ext cx="5392690" cy="1422829"/>
          </a:xfrm>
          <a:custGeom>
            <a:avLst/>
            <a:gdLst/>
            <a:ahLst/>
            <a:cxnLst/>
            <a:rect l="l" t="t" r="r" b="b"/>
            <a:pathLst>
              <a:path w="22003" h="5791" extrusionOk="0">
                <a:moveTo>
                  <a:pt x="17721" y="0"/>
                </a:moveTo>
                <a:cubicBezTo>
                  <a:pt x="11815" y="0"/>
                  <a:pt x="5903" y="362"/>
                  <a:pt x="0" y="733"/>
                </a:cubicBezTo>
                <a:cubicBezTo>
                  <a:pt x="1010" y="2788"/>
                  <a:pt x="3218" y="3937"/>
                  <a:pt x="5363" y="4678"/>
                </a:cubicBezTo>
                <a:cubicBezTo>
                  <a:pt x="7202" y="5316"/>
                  <a:pt x="9118" y="5776"/>
                  <a:pt x="11059" y="5789"/>
                </a:cubicBezTo>
                <a:cubicBezTo>
                  <a:pt x="11111" y="5790"/>
                  <a:pt x="11163" y="5790"/>
                  <a:pt x="11215" y="5790"/>
                </a:cubicBezTo>
                <a:cubicBezTo>
                  <a:pt x="13105" y="5790"/>
                  <a:pt x="15010" y="5339"/>
                  <a:pt x="16600" y="4320"/>
                </a:cubicBezTo>
                <a:cubicBezTo>
                  <a:pt x="17456" y="3784"/>
                  <a:pt x="18197" y="3094"/>
                  <a:pt x="18938" y="2418"/>
                </a:cubicBezTo>
                <a:cubicBezTo>
                  <a:pt x="19435" y="1945"/>
                  <a:pt x="19946" y="1473"/>
                  <a:pt x="20444" y="1014"/>
                </a:cubicBezTo>
                <a:lnTo>
                  <a:pt x="22002" y="69"/>
                </a:lnTo>
                <a:cubicBezTo>
                  <a:pt x="20576" y="21"/>
                  <a:pt x="19149" y="0"/>
                  <a:pt x="177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38"/>
          <p:cNvGrpSpPr/>
          <p:nvPr/>
        </p:nvGrpSpPr>
        <p:grpSpPr>
          <a:xfrm>
            <a:off x="8243473" y="167341"/>
            <a:ext cx="2969930" cy="2178369"/>
            <a:chOff x="1873750" y="854225"/>
            <a:chExt cx="838675" cy="613625"/>
          </a:xfrm>
        </p:grpSpPr>
        <p:sp>
          <p:nvSpPr>
            <p:cNvPr id="330" name="Google Shape;330;p38"/>
            <p:cNvSpPr/>
            <p:nvPr/>
          </p:nvSpPr>
          <p:spPr>
            <a:xfrm>
              <a:off x="2605775" y="958950"/>
              <a:ext cx="65150" cy="18825"/>
            </a:xfrm>
            <a:custGeom>
              <a:avLst/>
              <a:gdLst/>
              <a:ahLst/>
              <a:cxnLst/>
              <a:rect l="l" t="t" r="r" b="b"/>
              <a:pathLst>
                <a:path w="2606" h="753" extrusionOk="0">
                  <a:moveTo>
                    <a:pt x="205" y="0"/>
                  </a:moveTo>
                  <a:cubicBezTo>
                    <a:pt x="154" y="0"/>
                    <a:pt x="102" y="26"/>
                    <a:pt x="64" y="77"/>
                  </a:cubicBezTo>
                  <a:cubicBezTo>
                    <a:pt x="0" y="153"/>
                    <a:pt x="26" y="269"/>
                    <a:pt x="102" y="332"/>
                  </a:cubicBezTo>
                  <a:cubicBezTo>
                    <a:pt x="572" y="670"/>
                    <a:pt x="1144" y="753"/>
                    <a:pt x="1754" y="753"/>
                  </a:cubicBezTo>
                  <a:cubicBezTo>
                    <a:pt x="1974" y="753"/>
                    <a:pt x="2199" y="742"/>
                    <a:pt x="2426" y="728"/>
                  </a:cubicBezTo>
                  <a:cubicBezTo>
                    <a:pt x="2529" y="715"/>
                    <a:pt x="2605" y="638"/>
                    <a:pt x="2592" y="536"/>
                  </a:cubicBezTo>
                  <a:cubicBezTo>
                    <a:pt x="2581" y="442"/>
                    <a:pt x="2514" y="369"/>
                    <a:pt x="2424" y="369"/>
                  </a:cubicBezTo>
                  <a:cubicBezTo>
                    <a:pt x="2416" y="369"/>
                    <a:pt x="2409" y="370"/>
                    <a:pt x="2401" y="371"/>
                  </a:cubicBezTo>
                  <a:cubicBezTo>
                    <a:pt x="2178" y="385"/>
                    <a:pt x="1958" y="397"/>
                    <a:pt x="1745" y="397"/>
                  </a:cubicBezTo>
                  <a:cubicBezTo>
                    <a:pt x="1202" y="397"/>
                    <a:pt x="704" y="323"/>
                    <a:pt x="319" y="39"/>
                  </a:cubicBezTo>
                  <a:cubicBezTo>
                    <a:pt x="281" y="13"/>
                    <a:pt x="242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2647575" y="1013550"/>
              <a:ext cx="32600" cy="10750"/>
            </a:xfrm>
            <a:custGeom>
              <a:avLst/>
              <a:gdLst/>
              <a:ahLst/>
              <a:cxnLst/>
              <a:rect l="l" t="t" r="r" b="b"/>
              <a:pathLst>
                <a:path w="1304" h="430" extrusionOk="0">
                  <a:moveTo>
                    <a:pt x="1099" y="0"/>
                  </a:moveTo>
                  <a:cubicBezTo>
                    <a:pt x="1086" y="0"/>
                    <a:pt x="1073" y="0"/>
                    <a:pt x="1048" y="12"/>
                  </a:cubicBezTo>
                  <a:cubicBezTo>
                    <a:pt x="920" y="51"/>
                    <a:pt x="786" y="70"/>
                    <a:pt x="650" y="70"/>
                  </a:cubicBezTo>
                  <a:cubicBezTo>
                    <a:pt x="515" y="70"/>
                    <a:pt x="378" y="51"/>
                    <a:pt x="244" y="12"/>
                  </a:cubicBezTo>
                  <a:cubicBezTo>
                    <a:pt x="228" y="8"/>
                    <a:pt x="212" y="6"/>
                    <a:pt x="196" y="6"/>
                  </a:cubicBezTo>
                  <a:cubicBezTo>
                    <a:pt x="121" y="6"/>
                    <a:pt x="47" y="54"/>
                    <a:pt x="26" y="128"/>
                  </a:cubicBezTo>
                  <a:cubicBezTo>
                    <a:pt x="1" y="230"/>
                    <a:pt x="52" y="332"/>
                    <a:pt x="142" y="358"/>
                  </a:cubicBezTo>
                  <a:cubicBezTo>
                    <a:pt x="302" y="407"/>
                    <a:pt x="468" y="429"/>
                    <a:pt x="633" y="429"/>
                  </a:cubicBezTo>
                  <a:cubicBezTo>
                    <a:pt x="810" y="429"/>
                    <a:pt x="985" y="404"/>
                    <a:pt x="1150" y="358"/>
                  </a:cubicBezTo>
                  <a:cubicBezTo>
                    <a:pt x="1252" y="319"/>
                    <a:pt x="1303" y="230"/>
                    <a:pt x="1278" y="128"/>
                  </a:cubicBezTo>
                  <a:cubicBezTo>
                    <a:pt x="1252" y="51"/>
                    <a:pt x="1175" y="0"/>
                    <a:pt x="1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2561725" y="1004900"/>
              <a:ext cx="47575" cy="18275"/>
            </a:xfrm>
            <a:custGeom>
              <a:avLst/>
              <a:gdLst/>
              <a:ahLst/>
              <a:cxnLst/>
              <a:rect l="l" t="t" r="r" b="b"/>
              <a:pathLst>
                <a:path w="1903" h="731" extrusionOk="0">
                  <a:moveTo>
                    <a:pt x="204" y="1"/>
                  </a:moveTo>
                  <a:cubicBezTo>
                    <a:pt x="140" y="1"/>
                    <a:pt x="63" y="40"/>
                    <a:pt x="38" y="103"/>
                  </a:cubicBezTo>
                  <a:cubicBezTo>
                    <a:pt x="0" y="205"/>
                    <a:pt x="51" y="307"/>
                    <a:pt x="140" y="346"/>
                  </a:cubicBezTo>
                  <a:cubicBezTo>
                    <a:pt x="639" y="537"/>
                    <a:pt x="1162" y="665"/>
                    <a:pt x="1698" y="729"/>
                  </a:cubicBezTo>
                  <a:cubicBezTo>
                    <a:pt x="1705" y="730"/>
                    <a:pt x="1712" y="730"/>
                    <a:pt x="1719" y="730"/>
                  </a:cubicBezTo>
                  <a:cubicBezTo>
                    <a:pt x="1811" y="730"/>
                    <a:pt x="1878" y="658"/>
                    <a:pt x="1890" y="576"/>
                  </a:cubicBezTo>
                  <a:cubicBezTo>
                    <a:pt x="1902" y="474"/>
                    <a:pt x="1839" y="384"/>
                    <a:pt x="1737" y="372"/>
                  </a:cubicBezTo>
                  <a:cubicBezTo>
                    <a:pt x="1238" y="321"/>
                    <a:pt x="741" y="193"/>
                    <a:pt x="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2609275" y="1038100"/>
              <a:ext cx="33850" cy="10050"/>
            </a:xfrm>
            <a:custGeom>
              <a:avLst/>
              <a:gdLst/>
              <a:ahLst/>
              <a:cxnLst/>
              <a:rect l="l" t="t" r="r" b="b"/>
              <a:pathLst>
                <a:path w="1354" h="402" extrusionOk="0">
                  <a:moveTo>
                    <a:pt x="192" y="1"/>
                  </a:moveTo>
                  <a:cubicBezTo>
                    <a:pt x="102" y="1"/>
                    <a:pt x="26" y="65"/>
                    <a:pt x="14" y="154"/>
                  </a:cubicBezTo>
                  <a:cubicBezTo>
                    <a:pt x="0" y="244"/>
                    <a:pt x="77" y="333"/>
                    <a:pt x="167" y="358"/>
                  </a:cubicBezTo>
                  <a:cubicBezTo>
                    <a:pt x="426" y="388"/>
                    <a:pt x="678" y="402"/>
                    <a:pt x="934" y="402"/>
                  </a:cubicBezTo>
                  <a:cubicBezTo>
                    <a:pt x="1018" y="402"/>
                    <a:pt x="1103" y="400"/>
                    <a:pt x="1188" y="397"/>
                  </a:cubicBezTo>
                  <a:cubicBezTo>
                    <a:pt x="1290" y="384"/>
                    <a:pt x="1354" y="307"/>
                    <a:pt x="1354" y="205"/>
                  </a:cubicBezTo>
                  <a:cubicBezTo>
                    <a:pt x="1354" y="111"/>
                    <a:pt x="1278" y="38"/>
                    <a:pt x="1186" y="38"/>
                  </a:cubicBezTo>
                  <a:cubicBezTo>
                    <a:pt x="1178" y="38"/>
                    <a:pt x="1171" y="39"/>
                    <a:pt x="1163" y="40"/>
                  </a:cubicBezTo>
                  <a:cubicBezTo>
                    <a:pt x="1087" y="43"/>
                    <a:pt x="1010" y="44"/>
                    <a:pt x="933" y="44"/>
                  </a:cubicBezTo>
                  <a:cubicBezTo>
                    <a:pt x="698" y="44"/>
                    <a:pt x="458" y="30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2552450" y="958000"/>
              <a:ext cx="22050" cy="16750"/>
            </a:xfrm>
            <a:custGeom>
              <a:avLst/>
              <a:gdLst/>
              <a:ahLst/>
              <a:cxnLst/>
              <a:rect l="l" t="t" r="r" b="b"/>
              <a:pathLst>
                <a:path w="882" h="670" extrusionOk="0">
                  <a:moveTo>
                    <a:pt x="192" y="0"/>
                  </a:moveTo>
                  <a:cubicBezTo>
                    <a:pt x="154" y="0"/>
                    <a:pt x="116" y="12"/>
                    <a:pt x="90" y="38"/>
                  </a:cubicBezTo>
                  <a:cubicBezTo>
                    <a:pt x="14" y="102"/>
                    <a:pt x="0" y="217"/>
                    <a:pt x="65" y="293"/>
                  </a:cubicBezTo>
                  <a:cubicBezTo>
                    <a:pt x="205" y="472"/>
                    <a:pt x="409" y="600"/>
                    <a:pt x="639" y="664"/>
                  </a:cubicBezTo>
                  <a:cubicBezTo>
                    <a:pt x="652" y="668"/>
                    <a:pt x="666" y="670"/>
                    <a:pt x="680" y="670"/>
                  </a:cubicBezTo>
                  <a:cubicBezTo>
                    <a:pt x="758" y="670"/>
                    <a:pt x="835" y="612"/>
                    <a:pt x="856" y="537"/>
                  </a:cubicBezTo>
                  <a:cubicBezTo>
                    <a:pt x="882" y="434"/>
                    <a:pt x="818" y="344"/>
                    <a:pt x="729" y="319"/>
                  </a:cubicBezTo>
                  <a:cubicBezTo>
                    <a:pt x="575" y="281"/>
                    <a:pt x="434" y="191"/>
                    <a:pt x="332" y="64"/>
                  </a:cubicBezTo>
                  <a:cubicBezTo>
                    <a:pt x="307" y="26"/>
                    <a:pt x="256" y="0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2512550" y="977150"/>
              <a:ext cx="27150" cy="22700"/>
            </a:xfrm>
            <a:custGeom>
              <a:avLst/>
              <a:gdLst/>
              <a:ahLst/>
              <a:cxnLst/>
              <a:rect l="l" t="t" r="r" b="b"/>
              <a:pathLst>
                <a:path w="1086" h="908" extrusionOk="0">
                  <a:moveTo>
                    <a:pt x="192" y="0"/>
                  </a:moveTo>
                  <a:cubicBezTo>
                    <a:pt x="141" y="0"/>
                    <a:pt x="103" y="26"/>
                    <a:pt x="64" y="64"/>
                  </a:cubicBezTo>
                  <a:cubicBezTo>
                    <a:pt x="1" y="128"/>
                    <a:pt x="1" y="242"/>
                    <a:pt x="77" y="307"/>
                  </a:cubicBezTo>
                  <a:cubicBezTo>
                    <a:pt x="294" y="511"/>
                    <a:pt x="537" y="702"/>
                    <a:pt x="779" y="881"/>
                  </a:cubicBezTo>
                  <a:cubicBezTo>
                    <a:pt x="811" y="899"/>
                    <a:pt x="846" y="908"/>
                    <a:pt x="880" y="908"/>
                  </a:cubicBezTo>
                  <a:cubicBezTo>
                    <a:pt x="942" y="908"/>
                    <a:pt x="1002" y="879"/>
                    <a:pt x="1034" y="830"/>
                  </a:cubicBezTo>
                  <a:cubicBezTo>
                    <a:pt x="1086" y="753"/>
                    <a:pt x="1073" y="639"/>
                    <a:pt x="983" y="588"/>
                  </a:cubicBezTo>
                  <a:cubicBezTo>
                    <a:pt x="754" y="421"/>
                    <a:pt x="524" y="242"/>
                    <a:pt x="319" y="51"/>
                  </a:cubicBezTo>
                  <a:cubicBezTo>
                    <a:pt x="282" y="13"/>
                    <a:pt x="231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2604800" y="921900"/>
              <a:ext cx="23350" cy="15525"/>
            </a:xfrm>
            <a:custGeom>
              <a:avLst/>
              <a:gdLst/>
              <a:ahLst/>
              <a:cxnLst/>
              <a:rect l="l" t="t" r="r" b="b"/>
              <a:pathLst>
                <a:path w="934" h="621" extrusionOk="0">
                  <a:moveTo>
                    <a:pt x="205" y="1"/>
                  </a:moveTo>
                  <a:cubicBezTo>
                    <a:pt x="141" y="1"/>
                    <a:pt x="90" y="26"/>
                    <a:pt x="52" y="77"/>
                  </a:cubicBezTo>
                  <a:cubicBezTo>
                    <a:pt x="0" y="154"/>
                    <a:pt x="14" y="269"/>
                    <a:pt x="103" y="321"/>
                  </a:cubicBezTo>
                  <a:cubicBezTo>
                    <a:pt x="281" y="448"/>
                    <a:pt x="473" y="537"/>
                    <a:pt x="678" y="614"/>
                  </a:cubicBezTo>
                  <a:cubicBezTo>
                    <a:pt x="693" y="618"/>
                    <a:pt x="709" y="620"/>
                    <a:pt x="725" y="620"/>
                  </a:cubicBezTo>
                  <a:cubicBezTo>
                    <a:pt x="800" y="620"/>
                    <a:pt x="876" y="573"/>
                    <a:pt x="908" y="499"/>
                  </a:cubicBezTo>
                  <a:cubicBezTo>
                    <a:pt x="933" y="409"/>
                    <a:pt x="882" y="307"/>
                    <a:pt x="792" y="269"/>
                  </a:cubicBezTo>
                  <a:cubicBezTo>
                    <a:pt x="613" y="218"/>
                    <a:pt x="448" y="128"/>
                    <a:pt x="307" y="26"/>
                  </a:cubicBezTo>
                  <a:cubicBezTo>
                    <a:pt x="269" y="1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2670250" y="934375"/>
              <a:ext cx="42175" cy="12025"/>
            </a:xfrm>
            <a:custGeom>
              <a:avLst/>
              <a:gdLst/>
              <a:ahLst/>
              <a:cxnLst/>
              <a:rect l="l" t="t" r="r" b="b"/>
              <a:pathLst>
                <a:path w="1687" h="481" extrusionOk="0">
                  <a:moveTo>
                    <a:pt x="1482" y="0"/>
                  </a:moveTo>
                  <a:cubicBezTo>
                    <a:pt x="1469" y="0"/>
                    <a:pt x="1456" y="0"/>
                    <a:pt x="1431" y="13"/>
                  </a:cubicBezTo>
                  <a:cubicBezTo>
                    <a:pt x="1172" y="91"/>
                    <a:pt x="895" y="128"/>
                    <a:pt x="617" y="128"/>
                  </a:cubicBezTo>
                  <a:cubicBezTo>
                    <a:pt x="484" y="128"/>
                    <a:pt x="350" y="119"/>
                    <a:pt x="217" y="102"/>
                  </a:cubicBezTo>
                  <a:cubicBezTo>
                    <a:pt x="204" y="99"/>
                    <a:pt x="190" y="97"/>
                    <a:pt x="177" y="97"/>
                  </a:cubicBezTo>
                  <a:cubicBezTo>
                    <a:pt x="93" y="97"/>
                    <a:pt x="24" y="165"/>
                    <a:pt x="13" y="242"/>
                  </a:cubicBezTo>
                  <a:cubicBezTo>
                    <a:pt x="1" y="345"/>
                    <a:pt x="77" y="434"/>
                    <a:pt x="166" y="447"/>
                  </a:cubicBezTo>
                  <a:cubicBezTo>
                    <a:pt x="323" y="469"/>
                    <a:pt x="482" y="480"/>
                    <a:pt x="640" y="480"/>
                  </a:cubicBezTo>
                  <a:cubicBezTo>
                    <a:pt x="944" y="480"/>
                    <a:pt x="1247" y="437"/>
                    <a:pt x="1533" y="345"/>
                  </a:cubicBezTo>
                  <a:cubicBezTo>
                    <a:pt x="1635" y="319"/>
                    <a:pt x="1686" y="230"/>
                    <a:pt x="1661" y="128"/>
                  </a:cubicBezTo>
                  <a:cubicBezTo>
                    <a:pt x="1635" y="51"/>
                    <a:pt x="1559" y="0"/>
                    <a:pt x="1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2692900" y="983850"/>
              <a:ext cx="17900" cy="10600"/>
            </a:xfrm>
            <a:custGeom>
              <a:avLst/>
              <a:gdLst/>
              <a:ahLst/>
              <a:cxnLst/>
              <a:rect l="l" t="t" r="r" b="b"/>
              <a:pathLst>
                <a:path w="716" h="424" extrusionOk="0">
                  <a:moveTo>
                    <a:pt x="499" y="0"/>
                  </a:moveTo>
                  <a:lnTo>
                    <a:pt x="167" y="64"/>
                  </a:lnTo>
                  <a:cubicBezTo>
                    <a:pt x="65" y="90"/>
                    <a:pt x="1" y="179"/>
                    <a:pt x="14" y="281"/>
                  </a:cubicBezTo>
                  <a:cubicBezTo>
                    <a:pt x="38" y="363"/>
                    <a:pt x="114" y="423"/>
                    <a:pt x="205" y="423"/>
                  </a:cubicBezTo>
                  <a:cubicBezTo>
                    <a:pt x="214" y="423"/>
                    <a:pt x="222" y="423"/>
                    <a:pt x="231" y="422"/>
                  </a:cubicBezTo>
                  <a:lnTo>
                    <a:pt x="563" y="358"/>
                  </a:lnTo>
                  <a:cubicBezTo>
                    <a:pt x="653" y="345"/>
                    <a:pt x="716" y="243"/>
                    <a:pt x="704" y="153"/>
                  </a:cubicBezTo>
                  <a:cubicBezTo>
                    <a:pt x="690" y="64"/>
                    <a:pt x="614" y="0"/>
                    <a:pt x="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2468500" y="920975"/>
              <a:ext cx="29075" cy="23875"/>
            </a:xfrm>
            <a:custGeom>
              <a:avLst/>
              <a:gdLst/>
              <a:ahLst/>
              <a:cxnLst/>
              <a:rect l="l" t="t" r="r" b="b"/>
              <a:pathLst>
                <a:path w="1163" h="955" extrusionOk="0">
                  <a:moveTo>
                    <a:pt x="192" y="0"/>
                  </a:moveTo>
                  <a:cubicBezTo>
                    <a:pt x="154" y="0"/>
                    <a:pt x="103" y="12"/>
                    <a:pt x="64" y="51"/>
                  </a:cubicBezTo>
                  <a:cubicBezTo>
                    <a:pt x="1" y="128"/>
                    <a:pt x="1" y="242"/>
                    <a:pt x="77" y="306"/>
                  </a:cubicBezTo>
                  <a:cubicBezTo>
                    <a:pt x="319" y="536"/>
                    <a:pt x="588" y="741"/>
                    <a:pt x="856" y="919"/>
                  </a:cubicBezTo>
                  <a:cubicBezTo>
                    <a:pt x="889" y="943"/>
                    <a:pt x="927" y="954"/>
                    <a:pt x="963" y="954"/>
                  </a:cubicBezTo>
                  <a:cubicBezTo>
                    <a:pt x="1023" y="954"/>
                    <a:pt x="1079" y="924"/>
                    <a:pt x="1111" y="868"/>
                  </a:cubicBezTo>
                  <a:cubicBezTo>
                    <a:pt x="1162" y="792"/>
                    <a:pt x="1136" y="676"/>
                    <a:pt x="1060" y="625"/>
                  </a:cubicBezTo>
                  <a:cubicBezTo>
                    <a:pt x="792" y="460"/>
                    <a:pt x="549" y="255"/>
                    <a:pt x="319" y="38"/>
                  </a:cubicBezTo>
                  <a:cubicBezTo>
                    <a:pt x="281" y="12"/>
                    <a:pt x="243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2473275" y="854225"/>
              <a:ext cx="16625" cy="19450"/>
            </a:xfrm>
            <a:custGeom>
              <a:avLst/>
              <a:gdLst/>
              <a:ahLst/>
              <a:cxnLst/>
              <a:rect l="l" t="t" r="r" b="b"/>
              <a:pathLst>
                <a:path w="665" h="778" extrusionOk="0">
                  <a:moveTo>
                    <a:pt x="205" y="1"/>
                  </a:moveTo>
                  <a:cubicBezTo>
                    <a:pt x="179" y="1"/>
                    <a:pt x="154" y="1"/>
                    <a:pt x="128" y="14"/>
                  </a:cubicBezTo>
                  <a:cubicBezTo>
                    <a:pt x="39" y="65"/>
                    <a:pt x="1" y="167"/>
                    <a:pt x="52" y="256"/>
                  </a:cubicBezTo>
                  <a:cubicBezTo>
                    <a:pt x="128" y="409"/>
                    <a:pt x="218" y="563"/>
                    <a:pt x="320" y="704"/>
                  </a:cubicBezTo>
                  <a:cubicBezTo>
                    <a:pt x="351" y="750"/>
                    <a:pt x="406" y="778"/>
                    <a:pt x="461" y="778"/>
                  </a:cubicBezTo>
                  <a:cubicBezTo>
                    <a:pt x="497" y="778"/>
                    <a:pt x="532" y="766"/>
                    <a:pt x="562" y="741"/>
                  </a:cubicBezTo>
                  <a:cubicBezTo>
                    <a:pt x="652" y="690"/>
                    <a:pt x="665" y="576"/>
                    <a:pt x="601" y="499"/>
                  </a:cubicBezTo>
                  <a:cubicBezTo>
                    <a:pt x="511" y="372"/>
                    <a:pt x="435" y="244"/>
                    <a:pt x="371" y="103"/>
                  </a:cubicBezTo>
                  <a:cubicBezTo>
                    <a:pt x="346" y="40"/>
                    <a:pt x="281" y="1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2484775" y="1414175"/>
              <a:ext cx="25550" cy="34700"/>
            </a:xfrm>
            <a:custGeom>
              <a:avLst/>
              <a:gdLst/>
              <a:ahLst/>
              <a:cxnLst/>
              <a:rect l="l" t="t" r="r" b="b"/>
              <a:pathLst>
                <a:path w="1022" h="1388" extrusionOk="0">
                  <a:moveTo>
                    <a:pt x="205" y="0"/>
                  </a:moveTo>
                  <a:cubicBezTo>
                    <a:pt x="167" y="0"/>
                    <a:pt x="128" y="13"/>
                    <a:pt x="102" y="39"/>
                  </a:cubicBezTo>
                  <a:cubicBezTo>
                    <a:pt x="26" y="90"/>
                    <a:pt x="0" y="204"/>
                    <a:pt x="65" y="281"/>
                  </a:cubicBezTo>
                  <a:cubicBezTo>
                    <a:pt x="294" y="587"/>
                    <a:pt x="499" y="933"/>
                    <a:pt x="664" y="1277"/>
                  </a:cubicBezTo>
                  <a:cubicBezTo>
                    <a:pt x="692" y="1342"/>
                    <a:pt x="754" y="1387"/>
                    <a:pt x="820" y="1387"/>
                  </a:cubicBezTo>
                  <a:cubicBezTo>
                    <a:pt x="845" y="1387"/>
                    <a:pt x="870" y="1381"/>
                    <a:pt x="894" y="1367"/>
                  </a:cubicBezTo>
                  <a:cubicBezTo>
                    <a:pt x="984" y="1328"/>
                    <a:pt x="1022" y="1226"/>
                    <a:pt x="984" y="1137"/>
                  </a:cubicBezTo>
                  <a:cubicBezTo>
                    <a:pt x="817" y="754"/>
                    <a:pt x="601" y="396"/>
                    <a:pt x="346" y="64"/>
                  </a:cubicBezTo>
                  <a:cubicBezTo>
                    <a:pt x="320" y="26"/>
                    <a:pt x="269" y="0"/>
                    <a:pt x="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2440725" y="1410975"/>
              <a:ext cx="21075" cy="22325"/>
            </a:xfrm>
            <a:custGeom>
              <a:avLst/>
              <a:gdLst/>
              <a:ahLst/>
              <a:cxnLst/>
              <a:rect l="l" t="t" r="r" b="b"/>
              <a:pathLst>
                <a:path w="843" h="893" extrusionOk="0">
                  <a:moveTo>
                    <a:pt x="192" y="0"/>
                  </a:moveTo>
                  <a:cubicBezTo>
                    <a:pt x="153" y="0"/>
                    <a:pt x="102" y="26"/>
                    <a:pt x="64" y="51"/>
                  </a:cubicBezTo>
                  <a:cubicBezTo>
                    <a:pt x="0" y="128"/>
                    <a:pt x="0" y="243"/>
                    <a:pt x="64" y="307"/>
                  </a:cubicBezTo>
                  <a:cubicBezTo>
                    <a:pt x="218" y="473"/>
                    <a:pt x="371" y="639"/>
                    <a:pt x="499" y="818"/>
                  </a:cubicBezTo>
                  <a:cubicBezTo>
                    <a:pt x="537" y="864"/>
                    <a:pt x="596" y="892"/>
                    <a:pt x="652" y="892"/>
                  </a:cubicBezTo>
                  <a:cubicBezTo>
                    <a:pt x="689" y="892"/>
                    <a:pt x="724" y="881"/>
                    <a:pt x="754" y="856"/>
                  </a:cubicBezTo>
                  <a:cubicBezTo>
                    <a:pt x="831" y="792"/>
                    <a:pt x="843" y="690"/>
                    <a:pt x="792" y="601"/>
                  </a:cubicBezTo>
                  <a:cubicBezTo>
                    <a:pt x="639" y="409"/>
                    <a:pt x="485" y="230"/>
                    <a:pt x="320" y="65"/>
                  </a:cubicBezTo>
                  <a:cubicBezTo>
                    <a:pt x="281" y="26"/>
                    <a:pt x="243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2413250" y="1436850"/>
              <a:ext cx="24625" cy="31000"/>
            </a:xfrm>
            <a:custGeom>
              <a:avLst/>
              <a:gdLst/>
              <a:ahLst/>
              <a:cxnLst/>
              <a:rect l="l" t="t" r="r" b="b"/>
              <a:pathLst>
                <a:path w="985" h="1240" extrusionOk="0">
                  <a:moveTo>
                    <a:pt x="205" y="0"/>
                  </a:moveTo>
                  <a:cubicBezTo>
                    <a:pt x="180" y="0"/>
                    <a:pt x="142" y="12"/>
                    <a:pt x="116" y="38"/>
                  </a:cubicBezTo>
                  <a:cubicBezTo>
                    <a:pt x="26" y="89"/>
                    <a:pt x="1" y="204"/>
                    <a:pt x="52" y="281"/>
                  </a:cubicBezTo>
                  <a:lnTo>
                    <a:pt x="639" y="1162"/>
                  </a:lnTo>
                  <a:cubicBezTo>
                    <a:pt x="672" y="1211"/>
                    <a:pt x="732" y="1239"/>
                    <a:pt x="791" y="1239"/>
                  </a:cubicBezTo>
                  <a:cubicBezTo>
                    <a:pt x="823" y="1239"/>
                    <a:pt x="855" y="1231"/>
                    <a:pt x="883" y="1213"/>
                  </a:cubicBezTo>
                  <a:cubicBezTo>
                    <a:pt x="959" y="1162"/>
                    <a:pt x="985" y="1047"/>
                    <a:pt x="934" y="971"/>
                  </a:cubicBezTo>
                  <a:lnTo>
                    <a:pt x="358" y="89"/>
                  </a:lnTo>
                  <a:cubicBezTo>
                    <a:pt x="321" y="38"/>
                    <a:pt x="270" y="0"/>
                    <a:pt x="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2388350" y="1389275"/>
              <a:ext cx="29400" cy="20150"/>
            </a:xfrm>
            <a:custGeom>
              <a:avLst/>
              <a:gdLst/>
              <a:ahLst/>
              <a:cxnLst/>
              <a:rect l="l" t="t" r="r" b="b"/>
              <a:pathLst>
                <a:path w="1176" h="806" extrusionOk="0">
                  <a:moveTo>
                    <a:pt x="205" y="0"/>
                  </a:moveTo>
                  <a:cubicBezTo>
                    <a:pt x="142" y="0"/>
                    <a:pt x="78" y="26"/>
                    <a:pt x="52" y="90"/>
                  </a:cubicBezTo>
                  <a:cubicBezTo>
                    <a:pt x="1" y="167"/>
                    <a:pt x="26" y="281"/>
                    <a:pt x="116" y="332"/>
                  </a:cubicBezTo>
                  <a:lnTo>
                    <a:pt x="883" y="779"/>
                  </a:lnTo>
                  <a:cubicBezTo>
                    <a:pt x="909" y="797"/>
                    <a:pt x="939" y="805"/>
                    <a:pt x="971" y="805"/>
                  </a:cubicBezTo>
                  <a:cubicBezTo>
                    <a:pt x="1030" y="805"/>
                    <a:pt x="1091" y="774"/>
                    <a:pt x="1125" y="715"/>
                  </a:cubicBezTo>
                  <a:cubicBezTo>
                    <a:pt x="1176" y="638"/>
                    <a:pt x="1150" y="524"/>
                    <a:pt x="1061" y="473"/>
                  </a:cubicBezTo>
                  <a:lnTo>
                    <a:pt x="295" y="26"/>
                  </a:lnTo>
                  <a:cubicBezTo>
                    <a:pt x="270" y="0"/>
                    <a:pt x="231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2430200" y="1363425"/>
              <a:ext cx="23950" cy="21525"/>
            </a:xfrm>
            <a:custGeom>
              <a:avLst/>
              <a:gdLst/>
              <a:ahLst/>
              <a:cxnLst/>
              <a:rect l="l" t="t" r="r" b="b"/>
              <a:pathLst>
                <a:path w="958" h="861" extrusionOk="0">
                  <a:moveTo>
                    <a:pt x="205" y="0"/>
                  </a:moveTo>
                  <a:cubicBezTo>
                    <a:pt x="140" y="0"/>
                    <a:pt x="77" y="38"/>
                    <a:pt x="51" y="89"/>
                  </a:cubicBezTo>
                  <a:cubicBezTo>
                    <a:pt x="0" y="179"/>
                    <a:pt x="26" y="293"/>
                    <a:pt x="115" y="344"/>
                  </a:cubicBezTo>
                  <a:cubicBezTo>
                    <a:pt x="307" y="447"/>
                    <a:pt x="472" y="600"/>
                    <a:pt x="600" y="792"/>
                  </a:cubicBezTo>
                  <a:cubicBezTo>
                    <a:pt x="638" y="838"/>
                    <a:pt x="690" y="861"/>
                    <a:pt x="745" y="861"/>
                  </a:cubicBezTo>
                  <a:cubicBezTo>
                    <a:pt x="782" y="861"/>
                    <a:pt x="820" y="850"/>
                    <a:pt x="855" y="830"/>
                  </a:cubicBezTo>
                  <a:cubicBezTo>
                    <a:pt x="932" y="779"/>
                    <a:pt x="957" y="664"/>
                    <a:pt x="894" y="588"/>
                  </a:cubicBezTo>
                  <a:cubicBezTo>
                    <a:pt x="741" y="358"/>
                    <a:pt x="537" y="166"/>
                    <a:pt x="293" y="26"/>
                  </a:cubicBezTo>
                  <a:cubicBezTo>
                    <a:pt x="268" y="12"/>
                    <a:pt x="230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2492750" y="1367250"/>
              <a:ext cx="18550" cy="19550"/>
            </a:xfrm>
            <a:custGeom>
              <a:avLst/>
              <a:gdLst/>
              <a:ahLst/>
              <a:cxnLst/>
              <a:rect l="l" t="t" r="r" b="b"/>
              <a:pathLst>
                <a:path w="742" h="782" extrusionOk="0">
                  <a:moveTo>
                    <a:pt x="192" y="0"/>
                  </a:moveTo>
                  <a:cubicBezTo>
                    <a:pt x="154" y="0"/>
                    <a:pt x="115" y="13"/>
                    <a:pt x="90" y="38"/>
                  </a:cubicBezTo>
                  <a:cubicBezTo>
                    <a:pt x="13" y="103"/>
                    <a:pt x="1" y="217"/>
                    <a:pt x="52" y="294"/>
                  </a:cubicBezTo>
                  <a:lnTo>
                    <a:pt x="396" y="716"/>
                  </a:lnTo>
                  <a:cubicBezTo>
                    <a:pt x="433" y="759"/>
                    <a:pt x="481" y="782"/>
                    <a:pt x="531" y="782"/>
                  </a:cubicBezTo>
                  <a:cubicBezTo>
                    <a:pt x="568" y="782"/>
                    <a:pt x="606" y="768"/>
                    <a:pt x="639" y="741"/>
                  </a:cubicBezTo>
                  <a:cubicBezTo>
                    <a:pt x="728" y="690"/>
                    <a:pt x="742" y="575"/>
                    <a:pt x="677" y="498"/>
                  </a:cubicBezTo>
                  <a:lnTo>
                    <a:pt x="333" y="64"/>
                  </a:lnTo>
                  <a:cubicBezTo>
                    <a:pt x="307" y="26"/>
                    <a:pt x="243" y="0"/>
                    <a:pt x="1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2370825" y="1331800"/>
              <a:ext cx="33225" cy="13925"/>
            </a:xfrm>
            <a:custGeom>
              <a:avLst/>
              <a:gdLst/>
              <a:ahLst/>
              <a:cxnLst/>
              <a:rect l="l" t="t" r="r" b="b"/>
              <a:pathLst>
                <a:path w="1329" h="557" extrusionOk="0">
                  <a:moveTo>
                    <a:pt x="191" y="1"/>
                  </a:moveTo>
                  <a:cubicBezTo>
                    <a:pt x="102" y="1"/>
                    <a:pt x="12" y="77"/>
                    <a:pt x="12" y="167"/>
                  </a:cubicBezTo>
                  <a:cubicBezTo>
                    <a:pt x="0" y="269"/>
                    <a:pt x="77" y="358"/>
                    <a:pt x="179" y="358"/>
                  </a:cubicBezTo>
                  <a:cubicBezTo>
                    <a:pt x="485" y="384"/>
                    <a:pt x="779" y="435"/>
                    <a:pt x="1059" y="550"/>
                  </a:cubicBezTo>
                  <a:cubicBezTo>
                    <a:pt x="1075" y="555"/>
                    <a:pt x="1091" y="557"/>
                    <a:pt x="1107" y="557"/>
                  </a:cubicBezTo>
                  <a:cubicBezTo>
                    <a:pt x="1183" y="557"/>
                    <a:pt x="1258" y="509"/>
                    <a:pt x="1289" y="435"/>
                  </a:cubicBezTo>
                  <a:cubicBezTo>
                    <a:pt x="1328" y="346"/>
                    <a:pt x="1277" y="244"/>
                    <a:pt x="1187" y="205"/>
                  </a:cubicBezTo>
                  <a:cubicBezTo>
                    <a:pt x="868" y="90"/>
                    <a:pt x="536" y="26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2308550" y="1303075"/>
              <a:ext cx="33550" cy="13925"/>
            </a:xfrm>
            <a:custGeom>
              <a:avLst/>
              <a:gdLst/>
              <a:ahLst/>
              <a:cxnLst/>
              <a:rect l="l" t="t" r="r" b="b"/>
              <a:pathLst>
                <a:path w="1342" h="557" extrusionOk="0">
                  <a:moveTo>
                    <a:pt x="1138" y="0"/>
                  </a:moveTo>
                  <a:cubicBezTo>
                    <a:pt x="806" y="26"/>
                    <a:pt x="460" y="102"/>
                    <a:pt x="142" y="205"/>
                  </a:cubicBezTo>
                  <a:cubicBezTo>
                    <a:pt x="52" y="243"/>
                    <a:pt x="1" y="346"/>
                    <a:pt x="26" y="434"/>
                  </a:cubicBezTo>
                  <a:cubicBezTo>
                    <a:pt x="58" y="509"/>
                    <a:pt x="133" y="556"/>
                    <a:pt x="209" y="556"/>
                  </a:cubicBezTo>
                  <a:cubicBezTo>
                    <a:pt x="225" y="556"/>
                    <a:pt x="241" y="554"/>
                    <a:pt x="256" y="550"/>
                  </a:cubicBezTo>
                  <a:cubicBezTo>
                    <a:pt x="550" y="448"/>
                    <a:pt x="857" y="383"/>
                    <a:pt x="1163" y="358"/>
                  </a:cubicBezTo>
                  <a:cubicBezTo>
                    <a:pt x="1265" y="358"/>
                    <a:pt x="1342" y="269"/>
                    <a:pt x="1329" y="167"/>
                  </a:cubicBezTo>
                  <a:cubicBezTo>
                    <a:pt x="1329" y="77"/>
                    <a:pt x="1252" y="0"/>
                    <a:pt x="1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1908225" y="1078325"/>
              <a:ext cx="35800" cy="40900"/>
            </a:xfrm>
            <a:custGeom>
              <a:avLst/>
              <a:gdLst/>
              <a:ahLst/>
              <a:cxnLst/>
              <a:rect l="l" t="t" r="r" b="b"/>
              <a:pathLst>
                <a:path w="1432" h="1636" extrusionOk="0">
                  <a:moveTo>
                    <a:pt x="193" y="1"/>
                  </a:moveTo>
                  <a:cubicBezTo>
                    <a:pt x="154" y="1"/>
                    <a:pt x="103" y="26"/>
                    <a:pt x="65" y="65"/>
                  </a:cubicBezTo>
                  <a:cubicBezTo>
                    <a:pt x="1" y="142"/>
                    <a:pt x="1" y="244"/>
                    <a:pt x="78" y="320"/>
                  </a:cubicBezTo>
                  <a:cubicBezTo>
                    <a:pt x="474" y="678"/>
                    <a:pt x="806" y="1087"/>
                    <a:pt x="1074" y="1546"/>
                  </a:cubicBezTo>
                  <a:cubicBezTo>
                    <a:pt x="1107" y="1605"/>
                    <a:pt x="1168" y="1636"/>
                    <a:pt x="1228" y="1636"/>
                  </a:cubicBezTo>
                  <a:cubicBezTo>
                    <a:pt x="1260" y="1636"/>
                    <a:pt x="1290" y="1627"/>
                    <a:pt x="1317" y="1610"/>
                  </a:cubicBezTo>
                  <a:cubicBezTo>
                    <a:pt x="1406" y="1559"/>
                    <a:pt x="1431" y="1444"/>
                    <a:pt x="1380" y="1368"/>
                  </a:cubicBezTo>
                  <a:cubicBezTo>
                    <a:pt x="1099" y="869"/>
                    <a:pt x="742" y="435"/>
                    <a:pt x="321" y="52"/>
                  </a:cubicBezTo>
                  <a:cubicBezTo>
                    <a:pt x="282" y="26"/>
                    <a:pt x="244" y="1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1988375" y="1080575"/>
              <a:ext cx="30350" cy="41350"/>
            </a:xfrm>
            <a:custGeom>
              <a:avLst/>
              <a:gdLst/>
              <a:ahLst/>
              <a:cxnLst/>
              <a:rect l="l" t="t" r="r" b="b"/>
              <a:pathLst>
                <a:path w="1214" h="1654" extrusionOk="0">
                  <a:moveTo>
                    <a:pt x="205" y="1"/>
                  </a:moveTo>
                  <a:cubicBezTo>
                    <a:pt x="141" y="1"/>
                    <a:pt x="89" y="26"/>
                    <a:pt x="52" y="77"/>
                  </a:cubicBezTo>
                  <a:cubicBezTo>
                    <a:pt x="1" y="154"/>
                    <a:pt x="13" y="268"/>
                    <a:pt x="89" y="319"/>
                  </a:cubicBezTo>
                  <a:cubicBezTo>
                    <a:pt x="473" y="600"/>
                    <a:pt x="753" y="1034"/>
                    <a:pt x="843" y="1507"/>
                  </a:cubicBezTo>
                  <a:cubicBezTo>
                    <a:pt x="854" y="1594"/>
                    <a:pt x="929" y="1653"/>
                    <a:pt x="1007" y="1653"/>
                  </a:cubicBezTo>
                  <a:cubicBezTo>
                    <a:pt x="1020" y="1653"/>
                    <a:pt x="1034" y="1651"/>
                    <a:pt x="1048" y="1647"/>
                  </a:cubicBezTo>
                  <a:cubicBezTo>
                    <a:pt x="1150" y="1635"/>
                    <a:pt x="1213" y="1533"/>
                    <a:pt x="1188" y="1443"/>
                  </a:cubicBezTo>
                  <a:cubicBezTo>
                    <a:pt x="1085" y="881"/>
                    <a:pt x="767" y="370"/>
                    <a:pt x="307" y="38"/>
                  </a:cubicBezTo>
                  <a:cubicBezTo>
                    <a:pt x="268" y="13"/>
                    <a:pt x="230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1944000" y="1063975"/>
              <a:ext cx="34500" cy="37475"/>
            </a:xfrm>
            <a:custGeom>
              <a:avLst/>
              <a:gdLst/>
              <a:ahLst/>
              <a:cxnLst/>
              <a:rect l="l" t="t" r="r" b="b"/>
              <a:pathLst>
                <a:path w="1380" h="1499" extrusionOk="0">
                  <a:moveTo>
                    <a:pt x="204" y="1"/>
                  </a:moveTo>
                  <a:cubicBezTo>
                    <a:pt x="141" y="1"/>
                    <a:pt x="90" y="26"/>
                    <a:pt x="51" y="77"/>
                  </a:cubicBezTo>
                  <a:cubicBezTo>
                    <a:pt x="0" y="154"/>
                    <a:pt x="13" y="268"/>
                    <a:pt x="90" y="333"/>
                  </a:cubicBezTo>
                  <a:cubicBezTo>
                    <a:pt x="473" y="614"/>
                    <a:pt x="792" y="983"/>
                    <a:pt x="1022" y="1405"/>
                  </a:cubicBezTo>
                  <a:cubicBezTo>
                    <a:pt x="1049" y="1468"/>
                    <a:pt x="1113" y="1499"/>
                    <a:pt x="1180" y="1499"/>
                  </a:cubicBezTo>
                  <a:cubicBezTo>
                    <a:pt x="1209" y="1499"/>
                    <a:pt x="1238" y="1493"/>
                    <a:pt x="1265" y="1482"/>
                  </a:cubicBezTo>
                  <a:cubicBezTo>
                    <a:pt x="1341" y="1431"/>
                    <a:pt x="1379" y="1315"/>
                    <a:pt x="1328" y="1239"/>
                  </a:cubicBezTo>
                  <a:cubicBezTo>
                    <a:pt x="1073" y="779"/>
                    <a:pt x="729" y="358"/>
                    <a:pt x="307" y="38"/>
                  </a:cubicBezTo>
                  <a:cubicBezTo>
                    <a:pt x="281" y="13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1966975" y="1036525"/>
              <a:ext cx="18225" cy="17300"/>
            </a:xfrm>
            <a:custGeom>
              <a:avLst/>
              <a:gdLst/>
              <a:ahLst/>
              <a:cxnLst/>
              <a:rect l="l" t="t" r="r" b="b"/>
              <a:pathLst>
                <a:path w="729" h="692" extrusionOk="0">
                  <a:moveTo>
                    <a:pt x="193" y="0"/>
                  </a:moveTo>
                  <a:cubicBezTo>
                    <a:pt x="154" y="0"/>
                    <a:pt x="103" y="13"/>
                    <a:pt x="77" y="52"/>
                  </a:cubicBezTo>
                  <a:cubicBezTo>
                    <a:pt x="1" y="115"/>
                    <a:pt x="1" y="230"/>
                    <a:pt x="65" y="307"/>
                  </a:cubicBezTo>
                  <a:lnTo>
                    <a:pt x="397" y="639"/>
                  </a:lnTo>
                  <a:cubicBezTo>
                    <a:pt x="437" y="672"/>
                    <a:pt x="487" y="692"/>
                    <a:pt x="536" y="692"/>
                  </a:cubicBezTo>
                  <a:cubicBezTo>
                    <a:pt x="580" y="692"/>
                    <a:pt x="622" y="675"/>
                    <a:pt x="652" y="639"/>
                  </a:cubicBezTo>
                  <a:cubicBezTo>
                    <a:pt x="729" y="575"/>
                    <a:pt x="729" y="460"/>
                    <a:pt x="652" y="384"/>
                  </a:cubicBezTo>
                  <a:lnTo>
                    <a:pt x="320" y="52"/>
                  </a:lnTo>
                  <a:cubicBezTo>
                    <a:pt x="295" y="13"/>
                    <a:pt x="24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2019025" y="1040350"/>
              <a:ext cx="25875" cy="26775"/>
            </a:xfrm>
            <a:custGeom>
              <a:avLst/>
              <a:gdLst/>
              <a:ahLst/>
              <a:cxnLst/>
              <a:rect l="l" t="t" r="r" b="b"/>
              <a:pathLst>
                <a:path w="1035" h="1071" extrusionOk="0">
                  <a:moveTo>
                    <a:pt x="205" y="1"/>
                  </a:moveTo>
                  <a:cubicBezTo>
                    <a:pt x="154" y="1"/>
                    <a:pt x="103" y="26"/>
                    <a:pt x="64" y="64"/>
                  </a:cubicBezTo>
                  <a:cubicBezTo>
                    <a:pt x="0" y="141"/>
                    <a:pt x="26" y="256"/>
                    <a:pt x="103" y="319"/>
                  </a:cubicBezTo>
                  <a:cubicBezTo>
                    <a:pt x="332" y="498"/>
                    <a:pt x="523" y="716"/>
                    <a:pt x="664" y="971"/>
                  </a:cubicBezTo>
                  <a:cubicBezTo>
                    <a:pt x="700" y="1033"/>
                    <a:pt x="766" y="1071"/>
                    <a:pt x="829" y="1071"/>
                  </a:cubicBezTo>
                  <a:cubicBezTo>
                    <a:pt x="856" y="1071"/>
                    <a:pt x="883" y="1063"/>
                    <a:pt x="907" y="1048"/>
                  </a:cubicBezTo>
                  <a:cubicBezTo>
                    <a:pt x="996" y="997"/>
                    <a:pt x="1034" y="895"/>
                    <a:pt x="983" y="805"/>
                  </a:cubicBezTo>
                  <a:cubicBezTo>
                    <a:pt x="818" y="498"/>
                    <a:pt x="588" y="243"/>
                    <a:pt x="319" y="26"/>
                  </a:cubicBezTo>
                  <a:cubicBezTo>
                    <a:pt x="281" y="1"/>
                    <a:pt x="243" y="1"/>
                    <a:pt x="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1905675" y="1008100"/>
              <a:ext cx="35475" cy="26600"/>
            </a:xfrm>
            <a:custGeom>
              <a:avLst/>
              <a:gdLst/>
              <a:ahLst/>
              <a:cxnLst/>
              <a:rect l="l" t="t" r="r" b="b"/>
              <a:pathLst>
                <a:path w="1419" h="1064" extrusionOk="0">
                  <a:moveTo>
                    <a:pt x="205" y="1"/>
                  </a:moveTo>
                  <a:cubicBezTo>
                    <a:pt x="142" y="1"/>
                    <a:pt x="77" y="39"/>
                    <a:pt x="40" y="103"/>
                  </a:cubicBezTo>
                  <a:cubicBezTo>
                    <a:pt x="1" y="179"/>
                    <a:pt x="26" y="295"/>
                    <a:pt x="116" y="346"/>
                  </a:cubicBezTo>
                  <a:cubicBezTo>
                    <a:pt x="461" y="537"/>
                    <a:pt x="793" y="767"/>
                    <a:pt x="1099" y="1022"/>
                  </a:cubicBezTo>
                  <a:cubicBezTo>
                    <a:pt x="1132" y="1050"/>
                    <a:pt x="1172" y="1063"/>
                    <a:pt x="1213" y="1063"/>
                  </a:cubicBezTo>
                  <a:cubicBezTo>
                    <a:pt x="1266" y="1063"/>
                    <a:pt x="1318" y="1040"/>
                    <a:pt x="1354" y="997"/>
                  </a:cubicBezTo>
                  <a:cubicBezTo>
                    <a:pt x="1419" y="933"/>
                    <a:pt x="1405" y="818"/>
                    <a:pt x="1329" y="754"/>
                  </a:cubicBezTo>
                  <a:cubicBezTo>
                    <a:pt x="1010" y="473"/>
                    <a:pt x="653" y="230"/>
                    <a:pt x="295" y="26"/>
                  </a:cubicBezTo>
                  <a:cubicBezTo>
                    <a:pt x="256" y="14"/>
                    <a:pt x="231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1873750" y="1037475"/>
              <a:ext cx="25275" cy="20275"/>
            </a:xfrm>
            <a:custGeom>
              <a:avLst/>
              <a:gdLst/>
              <a:ahLst/>
              <a:cxnLst/>
              <a:rect l="l" t="t" r="r" b="b"/>
              <a:pathLst>
                <a:path w="1011" h="811" extrusionOk="0">
                  <a:moveTo>
                    <a:pt x="205" y="0"/>
                  </a:moveTo>
                  <a:cubicBezTo>
                    <a:pt x="154" y="0"/>
                    <a:pt x="91" y="26"/>
                    <a:pt x="65" y="77"/>
                  </a:cubicBezTo>
                  <a:cubicBezTo>
                    <a:pt x="1" y="154"/>
                    <a:pt x="14" y="269"/>
                    <a:pt x="91" y="332"/>
                  </a:cubicBezTo>
                  <a:lnTo>
                    <a:pt x="704" y="780"/>
                  </a:lnTo>
                  <a:cubicBezTo>
                    <a:pt x="734" y="800"/>
                    <a:pt x="771" y="810"/>
                    <a:pt x="807" y="810"/>
                  </a:cubicBezTo>
                  <a:cubicBezTo>
                    <a:pt x="861" y="810"/>
                    <a:pt x="915" y="787"/>
                    <a:pt x="946" y="741"/>
                  </a:cubicBezTo>
                  <a:cubicBezTo>
                    <a:pt x="1010" y="664"/>
                    <a:pt x="997" y="550"/>
                    <a:pt x="920" y="486"/>
                  </a:cubicBezTo>
                  <a:lnTo>
                    <a:pt x="307" y="39"/>
                  </a:lnTo>
                  <a:cubicBezTo>
                    <a:pt x="282" y="14"/>
                    <a:pt x="244" y="0"/>
                    <a:pt x="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1094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2958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2958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22640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22640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15699" y="3069700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15699" y="2562233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2958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2958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22640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22640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15699" y="5414767"/>
            <a:ext cx="2516559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15699" y="4907300"/>
            <a:ext cx="2516559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821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1623" y="2356300"/>
            <a:ext cx="9027611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0027" y="4330700"/>
            <a:ext cx="9027611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06893" y="4951934"/>
            <a:ext cx="920188" cy="240827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73381" y="3127088"/>
            <a:ext cx="1134204" cy="634816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00066" y="4226545"/>
            <a:ext cx="1009625" cy="425328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36128" y="4342398"/>
            <a:ext cx="1479543" cy="3551730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29931" y="1288024"/>
            <a:ext cx="274461" cy="23454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27231" y="676679"/>
            <a:ext cx="473240" cy="4301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63014" y="278811"/>
            <a:ext cx="274461" cy="23469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22199" y="-1151629"/>
            <a:ext cx="1293481" cy="35967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43430" y="287223"/>
            <a:ext cx="168117" cy="142336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 rot="5400000">
            <a:off x="6886020" y="4326454"/>
            <a:ext cx="1466309" cy="359680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67102" y="6144201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12310" y="6216810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7648764" y="5391691"/>
            <a:ext cx="4513015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34798" y="6080904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33777" y="6591932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58822" y="6234511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14031" y="50287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381971" y="5182378"/>
            <a:ext cx="194323" cy="19792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4131" y="5476235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3062" y="57424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82682" y="5302073"/>
            <a:ext cx="375001" cy="3389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0613" y="5600779"/>
            <a:ext cx="86287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77559" y="5793432"/>
            <a:ext cx="86196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"/>
          <p:cNvSpPr/>
          <p:nvPr/>
        </p:nvSpPr>
        <p:spPr>
          <a:xfrm rot="5400000">
            <a:off x="3995830" y="630923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8404" y="6112165"/>
            <a:ext cx="86195" cy="8779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09689" y="6226419"/>
            <a:ext cx="280517" cy="25353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578890" y="5742471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11871" y="6395537"/>
            <a:ext cx="86285" cy="878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48733" y="5399226"/>
            <a:ext cx="141161" cy="14460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839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7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2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8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1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6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8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1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75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9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4850" y="258924"/>
            <a:ext cx="11357586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2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1531" y="1774825"/>
            <a:ext cx="1141490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1487" y="341095"/>
            <a:ext cx="2568376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</p:spTree>
    <p:extLst>
      <p:ext uri="{BB962C8B-B14F-4D97-AF65-F5344CB8AC3E}">
        <p14:creationId xmlns:p14="http://schemas.microsoft.com/office/powerpoint/2010/main" val="3172597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9853" y="319893"/>
            <a:ext cx="1119902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endParaRPr lang="en-US" sz="1862" dirty="0"/>
          </a:p>
        </p:txBody>
      </p:sp>
    </p:spTree>
    <p:extLst>
      <p:ext uri="{BB962C8B-B14F-4D97-AF65-F5344CB8AC3E}">
        <p14:creationId xmlns:p14="http://schemas.microsoft.com/office/powerpoint/2010/main" val="4165961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4850" y="233253"/>
            <a:ext cx="11357586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2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4280" y="1762125"/>
            <a:ext cx="1141490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1487" y="341095"/>
            <a:ext cx="2568376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</p:spTree>
    <p:extLst>
      <p:ext uri="{BB962C8B-B14F-4D97-AF65-F5344CB8AC3E}">
        <p14:creationId xmlns:p14="http://schemas.microsoft.com/office/powerpoint/2010/main" val="225369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9853" y="319893"/>
            <a:ext cx="1119902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endParaRPr lang="en-US" sz="1862" dirty="0"/>
          </a:p>
        </p:txBody>
      </p:sp>
    </p:spTree>
    <p:extLst>
      <p:ext uri="{BB962C8B-B14F-4D97-AF65-F5344CB8AC3E}">
        <p14:creationId xmlns:p14="http://schemas.microsoft.com/office/powerpoint/2010/main" val="9286653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4850" y="233253"/>
            <a:ext cx="11357586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2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4280" y="1762125"/>
            <a:ext cx="1141490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1487" y="341095"/>
            <a:ext cx="2568376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</p:spTree>
    <p:extLst>
      <p:ext uri="{BB962C8B-B14F-4D97-AF65-F5344CB8AC3E}">
        <p14:creationId xmlns:p14="http://schemas.microsoft.com/office/powerpoint/2010/main" val="386625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9853" y="319893"/>
            <a:ext cx="1119902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endParaRPr lang="en-US" sz="1862" dirty="0"/>
          </a:p>
        </p:txBody>
      </p:sp>
    </p:spTree>
    <p:extLst>
      <p:ext uri="{BB962C8B-B14F-4D97-AF65-F5344CB8AC3E}">
        <p14:creationId xmlns:p14="http://schemas.microsoft.com/office/powerpoint/2010/main" val="8755593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4850" y="233253"/>
            <a:ext cx="11357586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2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4280" y="1762125"/>
            <a:ext cx="1141490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1487" y="341095"/>
            <a:ext cx="2568376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2"/>
            </a:p>
          </p:txBody>
        </p:sp>
      </p:grpSp>
    </p:spTree>
    <p:extLst>
      <p:ext uri="{BB962C8B-B14F-4D97-AF65-F5344CB8AC3E}">
        <p14:creationId xmlns:p14="http://schemas.microsoft.com/office/powerpoint/2010/main" val="865541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9853" y="319893"/>
            <a:ext cx="1119902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endParaRPr lang="en-US" sz="1862" dirty="0"/>
          </a:p>
        </p:txBody>
      </p:sp>
    </p:spTree>
    <p:extLst>
      <p:ext uri="{BB962C8B-B14F-4D97-AF65-F5344CB8AC3E}">
        <p14:creationId xmlns:p14="http://schemas.microsoft.com/office/powerpoint/2010/main" val="1411291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9853" y="319893"/>
            <a:ext cx="11199026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endParaRPr lang="en-US" sz="1862" dirty="0"/>
          </a:p>
        </p:txBody>
      </p:sp>
    </p:spTree>
    <p:extLst>
      <p:ext uri="{BB962C8B-B14F-4D97-AF65-F5344CB8AC3E}">
        <p14:creationId xmlns:p14="http://schemas.microsoft.com/office/powerpoint/2010/main" val="1691640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60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697660" y="225052"/>
            <a:ext cx="6943867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43411" y="3140167"/>
            <a:ext cx="3474982" cy="69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26561" y="2048951"/>
            <a:ext cx="2308674" cy="109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43444" y="3996233"/>
            <a:ext cx="3474982" cy="81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99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01273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00639" y="13284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00617" y="22112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48614" y="3213817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48614" y="2330984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00606" y="4484533"/>
            <a:ext cx="3312585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00606" y="3601700"/>
            <a:ext cx="3312585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3645" y="-1782237"/>
            <a:ext cx="770395" cy="433488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2632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5767" y="419298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0323" y="8"/>
            <a:ext cx="190707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77678" y="6527455"/>
            <a:ext cx="144873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6627" y="5188220"/>
            <a:ext cx="147399" cy="14703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70044" y="3222499"/>
            <a:ext cx="2174605" cy="63447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6675" y="3548985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529" y="3112084"/>
            <a:ext cx="155583" cy="155929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>
            <a:off x="-669933" y="-775256"/>
            <a:ext cx="1335089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60809" y="4430535"/>
            <a:ext cx="3488292" cy="136668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252" y="5609860"/>
            <a:ext cx="128168" cy="12785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4897" y="953764"/>
            <a:ext cx="85036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2357" y="427352"/>
            <a:ext cx="69373" cy="6913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21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9" r:id="rId3"/>
    <p:sldLayoutId id="2147483682" r:id="rId4"/>
    <p:sldLayoutId id="2147483683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095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3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42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357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1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alter Turncoat"/>
              <a:buNone/>
              <a:defRPr sz="4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●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○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■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●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○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■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●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Sans"/>
              <a:buChar char="○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Nunito Sans"/>
              <a:buChar char="■"/>
              <a:defRPr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9629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93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6" y="719333"/>
            <a:ext cx="10264543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81" y="1583467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52800" y="6517734"/>
            <a:ext cx="2064989" cy="25609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4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4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4942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slide" Target="slide9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5" Type="http://schemas.microsoft.com/office/2007/relationships/hdphoto" Target="../media/hdphoto8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slide" Target="slide10.xml"/><Relationship Id="rId12" Type="http://schemas.openxmlformats.org/officeDocument/2006/relationships/slide" Target="slide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11" Type="http://schemas.openxmlformats.org/officeDocument/2006/relationships/image" Target="../media/image25.png"/><Relationship Id="rId5" Type="http://schemas.openxmlformats.org/officeDocument/2006/relationships/slide" Target="slide11.xml"/><Relationship Id="rId10" Type="http://schemas.openxmlformats.org/officeDocument/2006/relationships/slide" Target="slide12.xml"/><Relationship Id="rId4" Type="http://schemas.openxmlformats.org/officeDocument/2006/relationships/image" Target="../media/image21.pn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CB6BD-5F0B-42D8-BBCA-308C603A03A4}"/>
              </a:ext>
            </a:extLst>
          </p:cNvPr>
          <p:cNvSpPr txBox="1"/>
          <p:nvPr/>
        </p:nvSpPr>
        <p:spPr>
          <a:xfrm>
            <a:off x="2042319" y="2438400"/>
            <a:ext cx="7706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9600" b="1" kern="1200" dirty="0">
                <a:solidFill>
                  <a:srgbClr val="00B050"/>
                </a:solidFill>
                <a:latin typeface="UTM Cookies"/>
                <a:ea typeface="+mn-ea"/>
                <a:cs typeface="+mn-cs"/>
              </a:rPr>
              <a:t>ĐẠO ĐỨC</a:t>
            </a:r>
            <a:endParaRPr lang="vi-VN" sz="9600" b="1" kern="1200" dirty="0">
              <a:solidFill>
                <a:srgbClr val="00B050"/>
              </a:solidFill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9183A6-48E6-4C5D-B547-5E74350B185A}"/>
              </a:ext>
            </a:extLst>
          </p:cNvPr>
          <p:cNvSpPr/>
          <p:nvPr/>
        </p:nvSpPr>
        <p:spPr>
          <a:xfrm>
            <a:off x="1827353" y="2748049"/>
            <a:ext cx="8229600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tổn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quanh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1E318-1FDB-4E2A-A1AA-B3C3E64A077E}"/>
              </a:ext>
            </a:extLst>
          </p:cNvPr>
          <p:cNvSpPr/>
          <p:nvPr/>
        </p:nvSpPr>
        <p:spPr>
          <a:xfrm>
            <a:off x="1813337" y="5334000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mọi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người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F967CB-A3A5-41D8-A116-6437A9278942}"/>
              </a:ext>
            </a:extLst>
          </p:cNvPr>
          <p:cNvSpPr/>
          <p:nvPr/>
        </p:nvSpPr>
        <p:spPr>
          <a:xfrm>
            <a:off x="1827353" y="4068604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vui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69252-D5EF-4FEF-ABA6-F3216A5CA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48" y="2944678"/>
            <a:ext cx="576229" cy="59923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E398D99-4D7D-4833-8A70-CC04290A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944" y="4175541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36BFBBF-75B5-42B4-A164-879853E5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944" y="5560546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07280F-2505-4E68-BA8F-1CAF3BC4804C}"/>
              </a:ext>
            </a:extLst>
          </p:cNvPr>
          <p:cNvGrpSpPr/>
          <p:nvPr/>
        </p:nvGrpSpPr>
        <p:grpSpPr>
          <a:xfrm rot="10629184">
            <a:off x="3093894" y="48870"/>
            <a:ext cx="5100462" cy="2582044"/>
            <a:chOff x="4228356" y="1705464"/>
            <a:chExt cx="4319031" cy="2858757"/>
          </a:xfrm>
        </p:grpSpPr>
        <p:sp>
          <p:nvSpPr>
            <p:cNvPr id="20" name="Cloud 8">
              <a:extLst>
                <a:ext uri="{FF2B5EF4-FFF2-40B4-BE49-F238E27FC236}">
                  <a16:creationId xmlns:a16="http://schemas.microsoft.com/office/drawing/2014/main" id="{B46D3822-3CBA-4257-9E09-81B277D19B94}"/>
                </a:ext>
              </a:extLst>
            </p:cNvPr>
            <p:cNvSpPr/>
            <p:nvPr/>
          </p:nvSpPr>
          <p:spPr>
            <a:xfrm rot="426069">
              <a:off x="4228356" y="1705464"/>
              <a:ext cx="4319031" cy="285875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6EEE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21" name="Cloud 8">
              <a:extLst>
                <a:ext uri="{FF2B5EF4-FFF2-40B4-BE49-F238E27FC236}">
                  <a16:creationId xmlns:a16="http://schemas.microsoft.com/office/drawing/2014/main" id="{23FDD85A-A1C4-43F6-B997-7C2DF576D4DC}"/>
                </a:ext>
              </a:extLst>
            </p:cNvPr>
            <p:cNvSpPr/>
            <p:nvPr/>
          </p:nvSpPr>
          <p:spPr>
            <a:xfrm rot="426069">
              <a:off x="4311233" y="1804906"/>
              <a:ext cx="4125584" cy="2656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B93CF">
                <a:alpha val="89000"/>
              </a:srgbClr>
            </a:solidFill>
            <a:ln>
              <a:solidFill>
                <a:srgbClr val="D49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B99F0B-FA3B-46DF-BE8D-31E388CD6987}"/>
              </a:ext>
            </a:extLst>
          </p:cNvPr>
          <p:cNvSpPr txBox="1"/>
          <p:nvPr/>
        </p:nvSpPr>
        <p:spPr>
          <a:xfrm flipH="1">
            <a:off x="3361783" y="886312"/>
            <a:ext cx="4791585" cy="95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800" kern="1200" dirty="0">
                <a:ea typeface="+mn-ea"/>
                <a:cs typeface="+mn-cs"/>
              </a:rPr>
              <a:t>Em nói hoặc làm </a:t>
            </a:r>
          </a:p>
          <a:p>
            <a:pPr algn="ctr" defTabSz="912114">
              <a:buClrTx/>
            </a:pPr>
            <a:r>
              <a:rPr lang="vi-VN" sz="2800" kern="1200" dirty="0">
                <a:ea typeface="+mn-ea"/>
                <a:cs typeface="+mn-cs"/>
              </a:rPr>
              <a:t>việc gì đó khi tức giận.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21C565-D75F-4B7A-AE67-889946519698}"/>
              </a:ext>
            </a:extLst>
          </p:cNvPr>
          <p:cNvGrpSpPr/>
          <p:nvPr/>
        </p:nvGrpSpPr>
        <p:grpSpPr>
          <a:xfrm>
            <a:off x="3854846" y="840259"/>
            <a:ext cx="407610" cy="521926"/>
            <a:chOff x="5224655" y="-1003845"/>
            <a:chExt cx="408621" cy="5232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ADDFFF-C3DD-48DB-831E-BB9F114198F7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814074-5207-4BCF-A752-7BD7C5762DB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903D40-8ED8-4159-B83C-3F0E26C8C532}"/>
              </a:ext>
            </a:extLst>
          </p:cNvPr>
          <p:cNvGrpSpPr/>
          <p:nvPr/>
        </p:nvGrpSpPr>
        <p:grpSpPr>
          <a:xfrm>
            <a:off x="7669136" y="-703578"/>
            <a:ext cx="1667019" cy="3407175"/>
            <a:chOff x="7959107" y="-652453"/>
            <a:chExt cx="1671153" cy="3415624"/>
          </a:xfrm>
        </p:grpSpPr>
        <p:pic>
          <p:nvPicPr>
            <p:cNvPr id="27" name="Picture 8" descr="Ratatouille | Disney inside out, Inside out characters, Cartoon">
              <a:hlinkClick r:id="rId7" action="ppaction://hlinksldjump"/>
              <a:extLst>
                <a:ext uri="{FF2B5EF4-FFF2-40B4-BE49-F238E27FC236}">
                  <a16:creationId xmlns:a16="http://schemas.microsoft.com/office/drawing/2014/main" id="{EF963330-1F95-4E58-A8E9-C1B8A2C129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54"/>
            <a:stretch/>
          </p:blipFill>
          <p:spPr bwMode="auto">
            <a:xfrm>
              <a:off x="7959107" y="1122316"/>
              <a:ext cx="1671153" cy="1640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Anger&amp;quot; Emoticon">
              <a:extLst>
                <a:ext uri="{FF2B5EF4-FFF2-40B4-BE49-F238E27FC236}">
                  <a16:creationId xmlns:a16="http://schemas.microsoft.com/office/drawing/2014/main" id="{F68F930C-F4F1-44CD-A960-3463DB009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6FCFF"/>
                </a:clrFrom>
                <a:clrTo>
                  <a:srgbClr val="F6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863" y="-652453"/>
              <a:ext cx="1452790" cy="2262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45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A15805-2AF1-461F-B7D3-94E0E0E467C3}"/>
              </a:ext>
            </a:extLst>
          </p:cNvPr>
          <p:cNvGrpSpPr/>
          <p:nvPr/>
        </p:nvGrpSpPr>
        <p:grpSpPr>
          <a:xfrm>
            <a:off x="4099719" y="0"/>
            <a:ext cx="3295917" cy="2971800"/>
            <a:chOff x="189916" y="2756054"/>
            <a:chExt cx="3505165" cy="3127773"/>
          </a:xfrm>
        </p:grpSpPr>
        <p:sp>
          <p:nvSpPr>
            <p:cNvPr id="5" name="5-Point Star 15">
              <a:extLst>
                <a:ext uri="{FF2B5EF4-FFF2-40B4-BE49-F238E27FC236}">
                  <a16:creationId xmlns:a16="http://schemas.microsoft.com/office/drawing/2014/main" id="{AC62EAB6-44CC-471B-B717-A404AE5D7DDE}"/>
                </a:ext>
              </a:extLst>
            </p:cNvPr>
            <p:cNvSpPr/>
            <p:nvPr/>
          </p:nvSpPr>
          <p:spPr>
            <a:xfrm>
              <a:off x="189916" y="2756054"/>
              <a:ext cx="3505165" cy="3127773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solidFill>
              <a:srgbClr val="FD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6" name="5-Point Star 19">
              <a:extLst>
                <a:ext uri="{FF2B5EF4-FFF2-40B4-BE49-F238E27FC236}">
                  <a16:creationId xmlns:a16="http://schemas.microsoft.com/office/drawing/2014/main" id="{2986C2F7-574A-4BCB-9D87-64CC6F4D9A80}"/>
                </a:ext>
              </a:extLst>
            </p:cNvPr>
            <p:cNvSpPr/>
            <p:nvPr/>
          </p:nvSpPr>
          <p:spPr>
            <a:xfrm>
              <a:off x="393700" y="2968629"/>
              <a:ext cx="3080474" cy="2746372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7FFD26-2E5D-4B78-B455-98E01F84BD12}"/>
              </a:ext>
            </a:extLst>
          </p:cNvPr>
          <p:cNvSpPr txBox="1"/>
          <p:nvPr/>
        </p:nvSpPr>
        <p:spPr>
          <a:xfrm flipH="1">
            <a:off x="4800586" y="1164576"/>
            <a:ext cx="289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400" kern="1200" dirty="0">
                <a:solidFill>
                  <a:srgbClr val="0000FF"/>
                </a:solidFill>
                <a:ea typeface="+mn-ea"/>
                <a:cs typeface="+mn-cs"/>
              </a:rPr>
              <a:t>  Em luôn tươi cười, vui vẻ.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411939-9A78-4EDA-B8A0-C56E55A15292}"/>
              </a:ext>
            </a:extLst>
          </p:cNvPr>
          <p:cNvGrpSpPr/>
          <p:nvPr/>
        </p:nvGrpSpPr>
        <p:grpSpPr>
          <a:xfrm>
            <a:off x="4545423" y="1121730"/>
            <a:ext cx="383438" cy="522131"/>
            <a:chOff x="5192037" y="-1058091"/>
            <a:chExt cx="464370" cy="5960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9006FD-1D0E-4580-9B32-ECB819B4B8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8339EB-C9CC-43CC-A6F7-896BA9760C43}"/>
                </a:ext>
              </a:extLst>
            </p:cNvPr>
            <p:cNvSpPr txBox="1"/>
            <p:nvPr/>
          </p:nvSpPr>
          <p:spPr>
            <a:xfrm>
              <a:off x="5192037" y="-1058091"/>
              <a:ext cx="464370" cy="596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0000FF"/>
                  </a:solidFill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1" name="Picture 4" descr="Weather &amp;amp; Feelings - Baamboozle">
            <a:hlinkClick r:id="rId5" action="ppaction://hlinksldjump"/>
            <a:extLst>
              <a:ext uri="{FF2B5EF4-FFF2-40B4-BE49-F238E27FC236}">
                <a16:creationId xmlns:a16="http://schemas.microsoft.com/office/drawing/2014/main" id="{F1ED51CB-06D8-4518-B2E7-4D9FBDFB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25" y="575917"/>
            <a:ext cx="2867260" cy="25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0CB1BB-0A45-4E7C-A17D-3DB44D6CEF9A}"/>
              </a:ext>
            </a:extLst>
          </p:cNvPr>
          <p:cNvSpPr/>
          <p:nvPr/>
        </p:nvSpPr>
        <p:spPr>
          <a:xfrm>
            <a:off x="1117182" y="5486377"/>
            <a:ext cx="992747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B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đều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24BD3-7220-444D-99DD-1EBFCD189292}"/>
              </a:ext>
            </a:extLst>
          </p:cNvPr>
          <p:cNvSpPr/>
          <p:nvPr/>
        </p:nvSpPr>
        <p:spPr>
          <a:xfrm>
            <a:off x="1114549" y="3161484"/>
            <a:ext cx="9957816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Loại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bỏ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căng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mệt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mỏi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tốt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D7D47D-1CE4-47CF-BC17-996C8D99AC31}"/>
              </a:ext>
            </a:extLst>
          </p:cNvPr>
          <p:cNvSpPr/>
          <p:nvPr/>
        </p:nvSpPr>
        <p:spPr>
          <a:xfrm>
            <a:off x="1114549" y="4338506"/>
            <a:ext cx="9957816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thấy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tin,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hạnh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phúc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195136-685E-4BD1-98C2-5D72F8A26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785" y="5596249"/>
            <a:ext cx="576229" cy="59923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95ADAE8-CF4B-4062-87D0-59275319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285" y="4550476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27FB37A-0429-4F8F-94D2-910C12E2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993" y="3205084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9183A6-48E6-4C5D-B547-5E74350B185A}"/>
              </a:ext>
            </a:extLst>
          </p:cNvPr>
          <p:cNvSpPr/>
          <p:nvPr/>
        </p:nvSpPr>
        <p:spPr>
          <a:xfrm>
            <a:off x="899319" y="2748049"/>
            <a:ext cx="10439400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Mệt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mỏi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học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kém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hiệu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quả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; hay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cáu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gắt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nổi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1E318-1FDB-4E2A-A1AA-B3C3E64A077E}"/>
              </a:ext>
            </a:extLst>
          </p:cNvPr>
          <p:cNvSpPr/>
          <p:nvPr/>
        </p:nvSpPr>
        <p:spPr>
          <a:xfrm>
            <a:off x="899319" y="5334000"/>
            <a:ext cx="104394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bè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F967CB-A3A5-41D8-A116-6437A9278942}"/>
              </a:ext>
            </a:extLst>
          </p:cNvPr>
          <p:cNvSpPr/>
          <p:nvPr/>
        </p:nvSpPr>
        <p:spPr>
          <a:xfrm>
            <a:off x="899319" y="4068604"/>
            <a:ext cx="104394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F2732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lo </a:t>
            </a:r>
            <a:r>
              <a:rPr lang="en-US" sz="2800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2800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F2732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69252-D5EF-4FEF-ABA6-F3216A5CA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383" y="2955283"/>
            <a:ext cx="576229" cy="59923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E398D99-4D7D-4833-8A70-CC04290A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275" y="4280574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36BFBBF-75B5-42B4-A164-879853E5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944" y="5560546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94A956D-BD56-4514-AF53-7B87BE613CD3}"/>
              </a:ext>
            </a:extLst>
          </p:cNvPr>
          <p:cNvGrpSpPr/>
          <p:nvPr/>
        </p:nvGrpSpPr>
        <p:grpSpPr>
          <a:xfrm>
            <a:off x="4149574" y="24581"/>
            <a:ext cx="3864277" cy="2569336"/>
            <a:chOff x="7832784" y="3494464"/>
            <a:chExt cx="3850381" cy="2847294"/>
          </a:xfrm>
        </p:grpSpPr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22CEABD-AF9E-4E0A-8AE7-C8D7589C4740}"/>
                </a:ext>
              </a:extLst>
            </p:cNvPr>
            <p:cNvSpPr/>
            <p:nvPr/>
          </p:nvSpPr>
          <p:spPr>
            <a:xfrm flipH="1">
              <a:off x="7832784" y="3494464"/>
              <a:ext cx="3850381" cy="2847294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solidFill>
              <a:srgbClr val="88C4EA"/>
            </a:solidFill>
            <a:ln>
              <a:solidFill>
                <a:srgbClr val="88C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2114">
                <a:buClrTx/>
              </a:pPr>
              <a:endParaRPr lang="en-VN" sz="1795" kern="1200" dirty="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7A798EED-CD61-4756-AFCB-8F7CAC607525}"/>
                </a:ext>
              </a:extLst>
            </p:cNvPr>
            <p:cNvSpPr/>
            <p:nvPr/>
          </p:nvSpPr>
          <p:spPr>
            <a:xfrm flipH="1">
              <a:off x="8015541" y="3641139"/>
              <a:ext cx="3500346" cy="2588449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2114">
                <a:buClrTx/>
              </a:pPr>
              <a:endParaRPr lang="en-VN" sz="1795" kern="1200" dirty="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C739080-CA14-4D01-A28B-7E98E0B3C13C}"/>
              </a:ext>
            </a:extLst>
          </p:cNvPr>
          <p:cNvSpPr txBox="1"/>
          <p:nvPr/>
        </p:nvSpPr>
        <p:spPr>
          <a:xfrm flipH="1">
            <a:off x="5164378" y="757411"/>
            <a:ext cx="1892282" cy="138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800" kern="1200" dirty="0">
                <a:solidFill>
                  <a:srgbClr val="0000FF"/>
                </a:solidFill>
                <a:ea typeface="+mn-ea"/>
                <a:cs typeface="+mn-cs"/>
              </a:rPr>
              <a:t>   Em luôn buồn rầu, chán nản.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FAB8940-580F-4C55-8109-DBDE5001C49C}"/>
              </a:ext>
            </a:extLst>
          </p:cNvPr>
          <p:cNvGrpSpPr/>
          <p:nvPr/>
        </p:nvGrpSpPr>
        <p:grpSpPr>
          <a:xfrm>
            <a:off x="5044642" y="695018"/>
            <a:ext cx="394194" cy="522131"/>
            <a:chOff x="5224655" y="-1012308"/>
            <a:chExt cx="432054" cy="517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60FD45-2ECC-441E-BB8F-F69151507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E0EC79-EAC8-47C8-AA77-23B1082FBBAD}"/>
                </a:ext>
              </a:extLst>
            </p:cNvPr>
            <p:cNvSpPr txBox="1"/>
            <p:nvPr/>
          </p:nvSpPr>
          <p:spPr>
            <a:xfrm>
              <a:off x="5236444" y="-1012308"/>
              <a:ext cx="420265" cy="5174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0000FF"/>
                  </a:solidFill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35" name="Picture 10" descr="At The Movies - Sadness Inside Out Transparent , Transparent Cartoon, Free  Cliparts &amp;amp; Silhouettes - NetClipart">
            <a:hlinkClick r:id="rId7" action="ppaction://hlinksldjump"/>
            <a:extLst>
              <a:ext uri="{FF2B5EF4-FFF2-40B4-BE49-F238E27FC236}">
                <a16:creationId xmlns:a16="http://schemas.microsoft.com/office/drawing/2014/main" id="{4C119588-3B6D-4AB0-A8BD-2D88225BA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6719" y="454869"/>
            <a:ext cx="1570978" cy="239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77477" y="769580"/>
            <a:ext cx="10865741" cy="5540422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2114">
                    <a:defRPr/>
                  </a:pPr>
                  <a:endParaRPr lang="en-US" sz="2394">
                    <a:solidFill>
                      <a:srgbClr val="BAE5E4"/>
                    </a:solidFill>
                    <a:ea typeface="+mn-ea"/>
                    <a:cs typeface="+mn-cs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r>
                      <a:rPr lang="en" sz="2394">
                        <a:ea typeface="+mn-ea"/>
                      </a:rPr>
                      <a:t>   </a:t>
                    </a: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199" tIns="91199" rIns="91199" bIns="91199" anchor="ctr" anchorCtr="0">
                    <a:noAutofit/>
                  </a:bodyPr>
                  <a:lstStyle/>
                  <a:p>
                    <a:pPr defTabSz="912114">
                      <a:defRPr/>
                    </a:pPr>
                    <a:endParaRPr sz="2394">
                      <a:ea typeface="+mn-ea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2114">
                    <a:defRPr/>
                  </a:pPr>
                  <a:endParaRPr lang="en-US" sz="2394">
                    <a:solidFill>
                      <a:srgbClr val="BAE5E4"/>
                    </a:solidFill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3126209" y="1803665"/>
                <a:ext cx="1480088" cy="28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114">
                  <a:defRPr/>
                </a:pPr>
                <a:r>
                  <a:rPr lang="en-US" sz="3192" b="1" dirty="0" err="1">
                    <a:solidFill>
                      <a:srgbClr val="0000FF"/>
                    </a:solidFill>
                    <a:latin typeface="UTM Avo" panose="02040603050506020204" pitchFamily="18" charset="0"/>
                    <a:ea typeface="+mn-ea"/>
                  </a:rPr>
                  <a:t>Ghi</a:t>
                </a:r>
                <a:r>
                  <a:rPr lang="en-US" sz="3192" b="1" dirty="0">
                    <a:solidFill>
                      <a:srgbClr val="0000FF"/>
                    </a:solidFill>
                    <a:latin typeface="UTM Avo" panose="02040603050506020204" pitchFamily="18" charset="0"/>
                    <a:ea typeface="+mn-ea"/>
                  </a:rPr>
                  <a:t> </a:t>
                </a:r>
                <a:r>
                  <a:rPr lang="en-US" sz="3192" b="1" dirty="0" err="1">
                    <a:solidFill>
                      <a:srgbClr val="0000FF"/>
                    </a:solidFill>
                    <a:latin typeface="UTM Avo" panose="02040603050506020204" pitchFamily="18" charset="0"/>
                    <a:ea typeface="+mn-ea"/>
                  </a:rPr>
                  <a:t>nhớ</a:t>
                </a:r>
                <a:endParaRPr lang="en-US" sz="3192" b="1" dirty="0">
                  <a:solidFill>
                    <a:srgbClr val="0000FF"/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199" tIns="91199" rIns="91199" bIns="91199" anchor="ctr" anchorCtr="0">
                  <a:noAutofit/>
                </a:bodyPr>
                <a:lstStyle/>
                <a:p>
                  <a:pPr defTabSz="912114">
                    <a:defRPr/>
                  </a:pPr>
                  <a:endParaRPr sz="1397">
                    <a:ea typeface="+mn-ea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pPr defTabSz="912114">
                  <a:defRPr/>
                </a:pPr>
                <a:endParaRPr sz="1397">
                  <a:ea typeface="+mn-ea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512296" y="2070210"/>
            <a:ext cx="9176846" cy="3126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6057" indent="-456057" algn="just" defTabSz="912114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3392" kern="1200" dirty="0">
                <a:ea typeface="+mn-ea"/>
                <a:cs typeface="+mn-cs"/>
              </a:rPr>
              <a:t>Cảm xúc tích cực và tiêu cực </a:t>
            </a:r>
            <a:r>
              <a:rPr lang="vi-VN" sz="3392" b="1" kern="1200" dirty="0">
                <a:ln>
                  <a:solidFill>
                    <a:srgbClr val="7030A0"/>
                  </a:solidFill>
                </a:ln>
                <a:solidFill>
                  <a:srgbClr val="B652E9"/>
                </a:solidFill>
                <a:ea typeface="+mn-ea"/>
                <a:cs typeface="+mn-cs"/>
              </a:rPr>
              <a:t>ảnh hưởng </a:t>
            </a:r>
            <a:r>
              <a:rPr lang="vi-VN" sz="3392" kern="1200" dirty="0">
                <a:ea typeface="+mn-ea"/>
                <a:cs typeface="+mn-cs"/>
              </a:rPr>
              <a:t>đến suy nghĩ và hành động của mỗi người.</a:t>
            </a:r>
          </a:p>
          <a:p>
            <a:pPr marL="456057" indent="-456057" algn="just" defTabSz="912114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3392" kern="1200" dirty="0">
                <a:ea typeface="+mn-ea"/>
                <a:cs typeface="+mn-cs"/>
              </a:rPr>
              <a:t>Ta cần học cách </a:t>
            </a:r>
            <a:r>
              <a:rPr lang="vi-VN" sz="3392" b="1" i="1" kern="1200" dirty="0">
                <a:solidFill>
                  <a:srgbClr val="00B050"/>
                </a:solidFill>
                <a:ea typeface="+mn-ea"/>
                <a:cs typeface="+mn-cs"/>
              </a:rPr>
              <a:t>tăng cường </a:t>
            </a:r>
            <a:r>
              <a:rPr lang="vi-VN" sz="3392" kern="1200" dirty="0">
                <a:ea typeface="+mn-ea"/>
                <a:cs typeface="+mn-cs"/>
              </a:rPr>
              <a:t>cảm xúc tích cực, </a:t>
            </a:r>
            <a:r>
              <a:rPr lang="vi-VN" sz="3392" b="1" i="1" kern="1200" dirty="0">
                <a:solidFill>
                  <a:srgbClr val="FF0000"/>
                </a:solidFill>
                <a:ea typeface="+mn-ea"/>
                <a:cs typeface="+mn-cs"/>
              </a:rPr>
              <a:t>kiềm chế </a:t>
            </a:r>
            <a:r>
              <a:rPr lang="vi-VN" sz="3392" kern="1200" dirty="0">
                <a:ea typeface="+mn-ea"/>
                <a:cs typeface="+mn-cs"/>
              </a:rPr>
              <a:t>cảm xúc tiêu cực.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12161838" cy="68410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"/>
            <a:ext cx="12161838" cy="13751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" y="2677955"/>
            <a:ext cx="1413367" cy="10080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49" y="3932889"/>
            <a:ext cx="1413367" cy="10080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12" y="4125324"/>
            <a:ext cx="1413367" cy="10080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21" y="5324007"/>
            <a:ext cx="1413367" cy="10080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2072368" y="2043627"/>
            <a:ext cx="8017101" cy="20729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798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Trò</a:t>
            </a:r>
            <a:r>
              <a:rPr lang="en-US" sz="798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798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chơi:Hái</a:t>
            </a:r>
            <a:r>
              <a:rPr lang="en-US" sz="798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798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táo</a:t>
            </a:r>
            <a:endParaRPr lang="en-US" sz="7980" kern="1200" dirty="0">
              <a:solidFill>
                <a:prstClr val="white"/>
              </a:solidFill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30881-08C1-4C98-AE39-45FED1AAF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31" y="771542"/>
            <a:ext cx="10032992" cy="5863970"/>
          </a:xfrm>
          <a:prstGeom prst="rect">
            <a:avLst/>
          </a:prstGeom>
        </p:spPr>
      </p:pic>
      <p:sp>
        <p:nvSpPr>
          <p:cNvPr id="19" name="AutoShape 3">
            <a:extLst>
              <a:ext uri="{FF2B5EF4-FFF2-40B4-BE49-F238E27FC236}">
                <a16:creationId xmlns:a16="http://schemas.microsoft.com/office/drawing/2014/main" id="{FBDC4E5E-5A9D-4242-8A1B-73697E82324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20700" y="1452701"/>
            <a:ext cx="3011955" cy="494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defTabSz="912114">
              <a:buClrTx/>
              <a:defRPr/>
            </a:pPr>
            <a:endParaRPr lang="en-GB" sz="1795" kern="1200">
              <a:solidFill>
                <a:prstClr val="black"/>
              </a:solidFill>
              <a:latin typeface="字魂59号-创粗黑" panose="020F0502020204030204"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ABAE3-8C30-4087-86BC-F9613E0F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14" y="3237541"/>
            <a:ext cx="997651" cy="1073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F066D-3749-44EB-9740-019131FE6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72" y="3252208"/>
            <a:ext cx="1206682" cy="902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F2569-8934-421A-9848-D1143297D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56" y="2456951"/>
            <a:ext cx="1102167" cy="798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11E50-68D8-4A29-BEBA-B34742336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246" y="1452702"/>
            <a:ext cx="1149674" cy="817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94242D-8A0F-4D03-9A99-E408D939D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316" y="2660814"/>
            <a:ext cx="1007152" cy="845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CB0A90-CD1A-4107-9CCC-2E98E5CF5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6828" y="3703526"/>
            <a:ext cx="1187679" cy="8456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0E70D0-DA46-4D27-BAD5-DB88177A34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0666" y="1604036"/>
            <a:ext cx="1083164" cy="8551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A5E1EC-E207-4984-8388-6D9052B1E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5240" y="2713897"/>
            <a:ext cx="1197181" cy="1016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CD38BD-8427-4093-A2EE-266FA6C780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0875" y="1371939"/>
            <a:ext cx="1121169" cy="9786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BED74-FFC9-4F25-9798-8D40D7A688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1840" y="2713897"/>
            <a:ext cx="1168677" cy="921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A35F4-CEE5-4140-A411-8739E65DA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BE8756"/>
              </a:clrFrom>
              <a:clrTo>
                <a:srgbClr val="BE87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0835" y="2056108"/>
            <a:ext cx="1118608" cy="11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12058 -1.85185E-6 C 0.17461 -1.85185E-6 0.24128 0.05139 0.24128 0.09329 L 0.24128 0.186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2904 4.07407E-6 C -0.33164 4.07407E-6 -0.45808 0.06944 -0.45808 0.12592 L -0.45808 0.2518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31406 -1.48148E-6 C -0.45469 -1.48148E-6 -0.628 0.0838 -0.628 0.15185 L -0.628 0.3039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6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452E-6 3.7037E-6 L -0.01971 3.7037E-6 C -0.02846 3.7037E-6 -0.03929 0.13333 -0.03929 0.24189 L -0.03929 0.48379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" y="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5221 -3.33333E-6 C 0.07552 -3.33333E-6 0.10442 0.13287 0.10442 0.24098 L 0.10442 0.4821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1948 -3.33333E-6 C 0.28204 -3.33333E-6 0.38972 0.13912 0.38972 0.25232 L 0.38972 0.5046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869E-7 4.81481E-6 L -0.10038 4.81481E-6 C -0.14541 4.81481E-6 -0.20076 0.09861 -0.20076 0.1787 L -0.20076 0.3574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25599 3.7037E-6 C 0.3707 3.7037E-6 0.51211 0.06851 0.51211 0.1243 L 0.51211 0.24884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09935 -2.96296E-6 C -0.14388 -2.96296E-6 -0.19856 0.06898 -0.19856 0.125 L -0.19856 0.25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299E-6 0 L -0.05443 0 C -0.07884 0 -0.10873 0.10625 -0.10873 0.19259 L -0.10873 0.38542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289719" y="121648"/>
            <a:ext cx="2809981" cy="1285538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795684" cy="522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793" b="1" kern="1200" dirty="0">
                  <a:solidFill>
                    <a:srgbClr val="7030A0"/>
                  </a:solidFill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1519" y="450998"/>
            <a:ext cx="462679" cy="4626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vi-VN" sz="3192" b="1" kern="1200" dirty="0">
                <a:solidFill>
                  <a:srgbClr val="FFFFFF"/>
                </a:solidFill>
                <a:latin typeface="UTM Cookie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835662" y="472398"/>
            <a:ext cx="7810031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vi-VN" sz="2793" b="1" kern="1200" dirty="0">
                <a:solidFill>
                  <a:srgbClr val="00B050"/>
                </a:solidFill>
                <a:ea typeface="+mn-ea"/>
                <a:cs typeface="+mn-cs"/>
              </a:rPr>
              <a:t>Cùng các bạn chơi trò: Đoán cảm xúc.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3BEA3D-04D9-43D8-80D0-1A05EFD68E84}"/>
              </a:ext>
            </a:extLst>
          </p:cNvPr>
          <p:cNvGrpSpPr/>
          <p:nvPr/>
        </p:nvGrpSpPr>
        <p:grpSpPr>
          <a:xfrm>
            <a:off x="1921302" y="1463356"/>
            <a:ext cx="8944241" cy="4685928"/>
            <a:chOff x="2042319" y="1436317"/>
            <a:chExt cx="8944241" cy="46859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25C33D-5274-A341-B6DF-5534168FE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0000"/>
                      </a14:imgEffect>
                      <a14:imgEffect>
                        <a14:brightnessContrast bright="-2000"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"/>
            <a:stretch/>
          </p:blipFill>
          <p:spPr>
            <a:xfrm>
              <a:off x="2042319" y="1436317"/>
              <a:ext cx="8944241" cy="468592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97D8D5-0E74-4812-ADAB-3B766784BE44}"/>
                </a:ext>
              </a:extLst>
            </p:cNvPr>
            <p:cNvSpPr/>
            <p:nvPr/>
          </p:nvSpPr>
          <p:spPr>
            <a:xfrm>
              <a:off x="2544336" y="1607120"/>
              <a:ext cx="3429000" cy="1863667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8533AF-709F-4602-A180-0BB6A038AA3A}"/>
              </a:ext>
            </a:extLst>
          </p:cNvPr>
          <p:cNvGrpSpPr/>
          <p:nvPr/>
        </p:nvGrpSpPr>
        <p:grpSpPr>
          <a:xfrm>
            <a:off x="2804319" y="2061086"/>
            <a:ext cx="2667000" cy="1009811"/>
            <a:chOff x="3032919" y="1929447"/>
            <a:chExt cx="2667000" cy="1009811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6EBA4933-CDBE-4C6D-BE69-B1FD3E1D049B}"/>
                </a:ext>
              </a:extLst>
            </p:cNvPr>
            <p:cNvSpPr/>
            <p:nvPr/>
          </p:nvSpPr>
          <p:spPr>
            <a:xfrm>
              <a:off x="3032919" y="1929447"/>
              <a:ext cx="2667000" cy="1009811"/>
            </a:xfrm>
            <a:prstGeom prst="wedgeEllipseCallout">
              <a:avLst>
                <a:gd name="adj1" fmla="val -28280"/>
                <a:gd name="adj2" fmla="val 93572"/>
              </a:avLst>
            </a:prstGeom>
            <a:solidFill>
              <a:srgbClr val="F7E9E1"/>
            </a:solidFill>
            <a:ln w="38100">
              <a:solidFill>
                <a:srgbClr val="E7A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873201-6278-43B2-9E63-246519CC3A44}"/>
                </a:ext>
              </a:extLst>
            </p:cNvPr>
            <p:cNvSpPr txBox="1"/>
            <p:nvPr/>
          </p:nvSpPr>
          <p:spPr>
            <a:xfrm>
              <a:off x="3365598" y="2018853"/>
              <a:ext cx="2001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6122"/>
              <a:r>
                <a:rPr lang="en-US" sz="2400" dirty="0" err="1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xúc</a:t>
              </a:r>
              <a:r>
                <a:rPr lang="en-US" sz="2400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sợ</a:t>
              </a:r>
              <a:r>
                <a:rPr lang="en-US" sz="2400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hãi</a:t>
              </a:r>
              <a:r>
                <a:rPr lang="en-US" sz="2400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.</a:t>
              </a:r>
              <a:endParaRPr lang="en-VN" sz="24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0F362D-E3C6-1D44-80A7-3A2832B726C3}"/>
              </a:ext>
            </a:extLst>
          </p:cNvPr>
          <p:cNvSpPr txBox="1"/>
          <p:nvPr/>
        </p:nvSpPr>
        <p:spPr>
          <a:xfrm flipH="1">
            <a:off x="3392659" y="532237"/>
            <a:ext cx="80582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vi-VN" sz="2600" b="1" kern="1200" dirty="0">
                <a:solidFill>
                  <a:srgbClr val="00B050"/>
                </a:solidFill>
                <a:ea typeface="+mn-ea"/>
                <a:cs typeface="+mn-cs"/>
              </a:rPr>
              <a:t>Em sẽ có cảm xúc như thế nào trong tình huống sau: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AC7060-6B9F-DB48-BD04-1172461FB24C}"/>
              </a:ext>
            </a:extLst>
          </p:cNvPr>
          <p:cNvSpPr/>
          <p:nvPr/>
        </p:nvSpPr>
        <p:spPr>
          <a:xfrm>
            <a:off x="2833806" y="510816"/>
            <a:ext cx="462679" cy="4626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vi-VN" sz="3192" b="1" kern="1200" dirty="0">
                <a:solidFill>
                  <a:srgbClr val="FFFFFF"/>
                </a:solidFill>
                <a:latin typeface="UTM Cookies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56A110-3CB4-6147-92B8-ABB0B6C8D2D8}"/>
              </a:ext>
            </a:extLst>
          </p:cNvPr>
          <p:cNvGrpSpPr/>
          <p:nvPr/>
        </p:nvGrpSpPr>
        <p:grpSpPr>
          <a:xfrm rot="10629184">
            <a:off x="6019581" y="1412215"/>
            <a:ext cx="4215259" cy="1939929"/>
            <a:chOff x="4228356" y="1705464"/>
            <a:chExt cx="4319031" cy="28587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BA1BDCAF-BF85-BB46-8345-A6C3A098D29C}"/>
                </a:ext>
              </a:extLst>
            </p:cNvPr>
            <p:cNvSpPr/>
            <p:nvPr/>
          </p:nvSpPr>
          <p:spPr>
            <a:xfrm rot="426069">
              <a:off x="4228356" y="1705464"/>
              <a:ext cx="4319031" cy="285875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6EEE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13" name="Cloud 8">
              <a:extLst>
                <a:ext uri="{FF2B5EF4-FFF2-40B4-BE49-F238E27FC236}">
                  <a16:creationId xmlns:a16="http://schemas.microsoft.com/office/drawing/2014/main" id="{7A4BAB31-9F41-C347-BCC7-875192283C46}"/>
                </a:ext>
              </a:extLst>
            </p:cNvPr>
            <p:cNvSpPr/>
            <p:nvPr/>
          </p:nvSpPr>
          <p:spPr>
            <a:xfrm rot="426069">
              <a:off x="4311233" y="1804906"/>
              <a:ext cx="4125584" cy="2656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B93CF">
                <a:alpha val="89000"/>
              </a:srgbClr>
            </a:solidFill>
            <a:ln>
              <a:solidFill>
                <a:srgbClr val="D49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734B8F-5A76-A243-A451-982EDF05FD9E}"/>
              </a:ext>
            </a:extLst>
          </p:cNvPr>
          <p:cNvGrpSpPr/>
          <p:nvPr/>
        </p:nvGrpSpPr>
        <p:grpSpPr>
          <a:xfrm>
            <a:off x="7819927" y="3905702"/>
            <a:ext cx="3491686" cy="2347313"/>
            <a:chOff x="7832784" y="3494464"/>
            <a:chExt cx="3850381" cy="2847294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A0F8354-BBD9-D74C-863E-EC69767D3215}"/>
                </a:ext>
              </a:extLst>
            </p:cNvPr>
            <p:cNvSpPr/>
            <p:nvPr/>
          </p:nvSpPr>
          <p:spPr>
            <a:xfrm flipH="1">
              <a:off x="7832784" y="3494464"/>
              <a:ext cx="3850381" cy="2847294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solidFill>
              <a:srgbClr val="88C4EA"/>
            </a:solidFill>
            <a:ln>
              <a:solidFill>
                <a:srgbClr val="88C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2114">
                <a:buClrTx/>
              </a:pPr>
              <a:endParaRPr lang="en-VN" sz="1795" kern="1200" dirty="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55438-318A-0A47-879B-6F5E6C38D892}"/>
                </a:ext>
              </a:extLst>
            </p:cNvPr>
            <p:cNvSpPr/>
            <p:nvPr/>
          </p:nvSpPr>
          <p:spPr>
            <a:xfrm flipH="1">
              <a:off x="8015541" y="3641139"/>
              <a:ext cx="3500346" cy="2588449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2114">
                <a:buClrTx/>
              </a:pPr>
              <a:endParaRPr lang="en-VN" sz="1795" kern="1200" dirty="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1D7A433-0F80-294E-900E-CFB4807E51C6}"/>
              </a:ext>
            </a:extLst>
          </p:cNvPr>
          <p:cNvSpPr txBox="1"/>
          <p:nvPr/>
        </p:nvSpPr>
        <p:spPr>
          <a:xfrm flipH="1">
            <a:off x="5830155" y="2046292"/>
            <a:ext cx="4419154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394" kern="1200" dirty="0">
                <a:ea typeface="+mn-ea"/>
                <a:cs typeface="+mn-cs"/>
              </a:rPr>
              <a:t>          Khi bạn không giữ lời hứa với em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7CDB2B-9C29-FA43-8E74-03B32F7DD9D2}"/>
              </a:ext>
            </a:extLst>
          </p:cNvPr>
          <p:cNvGrpSpPr/>
          <p:nvPr/>
        </p:nvGrpSpPr>
        <p:grpSpPr>
          <a:xfrm>
            <a:off x="6455622" y="2014950"/>
            <a:ext cx="407610" cy="521926"/>
            <a:chOff x="5224655" y="-1003845"/>
            <a:chExt cx="408621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A0789C-98D9-4E42-8D96-D5F1D157BFB5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222D95-9705-1B48-B1C0-081089F642EE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4355DE7-EC58-F844-9D82-794434802ED9}"/>
              </a:ext>
            </a:extLst>
          </p:cNvPr>
          <p:cNvSpPr txBox="1"/>
          <p:nvPr/>
        </p:nvSpPr>
        <p:spPr>
          <a:xfrm flipH="1">
            <a:off x="8232432" y="4707694"/>
            <a:ext cx="267935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394" kern="1200" dirty="0">
                <a:ea typeface="+mn-ea"/>
                <a:cs typeface="+mn-cs"/>
              </a:rPr>
              <a:t>   Khi em được khen ngợi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8C44B85-AB9D-1941-B5A0-458977710BD9}"/>
              </a:ext>
            </a:extLst>
          </p:cNvPr>
          <p:cNvGrpSpPr/>
          <p:nvPr/>
        </p:nvGrpSpPr>
        <p:grpSpPr>
          <a:xfrm>
            <a:off x="8351012" y="4446731"/>
            <a:ext cx="407610" cy="521926"/>
            <a:chOff x="5224655" y="-1003845"/>
            <a:chExt cx="408621" cy="52322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23BC4B7-DBC3-AC42-BF90-2ECB4C56A5C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C63635-0101-C841-B68D-AD36900FB091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050" name="Picture 2" descr="Anger Symbols Symbol Angry Cartoon Free Download Png - Angry Symbol Png  Clipart - Full Size Clipart (#5200604) - PinClipart">
            <a:extLst>
              <a:ext uri="{FF2B5EF4-FFF2-40B4-BE49-F238E27FC236}">
                <a16:creationId xmlns:a16="http://schemas.microsoft.com/office/drawing/2014/main" id="{0230DE0F-E012-5445-BE0D-F10FE5D8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178">
            <a:off x="11052804" y="-878259"/>
            <a:ext cx="415533" cy="3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51B527C-0C20-9545-AAEF-A1CA06110698}"/>
              </a:ext>
            </a:extLst>
          </p:cNvPr>
          <p:cNvGrpSpPr/>
          <p:nvPr/>
        </p:nvGrpSpPr>
        <p:grpSpPr>
          <a:xfrm>
            <a:off x="396391" y="249233"/>
            <a:ext cx="2382677" cy="1090051"/>
            <a:chOff x="500062" y="2851475"/>
            <a:chExt cx="2816950" cy="128872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5C77FE-CF1A-D747-BBDD-ABD06B97A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5CAFAF-8ECE-924F-A75E-B6BDA0293915}"/>
                </a:ext>
              </a:extLst>
            </p:cNvPr>
            <p:cNvSpPr txBox="1"/>
            <p:nvPr/>
          </p:nvSpPr>
          <p:spPr>
            <a:xfrm>
              <a:off x="1237849" y="3294564"/>
              <a:ext cx="1846017" cy="543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394" b="1" kern="1200" dirty="0">
                  <a:solidFill>
                    <a:srgbClr val="7030A0"/>
                  </a:solidFill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B9DFFD-725A-9C49-90C1-4B13194E388F}"/>
              </a:ext>
            </a:extLst>
          </p:cNvPr>
          <p:cNvGrpSpPr/>
          <p:nvPr/>
        </p:nvGrpSpPr>
        <p:grpSpPr>
          <a:xfrm>
            <a:off x="1067439" y="1076709"/>
            <a:ext cx="3619743" cy="3123109"/>
            <a:chOff x="189916" y="2756054"/>
            <a:chExt cx="3505165" cy="3127773"/>
          </a:xfrm>
          <a:solidFill>
            <a:srgbClr val="BEEEAF"/>
          </a:solidFill>
        </p:grpSpPr>
        <p:sp>
          <p:nvSpPr>
            <p:cNvPr id="16" name="5-Point Star 15">
              <a:extLst>
                <a:ext uri="{FF2B5EF4-FFF2-40B4-BE49-F238E27FC236}">
                  <a16:creationId xmlns:a16="http://schemas.microsoft.com/office/drawing/2014/main" id="{FBD49F63-6D4B-564D-893B-BFBF1B152469}"/>
                </a:ext>
              </a:extLst>
            </p:cNvPr>
            <p:cNvSpPr/>
            <p:nvPr/>
          </p:nvSpPr>
          <p:spPr>
            <a:xfrm>
              <a:off x="189916" y="2756054"/>
              <a:ext cx="3505165" cy="3127773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20" name="5-Point Star 19">
              <a:extLst>
                <a:ext uri="{FF2B5EF4-FFF2-40B4-BE49-F238E27FC236}">
                  <a16:creationId xmlns:a16="http://schemas.microsoft.com/office/drawing/2014/main" id="{20C49D70-52DA-DD41-BCCE-688C76A1C6D2}"/>
                </a:ext>
              </a:extLst>
            </p:cNvPr>
            <p:cNvSpPr/>
            <p:nvPr/>
          </p:nvSpPr>
          <p:spPr>
            <a:xfrm>
              <a:off x="393700" y="2968629"/>
              <a:ext cx="3080474" cy="2746372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grp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723C578-CA72-FD47-9895-297B08728979}"/>
              </a:ext>
            </a:extLst>
          </p:cNvPr>
          <p:cNvSpPr txBox="1"/>
          <p:nvPr/>
        </p:nvSpPr>
        <p:spPr>
          <a:xfrm flipH="1">
            <a:off x="1881425" y="2247362"/>
            <a:ext cx="2484056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394" kern="1200" dirty="0">
                <a:ea typeface="+mn-ea"/>
                <a:cs typeface="+mn-cs"/>
              </a:rPr>
              <a:t>    Em làm vỡ một món đồ kỉ niệm của bố.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D545EE-20DB-CF48-952B-47A6C22D9FE8}"/>
              </a:ext>
            </a:extLst>
          </p:cNvPr>
          <p:cNvGrpSpPr/>
          <p:nvPr/>
        </p:nvGrpSpPr>
        <p:grpSpPr>
          <a:xfrm>
            <a:off x="1770538" y="2215145"/>
            <a:ext cx="407610" cy="521926"/>
            <a:chOff x="5224655" y="-1003845"/>
            <a:chExt cx="408621" cy="5232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D6B8BC-63F9-E746-A0CF-EFE99B3DC845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34C41F-AE73-AC43-8808-23C5C54006D5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FDD29C-6467-324C-B771-5DA62418CF2B}"/>
              </a:ext>
            </a:extLst>
          </p:cNvPr>
          <p:cNvGrpSpPr/>
          <p:nvPr/>
        </p:nvGrpSpPr>
        <p:grpSpPr>
          <a:xfrm>
            <a:off x="2195809" y="4412123"/>
            <a:ext cx="4805887" cy="2089469"/>
            <a:chOff x="2171759" y="4162348"/>
            <a:chExt cx="4817806" cy="23041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71323E-ACFC-E342-98B4-D87422DF2564}"/>
                </a:ext>
              </a:extLst>
            </p:cNvPr>
            <p:cNvSpPr/>
            <p:nvPr/>
          </p:nvSpPr>
          <p:spPr>
            <a:xfrm>
              <a:off x="2171759" y="4162348"/>
              <a:ext cx="4817806" cy="2304116"/>
            </a:xfrm>
            <a:prstGeom prst="ellipse">
              <a:avLst/>
            </a:prstGeom>
            <a:solidFill>
              <a:srgbClr val="FDE084">
                <a:alpha val="87000"/>
              </a:srgbClr>
            </a:solidFill>
            <a:ln>
              <a:solidFill>
                <a:srgbClr val="FDE0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7B8B54E-4A81-8B41-895C-3DFB0EB42EDA}"/>
                </a:ext>
              </a:extLst>
            </p:cNvPr>
            <p:cNvSpPr/>
            <p:nvPr/>
          </p:nvSpPr>
          <p:spPr>
            <a:xfrm>
              <a:off x="2268171" y="4257251"/>
              <a:ext cx="4616948" cy="209465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ED93D07-6ED5-F442-A22A-C7A951332594}"/>
              </a:ext>
            </a:extLst>
          </p:cNvPr>
          <p:cNvSpPr txBox="1"/>
          <p:nvPr/>
        </p:nvSpPr>
        <p:spPr>
          <a:xfrm flipH="1">
            <a:off x="2363438" y="4862217"/>
            <a:ext cx="4419154" cy="1377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lnSpc>
                <a:spcPct val="120000"/>
              </a:lnSpc>
              <a:buClrTx/>
            </a:pPr>
            <a:r>
              <a:rPr lang="vi-VN" sz="2394" kern="1200" dirty="0">
                <a:ea typeface="+mn-ea"/>
                <a:cs typeface="+mn-cs"/>
              </a:rPr>
              <a:t>          Một anh trong trường thường xuyên bắt em xách cặp cho anh</a:t>
            </a:r>
            <a:r>
              <a:rPr lang="en-US" sz="2394" kern="1200" dirty="0">
                <a:ea typeface="+mn-ea"/>
                <a:cs typeface="+mn-cs"/>
              </a:rPr>
              <a:t>.</a:t>
            </a:r>
            <a:endParaRPr lang="vi-VN" sz="2394" kern="1200" dirty="0"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838960-E878-D84B-B849-29D0E06C15F7}"/>
              </a:ext>
            </a:extLst>
          </p:cNvPr>
          <p:cNvGrpSpPr/>
          <p:nvPr/>
        </p:nvGrpSpPr>
        <p:grpSpPr>
          <a:xfrm>
            <a:off x="2900636" y="4816163"/>
            <a:ext cx="407610" cy="521926"/>
            <a:chOff x="5224655" y="-1003845"/>
            <a:chExt cx="408621" cy="52322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EAA14C8-9783-1C41-9AED-0014F6BDB157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970DDD1-E30F-934A-8163-1C939ABFDC18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89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39" grpId="0"/>
      <p:bldP spid="44" grpId="0"/>
      <p:bldP spid="40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-24119" y="-133036"/>
            <a:ext cx="2809981" cy="1285538"/>
            <a:chOff x="475883" y="2759714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883" y="2759714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795684" cy="522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793" b="1" kern="1200" dirty="0">
                  <a:solidFill>
                    <a:srgbClr val="7030A0"/>
                  </a:solidFill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2705642" y="224950"/>
            <a:ext cx="462679" cy="4626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vi-VN" sz="3192" b="1" kern="1200" dirty="0">
                <a:solidFill>
                  <a:srgbClr val="FFFFFF"/>
                </a:solidFill>
                <a:latin typeface="UTM Cookie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287285" y="258171"/>
            <a:ext cx="8411937" cy="95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793" b="1" kern="1200" dirty="0">
                <a:solidFill>
                  <a:srgbClr val="00B050"/>
                </a:solidFill>
                <a:ea typeface="+mn-ea"/>
                <a:cs typeface="+mn-cs"/>
              </a:rPr>
              <a:t>Đóng vai thể hiện cảm xúc trong các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723428" y="5099748"/>
            <a:ext cx="4920544" cy="49244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600" i="1" kern="1200" dirty="0">
                <a:solidFill>
                  <a:srgbClr val="472C18"/>
                </a:solidFill>
                <a:ea typeface="+mn-ea"/>
                <a:cs typeface="+mn-cs"/>
              </a:rPr>
              <a:t>Khi em được tặng quà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46869-6CFC-FC46-9312-6792E6EAE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/>
        </p:blipFill>
        <p:spPr>
          <a:xfrm>
            <a:off x="285688" y="1777323"/>
            <a:ext cx="5796025" cy="3303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0B607-11F0-40A9-8138-EAE88456D1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73" y="1312680"/>
            <a:ext cx="6037077" cy="3669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5CE5F6-78BF-4006-8192-A4FAA0190180}"/>
              </a:ext>
            </a:extLst>
          </p:cNvPr>
          <p:cNvSpPr txBox="1"/>
          <p:nvPr/>
        </p:nvSpPr>
        <p:spPr>
          <a:xfrm>
            <a:off x="6517868" y="5080677"/>
            <a:ext cx="4920544" cy="49244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600" i="1" kern="1200" dirty="0">
                <a:solidFill>
                  <a:srgbClr val="472C18"/>
                </a:solidFill>
                <a:ea typeface="+mn-ea"/>
                <a:cs typeface="+mn-cs"/>
              </a:rPr>
              <a:t>Khi em bị bạn trêu</a:t>
            </a:r>
          </a:p>
        </p:txBody>
      </p:sp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-24119" y="-133036"/>
            <a:ext cx="2809981" cy="1285538"/>
            <a:chOff x="475883" y="2759714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883" y="2759714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795684" cy="522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793" b="1" kern="1200" dirty="0">
                  <a:solidFill>
                    <a:srgbClr val="7030A0"/>
                  </a:solidFill>
                  <a:latin typeface="UTM Cookies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2705642" y="224950"/>
            <a:ext cx="462679" cy="4626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vi-VN" sz="3192" b="1" kern="1200" dirty="0">
                <a:solidFill>
                  <a:srgbClr val="FFFFFF"/>
                </a:solidFill>
                <a:latin typeface="UTM Cookie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287285" y="258171"/>
            <a:ext cx="8411937" cy="95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793" b="1" kern="1200" dirty="0">
                <a:solidFill>
                  <a:srgbClr val="00B050"/>
                </a:solidFill>
                <a:ea typeface="+mn-ea"/>
                <a:cs typeface="+mn-cs"/>
              </a:rPr>
              <a:t>Đóng vai thể hiện cảm xúc trong các tình huống sau: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4739F-56AD-4752-9686-74D66367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6" y="1129272"/>
            <a:ext cx="5430839" cy="4631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0DD09-1881-43E1-A56F-F2E1EB3F9F8A}"/>
              </a:ext>
            </a:extLst>
          </p:cNvPr>
          <p:cNvSpPr txBox="1"/>
          <p:nvPr/>
        </p:nvSpPr>
        <p:spPr>
          <a:xfrm>
            <a:off x="-195659" y="5899993"/>
            <a:ext cx="6727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600" i="1" kern="1200" dirty="0">
                <a:solidFill>
                  <a:srgbClr val="472C18"/>
                </a:solidFill>
                <a:ea typeface="+mn-ea"/>
                <a:cs typeface="+mn-cs"/>
              </a:rPr>
              <a:t>Khi bạn không muốn chơi với 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5E0A2-23C0-405B-9C34-7F526F6C08F3}"/>
              </a:ext>
            </a:extLst>
          </p:cNvPr>
          <p:cNvSpPr txBox="1"/>
          <p:nvPr/>
        </p:nvSpPr>
        <p:spPr>
          <a:xfrm>
            <a:off x="5699919" y="5865629"/>
            <a:ext cx="6727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600" i="1" kern="1200" dirty="0">
                <a:solidFill>
                  <a:srgbClr val="472C18"/>
                </a:solidFill>
                <a:ea typeface="+mn-ea"/>
                <a:cs typeface="+mn-cs"/>
              </a:rPr>
              <a:t>Khi em vô tình làm ngã em gái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C2F660-2026-4DE8-AA56-FE184A8F98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" t="6244"/>
          <a:stretch/>
        </p:blipFill>
        <p:spPr>
          <a:xfrm>
            <a:off x="6309519" y="1610081"/>
            <a:ext cx="5346393" cy="41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4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DF4C52-75E5-4A9D-BD78-8CDDE506C020}"/>
              </a:ext>
            </a:extLst>
          </p:cNvPr>
          <p:cNvSpPr txBox="1"/>
          <p:nvPr/>
        </p:nvSpPr>
        <p:spPr>
          <a:xfrm>
            <a:off x="-1920081" y="4038600"/>
            <a:ext cx="1325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BÀI </a:t>
            </a:r>
            <a:r>
              <a:rPr lang="en-US" sz="5400" b="1" kern="1200" dirty="0">
                <a:solidFill>
                  <a:srgbClr val="0000FF"/>
                </a:solidFill>
                <a:latin typeface="UTM Cookies"/>
                <a:ea typeface="+mn-ea"/>
              </a:rPr>
              <a:t>9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: CẢM XÚC CỦA EM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76329-1F94-41FD-BCAA-7B960BDB1A55}"/>
              </a:ext>
            </a:extLst>
          </p:cNvPr>
          <p:cNvSpPr txBox="1"/>
          <p:nvPr/>
        </p:nvSpPr>
        <p:spPr>
          <a:xfrm>
            <a:off x="-167481" y="457200"/>
            <a:ext cx="1272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 6: </a:t>
            </a:r>
          </a:p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kern="1200" dirty="0">
                <a:solidFill>
                  <a:srgbClr val="00B050"/>
                </a:solidFill>
                <a:latin typeface="UTM Cookies"/>
                <a:ea typeface="+mn-ea"/>
              </a:rPr>
              <a:t>THỂ HIỆN CẢM XÚC BẢN 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45E61-11CE-48F0-A411-4B0FE82634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3719" y="2942567"/>
            <a:ext cx="1167439" cy="9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2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289719" y="166148"/>
            <a:ext cx="2670800" cy="1271301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834348" cy="522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793" b="1" kern="1200" dirty="0">
                  <a:solidFill>
                    <a:srgbClr val="FFFFFF"/>
                  </a:solidFill>
                  <a:latin typeface="UTM Cookies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2771372" y="539491"/>
            <a:ext cx="8417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6" indent="-285036" defTabSz="912114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3000" kern="1200" dirty="0">
                <a:solidFill>
                  <a:srgbClr val="002060"/>
                </a:solidFill>
                <a:ea typeface="+mn-ea"/>
                <a:cs typeface="+mn-cs"/>
              </a:rPr>
              <a:t>Hãy chia sẻ cảm xúc của em trong một ngày.</a:t>
            </a:r>
          </a:p>
        </p:txBody>
      </p: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E7CB1AEE-05B2-5142-A936-E08313FE2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 bwMode="auto">
          <a:xfrm>
            <a:off x="3790331" y="2556434"/>
            <a:ext cx="4582763" cy="41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5321BB-758C-1147-B945-EE679BD4C246}"/>
              </a:ext>
            </a:extLst>
          </p:cNvPr>
          <p:cNvGrpSpPr/>
          <p:nvPr/>
        </p:nvGrpSpPr>
        <p:grpSpPr>
          <a:xfrm>
            <a:off x="958588" y="1625882"/>
            <a:ext cx="3336580" cy="1227455"/>
            <a:chOff x="1207166" y="1588052"/>
            <a:chExt cx="3344855" cy="1230499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F540A421-0B79-974C-BF26-76167BBD6B9C}"/>
                </a:ext>
              </a:extLst>
            </p:cNvPr>
            <p:cNvSpPr/>
            <p:nvPr/>
          </p:nvSpPr>
          <p:spPr>
            <a:xfrm>
              <a:off x="1207166" y="1588052"/>
              <a:ext cx="3344855" cy="1230499"/>
            </a:xfrm>
            <a:prstGeom prst="wedgeRoundRectCallout">
              <a:avLst>
                <a:gd name="adj1" fmla="val 43745"/>
                <a:gd name="adj2" fmla="val 91054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VN" sz="2394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0FFBD3-9721-CB42-9C98-CAEB22243AC3}"/>
                </a:ext>
              </a:extLst>
            </p:cNvPr>
            <p:cNvSpPr txBox="1"/>
            <p:nvPr/>
          </p:nvSpPr>
          <p:spPr>
            <a:xfrm>
              <a:off x="1263063" y="1608916"/>
              <a:ext cx="32330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6122"/>
              <a:r>
                <a:rPr lang="en-VN" sz="2394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Hôm nay ở trường mình cảm thấy rất vui, vì được chơi đuổi bắt.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6538C7-1FB9-BF4D-A728-60E058BF842C}"/>
              </a:ext>
            </a:extLst>
          </p:cNvPr>
          <p:cNvGrpSpPr/>
          <p:nvPr/>
        </p:nvGrpSpPr>
        <p:grpSpPr>
          <a:xfrm>
            <a:off x="8121388" y="1437449"/>
            <a:ext cx="3336580" cy="1604319"/>
            <a:chOff x="7971431" y="1260933"/>
            <a:chExt cx="3344855" cy="1608298"/>
          </a:xfrm>
        </p:grpSpPr>
        <p:sp>
          <p:nvSpPr>
            <p:cNvPr id="17" name="Rounded Rectangular Callout 16">
              <a:extLst>
                <a:ext uri="{FF2B5EF4-FFF2-40B4-BE49-F238E27FC236}">
                  <a16:creationId xmlns:a16="http://schemas.microsoft.com/office/drawing/2014/main" id="{3D423A2C-06AC-9843-AD03-BA64400092BC}"/>
                </a:ext>
              </a:extLst>
            </p:cNvPr>
            <p:cNvSpPr/>
            <p:nvPr/>
          </p:nvSpPr>
          <p:spPr>
            <a:xfrm>
              <a:off x="7971431" y="1260933"/>
              <a:ext cx="3344855" cy="1557618"/>
            </a:xfrm>
            <a:prstGeom prst="wedgeRoundRectCallout">
              <a:avLst>
                <a:gd name="adj1" fmla="val -50539"/>
                <a:gd name="adj2" fmla="val 91113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VN" sz="2394">
                <a:solidFill>
                  <a:srgbClr val="FFFFFF"/>
                </a:solidFill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B4EC4A-1704-FE41-B5EA-18102515A174}"/>
                </a:ext>
              </a:extLst>
            </p:cNvPr>
            <p:cNvSpPr txBox="1"/>
            <p:nvPr/>
          </p:nvSpPr>
          <p:spPr>
            <a:xfrm>
              <a:off x="8027328" y="1299571"/>
              <a:ext cx="32330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6122"/>
              <a:r>
                <a:rPr lang="en-VN" sz="2394" dirty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Còn các bạn thì sao? Ngày hôm nay ở trường của bạn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C86807-E89E-5845-AB4F-0F73A163F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02"/>
          <a:stretch/>
        </p:blipFill>
        <p:spPr>
          <a:xfrm>
            <a:off x="1966119" y="2514600"/>
            <a:ext cx="9734830" cy="398044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9" y="228600"/>
            <a:ext cx="4633082" cy="58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4365625" y="2743200"/>
            <a:ext cx="3429000" cy="1091200"/>
          </a:xfrm>
        </p:spPr>
        <p:txBody>
          <a:bodyPr/>
          <a:lstStyle/>
          <a:p>
            <a:r>
              <a:rPr lang="en-US" sz="7200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7200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72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3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803222" y="1160667"/>
            <a:ext cx="3511179" cy="4727444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8889482" y="-20969"/>
            <a:ext cx="2578559" cy="3397269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1114040" y="5371111"/>
            <a:ext cx="489985" cy="4912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Title 1"/>
          <p:cNvSpPr txBox="1">
            <a:spLocks/>
          </p:cNvSpPr>
          <p:nvPr/>
        </p:nvSpPr>
        <p:spPr>
          <a:xfrm>
            <a:off x="4217070" y="2650043"/>
            <a:ext cx="693071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KHỞI ĐỘNG </a:t>
            </a:r>
          </a:p>
        </p:txBody>
      </p:sp>
      <p:pic>
        <p:nvPicPr>
          <p:cNvPr id="231" name="Picture 230">
            <a:extLst>
              <a:ext uri="{FF2B5EF4-FFF2-40B4-BE49-F238E27FC236}">
                <a16:creationId xmlns:a16="http://schemas.microsoft.com/office/drawing/2014/main" id="{F1FB5366-1FC8-4866-B050-2EF0D2FE63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999" y="4204081"/>
            <a:ext cx="1167439" cy="97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3685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ềm Vui Của Em - Khi Ông Mặt Trời Thức Dây [Official Full HD]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12161838" cy="68410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4327"/>
            <a:ext cx="12161838" cy="13751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827916" cy="112225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4391CF-4D34-400A-BF5F-EE3F38365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6" y="1889042"/>
            <a:ext cx="1747186" cy="463416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612D82A-66AA-4C67-8E25-F4AE6B8D007C}"/>
              </a:ext>
            </a:extLst>
          </p:cNvPr>
          <p:cNvSpPr/>
          <p:nvPr/>
        </p:nvSpPr>
        <p:spPr>
          <a:xfrm>
            <a:off x="2789548" y="569609"/>
            <a:ext cx="6420388" cy="2184144"/>
          </a:xfrm>
          <a:prstGeom prst="cloudCallout">
            <a:avLst>
              <a:gd name="adj1" fmla="val -61284"/>
              <a:gd name="adj2" fmla="val 26820"/>
            </a:avLst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2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BCC1913E-FC63-4A59-8E96-A2AADCE8CD26}"/>
              </a:ext>
            </a:extLst>
          </p:cNvPr>
          <p:cNvSpPr/>
          <p:nvPr/>
        </p:nvSpPr>
        <p:spPr>
          <a:xfrm>
            <a:off x="2871519" y="569609"/>
            <a:ext cx="6420388" cy="2184144"/>
          </a:xfrm>
          <a:prstGeom prst="cloudCallout">
            <a:avLst>
              <a:gd name="adj1" fmla="val -61284"/>
              <a:gd name="adj2" fmla="val 26820"/>
            </a:avLst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19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-64121" y="0"/>
            <a:ext cx="2264775" cy="119736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195" b="1" kern="1200" dirty="0">
                  <a:solidFill>
                    <a:srgbClr val="FFFFFF"/>
                  </a:solidFill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2519343" y="594027"/>
            <a:ext cx="9200376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en-US" sz="2394" kern="1200" dirty="0">
                <a:solidFill>
                  <a:srgbClr val="00B050"/>
                </a:solidFill>
                <a:ea typeface="+mn-ea"/>
                <a:cs typeface="+mn-cs"/>
              </a:rPr>
              <a:t>- </a:t>
            </a:r>
            <a:r>
              <a:rPr lang="vi-VN" sz="2394" kern="1200" dirty="0">
                <a:solidFill>
                  <a:srgbClr val="00B050"/>
                </a:solidFill>
                <a:ea typeface="+mn-ea"/>
                <a:cs typeface="+mn-cs"/>
              </a:rPr>
              <a:t>Các bạn trong tranh thể hiện cảm xúc gì? Đó là cảm xúc tích cực hay tiêu cực?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2AFC9-C0A0-AF4F-99BC-EDD29FF6E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2"/>
          <a:stretch/>
        </p:blipFill>
        <p:spPr>
          <a:xfrm>
            <a:off x="7532650" y="983971"/>
            <a:ext cx="3913186" cy="30447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9E9F3-5ECE-334A-B34B-EC736A3BFB69}"/>
              </a:ext>
            </a:extLst>
          </p:cNvPr>
          <p:cNvGrpSpPr/>
          <p:nvPr/>
        </p:nvGrpSpPr>
        <p:grpSpPr>
          <a:xfrm>
            <a:off x="4461213" y="1369222"/>
            <a:ext cx="3055148" cy="2758148"/>
            <a:chOff x="3807700" y="1235764"/>
            <a:chExt cx="3062725" cy="27649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56F912-9B08-CC41-A017-F0EA27358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0"/>
            <a:stretch/>
          </p:blipFill>
          <p:spPr>
            <a:xfrm>
              <a:off x="3870250" y="1235764"/>
              <a:ext cx="3000175" cy="276498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4FBC81-2B97-A34B-8A9C-CCF2BB343CB9}"/>
                </a:ext>
              </a:extLst>
            </p:cNvPr>
            <p:cNvSpPr/>
            <p:nvPr/>
          </p:nvSpPr>
          <p:spPr>
            <a:xfrm>
              <a:off x="3807700" y="137848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83C2AAC-F4BF-8140-A438-7C09DF3522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3"/>
          <a:stretch/>
        </p:blipFill>
        <p:spPr>
          <a:xfrm>
            <a:off x="846245" y="3987929"/>
            <a:ext cx="3453835" cy="25154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F4C4C43-91A7-0043-991A-C7FE95C028D0}"/>
              </a:ext>
            </a:extLst>
          </p:cNvPr>
          <p:cNvGrpSpPr/>
          <p:nvPr/>
        </p:nvGrpSpPr>
        <p:grpSpPr>
          <a:xfrm>
            <a:off x="922171" y="1338131"/>
            <a:ext cx="3157036" cy="2758148"/>
            <a:chOff x="660367" y="1224726"/>
            <a:chExt cx="3164866" cy="27649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B6405E-BB1F-6949-AAF8-FFA112ED2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06"/>
            <a:stretch/>
          </p:blipFill>
          <p:spPr>
            <a:xfrm>
              <a:off x="660367" y="1224726"/>
              <a:ext cx="3124824" cy="27649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4C5F7C-9E05-3548-A695-259F7AAEE18A}"/>
                </a:ext>
              </a:extLst>
            </p:cNvPr>
            <p:cNvSpPr/>
            <p:nvPr/>
          </p:nvSpPr>
          <p:spPr>
            <a:xfrm>
              <a:off x="3745149" y="1630223"/>
              <a:ext cx="80084" cy="2672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3F24114-58DB-7C4F-9AB8-5CF90A0B51F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4" b="-1"/>
          <a:stretch/>
        </p:blipFill>
        <p:spPr>
          <a:xfrm>
            <a:off x="4300079" y="4102735"/>
            <a:ext cx="3373949" cy="2400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9C8B40-A30C-DA46-A0E6-FF2753380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5" y="4113425"/>
            <a:ext cx="3913186" cy="2379296"/>
          </a:xfrm>
          <a:prstGeom prst="rect">
            <a:avLst/>
          </a:prstGeom>
        </p:spPr>
      </p:pic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268B4714-133F-2142-9394-F52A35F0A669}"/>
              </a:ext>
            </a:extLst>
          </p:cNvPr>
          <p:cNvSpPr/>
          <p:nvPr/>
        </p:nvSpPr>
        <p:spPr>
          <a:xfrm>
            <a:off x="2389101" y="3539889"/>
            <a:ext cx="1610221" cy="49696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6057">
              <a:buClrTx/>
              <a:defRPr/>
            </a:pPr>
            <a:r>
              <a:rPr lang="vi-VN" sz="1995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Vui mừng</a:t>
            </a: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2E09E38B-8BB7-4C4C-88DF-7379B98DD9B0}"/>
              </a:ext>
            </a:extLst>
          </p:cNvPr>
          <p:cNvSpPr/>
          <p:nvPr/>
        </p:nvSpPr>
        <p:spPr>
          <a:xfrm>
            <a:off x="5850352" y="3531762"/>
            <a:ext cx="1610221" cy="49696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 defTabSz="456057">
              <a:buClrTx/>
              <a:defRPr/>
            </a:pPr>
            <a:r>
              <a:rPr lang="vi-VN" sz="1995" b="1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+mn-cs"/>
              </a:rPr>
              <a:t>Sợ hãi</a:t>
            </a: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4E620BA8-FA31-3248-8BA8-87B95DF8671D}"/>
              </a:ext>
            </a:extLst>
          </p:cNvPr>
          <p:cNvSpPr/>
          <p:nvPr/>
        </p:nvSpPr>
        <p:spPr>
          <a:xfrm>
            <a:off x="9705373" y="3490968"/>
            <a:ext cx="1610221" cy="49696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78609"/>
            </a:solidFill>
            <a:prstDash val="solid"/>
          </a:ln>
          <a:effectLst/>
        </p:spPr>
        <p:txBody>
          <a:bodyPr rtlCol="0" anchor="ctr"/>
          <a:lstStyle/>
          <a:p>
            <a:pPr algn="ctr" defTabSz="456057">
              <a:buClrTx/>
              <a:defRPr/>
            </a:pPr>
            <a:r>
              <a:rPr lang="vi-VN" sz="1995" b="1" dirty="0">
                <a:solidFill>
                  <a:srgbClr val="F78609"/>
                </a:solidFill>
                <a:latin typeface="Arial" panose="020B0604020202020204" pitchFamily="34" charset="0"/>
                <a:ea typeface="+mn-ea"/>
                <a:cs typeface="+mn-cs"/>
              </a:rPr>
              <a:t>Tức giận</a:t>
            </a:r>
          </a:p>
        </p:txBody>
      </p:sp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155D15F7-5363-CA4E-A99F-037F576F69A6}"/>
              </a:ext>
            </a:extLst>
          </p:cNvPr>
          <p:cNvSpPr/>
          <p:nvPr/>
        </p:nvSpPr>
        <p:spPr>
          <a:xfrm>
            <a:off x="2519343" y="6000181"/>
            <a:ext cx="1610221" cy="49696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456057">
              <a:buClrTx/>
              <a:defRPr/>
            </a:pPr>
            <a:r>
              <a:rPr lang="vi-VN" sz="1995" b="1" dirty="0">
                <a:ln>
                  <a:solidFill>
                    <a:srgbClr val="F78609"/>
                  </a:solidFill>
                </a:ln>
                <a:solidFill>
                  <a:srgbClr val="D3AC09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Ngạc nhiên</a:t>
            </a: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id="{6F9ACFB6-123B-0040-AC28-B1A6F82BA16F}"/>
              </a:ext>
            </a:extLst>
          </p:cNvPr>
          <p:cNvSpPr/>
          <p:nvPr/>
        </p:nvSpPr>
        <p:spPr>
          <a:xfrm>
            <a:off x="5980594" y="5992055"/>
            <a:ext cx="1610221" cy="49696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456057">
              <a:buClrTx/>
              <a:defRPr/>
            </a:pPr>
            <a:r>
              <a:rPr lang="vi-VN" sz="1995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+mn-cs"/>
              </a:rPr>
              <a:t>Lo lắng</a:t>
            </a: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AEF3F1FC-6A87-7449-96B6-2A7915382C55}"/>
              </a:ext>
            </a:extLst>
          </p:cNvPr>
          <p:cNvSpPr/>
          <p:nvPr/>
        </p:nvSpPr>
        <p:spPr>
          <a:xfrm>
            <a:off x="9659485" y="5992055"/>
            <a:ext cx="1610221" cy="49696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algn="ctr" defTabSz="456057">
              <a:buClrTx/>
              <a:defRPr/>
            </a:pPr>
            <a:r>
              <a:rPr lang="vi-VN" sz="1995" b="1" dirty="0">
                <a:solidFill>
                  <a:srgbClr val="7030A0"/>
                </a:solidFill>
                <a:latin typeface="Arial" panose="020B0604020202020204" pitchFamily="34" charset="0"/>
                <a:ea typeface="+mn-ea"/>
                <a:cs typeface="+mn-cs"/>
              </a:rPr>
              <a:t>Xấu hổ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218090" y="186739"/>
            <a:ext cx="462679" cy="4626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vi-VN" sz="3192" b="1" kern="1200" dirty="0">
                <a:solidFill>
                  <a:srgbClr val="FFFFFF"/>
                </a:solidFill>
                <a:latin typeface="UTM Cookies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0E2AB4-D8E0-447C-9227-AA1D25A532B5}"/>
              </a:ext>
            </a:extLst>
          </p:cNvPr>
          <p:cNvSpPr txBox="1"/>
          <p:nvPr/>
        </p:nvSpPr>
        <p:spPr>
          <a:xfrm flipH="1">
            <a:off x="2698205" y="195848"/>
            <a:ext cx="8455695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Quan </a:t>
            </a:r>
            <a:r>
              <a:rPr lang="en-US" sz="2394" kern="1200" dirty="0" err="1">
                <a:solidFill>
                  <a:srgbClr val="0000FF"/>
                </a:solidFill>
                <a:ea typeface="+mn-ea"/>
                <a:cs typeface="+mn-cs"/>
              </a:rPr>
              <a:t>sát</a:t>
            </a: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ea typeface="+mn-ea"/>
                <a:cs typeface="+mn-cs"/>
              </a:rPr>
              <a:t>tranh</a:t>
            </a: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ea typeface="+mn-ea"/>
                <a:cs typeface="+mn-cs"/>
              </a:rPr>
              <a:t>trả</a:t>
            </a: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ea typeface="+mn-ea"/>
                <a:cs typeface="+mn-cs"/>
              </a:rPr>
              <a:t>lời</a:t>
            </a: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ea typeface="+mn-ea"/>
                <a:cs typeface="+mn-cs"/>
              </a:rPr>
              <a:t>câu</a:t>
            </a: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 </a:t>
            </a:r>
            <a:r>
              <a:rPr lang="en-US" sz="2394" kern="1200" dirty="0" err="1">
                <a:solidFill>
                  <a:srgbClr val="0000FF"/>
                </a:solidFill>
                <a:ea typeface="+mn-ea"/>
                <a:cs typeface="+mn-cs"/>
              </a:rPr>
              <a:t>hỏi</a:t>
            </a:r>
            <a:r>
              <a:rPr lang="en-US" sz="2394" kern="1200" dirty="0">
                <a:solidFill>
                  <a:srgbClr val="0000FF"/>
                </a:solidFill>
                <a:ea typeface="+mn-ea"/>
                <a:cs typeface="+mn-cs"/>
              </a:rPr>
              <a:t>:</a:t>
            </a:r>
            <a:endParaRPr lang="vi-VN" sz="2394" kern="1200" dirty="0">
              <a:solidFill>
                <a:srgbClr val="0000F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" y="16966"/>
            <a:ext cx="12161838" cy="68410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4327"/>
            <a:ext cx="12161838" cy="13751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827916" cy="1122251"/>
          </a:xfrm>
          <a:prstGeom prst="rect">
            <a:avLst/>
          </a:prstGeom>
        </p:spPr>
      </p:pic>
      <p:pic>
        <p:nvPicPr>
          <p:cNvPr id="3" name="Bài 9 Cảm xúc của em (Tiết 1) - Đạo đức lớp 2 - Kết nối tri thức với cuộc sống(0)">
            <a:hlinkClick r:id="" action="ppaction://media"/>
            <a:extLst>
              <a:ext uri="{FF2B5EF4-FFF2-40B4-BE49-F238E27FC236}">
                <a16:creationId xmlns:a16="http://schemas.microsoft.com/office/drawing/2014/main" id="{54D46DAC-B75F-449F-868F-878319CF9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32294"/>
            <a:ext cx="12183627" cy="69101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BA730A-0AE8-4DF2-B533-6332FB89B431}"/>
              </a:ext>
            </a:extLst>
          </p:cNvPr>
          <p:cNvSpPr/>
          <p:nvPr/>
        </p:nvSpPr>
        <p:spPr>
          <a:xfrm>
            <a:off x="4023519" y="-35076"/>
            <a:ext cx="7528719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0A731F-D21D-4369-B259-A19279412DC2}"/>
              </a:ext>
            </a:extLst>
          </p:cNvPr>
          <p:cNvSpPr/>
          <p:nvPr/>
        </p:nvSpPr>
        <p:spPr>
          <a:xfrm>
            <a:off x="21789" y="-35076"/>
            <a:ext cx="1020625" cy="205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A812F-8F22-4F96-B631-560A1AC80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" y="16966"/>
            <a:ext cx="12161838" cy="68410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DF572E-ED10-4F16-BC65-461F147F3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4327"/>
            <a:ext cx="12161838" cy="13751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1AED09-17A8-4779-BE6D-9DC605FB3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83"/>
            <a:ext cx="827916" cy="112225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4391CF-4D34-400A-BF5F-EE3F38365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" y="1828800"/>
            <a:ext cx="1747186" cy="4634167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BCC1913E-FC63-4A59-8E96-A2AADCE8CD26}"/>
              </a:ext>
            </a:extLst>
          </p:cNvPr>
          <p:cNvSpPr/>
          <p:nvPr/>
        </p:nvSpPr>
        <p:spPr>
          <a:xfrm>
            <a:off x="3381228" y="304800"/>
            <a:ext cx="6420388" cy="2184144"/>
          </a:xfrm>
          <a:prstGeom prst="cloudCallout">
            <a:avLst>
              <a:gd name="adj1" fmla="val -61284"/>
              <a:gd name="adj2" fmla="val 26820"/>
            </a:avLst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nêu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thêm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cảm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xúc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mà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lang="en-US" sz="3600" kern="1200" dirty="0">
                <a:solidFill>
                  <a:prstClr val="whit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C7AEC-1208-4F10-8A72-AF4918208F97}"/>
              </a:ext>
            </a:extLst>
          </p:cNvPr>
          <p:cNvSpPr txBox="1"/>
          <p:nvPr/>
        </p:nvSpPr>
        <p:spPr>
          <a:xfrm flipH="1">
            <a:off x="1790765" y="1905000"/>
            <a:ext cx="10134600" cy="25978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defTabSz="912114">
              <a:lnSpc>
                <a:spcPct val="150000"/>
              </a:lnSpc>
              <a:buClrTx/>
            </a:pPr>
            <a:r>
              <a:rPr lang="vi-VN" sz="2800" kern="1200" dirty="0">
                <a:solidFill>
                  <a:srgbClr val="0000FF"/>
                </a:solidFill>
                <a:ea typeface="+mn-ea"/>
                <a:cs typeface="+mn-cs"/>
                <a:sym typeface="Wingdings" pitchFamily="2" charset="2"/>
              </a:rPr>
              <a:t> </a:t>
            </a:r>
            <a:r>
              <a:rPr lang="vi-VN" sz="2800" kern="1200" dirty="0">
                <a:solidFill>
                  <a:srgbClr val="0000FF"/>
                </a:solidFill>
                <a:ea typeface="+mn-ea"/>
                <a:cs typeface="+mn-cs"/>
              </a:rPr>
              <a:t>Mỗi người đề có những cảm xúc khác nhau, và chia thành hai loại là </a:t>
            </a:r>
            <a:r>
              <a:rPr lang="vi-VN" sz="2800" kern="1200" dirty="0">
                <a:solidFill>
                  <a:srgbClr val="FF0000"/>
                </a:solidFill>
                <a:ea typeface="+mn-ea"/>
                <a:cs typeface="+mn-cs"/>
              </a:rPr>
              <a:t>cảm xúc tích cực </a:t>
            </a:r>
            <a:r>
              <a:rPr lang="vi-VN" sz="2800" kern="1200" dirty="0">
                <a:ea typeface="+mn-ea"/>
                <a:cs typeface="+mn-cs"/>
              </a:rPr>
              <a:t>và </a:t>
            </a:r>
            <a:r>
              <a:rPr lang="vi-VN" sz="2800" kern="1200" dirty="0">
                <a:ln>
                  <a:solidFill>
                    <a:srgbClr val="7030A0"/>
                  </a:solidFill>
                </a:ln>
                <a:solidFill>
                  <a:srgbClr val="B652E9"/>
                </a:solidFill>
                <a:ea typeface="+mn-ea"/>
                <a:cs typeface="+mn-cs"/>
              </a:rPr>
              <a:t>cảm xúc tiêu cực.</a:t>
            </a:r>
          </a:p>
          <a:p>
            <a:pPr marL="342043" indent="-342043" algn="just" defTabSz="912114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800" kern="1200" dirty="0">
                <a:solidFill>
                  <a:srgbClr val="00B050"/>
                </a:solidFill>
                <a:ea typeface="+mn-ea"/>
                <a:cs typeface="+mn-cs"/>
              </a:rPr>
              <a:t>Tích cực: Yêu, vui sướng, hài lòng, thích thú, hạnh phúc,…</a:t>
            </a:r>
          </a:p>
          <a:p>
            <a:pPr marL="342043" indent="-342043" algn="just" defTabSz="912114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800" kern="1200" dirty="0">
                <a:solidFill>
                  <a:srgbClr val="00B0F0"/>
                </a:solidFill>
                <a:ea typeface="+mn-ea"/>
                <a:cs typeface="+mn-cs"/>
              </a:rPr>
              <a:t>Tiêu cực: Sợ hãi, tức giận, buồn, cô đơn,…</a:t>
            </a:r>
          </a:p>
        </p:txBody>
      </p:sp>
    </p:spTree>
    <p:extLst>
      <p:ext uri="{BB962C8B-B14F-4D97-AF65-F5344CB8AC3E}">
        <p14:creationId xmlns:p14="http://schemas.microsoft.com/office/powerpoint/2010/main" val="25493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0F362D-E3C6-1D44-80A7-3A2832B726C3}"/>
              </a:ext>
            </a:extLst>
          </p:cNvPr>
          <p:cNvSpPr txBox="1"/>
          <p:nvPr/>
        </p:nvSpPr>
        <p:spPr>
          <a:xfrm flipH="1">
            <a:off x="2840716" y="331302"/>
            <a:ext cx="805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vi-VN" sz="2800" kern="1200" dirty="0">
                <a:solidFill>
                  <a:srgbClr val="002060"/>
                </a:solidFill>
                <a:ea typeface="+mn-ea"/>
                <a:cs typeface="+mn-cs"/>
              </a:rPr>
              <a:t>Điều gì xảy ra khi: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440529-4BCC-E84E-9533-2CD938C4D256}"/>
              </a:ext>
            </a:extLst>
          </p:cNvPr>
          <p:cNvGrpSpPr/>
          <p:nvPr/>
        </p:nvGrpSpPr>
        <p:grpSpPr>
          <a:xfrm>
            <a:off x="-43929" y="0"/>
            <a:ext cx="2264775" cy="1197360"/>
            <a:chOff x="117574" y="921504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02E445-5F79-7B40-8B25-DAA8B953A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574" y="921504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2E59F6-B91C-7948-8925-49AF16E04A0F}"/>
                </a:ext>
              </a:extLst>
            </p:cNvPr>
            <p:cNvSpPr txBox="1"/>
            <p:nvPr/>
          </p:nvSpPr>
          <p:spPr>
            <a:xfrm>
              <a:off x="888574" y="1373655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vi-VN" sz="2195" b="1" kern="1200" dirty="0">
                  <a:solidFill>
                    <a:srgbClr val="FFFFFF"/>
                  </a:solidFill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FAC7060-6B9F-DB48-BD04-1172461FB24C}"/>
              </a:ext>
            </a:extLst>
          </p:cNvPr>
          <p:cNvSpPr/>
          <p:nvPr/>
        </p:nvSpPr>
        <p:spPr>
          <a:xfrm>
            <a:off x="2248893" y="322810"/>
            <a:ext cx="462679" cy="46267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vi-VN" sz="3192" b="1" kern="1200" dirty="0">
                <a:solidFill>
                  <a:srgbClr val="FFFFFF"/>
                </a:solidFill>
                <a:latin typeface="UTM Cookies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56A110-3CB4-6147-92B8-ABB0B6C8D2D8}"/>
              </a:ext>
            </a:extLst>
          </p:cNvPr>
          <p:cNvGrpSpPr/>
          <p:nvPr/>
        </p:nvGrpSpPr>
        <p:grpSpPr>
          <a:xfrm rot="10629184">
            <a:off x="3713453" y="878781"/>
            <a:ext cx="5100462" cy="2582044"/>
            <a:chOff x="4228356" y="1705464"/>
            <a:chExt cx="4319031" cy="2858757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BA1BDCAF-BF85-BB46-8345-A6C3A098D29C}"/>
                </a:ext>
              </a:extLst>
            </p:cNvPr>
            <p:cNvSpPr/>
            <p:nvPr/>
          </p:nvSpPr>
          <p:spPr>
            <a:xfrm rot="426069">
              <a:off x="4228356" y="1705464"/>
              <a:ext cx="4319031" cy="285875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6EEE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13" name="Cloud 8">
              <a:extLst>
                <a:ext uri="{FF2B5EF4-FFF2-40B4-BE49-F238E27FC236}">
                  <a16:creationId xmlns:a16="http://schemas.microsoft.com/office/drawing/2014/main" id="{7A4BAB31-9F41-C347-BCC7-875192283C46}"/>
                </a:ext>
              </a:extLst>
            </p:cNvPr>
            <p:cNvSpPr/>
            <p:nvPr/>
          </p:nvSpPr>
          <p:spPr>
            <a:xfrm rot="426069">
              <a:off x="4311233" y="1804906"/>
              <a:ext cx="4125584" cy="2656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6964 w 43256"/>
                <a:gd name="connsiteY0" fmla="*/ 34758 h 43219"/>
                <a:gd name="connsiteX1" fmla="*/ 5856 w 43256"/>
                <a:gd name="connsiteY1" fmla="*/ 35139 h 43219"/>
                <a:gd name="connsiteX2" fmla="*/ 16514 w 43256"/>
                <a:gd name="connsiteY2" fmla="*/ 38949 h 43219"/>
                <a:gd name="connsiteX3" fmla="*/ 15846 w 43256"/>
                <a:gd name="connsiteY3" fmla="*/ 3720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4061 w 43381"/>
                <a:gd name="connsiteY0" fmla="*/ 14229 h 43219"/>
                <a:gd name="connsiteX1" fmla="*/ 5784 w 43381"/>
                <a:gd name="connsiteY1" fmla="*/ 6766 h 43219"/>
                <a:gd name="connsiteX2" fmla="*/ 14166 w 43381"/>
                <a:gd name="connsiteY2" fmla="*/ 5061 h 43219"/>
                <a:gd name="connsiteX3" fmla="*/ 22617 w 43381"/>
                <a:gd name="connsiteY3" fmla="*/ 3291 h 43219"/>
                <a:gd name="connsiteX4" fmla="*/ 25910 w 43381"/>
                <a:gd name="connsiteY4" fmla="*/ 59 h 43219"/>
                <a:gd name="connsiteX5" fmla="*/ 29994 w 43381"/>
                <a:gd name="connsiteY5" fmla="*/ 2340 h 43219"/>
                <a:gd name="connsiteX6" fmla="*/ 35624 w 43381"/>
                <a:gd name="connsiteY6" fmla="*/ 549 h 43219"/>
                <a:gd name="connsiteX7" fmla="*/ 38479 w 43381"/>
                <a:gd name="connsiteY7" fmla="*/ 5435 h 43219"/>
                <a:gd name="connsiteX8" fmla="*/ 42143 w 43381"/>
                <a:gd name="connsiteY8" fmla="*/ 10177 h 43219"/>
                <a:gd name="connsiteX9" fmla="*/ 41979 w 43381"/>
                <a:gd name="connsiteY9" fmla="*/ 15319 h 43219"/>
                <a:gd name="connsiteX10" fmla="*/ 43177 w 43381"/>
                <a:gd name="connsiteY10" fmla="*/ 23181 h 43219"/>
                <a:gd name="connsiteX11" fmla="*/ 37565 w 43381"/>
                <a:gd name="connsiteY11" fmla="*/ 30063 h 43219"/>
                <a:gd name="connsiteX12" fmla="*/ 35556 w 43381"/>
                <a:gd name="connsiteY12" fmla="*/ 35960 h 43219"/>
                <a:gd name="connsiteX13" fmla="*/ 28716 w 43381"/>
                <a:gd name="connsiteY13" fmla="*/ 36674 h 43219"/>
                <a:gd name="connsiteX14" fmla="*/ 23828 w 43381"/>
                <a:gd name="connsiteY14" fmla="*/ 42965 h 43219"/>
                <a:gd name="connsiteX15" fmla="*/ 16641 w 43381"/>
                <a:gd name="connsiteY15" fmla="*/ 39125 h 43219"/>
                <a:gd name="connsiteX16" fmla="*/ 5965 w 43381"/>
                <a:gd name="connsiteY16" fmla="*/ 35331 h 43219"/>
                <a:gd name="connsiteX17" fmla="*/ 1271 w 43381"/>
                <a:gd name="connsiteY17" fmla="*/ 31109 h 43219"/>
                <a:gd name="connsiteX18" fmla="*/ 156 w 43381"/>
                <a:gd name="connsiteY18" fmla="*/ 19563 h 43219"/>
                <a:gd name="connsiteX19" fmla="*/ 4024 w 43381"/>
                <a:gd name="connsiteY19" fmla="*/ 14366 h 43219"/>
                <a:gd name="connsiteX20" fmla="*/ 4061 w 43381"/>
                <a:gd name="connsiteY20" fmla="*/ 14229 h 43219"/>
                <a:gd name="connsiteX0" fmla="*/ 7089 w 43381"/>
                <a:gd name="connsiteY0" fmla="*/ 34758 h 43219"/>
                <a:gd name="connsiteX1" fmla="*/ 5981 w 43381"/>
                <a:gd name="connsiteY1" fmla="*/ 35139 h 43219"/>
                <a:gd name="connsiteX2" fmla="*/ 16639 w 43381"/>
                <a:gd name="connsiteY2" fmla="*/ 38949 h 43219"/>
                <a:gd name="connsiteX3" fmla="*/ 15971 w 43381"/>
                <a:gd name="connsiteY3" fmla="*/ 37209 h 43219"/>
                <a:gd name="connsiteX4" fmla="*/ 28988 w 43381"/>
                <a:gd name="connsiteY4" fmla="*/ 34610 h 43219"/>
                <a:gd name="connsiteX5" fmla="*/ 28721 w 43381"/>
                <a:gd name="connsiteY5" fmla="*/ 36519 h 43219"/>
                <a:gd name="connsiteX6" fmla="*/ 34290 w 43381"/>
                <a:gd name="connsiteY6" fmla="*/ 22813 h 43219"/>
                <a:gd name="connsiteX7" fmla="*/ 37541 w 43381"/>
                <a:gd name="connsiteY7" fmla="*/ 29949 h 43219"/>
                <a:gd name="connsiteX8" fmla="*/ 41959 w 43381"/>
                <a:gd name="connsiteY8" fmla="*/ 15213 h 43219"/>
                <a:gd name="connsiteX9" fmla="*/ 40511 w 43381"/>
                <a:gd name="connsiteY9" fmla="*/ 17889 h 43219"/>
                <a:gd name="connsiteX10" fmla="*/ 38485 w 43381"/>
                <a:gd name="connsiteY10" fmla="*/ 5285 h 43219"/>
                <a:gd name="connsiteX11" fmla="*/ 38561 w 43381"/>
                <a:gd name="connsiteY11" fmla="*/ 6549 h 43219"/>
                <a:gd name="connsiteX12" fmla="*/ 29239 w 43381"/>
                <a:gd name="connsiteY12" fmla="*/ 3811 h 43219"/>
                <a:gd name="connsiteX13" fmla="*/ 29981 w 43381"/>
                <a:gd name="connsiteY13" fmla="*/ 2199 h 43219"/>
                <a:gd name="connsiteX14" fmla="*/ 22302 w 43381"/>
                <a:gd name="connsiteY14" fmla="*/ 4579 h 43219"/>
                <a:gd name="connsiteX15" fmla="*/ 22661 w 43381"/>
                <a:gd name="connsiteY15" fmla="*/ 3189 h 43219"/>
                <a:gd name="connsiteX16" fmla="*/ 14161 w 43381"/>
                <a:gd name="connsiteY16" fmla="*/ 5051 h 43219"/>
                <a:gd name="connsiteX17" fmla="*/ 15461 w 43381"/>
                <a:gd name="connsiteY17" fmla="*/ 6399 h 43219"/>
                <a:gd name="connsiteX18" fmla="*/ 4288 w 43381"/>
                <a:gd name="connsiteY18" fmla="*/ 15648 h 43219"/>
                <a:gd name="connsiteX19" fmla="*/ 4061 w 43381"/>
                <a:gd name="connsiteY19" fmla="*/ 14229 h 43219"/>
                <a:gd name="connsiteX0" fmla="*/ 4880 w 44200"/>
                <a:gd name="connsiteY0" fmla="*/ 14229 h 43219"/>
                <a:gd name="connsiteX1" fmla="*/ 6603 w 44200"/>
                <a:gd name="connsiteY1" fmla="*/ 6766 h 43219"/>
                <a:gd name="connsiteX2" fmla="*/ 14985 w 44200"/>
                <a:gd name="connsiteY2" fmla="*/ 5061 h 43219"/>
                <a:gd name="connsiteX3" fmla="*/ 23436 w 44200"/>
                <a:gd name="connsiteY3" fmla="*/ 3291 h 43219"/>
                <a:gd name="connsiteX4" fmla="*/ 26729 w 44200"/>
                <a:gd name="connsiteY4" fmla="*/ 59 h 43219"/>
                <a:gd name="connsiteX5" fmla="*/ 30813 w 44200"/>
                <a:gd name="connsiteY5" fmla="*/ 2340 h 43219"/>
                <a:gd name="connsiteX6" fmla="*/ 36443 w 44200"/>
                <a:gd name="connsiteY6" fmla="*/ 549 h 43219"/>
                <a:gd name="connsiteX7" fmla="*/ 39298 w 44200"/>
                <a:gd name="connsiteY7" fmla="*/ 5435 h 43219"/>
                <a:gd name="connsiteX8" fmla="*/ 42962 w 44200"/>
                <a:gd name="connsiteY8" fmla="*/ 10177 h 43219"/>
                <a:gd name="connsiteX9" fmla="*/ 42798 w 44200"/>
                <a:gd name="connsiteY9" fmla="*/ 15319 h 43219"/>
                <a:gd name="connsiteX10" fmla="*/ 43996 w 44200"/>
                <a:gd name="connsiteY10" fmla="*/ 23181 h 43219"/>
                <a:gd name="connsiteX11" fmla="*/ 38384 w 44200"/>
                <a:gd name="connsiteY11" fmla="*/ 30063 h 43219"/>
                <a:gd name="connsiteX12" fmla="*/ 36375 w 44200"/>
                <a:gd name="connsiteY12" fmla="*/ 35960 h 43219"/>
                <a:gd name="connsiteX13" fmla="*/ 29535 w 44200"/>
                <a:gd name="connsiteY13" fmla="*/ 36674 h 43219"/>
                <a:gd name="connsiteX14" fmla="*/ 24647 w 44200"/>
                <a:gd name="connsiteY14" fmla="*/ 42965 h 43219"/>
                <a:gd name="connsiteX15" fmla="*/ 17460 w 44200"/>
                <a:gd name="connsiteY15" fmla="*/ 39125 h 43219"/>
                <a:gd name="connsiteX16" fmla="*/ 6784 w 44200"/>
                <a:gd name="connsiteY16" fmla="*/ 35331 h 43219"/>
                <a:gd name="connsiteX17" fmla="*/ 387 w 44200"/>
                <a:gd name="connsiteY17" fmla="*/ 28795 h 43219"/>
                <a:gd name="connsiteX18" fmla="*/ 975 w 44200"/>
                <a:gd name="connsiteY18" fmla="*/ 19563 h 43219"/>
                <a:gd name="connsiteX19" fmla="*/ 4843 w 44200"/>
                <a:gd name="connsiteY19" fmla="*/ 14366 h 43219"/>
                <a:gd name="connsiteX20" fmla="*/ 4880 w 44200"/>
                <a:gd name="connsiteY20" fmla="*/ 14229 h 43219"/>
                <a:gd name="connsiteX0" fmla="*/ 7908 w 44200"/>
                <a:gd name="connsiteY0" fmla="*/ 34758 h 43219"/>
                <a:gd name="connsiteX1" fmla="*/ 6800 w 44200"/>
                <a:gd name="connsiteY1" fmla="*/ 35139 h 43219"/>
                <a:gd name="connsiteX2" fmla="*/ 17458 w 44200"/>
                <a:gd name="connsiteY2" fmla="*/ 38949 h 43219"/>
                <a:gd name="connsiteX3" fmla="*/ 16790 w 44200"/>
                <a:gd name="connsiteY3" fmla="*/ 37209 h 43219"/>
                <a:gd name="connsiteX4" fmla="*/ 29807 w 44200"/>
                <a:gd name="connsiteY4" fmla="*/ 34610 h 43219"/>
                <a:gd name="connsiteX5" fmla="*/ 29540 w 44200"/>
                <a:gd name="connsiteY5" fmla="*/ 36519 h 43219"/>
                <a:gd name="connsiteX6" fmla="*/ 35109 w 44200"/>
                <a:gd name="connsiteY6" fmla="*/ 22813 h 43219"/>
                <a:gd name="connsiteX7" fmla="*/ 38360 w 44200"/>
                <a:gd name="connsiteY7" fmla="*/ 29949 h 43219"/>
                <a:gd name="connsiteX8" fmla="*/ 42778 w 44200"/>
                <a:gd name="connsiteY8" fmla="*/ 15213 h 43219"/>
                <a:gd name="connsiteX9" fmla="*/ 41330 w 44200"/>
                <a:gd name="connsiteY9" fmla="*/ 17889 h 43219"/>
                <a:gd name="connsiteX10" fmla="*/ 39304 w 44200"/>
                <a:gd name="connsiteY10" fmla="*/ 5285 h 43219"/>
                <a:gd name="connsiteX11" fmla="*/ 39380 w 44200"/>
                <a:gd name="connsiteY11" fmla="*/ 6549 h 43219"/>
                <a:gd name="connsiteX12" fmla="*/ 30058 w 44200"/>
                <a:gd name="connsiteY12" fmla="*/ 3811 h 43219"/>
                <a:gd name="connsiteX13" fmla="*/ 30800 w 44200"/>
                <a:gd name="connsiteY13" fmla="*/ 2199 h 43219"/>
                <a:gd name="connsiteX14" fmla="*/ 23121 w 44200"/>
                <a:gd name="connsiteY14" fmla="*/ 4579 h 43219"/>
                <a:gd name="connsiteX15" fmla="*/ 23480 w 44200"/>
                <a:gd name="connsiteY15" fmla="*/ 3189 h 43219"/>
                <a:gd name="connsiteX16" fmla="*/ 14980 w 44200"/>
                <a:gd name="connsiteY16" fmla="*/ 5051 h 43219"/>
                <a:gd name="connsiteX17" fmla="*/ 16280 w 44200"/>
                <a:gd name="connsiteY17" fmla="*/ 6399 h 43219"/>
                <a:gd name="connsiteX18" fmla="*/ 5107 w 44200"/>
                <a:gd name="connsiteY18" fmla="*/ 15648 h 43219"/>
                <a:gd name="connsiteX19" fmla="*/ 4880 w 44200"/>
                <a:gd name="connsiteY19" fmla="*/ 14229 h 43219"/>
                <a:gd name="connsiteX0" fmla="*/ 5322 w 44642"/>
                <a:gd name="connsiteY0" fmla="*/ 14229 h 43219"/>
                <a:gd name="connsiteX1" fmla="*/ 7045 w 44642"/>
                <a:gd name="connsiteY1" fmla="*/ 6766 h 43219"/>
                <a:gd name="connsiteX2" fmla="*/ 15427 w 44642"/>
                <a:gd name="connsiteY2" fmla="*/ 5061 h 43219"/>
                <a:gd name="connsiteX3" fmla="*/ 23878 w 44642"/>
                <a:gd name="connsiteY3" fmla="*/ 3291 h 43219"/>
                <a:gd name="connsiteX4" fmla="*/ 27171 w 44642"/>
                <a:gd name="connsiteY4" fmla="*/ 59 h 43219"/>
                <a:gd name="connsiteX5" fmla="*/ 31255 w 44642"/>
                <a:gd name="connsiteY5" fmla="*/ 2340 h 43219"/>
                <a:gd name="connsiteX6" fmla="*/ 36885 w 44642"/>
                <a:gd name="connsiteY6" fmla="*/ 549 h 43219"/>
                <a:gd name="connsiteX7" fmla="*/ 39740 w 44642"/>
                <a:gd name="connsiteY7" fmla="*/ 5435 h 43219"/>
                <a:gd name="connsiteX8" fmla="*/ 43404 w 44642"/>
                <a:gd name="connsiteY8" fmla="*/ 10177 h 43219"/>
                <a:gd name="connsiteX9" fmla="*/ 43240 w 44642"/>
                <a:gd name="connsiteY9" fmla="*/ 15319 h 43219"/>
                <a:gd name="connsiteX10" fmla="*/ 44438 w 44642"/>
                <a:gd name="connsiteY10" fmla="*/ 23181 h 43219"/>
                <a:gd name="connsiteX11" fmla="*/ 38826 w 44642"/>
                <a:gd name="connsiteY11" fmla="*/ 30063 h 43219"/>
                <a:gd name="connsiteX12" fmla="*/ 36817 w 44642"/>
                <a:gd name="connsiteY12" fmla="*/ 35960 h 43219"/>
                <a:gd name="connsiteX13" fmla="*/ 29977 w 44642"/>
                <a:gd name="connsiteY13" fmla="*/ 36674 h 43219"/>
                <a:gd name="connsiteX14" fmla="*/ 25089 w 44642"/>
                <a:gd name="connsiteY14" fmla="*/ 42965 h 43219"/>
                <a:gd name="connsiteX15" fmla="*/ 17902 w 44642"/>
                <a:gd name="connsiteY15" fmla="*/ 39125 h 43219"/>
                <a:gd name="connsiteX16" fmla="*/ 7226 w 44642"/>
                <a:gd name="connsiteY16" fmla="*/ 35331 h 43219"/>
                <a:gd name="connsiteX17" fmla="*/ 829 w 44642"/>
                <a:gd name="connsiteY17" fmla="*/ 28795 h 43219"/>
                <a:gd name="connsiteX18" fmla="*/ 377 w 44642"/>
                <a:gd name="connsiteY18" fmla="*/ 20150 h 43219"/>
                <a:gd name="connsiteX19" fmla="*/ 5285 w 44642"/>
                <a:gd name="connsiteY19" fmla="*/ 14366 h 43219"/>
                <a:gd name="connsiteX20" fmla="*/ 5322 w 44642"/>
                <a:gd name="connsiteY20" fmla="*/ 14229 h 43219"/>
                <a:gd name="connsiteX0" fmla="*/ 8350 w 44642"/>
                <a:gd name="connsiteY0" fmla="*/ 34758 h 43219"/>
                <a:gd name="connsiteX1" fmla="*/ 7242 w 44642"/>
                <a:gd name="connsiteY1" fmla="*/ 35139 h 43219"/>
                <a:gd name="connsiteX2" fmla="*/ 17900 w 44642"/>
                <a:gd name="connsiteY2" fmla="*/ 38949 h 43219"/>
                <a:gd name="connsiteX3" fmla="*/ 17232 w 44642"/>
                <a:gd name="connsiteY3" fmla="*/ 37209 h 43219"/>
                <a:gd name="connsiteX4" fmla="*/ 30249 w 44642"/>
                <a:gd name="connsiteY4" fmla="*/ 34610 h 43219"/>
                <a:gd name="connsiteX5" fmla="*/ 29982 w 44642"/>
                <a:gd name="connsiteY5" fmla="*/ 36519 h 43219"/>
                <a:gd name="connsiteX6" fmla="*/ 35551 w 44642"/>
                <a:gd name="connsiteY6" fmla="*/ 22813 h 43219"/>
                <a:gd name="connsiteX7" fmla="*/ 38802 w 44642"/>
                <a:gd name="connsiteY7" fmla="*/ 29949 h 43219"/>
                <a:gd name="connsiteX8" fmla="*/ 43220 w 44642"/>
                <a:gd name="connsiteY8" fmla="*/ 15213 h 43219"/>
                <a:gd name="connsiteX9" fmla="*/ 41772 w 44642"/>
                <a:gd name="connsiteY9" fmla="*/ 17889 h 43219"/>
                <a:gd name="connsiteX10" fmla="*/ 39746 w 44642"/>
                <a:gd name="connsiteY10" fmla="*/ 5285 h 43219"/>
                <a:gd name="connsiteX11" fmla="*/ 39822 w 44642"/>
                <a:gd name="connsiteY11" fmla="*/ 6549 h 43219"/>
                <a:gd name="connsiteX12" fmla="*/ 30500 w 44642"/>
                <a:gd name="connsiteY12" fmla="*/ 3811 h 43219"/>
                <a:gd name="connsiteX13" fmla="*/ 31242 w 44642"/>
                <a:gd name="connsiteY13" fmla="*/ 2199 h 43219"/>
                <a:gd name="connsiteX14" fmla="*/ 23563 w 44642"/>
                <a:gd name="connsiteY14" fmla="*/ 4579 h 43219"/>
                <a:gd name="connsiteX15" fmla="*/ 23922 w 44642"/>
                <a:gd name="connsiteY15" fmla="*/ 3189 h 43219"/>
                <a:gd name="connsiteX16" fmla="*/ 15422 w 44642"/>
                <a:gd name="connsiteY16" fmla="*/ 5051 h 43219"/>
                <a:gd name="connsiteX17" fmla="*/ 16722 w 44642"/>
                <a:gd name="connsiteY17" fmla="*/ 6399 h 43219"/>
                <a:gd name="connsiteX18" fmla="*/ 5549 w 44642"/>
                <a:gd name="connsiteY18" fmla="*/ 15648 h 43219"/>
                <a:gd name="connsiteX19" fmla="*/ 5322 w 44642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955 w 44768"/>
                <a:gd name="connsiteY17" fmla="*/ 28795 h 43219"/>
                <a:gd name="connsiteX18" fmla="*/ 503 w 44768"/>
                <a:gd name="connsiteY18" fmla="*/ 20150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812 w 45132"/>
                <a:gd name="connsiteY0" fmla="*/ 14229 h 43219"/>
                <a:gd name="connsiteX1" fmla="*/ 7535 w 45132"/>
                <a:gd name="connsiteY1" fmla="*/ 6766 h 43219"/>
                <a:gd name="connsiteX2" fmla="*/ 15917 w 45132"/>
                <a:gd name="connsiteY2" fmla="*/ 5061 h 43219"/>
                <a:gd name="connsiteX3" fmla="*/ 24368 w 45132"/>
                <a:gd name="connsiteY3" fmla="*/ 3291 h 43219"/>
                <a:gd name="connsiteX4" fmla="*/ 27661 w 45132"/>
                <a:gd name="connsiteY4" fmla="*/ 59 h 43219"/>
                <a:gd name="connsiteX5" fmla="*/ 31745 w 45132"/>
                <a:gd name="connsiteY5" fmla="*/ 2340 h 43219"/>
                <a:gd name="connsiteX6" fmla="*/ 37375 w 45132"/>
                <a:gd name="connsiteY6" fmla="*/ 549 h 43219"/>
                <a:gd name="connsiteX7" fmla="*/ 40230 w 45132"/>
                <a:gd name="connsiteY7" fmla="*/ 5435 h 43219"/>
                <a:gd name="connsiteX8" fmla="*/ 43894 w 45132"/>
                <a:gd name="connsiteY8" fmla="*/ 10177 h 43219"/>
                <a:gd name="connsiteX9" fmla="*/ 43730 w 45132"/>
                <a:gd name="connsiteY9" fmla="*/ 15319 h 43219"/>
                <a:gd name="connsiteX10" fmla="*/ 44928 w 45132"/>
                <a:gd name="connsiteY10" fmla="*/ 23181 h 43219"/>
                <a:gd name="connsiteX11" fmla="*/ 39316 w 45132"/>
                <a:gd name="connsiteY11" fmla="*/ 30063 h 43219"/>
                <a:gd name="connsiteX12" fmla="*/ 37307 w 45132"/>
                <a:gd name="connsiteY12" fmla="*/ 35960 h 43219"/>
                <a:gd name="connsiteX13" fmla="*/ 30467 w 45132"/>
                <a:gd name="connsiteY13" fmla="*/ 36674 h 43219"/>
                <a:gd name="connsiteX14" fmla="*/ 25579 w 45132"/>
                <a:gd name="connsiteY14" fmla="*/ 42965 h 43219"/>
                <a:gd name="connsiteX15" fmla="*/ 18392 w 45132"/>
                <a:gd name="connsiteY15" fmla="*/ 39125 h 43219"/>
                <a:gd name="connsiteX16" fmla="*/ 7716 w 45132"/>
                <a:gd name="connsiteY16" fmla="*/ 35331 h 43219"/>
                <a:gd name="connsiteX17" fmla="*/ 1319 w 45132"/>
                <a:gd name="connsiteY17" fmla="*/ 28795 h 43219"/>
                <a:gd name="connsiteX18" fmla="*/ 366 w 45132"/>
                <a:gd name="connsiteY18" fmla="*/ 21479 h 43219"/>
                <a:gd name="connsiteX19" fmla="*/ 5775 w 45132"/>
                <a:gd name="connsiteY19" fmla="*/ 14366 h 43219"/>
                <a:gd name="connsiteX20" fmla="*/ 5812 w 45132"/>
                <a:gd name="connsiteY20" fmla="*/ 14229 h 43219"/>
                <a:gd name="connsiteX0" fmla="*/ 8840 w 45132"/>
                <a:gd name="connsiteY0" fmla="*/ 34758 h 43219"/>
                <a:gd name="connsiteX1" fmla="*/ 7732 w 45132"/>
                <a:gd name="connsiteY1" fmla="*/ 35139 h 43219"/>
                <a:gd name="connsiteX2" fmla="*/ 18390 w 45132"/>
                <a:gd name="connsiteY2" fmla="*/ 38949 h 43219"/>
                <a:gd name="connsiteX3" fmla="*/ 17722 w 45132"/>
                <a:gd name="connsiteY3" fmla="*/ 37209 h 43219"/>
                <a:gd name="connsiteX4" fmla="*/ 30739 w 45132"/>
                <a:gd name="connsiteY4" fmla="*/ 34610 h 43219"/>
                <a:gd name="connsiteX5" fmla="*/ 30472 w 45132"/>
                <a:gd name="connsiteY5" fmla="*/ 36519 h 43219"/>
                <a:gd name="connsiteX6" fmla="*/ 36041 w 45132"/>
                <a:gd name="connsiteY6" fmla="*/ 22813 h 43219"/>
                <a:gd name="connsiteX7" fmla="*/ 39292 w 45132"/>
                <a:gd name="connsiteY7" fmla="*/ 29949 h 43219"/>
                <a:gd name="connsiteX8" fmla="*/ 43710 w 45132"/>
                <a:gd name="connsiteY8" fmla="*/ 15213 h 43219"/>
                <a:gd name="connsiteX9" fmla="*/ 42262 w 45132"/>
                <a:gd name="connsiteY9" fmla="*/ 17889 h 43219"/>
                <a:gd name="connsiteX10" fmla="*/ 40236 w 45132"/>
                <a:gd name="connsiteY10" fmla="*/ 5285 h 43219"/>
                <a:gd name="connsiteX11" fmla="*/ 40312 w 45132"/>
                <a:gd name="connsiteY11" fmla="*/ 6549 h 43219"/>
                <a:gd name="connsiteX12" fmla="*/ 30990 w 45132"/>
                <a:gd name="connsiteY12" fmla="*/ 3811 h 43219"/>
                <a:gd name="connsiteX13" fmla="*/ 31732 w 45132"/>
                <a:gd name="connsiteY13" fmla="*/ 2199 h 43219"/>
                <a:gd name="connsiteX14" fmla="*/ 24053 w 45132"/>
                <a:gd name="connsiteY14" fmla="*/ 4579 h 43219"/>
                <a:gd name="connsiteX15" fmla="*/ 24412 w 45132"/>
                <a:gd name="connsiteY15" fmla="*/ 3189 h 43219"/>
                <a:gd name="connsiteX16" fmla="*/ 15912 w 45132"/>
                <a:gd name="connsiteY16" fmla="*/ 5051 h 43219"/>
                <a:gd name="connsiteX17" fmla="*/ 17212 w 45132"/>
                <a:gd name="connsiteY17" fmla="*/ 6399 h 43219"/>
                <a:gd name="connsiteX18" fmla="*/ 6039 w 45132"/>
                <a:gd name="connsiteY18" fmla="*/ 15648 h 43219"/>
                <a:gd name="connsiteX19" fmla="*/ 5812 w 45132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625 w 44945"/>
                <a:gd name="connsiteY0" fmla="*/ 14229 h 43219"/>
                <a:gd name="connsiteX1" fmla="*/ 7348 w 44945"/>
                <a:gd name="connsiteY1" fmla="*/ 6766 h 43219"/>
                <a:gd name="connsiteX2" fmla="*/ 15730 w 44945"/>
                <a:gd name="connsiteY2" fmla="*/ 5061 h 43219"/>
                <a:gd name="connsiteX3" fmla="*/ 24181 w 44945"/>
                <a:gd name="connsiteY3" fmla="*/ 3291 h 43219"/>
                <a:gd name="connsiteX4" fmla="*/ 27474 w 44945"/>
                <a:gd name="connsiteY4" fmla="*/ 59 h 43219"/>
                <a:gd name="connsiteX5" fmla="*/ 31558 w 44945"/>
                <a:gd name="connsiteY5" fmla="*/ 2340 h 43219"/>
                <a:gd name="connsiteX6" fmla="*/ 37188 w 44945"/>
                <a:gd name="connsiteY6" fmla="*/ 549 h 43219"/>
                <a:gd name="connsiteX7" fmla="*/ 40043 w 44945"/>
                <a:gd name="connsiteY7" fmla="*/ 5435 h 43219"/>
                <a:gd name="connsiteX8" fmla="*/ 43707 w 44945"/>
                <a:gd name="connsiteY8" fmla="*/ 10177 h 43219"/>
                <a:gd name="connsiteX9" fmla="*/ 43543 w 44945"/>
                <a:gd name="connsiteY9" fmla="*/ 15319 h 43219"/>
                <a:gd name="connsiteX10" fmla="*/ 44741 w 44945"/>
                <a:gd name="connsiteY10" fmla="*/ 23181 h 43219"/>
                <a:gd name="connsiteX11" fmla="*/ 39129 w 44945"/>
                <a:gd name="connsiteY11" fmla="*/ 30063 h 43219"/>
                <a:gd name="connsiteX12" fmla="*/ 37120 w 44945"/>
                <a:gd name="connsiteY12" fmla="*/ 35960 h 43219"/>
                <a:gd name="connsiteX13" fmla="*/ 30280 w 44945"/>
                <a:gd name="connsiteY13" fmla="*/ 36674 h 43219"/>
                <a:gd name="connsiteX14" fmla="*/ 25392 w 44945"/>
                <a:gd name="connsiteY14" fmla="*/ 42965 h 43219"/>
                <a:gd name="connsiteX15" fmla="*/ 18205 w 44945"/>
                <a:gd name="connsiteY15" fmla="*/ 39125 h 43219"/>
                <a:gd name="connsiteX16" fmla="*/ 7529 w 44945"/>
                <a:gd name="connsiteY16" fmla="*/ 35331 h 43219"/>
                <a:gd name="connsiteX17" fmla="*/ 1132 w 44945"/>
                <a:gd name="connsiteY17" fmla="*/ 28795 h 43219"/>
                <a:gd name="connsiteX18" fmla="*/ 179 w 44945"/>
                <a:gd name="connsiteY18" fmla="*/ 21479 h 43219"/>
                <a:gd name="connsiteX19" fmla="*/ 5588 w 44945"/>
                <a:gd name="connsiteY19" fmla="*/ 14366 h 43219"/>
                <a:gd name="connsiteX20" fmla="*/ 5625 w 44945"/>
                <a:gd name="connsiteY20" fmla="*/ 14229 h 43219"/>
                <a:gd name="connsiteX0" fmla="*/ 8653 w 44945"/>
                <a:gd name="connsiteY0" fmla="*/ 34758 h 43219"/>
                <a:gd name="connsiteX1" fmla="*/ 7545 w 44945"/>
                <a:gd name="connsiteY1" fmla="*/ 35139 h 43219"/>
                <a:gd name="connsiteX2" fmla="*/ 18203 w 44945"/>
                <a:gd name="connsiteY2" fmla="*/ 38949 h 43219"/>
                <a:gd name="connsiteX3" fmla="*/ 17535 w 44945"/>
                <a:gd name="connsiteY3" fmla="*/ 37209 h 43219"/>
                <a:gd name="connsiteX4" fmla="*/ 30552 w 44945"/>
                <a:gd name="connsiteY4" fmla="*/ 34610 h 43219"/>
                <a:gd name="connsiteX5" fmla="*/ 30285 w 44945"/>
                <a:gd name="connsiteY5" fmla="*/ 36519 h 43219"/>
                <a:gd name="connsiteX6" fmla="*/ 35854 w 44945"/>
                <a:gd name="connsiteY6" fmla="*/ 22813 h 43219"/>
                <a:gd name="connsiteX7" fmla="*/ 39105 w 44945"/>
                <a:gd name="connsiteY7" fmla="*/ 29949 h 43219"/>
                <a:gd name="connsiteX8" fmla="*/ 43523 w 44945"/>
                <a:gd name="connsiteY8" fmla="*/ 15213 h 43219"/>
                <a:gd name="connsiteX9" fmla="*/ 42075 w 44945"/>
                <a:gd name="connsiteY9" fmla="*/ 17889 h 43219"/>
                <a:gd name="connsiteX10" fmla="*/ 40049 w 44945"/>
                <a:gd name="connsiteY10" fmla="*/ 5285 h 43219"/>
                <a:gd name="connsiteX11" fmla="*/ 40125 w 44945"/>
                <a:gd name="connsiteY11" fmla="*/ 6549 h 43219"/>
                <a:gd name="connsiteX12" fmla="*/ 30803 w 44945"/>
                <a:gd name="connsiteY12" fmla="*/ 3811 h 43219"/>
                <a:gd name="connsiteX13" fmla="*/ 31545 w 44945"/>
                <a:gd name="connsiteY13" fmla="*/ 2199 h 43219"/>
                <a:gd name="connsiteX14" fmla="*/ 23866 w 44945"/>
                <a:gd name="connsiteY14" fmla="*/ 4579 h 43219"/>
                <a:gd name="connsiteX15" fmla="*/ 24225 w 44945"/>
                <a:gd name="connsiteY15" fmla="*/ 3189 h 43219"/>
                <a:gd name="connsiteX16" fmla="*/ 15725 w 44945"/>
                <a:gd name="connsiteY16" fmla="*/ 5051 h 43219"/>
                <a:gd name="connsiteX17" fmla="*/ 17025 w 44945"/>
                <a:gd name="connsiteY17" fmla="*/ 6399 h 43219"/>
                <a:gd name="connsiteX18" fmla="*/ 5852 w 44945"/>
                <a:gd name="connsiteY18" fmla="*/ 15648 h 43219"/>
                <a:gd name="connsiteX19" fmla="*/ 5625 w 44945"/>
                <a:gd name="connsiteY19" fmla="*/ 14229 h 43219"/>
                <a:gd name="connsiteX0" fmla="*/ 5543 w 44863"/>
                <a:gd name="connsiteY0" fmla="*/ 14229 h 43219"/>
                <a:gd name="connsiteX1" fmla="*/ 7266 w 44863"/>
                <a:gd name="connsiteY1" fmla="*/ 6766 h 43219"/>
                <a:gd name="connsiteX2" fmla="*/ 15648 w 44863"/>
                <a:gd name="connsiteY2" fmla="*/ 5061 h 43219"/>
                <a:gd name="connsiteX3" fmla="*/ 24099 w 44863"/>
                <a:gd name="connsiteY3" fmla="*/ 3291 h 43219"/>
                <a:gd name="connsiteX4" fmla="*/ 27392 w 44863"/>
                <a:gd name="connsiteY4" fmla="*/ 59 h 43219"/>
                <a:gd name="connsiteX5" fmla="*/ 31476 w 44863"/>
                <a:gd name="connsiteY5" fmla="*/ 2340 h 43219"/>
                <a:gd name="connsiteX6" fmla="*/ 37106 w 44863"/>
                <a:gd name="connsiteY6" fmla="*/ 549 h 43219"/>
                <a:gd name="connsiteX7" fmla="*/ 39961 w 44863"/>
                <a:gd name="connsiteY7" fmla="*/ 5435 h 43219"/>
                <a:gd name="connsiteX8" fmla="*/ 43625 w 44863"/>
                <a:gd name="connsiteY8" fmla="*/ 10177 h 43219"/>
                <a:gd name="connsiteX9" fmla="*/ 43461 w 44863"/>
                <a:gd name="connsiteY9" fmla="*/ 15319 h 43219"/>
                <a:gd name="connsiteX10" fmla="*/ 44659 w 44863"/>
                <a:gd name="connsiteY10" fmla="*/ 23181 h 43219"/>
                <a:gd name="connsiteX11" fmla="*/ 39047 w 44863"/>
                <a:gd name="connsiteY11" fmla="*/ 30063 h 43219"/>
                <a:gd name="connsiteX12" fmla="*/ 37038 w 44863"/>
                <a:gd name="connsiteY12" fmla="*/ 35960 h 43219"/>
                <a:gd name="connsiteX13" fmla="*/ 30198 w 44863"/>
                <a:gd name="connsiteY13" fmla="*/ 36674 h 43219"/>
                <a:gd name="connsiteX14" fmla="*/ 25310 w 44863"/>
                <a:gd name="connsiteY14" fmla="*/ 42965 h 43219"/>
                <a:gd name="connsiteX15" fmla="*/ 18123 w 44863"/>
                <a:gd name="connsiteY15" fmla="*/ 39125 h 43219"/>
                <a:gd name="connsiteX16" fmla="*/ 7447 w 44863"/>
                <a:gd name="connsiteY16" fmla="*/ 35331 h 43219"/>
                <a:gd name="connsiteX17" fmla="*/ 1569 w 44863"/>
                <a:gd name="connsiteY17" fmla="*/ 30993 h 43219"/>
                <a:gd name="connsiteX18" fmla="*/ 97 w 44863"/>
                <a:gd name="connsiteY18" fmla="*/ 21479 h 43219"/>
                <a:gd name="connsiteX19" fmla="*/ 5506 w 44863"/>
                <a:gd name="connsiteY19" fmla="*/ 14366 h 43219"/>
                <a:gd name="connsiteX20" fmla="*/ 5543 w 44863"/>
                <a:gd name="connsiteY20" fmla="*/ 14229 h 43219"/>
                <a:gd name="connsiteX0" fmla="*/ 8571 w 44863"/>
                <a:gd name="connsiteY0" fmla="*/ 34758 h 43219"/>
                <a:gd name="connsiteX1" fmla="*/ 7463 w 44863"/>
                <a:gd name="connsiteY1" fmla="*/ 35139 h 43219"/>
                <a:gd name="connsiteX2" fmla="*/ 18121 w 44863"/>
                <a:gd name="connsiteY2" fmla="*/ 38949 h 43219"/>
                <a:gd name="connsiteX3" fmla="*/ 17453 w 44863"/>
                <a:gd name="connsiteY3" fmla="*/ 37209 h 43219"/>
                <a:gd name="connsiteX4" fmla="*/ 30470 w 44863"/>
                <a:gd name="connsiteY4" fmla="*/ 34610 h 43219"/>
                <a:gd name="connsiteX5" fmla="*/ 30203 w 44863"/>
                <a:gd name="connsiteY5" fmla="*/ 36519 h 43219"/>
                <a:gd name="connsiteX6" fmla="*/ 35772 w 44863"/>
                <a:gd name="connsiteY6" fmla="*/ 22813 h 43219"/>
                <a:gd name="connsiteX7" fmla="*/ 39023 w 44863"/>
                <a:gd name="connsiteY7" fmla="*/ 29949 h 43219"/>
                <a:gd name="connsiteX8" fmla="*/ 43441 w 44863"/>
                <a:gd name="connsiteY8" fmla="*/ 15213 h 43219"/>
                <a:gd name="connsiteX9" fmla="*/ 41993 w 44863"/>
                <a:gd name="connsiteY9" fmla="*/ 17889 h 43219"/>
                <a:gd name="connsiteX10" fmla="*/ 39967 w 44863"/>
                <a:gd name="connsiteY10" fmla="*/ 5285 h 43219"/>
                <a:gd name="connsiteX11" fmla="*/ 40043 w 44863"/>
                <a:gd name="connsiteY11" fmla="*/ 6549 h 43219"/>
                <a:gd name="connsiteX12" fmla="*/ 30721 w 44863"/>
                <a:gd name="connsiteY12" fmla="*/ 3811 h 43219"/>
                <a:gd name="connsiteX13" fmla="*/ 31463 w 44863"/>
                <a:gd name="connsiteY13" fmla="*/ 2199 h 43219"/>
                <a:gd name="connsiteX14" fmla="*/ 23784 w 44863"/>
                <a:gd name="connsiteY14" fmla="*/ 4579 h 43219"/>
                <a:gd name="connsiteX15" fmla="*/ 24143 w 44863"/>
                <a:gd name="connsiteY15" fmla="*/ 3189 h 43219"/>
                <a:gd name="connsiteX16" fmla="*/ 15643 w 44863"/>
                <a:gd name="connsiteY16" fmla="*/ 5051 h 43219"/>
                <a:gd name="connsiteX17" fmla="*/ 16943 w 44863"/>
                <a:gd name="connsiteY17" fmla="*/ 6399 h 43219"/>
                <a:gd name="connsiteX18" fmla="*/ 5770 w 44863"/>
                <a:gd name="connsiteY18" fmla="*/ 15648 h 43219"/>
                <a:gd name="connsiteX19" fmla="*/ 5543 w 44863"/>
                <a:gd name="connsiteY19" fmla="*/ 14229 h 43219"/>
                <a:gd name="connsiteX0" fmla="*/ 5119 w 44439"/>
                <a:gd name="connsiteY0" fmla="*/ 14229 h 43219"/>
                <a:gd name="connsiteX1" fmla="*/ 6842 w 44439"/>
                <a:gd name="connsiteY1" fmla="*/ 6766 h 43219"/>
                <a:gd name="connsiteX2" fmla="*/ 15224 w 44439"/>
                <a:gd name="connsiteY2" fmla="*/ 5061 h 43219"/>
                <a:gd name="connsiteX3" fmla="*/ 23675 w 44439"/>
                <a:gd name="connsiteY3" fmla="*/ 3291 h 43219"/>
                <a:gd name="connsiteX4" fmla="*/ 26968 w 44439"/>
                <a:gd name="connsiteY4" fmla="*/ 59 h 43219"/>
                <a:gd name="connsiteX5" fmla="*/ 31052 w 44439"/>
                <a:gd name="connsiteY5" fmla="*/ 2340 h 43219"/>
                <a:gd name="connsiteX6" fmla="*/ 36682 w 44439"/>
                <a:gd name="connsiteY6" fmla="*/ 549 h 43219"/>
                <a:gd name="connsiteX7" fmla="*/ 39537 w 44439"/>
                <a:gd name="connsiteY7" fmla="*/ 5435 h 43219"/>
                <a:gd name="connsiteX8" fmla="*/ 43201 w 44439"/>
                <a:gd name="connsiteY8" fmla="*/ 10177 h 43219"/>
                <a:gd name="connsiteX9" fmla="*/ 43037 w 44439"/>
                <a:gd name="connsiteY9" fmla="*/ 15319 h 43219"/>
                <a:gd name="connsiteX10" fmla="*/ 44235 w 44439"/>
                <a:gd name="connsiteY10" fmla="*/ 23181 h 43219"/>
                <a:gd name="connsiteX11" fmla="*/ 38623 w 44439"/>
                <a:gd name="connsiteY11" fmla="*/ 30063 h 43219"/>
                <a:gd name="connsiteX12" fmla="*/ 36614 w 44439"/>
                <a:gd name="connsiteY12" fmla="*/ 35960 h 43219"/>
                <a:gd name="connsiteX13" fmla="*/ 29774 w 44439"/>
                <a:gd name="connsiteY13" fmla="*/ 36674 h 43219"/>
                <a:gd name="connsiteX14" fmla="*/ 24886 w 44439"/>
                <a:gd name="connsiteY14" fmla="*/ 42965 h 43219"/>
                <a:gd name="connsiteX15" fmla="*/ 17699 w 44439"/>
                <a:gd name="connsiteY15" fmla="*/ 39125 h 43219"/>
                <a:gd name="connsiteX16" fmla="*/ 7023 w 44439"/>
                <a:gd name="connsiteY16" fmla="*/ 35331 h 43219"/>
                <a:gd name="connsiteX17" fmla="*/ 1145 w 44439"/>
                <a:gd name="connsiteY17" fmla="*/ 30993 h 43219"/>
                <a:gd name="connsiteX18" fmla="*/ 155 w 44439"/>
                <a:gd name="connsiteY18" fmla="*/ 19946 h 43219"/>
                <a:gd name="connsiteX19" fmla="*/ 5082 w 44439"/>
                <a:gd name="connsiteY19" fmla="*/ 14366 h 43219"/>
                <a:gd name="connsiteX20" fmla="*/ 5119 w 44439"/>
                <a:gd name="connsiteY20" fmla="*/ 14229 h 43219"/>
                <a:gd name="connsiteX0" fmla="*/ 8147 w 44439"/>
                <a:gd name="connsiteY0" fmla="*/ 34758 h 43219"/>
                <a:gd name="connsiteX1" fmla="*/ 7039 w 44439"/>
                <a:gd name="connsiteY1" fmla="*/ 35139 h 43219"/>
                <a:gd name="connsiteX2" fmla="*/ 17697 w 44439"/>
                <a:gd name="connsiteY2" fmla="*/ 38949 h 43219"/>
                <a:gd name="connsiteX3" fmla="*/ 17029 w 44439"/>
                <a:gd name="connsiteY3" fmla="*/ 37209 h 43219"/>
                <a:gd name="connsiteX4" fmla="*/ 30046 w 44439"/>
                <a:gd name="connsiteY4" fmla="*/ 34610 h 43219"/>
                <a:gd name="connsiteX5" fmla="*/ 29779 w 44439"/>
                <a:gd name="connsiteY5" fmla="*/ 36519 h 43219"/>
                <a:gd name="connsiteX6" fmla="*/ 35348 w 44439"/>
                <a:gd name="connsiteY6" fmla="*/ 22813 h 43219"/>
                <a:gd name="connsiteX7" fmla="*/ 38599 w 44439"/>
                <a:gd name="connsiteY7" fmla="*/ 29949 h 43219"/>
                <a:gd name="connsiteX8" fmla="*/ 43017 w 44439"/>
                <a:gd name="connsiteY8" fmla="*/ 15213 h 43219"/>
                <a:gd name="connsiteX9" fmla="*/ 41569 w 44439"/>
                <a:gd name="connsiteY9" fmla="*/ 17889 h 43219"/>
                <a:gd name="connsiteX10" fmla="*/ 39543 w 44439"/>
                <a:gd name="connsiteY10" fmla="*/ 5285 h 43219"/>
                <a:gd name="connsiteX11" fmla="*/ 39619 w 44439"/>
                <a:gd name="connsiteY11" fmla="*/ 6549 h 43219"/>
                <a:gd name="connsiteX12" fmla="*/ 30297 w 44439"/>
                <a:gd name="connsiteY12" fmla="*/ 3811 h 43219"/>
                <a:gd name="connsiteX13" fmla="*/ 31039 w 44439"/>
                <a:gd name="connsiteY13" fmla="*/ 2199 h 43219"/>
                <a:gd name="connsiteX14" fmla="*/ 23360 w 44439"/>
                <a:gd name="connsiteY14" fmla="*/ 4579 h 43219"/>
                <a:gd name="connsiteX15" fmla="*/ 23719 w 44439"/>
                <a:gd name="connsiteY15" fmla="*/ 3189 h 43219"/>
                <a:gd name="connsiteX16" fmla="*/ 15219 w 44439"/>
                <a:gd name="connsiteY16" fmla="*/ 5051 h 43219"/>
                <a:gd name="connsiteX17" fmla="*/ 16519 w 44439"/>
                <a:gd name="connsiteY17" fmla="*/ 6399 h 43219"/>
                <a:gd name="connsiteX18" fmla="*/ 5346 w 44439"/>
                <a:gd name="connsiteY18" fmla="*/ 15648 h 43219"/>
                <a:gd name="connsiteX19" fmla="*/ 5119 w 44439"/>
                <a:gd name="connsiteY19" fmla="*/ 14229 h 43219"/>
                <a:gd name="connsiteX0" fmla="*/ 5183 w 44503"/>
                <a:gd name="connsiteY0" fmla="*/ 14229 h 43219"/>
                <a:gd name="connsiteX1" fmla="*/ 6906 w 44503"/>
                <a:gd name="connsiteY1" fmla="*/ 6766 h 43219"/>
                <a:gd name="connsiteX2" fmla="*/ 15288 w 44503"/>
                <a:gd name="connsiteY2" fmla="*/ 5061 h 43219"/>
                <a:gd name="connsiteX3" fmla="*/ 23739 w 44503"/>
                <a:gd name="connsiteY3" fmla="*/ 3291 h 43219"/>
                <a:gd name="connsiteX4" fmla="*/ 27032 w 44503"/>
                <a:gd name="connsiteY4" fmla="*/ 59 h 43219"/>
                <a:gd name="connsiteX5" fmla="*/ 31116 w 44503"/>
                <a:gd name="connsiteY5" fmla="*/ 2340 h 43219"/>
                <a:gd name="connsiteX6" fmla="*/ 36746 w 44503"/>
                <a:gd name="connsiteY6" fmla="*/ 549 h 43219"/>
                <a:gd name="connsiteX7" fmla="*/ 39601 w 44503"/>
                <a:gd name="connsiteY7" fmla="*/ 5435 h 43219"/>
                <a:gd name="connsiteX8" fmla="*/ 43265 w 44503"/>
                <a:gd name="connsiteY8" fmla="*/ 10177 h 43219"/>
                <a:gd name="connsiteX9" fmla="*/ 43101 w 44503"/>
                <a:gd name="connsiteY9" fmla="*/ 15319 h 43219"/>
                <a:gd name="connsiteX10" fmla="*/ 44299 w 44503"/>
                <a:gd name="connsiteY10" fmla="*/ 23181 h 43219"/>
                <a:gd name="connsiteX11" fmla="*/ 38687 w 44503"/>
                <a:gd name="connsiteY11" fmla="*/ 30063 h 43219"/>
                <a:gd name="connsiteX12" fmla="*/ 36678 w 44503"/>
                <a:gd name="connsiteY12" fmla="*/ 35960 h 43219"/>
                <a:gd name="connsiteX13" fmla="*/ 29838 w 44503"/>
                <a:gd name="connsiteY13" fmla="*/ 36674 h 43219"/>
                <a:gd name="connsiteX14" fmla="*/ 24950 w 44503"/>
                <a:gd name="connsiteY14" fmla="*/ 42965 h 43219"/>
                <a:gd name="connsiteX15" fmla="*/ 17763 w 44503"/>
                <a:gd name="connsiteY15" fmla="*/ 39125 h 43219"/>
                <a:gd name="connsiteX16" fmla="*/ 7087 w 44503"/>
                <a:gd name="connsiteY16" fmla="*/ 35331 h 43219"/>
                <a:gd name="connsiteX17" fmla="*/ 1209 w 44503"/>
                <a:gd name="connsiteY17" fmla="*/ 30993 h 43219"/>
                <a:gd name="connsiteX18" fmla="*/ 142 w 44503"/>
                <a:gd name="connsiteY18" fmla="*/ 20789 h 43219"/>
                <a:gd name="connsiteX19" fmla="*/ 5146 w 44503"/>
                <a:gd name="connsiteY19" fmla="*/ 14366 h 43219"/>
                <a:gd name="connsiteX20" fmla="*/ 5183 w 44503"/>
                <a:gd name="connsiteY20" fmla="*/ 14229 h 43219"/>
                <a:gd name="connsiteX0" fmla="*/ 8211 w 44503"/>
                <a:gd name="connsiteY0" fmla="*/ 34758 h 43219"/>
                <a:gd name="connsiteX1" fmla="*/ 7103 w 44503"/>
                <a:gd name="connsiteY1" fmla="*/ 35139 h 43219"/>
                <a:gd name="connsiteX2" fmla="*/ 17761 w 44503"/>
                <a:gd name="connsiteY2" fmla="*/ 38949 h 43219"/>
                <a:gd name="connsiteX3" fmla="*/ 17093 w 44503"/>
                <a:gd name="connsiteY3" fmla="*/ 37209 h 43219"/>
                <a:gd name="connsiteX4" fmla="*/ 30110 w 44503"/>
                <a:gd name="connsiteY4" fmla="*/ 34610 h 43219"/>
                <a:gd name="connsiteX5" fmla="*/ 29843 w 44503"/>
                <a:gd name="connsiteY5" fmla="*/ 36519 h 43219"/>
                <a:gd name="connsiteX6" fmla="*/ 35412 w 44503"/>
                <a:gd name="connsiteY6" fmla="*/ 22813 h 43219"/>
                <a:gd name="connsiteX7" fmla="*/ 38663 w 44503"/>
                <a:gd name="connsiteY7" fmla="*/ 29949 h 43219"/>
                <a:gd name="connsiteX8" fmla="*/ 43081 w 44503"/>
                <a:gd name="connsiteY8" fmla="*/ 15213 h 43219"/>
                <a:gd name="connsiteX9" fmla="*/ 41633 w 44503"/>
                <a:gd name="connsiteY9" fmla="*/ 17889 h 43219"/>
                <a:gd name="connsiteX10" fmla="*/ 39607 w 44503"/>
                <a:gd name="connsiteY10" fmla="*/ 5285 h 43219"/>
                <a:gd name="connsiteX11" fmla="*/ 39683 w 44503"/>
                <a:gd name="connsiteY11" fmla="*/ 6549 h 43219"/>
                <a:gd name="connsiteX12" fmla="*/ 30361 w 44503"/>
                <a:gd name="connsiteY12" fmla="*/ 3811 h 43219"/>
                <a:gd name="connsiteX13" fmla="*/ 31103 w 44503"/>
                <a:gd name="connsiteY13" fmla="*/ 2199 h 43219"/>
                <a:gd name="connsiteX14" fmla="*/ 23424 w 44503"/>
                <a:gd name="connsiteY14" fmla="*/ 4579 h 43219"/>
                <a:gd name="connsiteX15" fmla="*/ 23783 w 44503"/>
                <a:gd name="connsiteY15" fmla="*/ 3189 h 43219"/>
                <a:gd name="connsiteX16" fmla="*/ 15283 w 44503"/>
                <a:gd name="connsiteY16" fmla="*/ 5051 h 43219"/>
                <a:gd name="connsiteX17" fmla="*/ 16583 w 44503"/>
                <a:gd name="connsiteY17" fmla="*/ 6399 h 43219"/>
                <a:gd name="connsiteX18" fmla="*/ 5410 w 44503"/>
                <a:gd name="connsiteY18" fmla="*/ 15648 h 43219"/>
                <a:gd name="connsiteX19" fmla="*/ 5183 w 44503"/>
                <a:gd name="connsiteY19" fmla="*/ 14229 h 43219"/>
                <a:gd name="connsiteX0" fmla="*/ 5317 w 44637"/>
                <a:gd name="connsiteY0" fmla="*/ 14229 h 43219"/>
                <a:gd name="connsiteX1" fmla="*/ 7040 w 44637"/>
                <a:gd name="connsiteY1" fmla="*/ 6766 h 43219"/>
                <a:gd name="connsiteX2" fmla="*/ 15422 w 44637"/>
                <a:gd name="connsiteY2" fmla="*/ 5061 h 43219"/>
                <a:gd name="connsiteX3" fmla="*/ 23873 w 44637"/>
                <a:gd name="connsiteY3" fmla="*/ 3291 h 43219"/>
                <a:gd name="connsiteX4" fmla="*/ 27166 w 44637"/>
                <a:gd name="connsiteY4" fmla="*/ 59 h 43219"/>
                <a:gd name="connsiteX5" fmla="*/ 31250 w 44637"/>
                <a:gd name="connsiteY5" fmla="*/ 2340 h 43219"/>
                <a:gd name="connsiteX6" fmla="*/ 36880 w 44637"/>
                <a:gd name="connsiteY6" fmla="*/ 549 h 43219"/>
                <a:gd name="connsiteX7" fmla="*/ 39735 w 44637"/>
                <a:gd name="connsiteY7" fmla="*/ 5435 h 43219"/>
                <a:gd name="connsiteX8" fmla="*/ 43399 w 44637"/>
                <a:gd name="connsiteY8" fmla="*/ 10177 h 43219"/>
                <a:gd name="connsiteX9" fmla="*/ 43235 w 44637"/>
                <a:gd name="connsiteY9" fmla="*/ 15319 h 43219"/>
                <a:gd name="connsiteX10" fmla="*/ 44433 w 44637"/>
                <a:gd name="connsiteY10" fmla="*/ 23181 h 43219"/>
                <a:gd name="connsiteX11" fmla="*/ 38821 w 44637"/>
                <a:gd name="connsiteY11" fmla="*/ 30063 h 43219"/>
                <a:gd name="connsiteX12" fmla="*/ 36812 w 44637"/>
                <a:gd name="connsiteY12" fmla="*/ 35960 h 43219"/>
                <a:gd name="connsiteX13" fmla="*/ 29972 w 44637"/>
                <a:gd name="connsiteY13" fmla="*/ 36674 h 43219"/>
                <a:gd name="connsiteX14" fmla="*/ 25084 w 44637"/>
                <a:gd name="connsiteY14" fmla="*/ 42965 h 43219"/>
                <a:gd name="connsiteX15" fmla="*/ 17897 w 44637"/>
                <a:gd name="connsiteY15" fmla="*/ 39125 h 43219"/>
                <a:gd name="connsiteX16" fmla="*/ 7221 w 44637"/>
                <a:gd name="connsiteY16" fmla="*/ 35331 h 43219"/>
                <a:gd name="connsiteX17" fmla="*/ 1343 w 44637"/>
                <a:gd name="connsiteY17" fmla="*/ 30993 h 43219"/>
                <a:gd name="connsiteX18" fmla="*/ 276 w 44637"/>
                <a:gd name="connsiteY18" fmla="*/ 20789 h 43219"/>
                <a:gd name="connsiteX19" fmla="*/ 5280 w 44637"/>
                <a:gd name="connsiteY19" fmla="*/ 14366 h 43219"/>
                <a:gd name="connsiteX20" fmla="*/ 5317 w 44637"/>
                <a:gd name="connsiteY20" fmla="*/ 14229 h 43219"/>
                <a:gd name="connsiteX0" fmla="*/ 8345 w 44637"/>
                <a:gd name="connsiteY0" fmla="*/ 34758 h 43219"/>
                <a:gd name="connsiteX1" fmla="*/ 7237 w 44637"/>
                <a:gd name="connsiteY1" fmla="*/ 35139 h 43219"/>
                <a:gd name="connsiteX2" fmla="*/ 17895 w 44637"/>
                <a:gd name="connsiteY2" fmla="*/ 38949 h 43219"/>
                <a:gd name="connsiteX3" fmla="*/ 17227 w 44637"/>
                <a:gd name="connsiteY3" fmla="*/ 37209 h 43219"/>
                <a:gd name="connsiteX4" fmla="*/ 30244 w 44637"/>
                <a:gd name="connsiteY4" fmla="*/ 34610 h 43219"/>
                <a:gd name="connsiteX5" fmla="*/ 29977 w 44637"/>
                <a:gd name="connsiteY5" fmla="*/ 36519 h 43219"/>
                <a:gd name="connsiteX6" fmla="*/ 35546 w 44637"/>
                <a:gd name="connsiteY6" fmla="*/ 22813 h 43219"/>
                <a:gd name="connsiteX7" fmla="*/ 38797 w 44637"/>
                <a:gd name="connsiteY7" fmla="*/ 29949 h 43219"/>
                <a:gd name="connsiteX8" fmla="*/ 43215 w 44637"/>
                <a:gd name="connsiteY8" fmla="*/ 15213 h 43219"/>
                <a:gd name="connsiteX9" fmla="*/ 41767 w 44637"/>
                <a:gd name="connsiteY9" fmla="*/ 17889 h 43219"/>
                <a:gd name="connsiteX10" fmla="*/ 39741 w 44637"/>
                <a:gd name="connsiteY10" fmla="*/ 5285 h 43219"/>
                <a:gd name="connsiteX11" fmla="*/ 39817 w 44637"/>
                <a:gd name="connsiteY11" fmla="*/ 6549 h 43219"/>
                <a:gd name="connsiteX12" fmla="*/ 30495 w 44637"/>
                <a:gd name="connsiteY12" fmla="*/ 3811 h 43219"/>
                <a:gd name="connsiteX13" fmla="*/ 31237 w 44637"/>
                <a:gd name="connsiteY13" fmla="*/ 2199 h 43219"/>
                <a:gd name="connsiteX14" fmla="*/ 23558 w 44637"/>
                <a:gd name="connsiteY14" fmla="*/ 4579 h 43219"/>
                <a:gd name="connsiteX15" fmla="*/ 23917 w 44637"/>
                <a:gd name="connsiteY15" fmla="*/ 3189 h 43219"/>
                <a:gd name="connsiteX16" fmla="*/ 15417 w 44637"/>
                <a:gd name="connsiteY16" fmla="*/ 5051 h 43219"/>
                <a:gd name="connsiteX17" fmla="*/ 16717 w 44637"/>
                <a:gd name="connsiteY17" fmla="*/ 6399 h 43219"/>
                <a:gd name="connsiteX18" fmla="*/ 5544 w 44637"/>
                <a:gd name="connsiteY18" fmla="*/ 15648 h 43219"/>
                <a:gd name="connsiteX19" fmla="*/ 5317 w 44637"/>
                <a:gd name="connsiteY19" fmla="*/ 14229 h 43219"/>
                <a:gd name="connsiteX0" fmla="*/ 5448 w 44768"/>
                <a:gd name="connsiteY0" fmla="*/ 14229 h 43219"/>
                <a:gd name="connsiteX1" fmla="*/ 7171 w 44768"/>
                <a:gd name="connsiteY1" fmla="*/ 6766 h 43219"/>
                <a:gd name="connsiteX2" fmla="*/ 15553 w 44768"/>
                <a:gd name="connsiteY2" fmla="*/ 5061 h 43219"/>
                <a:gd name="connsiteX3" fmla="*/ 24004 w 44768"/>
                <a:gd name="connsiteY3" fmla="*/ 3291 h 43219"/>
                <a:gd name="connsiteX4" fmla="*/ 27297 w 44768"/>
                <a:gd name="connsiteY4" fmla="*/ 59 h 43219"/>
                <a:gd name="connsiteX5" fmla="*/ 31381 w 44768"/>
                <a:gd name="connsiteY5" fmla="*/ 2340 h 43219"/>
                <a:gd name="connsiteX6" fmla="*/ 37011 w 44768"/>
                <a:gd name="connsiteY6" fmla="*/ 549 h 43219"/>
                <a:gd name="connsiteX7" fmla="*/ 39866 w 44768"/>
                <a:gd name="connsiteY7" fmla="*/ 5435 h 43219"/>
                <a:gd name="connsiteX8" fmla="*/ 43530 w 44768"/>
                <a:gd name="connsiteY8" fmla="*/ 10177 h 43219"/>
                <a:gd name="connsiteX9" fmla="*/ 43366 w 44768"/>
                <a:gd name="connsiteY9" fmla="*/ 15319 h 43219"/>
                <a:gd name="connsiteX10" fmla="*/ 44564 w 44768"/>
                <a:gd name="connsiteY10" fmla="*/ 23181 h 43219"/>
                <a:gd name="connsiteX11" fmla="*/ 38952 w 44768"/>
                <a:gd name="connsiteY11" fmla="*/ 30063 h 43219"/>
                <a:gd name="connsiteX12" fmla="*/ 36943 w 44768"/>
                <a:gd name="connsiteY12" fmla="*/ 35960 h 43219"/>
                <a:gd name="connsiteX13" fmla="*/ 30103 w 44768"/>
                <a:gd name="connsiteY13" fmla="*/ 36674 h 43219"/>
                <a:gd name="connsiteX14" fmla="*/ 25215 w 44768"/>
                <a:gd name="connsiteY14" fmla="*/ 42965 h 43219"/>
                <a:gd name="connsiteX15" fmla="*/ 18028 w 44768"/>
                <a:gd name="connsiteY15" fmla="*/ 39125 h 43219"/>
                <a:gd name="connsiteX16" fmla="*/ 7352 w 44768"/>
                <a:gd name="connsiteY16" fmla="*/ 35331 h 43219"/>
                <a:gd name="connsiteX17" fmla="*/ 1474 w 44768"/>
                <a:gd name="connsiteY17" fmla="*/ 30993 h 43219"/>
                <a:gd name="connsiteX18" fmla="*/ 407 w 44768"/>
                <a:gd name="connsiteY18" fmla="*/ 20789 h 43219"/>
                <a:gd name="connsiteX19" fmla="*/ 5411 w 44768"/>
                <a:gd name="connsiteY19" fmla="*/ 14366 h 43219"/>
                <a:gd name="connsiteX20" fmla="*/ 5448 w 44768"/>
                <a:gd name="connsiteY20" fmla="*/ 14229 h 43219"/>
                <a:gd name="connsiteX0" fmla="*/ 8476 w 44768"/>
                <a:gd name="connsiteY0" fmla="*/ 34758 h 43219"/>
                <a:gd name="connsiteX1" fmla="*/ 7368 w 44768"/>
                <a:gd name="connsiteY1" fmla="*/ 35139 h 43219"/>
                <a:gd name="connsiteX2" fmla="*/ 18026 w 44768"/>
                <a:gd name="connsiteY2" fmla="*/ 38949 h 43219"/>
                <a:gd name="connsiteX3" fmla="*/ 17358 w 44768"/>
                <a:gd name="connsiteY3" fmla="*/ 37209 h 43219"/>
                <a:gd name="connsiteX4" fmla="*/ 30375 w 44768"/>
                <a:gd name="connsiteY4" fmla="*/ 34610 h 43219"/>
                <a:gd name="connsiteX5" fmla="*/ 30108 w 44768"/>
                <a:gd name="connsiteY5" fmla="*/ 36519 h 43219"/>
                <a:gd name="connsiteX6" fmla="*/ 35677 w 44768"/>
                <a:gd name="connsiteY6" fmla="*/ 22813 h 43219"/>
                <a:gd name="connsiteX7" fmla="*/ 38928 w 44768"/>
                <a:gd name="connsiteY7" fmla="*/ 29949 h 43219"/>
                <a:gd name="connsiteX8" fmla="*/ 43346 w 44768"/>
                <a:gd name="connsiteY8" fmla="*/ 15213 h 43219"/>
                <a:gd name="connsiteX9" fmla="*/ 41898 w 44768"/>
                <a:gd name="connsiteY9" fmla="*/ 17889 h 43219"/>
                <a:gd name="connsiteX10" fmla="*/ 39872 w 44768"/>
                <a:gd name="connsiteY10" fmla="*/ 5285 h 43219"/>
                <a:gd name="connsiteX11" fmla="*/ 39948 w 44768"/>
                <a:gd name="connsiteY11" fmla="*/ 6549 h 43219"/>
                <a:gd name="connsiteX12" fmla="*/ 30626 w 44768"/>
                <a:gd name="connsiteY12" fmla="*/ 3811 h 43219"/>
                <a:gd name="connsiteX13" fmla="*/ 31368 w 44768"/>
                <a:gd name="connsiteY13" fmla="*/ 2199 h 43219"/>
                <a:gd name="connsiteX14" fmla="*/ 23689 w 44768"/>
                <a:gd name="connsiteY14" fmla="*/ 4579 h 43219"/>
                <a:gd name="connsiteX15" fmla="*/ 24048 w 44768"/>
                <a:gd name="connsiteY15" fmla="*/ 3189 h 43219"/>
                <a:gd name="connsiteX16" fmla="*/ 15548 w 44768"/>
                <a:gd name="connsiteY16" fmla="*/ 5051 h 43219"/>
                <a:gd name="connsiteX17" fmla="*/ 16848 w 44768"/>
                <a:gd name="connsiteY17" fmla="*/ 6399 h 43219"/>
                <a:gd name="connsiteX18" fmla="*/ 5675 w 44768"/>
                <a:gd name="connsiteY18" fmla="*/ 15648 h 43219"/>
                <a:gd name="connsiteX19" fmla="*/ 5448 w 4476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9902 w 44798"/>
                <a:gd name="connsiteY10" fmla="*/ 5285 h 43219"/>
                <a:gd name="connsiteX11" fmla="*/ 39978 w 44798"/>
                <a:gd name="connsiteY11" fmla="*/ 6549 h 43219"/>
                <a:gd name="connsiteX12" fmla="*/ 30656 w 44798"/>
                <a:gd name="connsiteY12" fmla="*/ 3811 h 43219"/>
                <a:gd name="connsiteX13" fmla="*/ 31398 w 44798"/>
                <a:gd name="connsiteY13" fmla="*/ 2199 h 43219"/>
                <a:gd name="connsiteX14" fmla="*/ 23719 w 44798"/>
                <a:gd name="connsiteY14" fmla="*/ 4579 h 43219"/>
                <a:gd name="connsiteX15" fmla="*/ 24078 w 44798"/>
                <a:gd name="connsiteY15" fmla="*/ 3189 h 43219"/>
                <a:gd name="connsiteX16" fmla="*/ 15578 w 44798"/>
                <a:gd name="connsiteY16" fmla="*/ 5051 h 43219"/>
                <a:gd name="connsiteX17" fmla="*/ 16878 w 44798"/>
                <a:gd name="connsiteY17" fmla="*/ 6399 h 43219"/>
                <a:gd name="connsiteX18" fmla="*/ 5705 w 44798"/>
                <a:gd name="connsiteY18" fmla="*/ 15648 h 43219"/>
                <a:gd name="connsiteX19" fmla="*/ 5478 w 44798"/>
                <a:gd name="connsiteY1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39896 w 44798"/>
                <a:gd name="connsiteY7" fmla="*/ 5435 h 43219"/>
                <a:gd name="connsiteX8" fmla="*/ 43560 w 44798"/>
                <a:gd name="connsiteY8" fmla="*/ 10177 h 43219"/>
                <a:gd name="connsiteX9" fmla="*/ 43396 w 44798"/>
                <a:gd name="connsiteY9" fmla="*/ 15319 h 43219"/>
                <a:gd name="connsiteX10" fmla="*/ 44594 w 44798"/>
                <a:gd name="connsiteY10" fmla="*/ 23181 h 43219"/>
                <a:gd name="connsiteX11" fmla="*/ 38982 w 44798"/>
                <a:gd name="connsiteY11" fmla="*/ 30063 h 43219"/>
                <a:gd name="connsiteX12" fmla="*/ 36973 w 44798"/>
                <a:gd name="connsiteY12" fmla="*/ 35960 h 43219"/>
                <a:gd name="connsiteX13" fmla="*/ 30133 w 44798"/>
                <a:gd name="connsiteY13" fmla="*/ 36674 h 43219"/>
                <a:gd name="connsiteX14" fmla="*/ 25245 w 44798"/>
                <a:gd name="connsiteY14" fmla="*/ 42965 h 43219"/>
                <a:gd name="connsiteX15" fmla="*/ 18058 w 44798"/>
                <a:gd name="connsiteY15" fmla="*/ 39125 h 43219"/>
                <a:gd name="connsiteX16" fmla="*/ 7382 w 44798"/>
                <a:gd name="connsiteY16" fmla="*/ 35331 h 43219"/>
                <a:gd name="connsiteX17" fmla="*/ 1504 w 44798"/>
                <a:gd name="connsiteY17" fmla="*/ 30993 h 43219"/>
                <a:gd name="connsiteX18" fmla="*/ 437 w 44798"/>
                <a:gd name="connsiteY18" fmla="*/ 20789 h 43219"/>
                <a:gd name="connsiteX19" fmla="*/ 5441 w 44798"/>
                <a:gd name="connsiteY19" fmla="*/ 14366 h 43219"/>
                <a:gd name="connsiteX20" fmla="*/ 5478 w 44798"/>
                <a:gd name="connsiteY20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89 h 43279"/>
                <a:gd name="connsiteX1" fmla="*/ 7201 w 44798"/>
                <a:gd name="connsiteY1" fmla="*/ 6826 h 43279"/>
                <a:gd name="connsiteX2" fmla="*/ 15583 w 44798"/>
                <a:gd name="connsiteY2" fmla="*/ 5121 h 43279"/>
                <a:gd name="connsiteX3" fmla="*/ 24034 w 44798"/>
                <a:gd name="connsiteY3" fmla="*/ 3351 h 43279"/>
                <a:gd name="connsiteX4" fmla="*/ 27327 w 44798"/>
                <a:gd name="connsiteY4" fmla="*/ 119 h 43279"/>
                <a:gd name="connsiteX5" fmla="*/ 31411 w 44798"/>
                <a:gd name="connsiteY5" fmla="*/ 2400 h 43279"/>
                <a:gd name="connsiteX6" fmla="*/ 37041 w 44798"/>
                <a:gd name="connsiteY6" fmla="*/ 609 h 43279"/>
                <a:gd name="connsiteX7" fmla="*/ 43560 w 44798"/>
                <a:gd name="connsiteY7" fmla="*/ 10237 h 43279"/>
                <a:gd name="connsiteX8" fmla="*/ 43396 w 44798"/>
                <a:gd name="connsiteY8" fmla="*/ 15379 h 43279"/>
                <a:gd name="connsiteX9" fmla="*/ 44594 w 44798"/>
                <a:gd name="connsiteY9" fmla="*/ 23241 h 43279"/>
                <a:gd name="connsiteX10" fmla="*/ 38982 w 44798"/>
                <a:gd name="connsiteY10" fmla="*/ 30123 h 43279"/>
                <a:gd name="connsiteX11" fmla="*/ 36973 w 44798"/>
                <a:gd name="connsiteY11" fmla="*/ 36020 h 43279"/>
                <a:gd name="connsiteX12" fmla="*/ 30133 w 44798"/>
                <a:gd name="connsiteY12" fmla="*/ 36734 h 43279"/>
                <a:gd name="connsiteX13" fmla="*/ 25245 w 44798"/>
                <a:gd name="connsiteY13" fmla="*/ 43025 h 43279"/>
                <a:gd name="connsiteX14" fmla="*/ 18058 w 44798"/>
                <a:gd name="connsiteY14" fmla="*/ 39185 h 43279"/>
                <a:gd name="connsiteX15" fmla="*/ 7382 w 44798"/>
                <a:gd name="connsiteY15" fmla="*/ 35391 h 43279"/>
                <a:gd name="connsiteX16" fmla="*/ 1504 w 44798"/>
                <a:gd name="connsiteY16" fmla="*/ 31053 h 43279"/>
                <a:gd name="connsiteX17" fmla="*/ 437 w 44798"/>
                <a:gd name="connsiteY17" fmla="*/ 20849 h 43279"/>
                <a:gd name="connsiteX18" fmla="*/ 5441 w 44798"/>
                <a:gd name="connsiteY18" fmla="*/ 14426 h 43279"/>
                <a:gd name="connsiteX19" fmla="*/ 5478 w 44798"/>
                <a:gd name="connsiteY19" fmla="*/ 14289 h 43279"/>
                <a:gd name="connsiteX0" fmla="*/ 8506 w 44798"/>
                <a:gd name="connsiteY0" fmla="*/ 34818 h 43279"/>
                <a:gd name="connsiteX1" fmla="*/ 7398 w 44798"/>
                <a:gd name="connsiteY1" fmla="*/ 35199 h 43279"/>
                <a:gd name="connsiteX2" fmla="*/ 18056 w 44798"/>
                <a:gd name="connsiteY2" fmla="*/ 39009 h 43279"/>
                <a:gd name="connsiteX3" fmla="*/ 17388 w 44798"/>
                <a:gd name="connsiteY3" fmla="*/ 37269 h 43279"/>
                <a:gd name="connsiteX4" fmla="*/ 30405 w 44798"/>
                <a:gd name="connsiteY4" fmla="*/ 34670 h 43279"/>
                <a:gd name="connsiteX5" fmla="*/ 30138 w 44798"/>
                <a:gd name="connsiteY5" fmla="*/ 36579 h 43279"/>
                <a:gd name="connsiteX6" fmla="*/ 35707 w 44798"/>
                <a:gd name="connsiteY6" fmla="*/ 22873 h 43279"/>
                <a:gd name="connsiteX7" fmla="*/ 38958 w 44798"/>
                <a:gd name="connsiteY7" fmla="*/ 30009 h 43279"/>
                <a:gd name="connsiteX8" fmla="*/ 43376 w 44798"/>
                <a:gd name="connsiteY8" fmla="*/ 15273 h 43279"/>
                <a:gd name="connsiteX9" fmla="*/ 41928 w 44798"/>
                <a:gd name="connsiteY9" fmla="*/ 17949 h 43279"/>
                <a:gd name="connsiteX10" fmla="*/ 30656 w 44798"/>
                <a:gd name="connsiteY10" fmla="*/ 3871 h 43279"/>
                <a:gd name="connsiteX11" fmla="*/ 31398 w 44798"/>
                <a:gd name="connsiteY11" fmla="*/ 2259 h 43279"/>
                <a:gd name="connsiteX12" fmla="*/ 23719 w 44798"/>
                <a:gd name="connsiteY12" fmla="*/ 4639 h 43279"/>
                <a:gd name="connsiteX13" fmla="*/ 24078 w 44798"/>
                <a:gd name="connsiteY13" fmla="*/ 3249 h 43279"/>
                <a:gd name="connsiteX14" fmla="*/ 15578 w 44798"/>
                <a:gd name="connsiteY14" fmla="*/ 5111 h 43279"/>
                <a:gd name="connsiteX15" fmla="*/ 16878 w 44798"/>
                <a:gd name="connsiteY15" fmla="*/ 6459 h 43279"/>
                <a:gd name="connsiteX16" fmla="*/ 5705 w 44798"/>
                <a:gd name="connsiteY16" fmla="*/ 15708 h 43279"/>
                <a:gd name="connsiteX17" fmla="*/ 5478 w 44798"/>
                <a:gd name="connsiteY17" fmla="*/ 14289 h 4327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311 w 44798"/>
                <a:gd name="connsiteY7" fmla="*/ 5858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3032 w 44798"/>
                <a:gd name="connsiteY7" fmla="*/ 6216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35707 w 44798"/>
                <a:gd name="connsiteY6" fmla="*/ 22813 h 43219"/>
                <a:gd name="connsiteX7" fmla="*/ 38958 w 44798"/>
                <a:gd name="connsiteY7" fmla="*/ 29949 h 43219"/>
                <a:gd name="connsiteX8" fmla="*/ 43376 w 44798"/>
                <a:gd name="connsiteY8" fmla="*/ 15213 h 43219"/>
                <a:gd name="connsiteX9" fmla="*/ 41928 w 44798"/>
                <a:gd name="connsiteY9" fmla="*/ 17889 h 43219"/>
                <a:gd name="connsiteX10" fmla="*/ 30656 w 44798"/>
                <a:gd name="connsiteY10" fmla="*/ 3811 h 43219"/>
                <a:gd name="connsiteX11" fmla="*/ 31398 w 44798"/>
                <a:gd name="connsiteY11" fmla="*/ 2199 h 43219"/>
                <a:gd name="connsiteX12" fmla="*/ 23719 w 44798"/>
                <a:gd name="connsiteY12" fmla="*/ 4579 h 43219"/>
                <a:gd name="connsiteX13" fmla="*/ 24078 w 44798"/>
                <a:gd name="connsiteY13" fmla="*/ 3189 h 43219"/>
                <a:gd name="connsiteX14" fmla="*/ 15578 w 44798"/>
                <a:gd name="connsiteY14" fmla="*/ 5051 h 43219"/>
                <a:gd name="connsiteX15" fmla="*/ 16878 w 44798"/>
                <a:gd name="connsiteY15" fmla="*/ 6399 h 43219"/>
                <a:gd name="connsiteX16" fmla="*/ 5705 w 44798"/>
                <a:gd name="connsiteY16" fmla="*/ 15648 h 43219"/>
                <a:gd name="connsiteX17" fmla="*/ 5478 w 44798"/>
                <a:gd name="connsiteY1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15578 w 44798"/>
                <a:gd name="connsiteY12" fmla="*/ 5051 h 43219"/>
                <a:gd name="connsiteX13" fmla="*/ 16878 w 44798"/>
                <a:gd name="connsiteY13" fmla="*/ 6399 h 43219"/>
                <a:gd name="connsiteX14" fmla="*/ 5705 w 44798"/>
                <a:gd name="connsiteY14" fmla="*/ 15648 h 43219"/>
                <a:gd name="connsiteX15" fmla="*/ 5478 w 44798"/>
                <a:gd name="connsiteY1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23719 w 44798"/>
                <a:gd name="connsiteY10" fmla="*/ 4579 h 43219"/>
                <a:gd name="connsiteX11" fmla="*/ 24078 w 44798"/>
                <a:gd name="connsiteY11" fmla="*/ 3189 h 43219"/>
                <a:gd name="connsiteX12" fmla="*/ 5705 w 44798"/>
                <a:gd name="connsiteY12" fmla="*/ 15648 h 43219"/>
                <a:gd name="connsiteX13" fmla="*/ 5478 w 44798"/>
                <a:gd name="connsiteY13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30656 w 44798"/>
                <a:gd name="connsiteY8" fmla="*/ 3811 h 43219"/>
                <a:gd name="connsiteX9" fmla="*/ 31398 w 44798"/>
                <a:gd name="connsiteY9" fmla="*/ 2199 h 43219"/>
                <a:gd name="connsiteX10" fmla="*/ 5705 w 44798"/>
                <a:gd name="connsiteY10" fmla="*/ 15648 h 43219"/>
                <a:gd name="connsiteX11" fmla="*/ 5478 w 44798"/>
                <a:gd name="connsiteY11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43376 w 44798"/>
                <a:gd name="connsiteY6" fmla="*/ 15213 h 43219"/>
                <a:gd name="connsiteX7" fmla="*/ 41928 w 44798"/>
                <a:gd name="connsiteY7" fmla="*/ 17889 h 43219"/>
                <a:gd name="connsiteX8" fmla="*/ 5705 w 44798"/>
                <a:gd name="connsiteY8" fmla="*/ 15648 h 43219"/>
                <a:gd name="connsiteX9" fmla="*/ 5478 w 44798"/>
                <a:gd name="connsiteY9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30405 w 44798"/>
                <a:gd name="connsiteY4" fmla="*/ 34610 h 43219"/>
                <a:gd name="connsiteX5" fmla="*/ 30138 w 44798"/>
                <a:gd name="connsiteY5" fmla="*/ 36519 h 43219"/>
                <a:gd name="connsiteX6" fmla="*/ 5705 w 44798"/>
                <a:gd name="connsiteY6" fmla="*/ 15648 h 43219"/>
                <a:gd name="connsiteX7" fmla="*/ 5478 w 44798"/>
                <a:gd name="connsiteY7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599 w 44798"/>
                <a:gd name="connsiteY7" fmla="*/ 5769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98"/>
                <a:gd name="connsiteY0" fmla="*/ 14229 h 43219"/>
                <a:gd name="connsiteX1" fmla="*/ 7201 w 44798"/>
                <a:gd name="connsiteY1" fmla="*/ 6766 h 43219"/>
                <a:gd name="connsiteX2" fmla="*/ 15583 w 44798"/>
                <a:gd name="connsiteY2" fmla="*/ 5061 h 43219"/>
                <a:gd name="connsiteX3" fmla="*/ 24034 w 44798"/>
                <a:gd name="connsiteY3" fmla="*/ 3291 h 43219"/>
                <a:gd name="connsiteX4" fmla="*/ 27327 w 44798"/>
                <a:gd name="connsiteY4" fmla="*/ 59 h 43219"/>
                <a:gd name="connsiteX5" fmla="*/ 31411 w 44798"/>
                <a:gd name="connsiteY5" fmla="*/ 2340 h 43219"/>
                <a:gd name="connsiteX6" fmla="*/ 37041 w 44798"/>
                <a:gd name="connsiteY6" fmla="*/ 549 h 43219"/>
                <a:gd name="connsiteX7" fmla="*/ 42176 w 44798"/>
                <a:gd name="connsiteY7" fmla="*/ 5424 h 43219"/>
                <a:gd name="connsiteX8" fmla="*/ 43396 w 44798"/>
                <a:gd name="connsiteY8" fmla="*/ 15319 h 43219"/>
                <a:gd name="connsiteX9" fmla="*/ 44594 w 44798"/>
                <a:gd name="connsiteY9" fmla="*/ 23181 h 43219"/>
                <a:gd name="connsiteX10" fmla="*/ 38982 w 44798"/>
                <a:gd name="connsiteY10" fmla="*/ 30063 h 43219"/>
                <a:gd name="connsiteX11" fmla="*/ 36973 w 44798"/>
                <a:gd name="connsiteY11" fmla="*/ 35960 h 43219"/>
                <a:gd name="connsiteX12" fmla="*/ 30133 w 44798"/>
                <a:gd name="connsiteY12" fmla="*/ 36674 h 43219"/>
                <a:gd name="connsiteX13" fmla="*/ 25245 w 44798"/>
                <a:gd name="connsiteY13" fmla="*/ 42965 h 43219"/>
                <a:gd name="connsiteX14" fmla="*/ 18058 w 44798"/>
                <a:gd name="connsiteY14" fmla="*/ 39125 h 43219"/>
                <a:gd name="connsiteX15" fmla="*/ 7382 w 44798"/>
                <a:gd name="connsiteY15" fmla="*/ 35331 h 43219"/>
                <a:gd name="connsiteX16" fmla="*/ 1504 w 44798"/>
                <a:gd name="connsiteY16" fmla="*/ 30993 h 43219"/>
                <a:gd name="connsiteX17" fmla="*/ 437 w 44798"/>
                <a:gd name="connsiteY17" fmla="*/ 20789 h 43219"/>
                <a:gd name="connsiteX18" fmla="*/ 5441 w 44798"/>
                <a:gd name="connsiteY18" fmla="*/ 14366 h 43219"/>
                <a:gd name="connsiteX19" fmla="*/ 5478 w 44798"/>
                <a:gd name="connsiteY19" fmla="*/ 14229 h 43219"/>
                <a:gd name="connsiteX0" fmla="*/ 8506 w 44798"/>
                <a:gd name="connsiteY0" fmla="*/ 34758 h 43219"/>
                <a:gd name="connsiteX1" fmla="*/ 7398 w 44798"/>
                <a:gd name="connsiteY1" fmla="*/ 35139 h 43219"/>
                <a:gd name="connsiteX2" fmla="*/ 18056 w 44798"/>
                <a:gd name="connsiteY2" fmla="*/ 38949 h 43219"/>
                <a:gd name="connsiteX3" fmla="*/ 17388 w 44798"/>
                <a:gd name="connsiteY3" fmla="*/ 37209 h 43219"/>
                <a:gd name="connsiteX4" fmla="*/ 5705 w 44798"/>
                <a:gd name="connsiteY4" fmla="*/ 15648 h 43219"/>
                <a:gd name="connsiteX5" fmla="*/ 5478 w 44798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765"/>
                <a:gd name="connsiteY0" fmla="*/ 14229 h 43219"/>
                <a:gd name="connsiteX1" fmla="*/ 7201 w 44765"/>
                <a:gd name="connsiteY1" fmla="*/ 6766 h 43219"/>
                <a:gd name="connsiteX2" fmla="*/ 15583 w 44765"/>
                <a:gd name="connsiteY2" fmla="*/ 5061 h 43219"/>
                <a:gd name="connsiteX3" fmla="*/ 24034 w 44765"/>
                <a:gd name="connsiteY3" fmla="*/ 3291 h 43219"/>
                <a:gd name="connsiteX4" fmla="*/ 27327 w 44765"/>
                <a:gd name="connsiteY4" fmla="*/ 59 h 43219"/>
                <a:gd name="connsiteX5" fmla="*/ 31411 w 44765"/>
                <a:gd name="connsiteY5" fmla="*/ 2340 h 43219"/>
                <a:gd name="connsiteX6" fmla="*/ 37041 w 44765"/>
                <a:gd name="connsiteY6" fmla="*/ 549 h 43219"/>
                <a:gd name="connsiteX7" fmla="*/ 42176 w 44765"/>
                <a:gd name="connsiteY7" fmla="*/ 5424 h 43219"/>
                <a:gd name="connsiteX8" fmla="*/ 42751 w 44765"/>
                <a:gd name="connsiteY8" fmla="*/ 15114 h 43219"/>
                <a:gd name="connsiteX9" fmla="*/ 44594 w 44765"/>
                <a:gd name="connsiteY9" fmla="*/ 23181 h 43219"/>
                <a:gd name="connsiteX10" fmla="*/ 38982 w 44765"/>
                <a:gd name="connsiteY10" fmla="*/ 30063 h 43219"/>
                <a:gd name="connsiteX11" fmla="*/ 36973 w 44765"/>
                <a:gd name="connsiteY11" fmla="*/ 35960 h 43219"/>
                <a:gd name="connsiteX12" fmla="*/ 30133 w 44765"/>
                <a:gd name="connsiteY12" fmla="*/ 36674 h 43219"/>
                <a:gd name="connsiteX13" fmla="*/ 25245 w 44765"/>
                <a:gd name="connsiteY13" fmla="*/ 42965 h 43219"/>
                <a:gd name="connsiteX14" fmla="*/ 18058 w 44765"/>
                <a:gd name="connsiteY14" fmla="*/ 39125 h 43219"/>
                <a:gd name="connsiteX15" fmla="*/ 7382 w 44765"/>
                <a:gd name="connsiteY15" fmla="*/ 35331 h 43219"/>
                <a:gd name="connsiteX16" fmla="*/ 1504 w 44765"/>
                <a:gd name="connsiteY16" fmla="*/ 30993 h 43219"/>
                <a:gd name="connsiteX17" fmla="*/ 437 w 44765"/>
                <a:gd name="connsiteY17" fmla="*/ 20789 h 43219"/>
                <a:gd name="connsiteX18" fmla="*/ 5441 w 44765"/>
                <a:gd name="connsiteY18" fmla="*/ 14366 h 43219"/>
                <a:gd name="connsiteX19" fmla="*/ 5478 w 44765"/>
                <a:gd name="connsiteY19" fmla="*/ 14229 h 43219"/>
                <a:gd name="connsiteX0" fmla="*/ 8506 w 44765"/>
                <a:gd name="connsiteY0" fmla="*/ 34758 h 43219"/>
                <a:gd name="connsiteX1" fmla="*/ 7398 w 44765"/>
                <a:gd name="connsiteY1" fmla="*/ 35139 h 43219"/>
                <a:gd name="connsiteX2" fmla="*/ 18056 w 44765"/>
                <a:gd name="connsiteY2" fmla="*/ 38949 h 43219"/>
                <a:gd name="connsiteX3" fmla="*/ 17388 w 44765"/>
                <a:gd name="connsiteY3" fmla="*/ 37209 h 43219"/>
                <a:gd name="connsiteX4" fmla="*/ 5705 w 44765"/>
                <a:gd name="connsiteY4" fmla="*/ 15648 h 43219"/>
                <a:gd name="connsiteX5" fmla="*/ 5478 w 447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18056 w 44465"/>
                <a:gd name="connsiteY2" fmla="*/ 38949 h 43219"/>
                <a:gd name="connsiteX3" fmla="*/ 17388 w 44465"/>
                <a:gd name="connsiteY3" fmla="*/ 37209 h 43219"/>
                <a:gd name="connsiteX4" fmla="*/ 5705 w 44465"/>
                <a:gd name="connsiteY4" fmla="*/ 15648 h 43219"/>
                <a:gd name="connsiteX5" fmla="*/ 5478 w 44465"/>
                <a:gd name="connsiteY5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8506 w 44465"/>
                <a:gd name="connsiteY0" fmla="*/ 34758 h 43219"/>
                <a:gd name="connsiteX1" fmla="*/ 7398 w 44465"/>
                <a:gd name="connsiteY1" fmla="*/ 35139 h 43219"/>
                <a:gd name="connsiteX2" fmla="*/ 5705 w 44465"/>
                <a:gd name="connsiteY2" fmla="*/ 15648 h 43219"/>
                <a:gd name="connsiteX3" fmla="*/ 5478 w 44465"/>
                <a:gd name="connsiteY3" fmla="*/ 14229 h 43219"/>
                <a:gd name="connsiteX0" fmla="*/ 5478 w 44465"/>
                <a:gd name="connsiteY0" fmla="*/ 14229 h 43219"/>
                <a:gd name="connsiteX1" fmla="*/ 7201 w 44465"/>
                <a:gd name="connsiteY1" fmla="*/ 6766 h 43219"/>
                <a:gd name="connsiteX2" fmla="*/ 15583 w 44465"/>
                <a:gd name="connsiteY2" fmla="*/ 5061 h 43219"/>
                <a:gd name="connsiteX3" fmla="*/ 24034 w 44465"/>
                <a:gd name="connsiteY3" fmla="*/ 3291 h 43219"/>
                <a:gd name="connsiteX4" fmla="*/ 27327 w 44465"/>
                <a:gd name="connsiteY4" fmla="*/ 59 h 43219"/>
                <a:gd name="connsiteX5" fmla="*/ 31411 w 44465"/>
                <a:gd name="connsiteY5" fmla="*/ 2340 h 43219"/>
                <a:gd name="connsiteX6" fmla="*/ 37041 w 44465"/>
                <a:gd name="connsiteY6" fmla="*/ 549 h 43219"/>
                <a:gd name="connsiteX7" fmla="*/ 42176 w 44465"/>
                <a:gd name="connsiteY7" fmla="*/ 5424 h 43219"/>
                <a:gd name="connsiteX8" fmla="*/ 42751 w 44465"/>
                <a:gd name="connsiteY8" fmla="*/ 15114 h 43219"/>
                <a:gd name="connsiteX9" fmla="*/ 44257 w 44465"/>
                <a:gd name="connsiteY9" fmla="*/ 24586 h 43219"/>
                <a:gd name="connsiteX10" fmla="*/ 38982 w 44465"/>
                <a:gd name="connsiteY10" fmla="*/ 30063 h 43219"/>
                <a:gd name="connsiteX11" fmla="*/ 36973 w 44465"/>
                <a:gd name="connsiteY11" fmla="*/ 35960 h 43219"/>
                <a:gd name="connsiteX12" fmla="*/ 30133 w 44465"/>
                <a:gd name="connsiteY12" fmla="*/ 36674 h 43219"/>
                <a:gd name="connsiteX13" fmla="*/ 25245 w 44465"/>
                <a:gd name="connsiteY13" fmla="*/ 42965 h 43219"/>
                <a:gd name="connsiteX14" fmla="*/ 18058 w 44465"/>
                <a:gd name="connsiteY14" fmla="*/ 39125 h 43219"/>
                <a:gd name="connsiteX15" fmla="*/ 7382 w 44465"/>
                <a:gd name="connsiteY15" fmla="*/ 35331 h 43219"/>
                <a:gd name="connsiteX16" fmla="*/ 1504 w 44465"/>
                <a:gd name="connsiteY16" fmla="*/ 30993 h 43219"/>
                <a:gd name="connsiteX17" fmla="*/ 437 w 44465"/>
                <a:gd name="connsiteY17" fmla="*/ 20789 h 43219"/>
                <a:gd name="connsiteX18" fmla="*/ 5441 w 44465"/>
                <a:gd name="connsiteY18" fmla="*/ 14366 h 43219"/>
                <a:gd name="connsiteX19" fmla="*/ 5478 w 44465"/>
                <a:gd name="connsiteY19" fmla="*/ 14229 h 43219"/>
                <a:gd name="connsiteX0" fmla="*/ 5705 w 44465"/>
                <a:gd name="connsiteY0" fmla="*/ 15648 h 43219"/>
                <a:gd name="connsiteX1" fmla="*/ 5478 w 44465"/>
                <a:gd name="connsiteY1" fmla="*/ 14229 h 43219"/>
                <a:gd name="connsiteX0" fmla="*/ 5478 w 44737"/>
                <a:gd name="connsiteY0" fmla="*/ 14229 h 43219"/>
                <a:gd name="connsiteX1" fmla="*/ 7201 w 44737"/>
                <a:gd name="connsiteY1" fmla="*/ 6766 h 43219"/>
                <a:gd name="connsiteX2" fmla="*/ 15583 w 44737"/>
                <a:gd name="connsiteY2" fmla="*/ 5061 h 43219"/>
                <a:gd name="connsiteX3" fmla="*/ 24034 w 44737"/>
                <a:gd name="connsiteY3" fmla="*/ 3291 h 43219"/>
                <a:gd name="connsiteX4" fmla="*/ 27327 w 44737"/>
                <a:gd name="connsiteY4" fmla="*/ 59 h 43219"/>
                <a:gd name="connsiteX5" fmla="*/ 31411 w 44737"/>
                <a:gd name="connsiteY5" fmla="*/ 2340 h 43219"/>
                <a:gd name="connsiteX6" fmla="*/ 37041 w 44737"/>
                <a:gd name="connsiteY6" fmla="*/ 549 h 43219"/>
                <a:gd name="connsiteX7" fmla="*/ 42176 w 44737"/>
                <a:gd name="connsiteY7" fmla="*/ 5424 h 43219"/>
                <a:gd name="connsiteX8" fmla="*/ 42751 w 44737"/>
                <a:gd name="connsiteY8" fmla="*/ 15114 h 43219"/>
                <a:gd name="connsiteX9" fmla="*/ 44257 w 44737"/>
                <a:gd name="connsiteY9" fmla="*/ 24586 h 43219"/>
                <a:gd name="connsiteX10" fmla="*/ 38982 w 44737"/>
                <a:gd name="connsiteY10" fmla="*/ 30063 h 43219"/>
                <a:gd name="connsiteX11" fmla="*/ 36973 w 44737"/>
                <a:gd name="connsiteY11" fmla="*/ 35960 h 43219"/>
                <a:gd name="connsiteX12" fmla="*/ 30133 w 44737"/>
                <a:gd name="connsiteY12" fmla="*/ 36674 h 43219"/>
                <a:gd name="connsiteX13" fmla="*/ 25245 w 44737"/>
                <a:gd name="connsiteY13" fmla="*/ 42965 h 43219"/>
                <a:gd name="connsiteX14" fmla="*/ 18058 w 44737"/>
                <a:gd name="connsiteY14" fmla="*/ 39125 h 43219"/>
                <a:gd name="connsiteX15" fmla="*/ 7382 w 44737"/>
                <a:gd name="connsiteY15" fmla="*/ 35331 h 43219"/>
                <a:gd name="connsiteX16" fmla="*/ 1504 w 44737"/>
                <a:gd name="connsiteY16" fmla="*/ 30993 h 43219"/>
                <a:gd name="connsiteX17" fmla="*/ 437 w 44737"/>
                <a:gd name="connsiteY17" fmla="*/ 20789 h 43219"/>
                <a:gd name="connsiteX18" fmla="*/ 5441 w 44737"/>
                <a:gd name="connsiteY18" fmla="*/ 14366 h 43219"/>
                <a:gd name="connsiteX19" fmla="*/ 5478 w 44737"/>
                <a:gd name="connsiteY19" fmla="*/ 14229 h 43219"/>
                <a:gd name="connsiteX0" fmla="*/ 5705 w 44737"/>
                <a:gd name="connsiteY0" fmla="*/ 15648 h 43219"/>
                <a:gd name="connsiteX1" fmla="*/ 5478 w 44737"/>
                <a:gd name="connsiteY1" fmla="*/ 14229 h 43219"/>
                <a:gd name="connsiteX0" fmla="*/ 5478 w 44723"/>
                <a:gd name="connsiteY0" fmla="*/ 14229 h 43219"/>
                <a:gd name="connsiteX1" fmla="*/ 7201 w 44723"/>
                <a:gd name="connsiteY1" fmla="*/ 6766 h 43219"/>
                <a:gd name="connsiteX2" fmla="*/ 15583 w 44723"/>
                <a:gd name="connsiteY2" fmla="*/ 5061 h 43219"/>
                <a:gd name="connsiteX3" fmla="*/ 24034 w 44723"/>
                <a:gd name="connsiteY3" fmla="*/ 3291 h 43219"/>
                <a:gd name="connsiteX4" fmla="*/ 27327 w 44723"/>
                <a:gd name="connsiteY4" fmla="*/ 59 h 43219"/>
                <a:gd name="connsiteX5" fmla="*/ 31411 w 44723"/>
                <a:gd name="connsiteY5" fmla="*/ 2340 h 43219"/>
                <a:gd name="connsiteX6" fmla="*/ 37041 w 44723"/>
                <a:gd name="connsiteY6" fmla="*/ 549 h 43219"/>
                <a:gd name="connsiteX7" fmla="*/ 42176 w 44723"/>
                <a:gd name="connsiteY7" fmla="*/ 5424 h 43219"/>
                <a:gd name="connsiteX8" fmla="*/ 42751 w 44723"/>
                <a:gd name="connsiteY8" fmla="*/ 15114 h 43219"/>
                <a:gd name="connsiteX9" fmla="*/ 44257 w 44723"/>
                <a:gd name="connsiteY9" fmla="*/ 24586 h 43219"/>
                <a:gd name="connsiteX10" fmla="*/ 38982 w 44723"/>
                <a:gd name="connsiteY10" fmla="*/ 30063 h 43219"/>
                <a:gd name="connsiteX11" fmla="*/ 36973 w 44723"/>
                <a:gd name="connsiteY11" fmla="*/ 35960 h 43219"/>
                <a:gd name="connsiteX12" fmla="*/ 30133 w 44723"/>
                <a:gd name="connsiteY12" fmla="*/ 36674 h 43219"/>
                <a:gd name="connsiteX13" fmla="*/ 25245 w 44723"/>
                <a:gd name="connsiteY13" fmla="*/ 42965 h 43219"/>
                <a:gd name="connsiteX14" fmla="*/ 18058 w 44723"/>
                <a:gd name="connsiteY14" fmla="*/ 39125 h 43219"/>
                <a:gd name="connsiteX15" fmla="*/ 7382 w 44723"/>
                <a:gd name="connsiteY15" fmla="*/ 35331 h 43219"/>
                <a:gd name="connsiteX16" fmla="*/ 1504 w 44723"/>
                <a:gd name="connsiteY16" fmla="*/ 30993 h 43219"/>
                <a:gd name="connsiteX17" fmla="*/ 437 w 44723"/>
                <a:gd name="connsiteY17" fmla="*/ 20789 h 43219"/>
                <a:gd name="connsiteX18" fmla="*/ 5441 w 44723"/>
                <a:gd name="connsiteY18" fmla="*/ 14366 h 43219"/>
                <a:gd name="connsiteX19" fmla="*/ 5478 w 44723"/>
                <a:gd name="connsiteY19" fmla="*/ 14229 h 43219"/>
                <a:gd name="connsiteX0" fmla="*/ 5705 w 44723"/>
                <a:gd name="connsiteY0" fmla="*/ 15648 h 43219"/>
                <a:gd name="connsiteX1" fmla="*/ 5478 w 44723"/>
                <a:gd name="connsiteY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23" h="43219">
                  <a:moveTo>
                    <a:pt x="5478" y="14229"/>
                  </a:moveTo>
                  <a:cubicBezTo>
                    <a:pt x="5207" y="11516"/>
                    <a:pt x="5839" y="8780"/>
                    <a:pt x="7201" y="6766"/>
                  </a:cubicBezTo>
                  <a:cubicBezTo>
                    <a:pt x="9353" y="3585"/>
                    <a:pt x="12842" y="2876"/>
                    <a:pt x="15583" y="5061"/>
                  </a:cubicBezTo>
                  <a:cubicBezTo>
                    <a:pt x="17256" y="768"/>
                    <a:pt x="21492" y="-119"/>
                    <a:pt x="24034" y="3291"/>
                  </a:cubicBezTo>
                  <a:cubicBezTo>
                    <a:pt x="24675" y="1542"/>
                    <a:pt x="25906" y="333"/>
                    <a:pt x="27327" y="59"/>
                  </a:cubicBezTo>
                  <a:cubicBezTo>
                    <a:pt x="28891" y="-243"/>
                    <a:pt x="30453" y="629"/>
                    <a:pt x="31411" y="2340"/>
                  </a:cubicBezTo>
                  <a:cubicBezTo>
                    <a:pt x="32793" y="126"/>
                    <a:pt x="35247" y="35"/>
                    <a:pt x="37041" y="549"/>
                  </a:cubicBezTo>
                  <a:cubicBezTo>
                    <a:pt x="38835" y="1063"/>
                    <a:pt x="41025" y="3084"/>
                    <a:pt x="42176" y="5424"/>
                  </a:cubicBezTo>
                  <a:cubicBezTo>
                    <a:pt x="42974" y="7046"/>
                    <a:pt x="44535" y="11199"/>
                    <a:pt x="42751" y="15114"/>
                  </a:cubicBezTo>
                  <a:cubicBezTo>
                    <a:pt x="45268" y="18020"/>
                    <a:pt x="44885" y="22095"/>
                    <a:pt x="44257" y="24586"/>
                  </a:cubicBezTo>
                  <a:cubicBezTo>
                    <a:pt x="43629" y="27077"/>
                    <a:pt x="41706" y="29533"/>
                    <a:pt x="38982" y="30063"/>
                  </a:cubicBezTo>
                  <a:cubicBezTo>
                    <a:pt x="38969" y="32330"/>
                    <a:pt x="38236" y="34480"/>
                    <a:pt x="36973" y="35960"/>
                  </a:cubicBezTo>
                  <a:cubicBezTo>
                    <a:pt x="35054" y="38209"/>
                    <a:pt x="32282" y="38498"/>
                    <a:pt x="30133" y="36674"/>
                  </a:cubicBezTo>
                  <a:cubicBezTo>
                    <a:pt x="29438" y="39807"/>
                    <a:pt x="27577" y="42202"/>
                    <a:pt x="25245" y="42965"/>
                  </a:cubicBezTo>
                  <a:cubicBezTo>
                    <a:pt x="22497" y="43864"/>
                    <a:pt x="19629" y="42332"/>
                    <a:pt x="18058" y="39125"/>
                  </a:cubicBezTo>
                  <a:cubicBezTo>
                    <a:pt x="14350" y="42169"/>
                    <a:pt x="9534" y="40458"/>
                    <a:pt x="7382" y="35331"/>
                  </a:cubicBezTo>
                  <a:cubicBezTo>
                    <a:pt x="5268" y="35668"/>
                    <a:pt x="2662" y="33417"/>
                    <a:pt x="1504" y="30993"/>
                  </a:cubicBezTo>
                  <a:cubicBezTo>
                    <a:pt x="346" y="28569"/>
                    <a:pt x="-581" y="25124"/>
                    <a:pt x="437" y="20789"/>
                  </a:cubicBezTo>
                  <a:cubicBezTo>
                    <a:pt x="700" y="19069"/>
                    <a:pt x="3423" y="14650"/>
                    <a:pt x="5441" y="14366"/>
                  </a:cubicBezTo>
                  <a:cubicBezTo>
                    <a:pt x="5453" y="14320"/>
                    <a:pt x="5466" y="14275"/>
                    <a:pt x="5478" y="14229"/>
                  </a:cubicBezTo>
                  <a:close/>
                </a:path>
                <a:path w="44723" h="43219" fill="none" extrusionOk="0">
                  <a:moveTo>
                    <a:pt x="5705" y="15648"/>
                  </a:moveTo>
                  <a:cubicBezTo>
                    <a:pt x="5602" y="15184"/>
                    <a:pt x="5526" y="14710"/>
                    <a:pt x="5478" y="14229"/>
                  </a:cubicBezTo>
                </a:path>
              </a:pathLst>
            </a:custGeom>
            <a:solidFill>
              <a:srgbClr val="EB93CF">
                <a:alpha val="89000"/>
              </a:srgbClr>
            </a:solidFill>
            <a:ln>
              <a:solidFill>
                <a:srgbClr val="D49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B9DFFD-725A-9C49-90C1-4B13194E388F}"/>
              </a:ext>
            </a:extLst>
          </p:cNvPr>
          <p:cNvGrpSpPr/>
          <p:nvPr/>
        </p:nvGrpSpPr>
        <p:grpSpPr>
          <a:xfrm>
            <a:off x="551768" y="2977868"/>
            <a:ext cx="3981717" cy="3384058"/>
            <a:chOff x="189916" y="2756054"/>
            <a:chExt cx="3505165" cy="3127773"/>
          </a:xfrm>
        </p:grpSpPr>
        <p:sp>
          <p:nvSpPr>
            <p:cNvPr id="16" name="5-Point Star 15">
              <a:extLst>
                <a:ext uri="{FF2B5EF4-FFF2-40B4-BE49-F238E27FC236}">
                  <a16:creationId xmlns:a16="http://schemas.microsoft.com/office/drawing/2014/main" id="{FBD49F63-6D4B-564D-893B-BFBF1B152469}"/>
                </a:ext>
              </a:extLst>
            </p:cNvPr>
            <p:cNvSpPr/>
            <p:nvPr/>
          </p:nvSpPr>
          <p:spPr>
            <a:xfrm>
              <a:off x="189916" y="2756054"/>
              <a:ext cx="3505165" cy="3127773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solidFill>
              <a:srgbClr val="FDE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20" name="5-Point Star 19">
              <a:extLst>
                <a:ext uri="{FF2B5EF4-FFF2-40B4-BE49-F238E27FC236}">
                  <a16:creationId xmlns:a16="http://schemas.microsoft.com/office/drawing/2014/main" id="{20C49D70-52DA-DD41-BCCE-688C76A1C6D2}"/>
                </a:ext>
              </a:extLst>
            </p:cNvPr>
            <p:cNvSpPr/>
            <p:nvPr/>
          </p:nvSpPr>
          <p:spPr>
            <a:xfrm>
              <a:off x="393700" y="2968629"/>
              <a:ext cx="3080474" cy="2746372"/>
            </a:xfrm>
            <a:prstGeom prst="star5">
              <a:avLst>
                <a:gd name="adj" fmla="val 31056"/>
                <a:gd name="hf" fmla="val 105146"/>
                <a:gd name="vf" fmla="val 110557"/>
              </a:avLst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734B8F-5A76-A243-A451-982EDF05FD9E}"/>
              </a:ext>
            </a:extLst>
          </p:cNvPr>
          <p:cNvGrpSpPr/>
          <p:nvPr/>
        </p:nvGrpSpPr>
        <p:grpSpPr>
          <a:xfrm>
            <a:off x="7621364" y="3352290"/>
            <a:ext cx="4224941" cy="3124275"/>
            <a:chOff x="7832784" y="3494464"/>
            <a:chExt cx="3850381" cy="2847294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A0F8354-BBD9-D74C-863E-EC69767D3215}"/>
                </a:ext>
              </a:extLst>
            </p:cNvPr>
            <p:cNvSpPr/>
            <p:nvPr/>
          </p:nvSpPr>
          <p:spPr>
            <a:xfrm flipH="1">
              <a:off x="7832784" y="3494464"/>
              <a:ext cx="3850381" cy="2847294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solidFill>
              <a:srgbClr val="88C4EA"/>
            </a:solidFill>
            <a:ln>
              <a:solidFill>
                <a:srgbClr val="88C4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2114">
                <a:buClrTx/>
              </a:pPr>
              <a:endParaRPr lang="en-VN" sz="1795" kern="1200" dirty="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55438-318A-0A47-879B-6F5E6C38D892}"/>
                </a:ext>
              </a:extLst>
            </p:cNvPr>
            <p:cNvSpPr/>
            <p:nvPr/>
          </p:nvSpPr>
          <p:spPr>
            <a:xfrm flipH="1">
              <a:off x="8015541" y="3641139"/>
              <a:ext cx="3500346" cy="2588449"/>
            </a:xfrm>
            <a:custGeom>
              <a:avLst/>
              <a:gdLst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7740"/>
                <a:gd name="connsiteY0" fmla="*/ 208 h 3264022"/>
                <a:gd name="connsiteX1" fmla="*/ 2098870 w 4197740"/>
                <a:gd name="connsiteY1" fmla="*/ 855621 h 3264022"/>
                <a:gd name="connsiteX2" fmla="*/ 1062135 w 4197740"/>
                <a:gd name="connsiteY2" fmla="*/ 208 h 3264022"/>
                <a:gd name="connsiteX3" fmla="*/ 0 w 4197740"/>
                <a:gd name="connsiteY3" fmla="*/ 919121 h 3264022"/>
                <a:gd name="connsiteX4" fmla="*/ 1062135 w 4197740"/>
                <a:gd name="connsiteY4" fmla="*/ 1711034 h 3264022"/>
                <a:gd name="connsiteX5" fmla="*/ 1209521 w 4197740"/>
                <a:gd name="connsiteY5" fmla="*/ 1711034 h 3264022"/>
                <a:gd name="connsiteX6" fmla="*/ 1068486 w 4197740"/>
                <a:gd name="connsiteY6" fmla="*/ 1721856 h 3264022"/>
                <a:gd name="connsiteX7" fmla="*/ 364266 w 4197740"/>
                <a:gd name="connsiteY7" fmla="*/ 2428458 h 3264022"/>
                <a:gd name="connsiteX8" fmla="*/ 1242064 w 4197740"/>
                <a:gd name="connsiteY8" fmla="*/ 3263833 h 3264022"/>
                <a:gd name="connsiteX9" fmla="*/ 2098870 w 4197740"/>
                <a:gd name="connsiteY9" fmla="*/ 2486185 h 3264022"/>
                <a:gd name="connsiteX10" fmla="*/ 2098870 w 4197740"/>
                <a:gd name="connsiteY10" fmla="*/ 2483688 h 3264022"/>
                <a:gd name="connsiteX11" fmla="*/ 2955676 w 4197740"/>
                <a:gd name="connsiteY11" fmla="*/ 3261336 h 3264022"/>
                <a:gd name="connsiteX12" fmla="*/ 3833474 w 4197740"/>
                <a:gd name="connsiteY12" fmla="*/ 2425961 h 3264022"/>
                <a:gd name="connsiteX13" fmla="*/ 3129255 w 4197740"/>
                <a:gd name="connsiteY13" fmla="*/ 1719359 h 3264022"/>
                <a:gd name="connsiteX14" fmla="*/ 3020762 w 4197740"/>
                <a:gd name="connsiteY14" fmla="*/ 1711034 h 3264022"/>
                <a:gd name="connsiteX15" fmla="*/ 3135605 w 4197740"/>
                <a:gd name="connsiteY15" fmla="*/ 1711034 h 3264022"/>
                <a:gd name="connsiteX16" fmla="*/ 4197740 w 4197740"/>
                <a:gd name="connsiteY16" fmla="*/ 919121 h 3264022"/>
                <a:gd name="connsiteX17" fmla="*/ 3135605 w 4197740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21856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5605 w 4198476"/>
                <a:gd name="connsiteY0" fmla="*/ 208 h 3264022"/>
                <a:gd name="connsiteX1" fmla="*/ 2098870 w 4198476"/>
                <a:gd name="connsiteY1" fmla="*/ 855621 h 3264022"/>
                <a:gd name="connsiteX2" fmla="*/ 1062135 w 4198476"/>
                <a:gd name="connsiteY2" fmla="*/ 208 h 3264022"/>
                <a:gd name="connsiteX3" fmla="*/ 0 w 4198476"/>
                <a:gd name="connsiteY3" fmla="*/ 919121 h 3264022"/>
                <a:gd name="connsiteX4" fmla="*/ 1062135 w 4198476"/>
                <a:gd name="connsiteY4" fmla="*/ 1711034 h 3264022"/>
                <a:gd name="connsiteX5" fmla="*/ 1209521 w 4198476"/>
                <a:gd name="connsiteY5" fmla="*/ 1711034 h 3264022"/>
                <a:gd name="connsiteX6" fmla="*/ 1068486 w 4198476"/>
                <a:gd name="connsiteY6" fmla="*/ 1795689 h 3264022"/>
                <a:gd name="connsiteX7" fmla="*/ 364266 w 4198476"/>
                <a:gd name="connsiteY7" fmla="*/ 2428458 h 3264022"/>
                <a:gd name="connsiteX8" fmla="*/ 1242064 w 4198476"/>
                <a:gd name="connsiteY8" fmla="*/ 3263833 h 3264022"/>
                <a:gd name="connsiteX9" fmla="*/ 2098870 w 4198476"/>
                <a:gd name="connsiteY9" fmla="*/ 2486185 h 3264022"/>
                <a:gd name="connsiteX10" fmla="*/ 2098870 w 4198476"/>
                <a:gd name="connsiteY10" fmla="*/ 2483688 h 3264022"/>
                <a:gd name="connsiteX11" fmla="*/ 2955676 w 4198476"/>
                <a:gd name="connsiteY11" fmla="*/ 3261336 h 3264022"/>
                <a:gd name="connsiteX12" fmla="*/ 3833474 w 4198476"/>
                <a:gd name="connsiteY12" fmla="*/ 2425961 h 3264022"/>
                <a:gd name="connsiteX13" fmla="*/ 3129255 w 4198476"/>
                <a:gd name="connsiteY13" fmla="*/ 1719359 h 3264022"/>
                <a:gd name="connsiteX14" fmla="*/ 3020762 w 4198476"/>
                <a:gd name="connsiteY14" fmla="*/ 1711034 h 3264022"/>
                <a:gd name="connsiteX15" fmla="*/ 3254874 w 4198476"/>
                <a:gd name="connsiteY15" fmla="*/ 1711034 h 3264022"/>
                <a:gd name="connsiteX16" fmla="*/ 4197740 w 4198476"/>
                <a:gd name="connsiteY16" fmla="*/ 919121 h 3264022"/>
                <a:gd name="connsiteX17" fmla="*/ 3135605 w 4198476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72522 w 4202512"/>
                <a:gd name="connsiteY6" fmla="*/ 1795689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  <a:gd name="connsiteX0" fmla="*/ 3139641 w 4202512"/>
                <a:gd name="connsiteY0" fmla="*/ 208 h 3264022"/>
                <a:gd name="connsiteX1" fmla="*/ 2102906 w 4202512"/>
                <a:gd name="connsiteY1" fmla="*/ 855621 h 3264022"/>
                <a:gd name="connsiteX2" fmla="*/ 1066171 w 4202512"/>
                <a:gd name="connsiteY2" fmla="*/ 208 h 3264022"/>
                <a:gd name="connsiteX3" fmla="*/ 4036 w 4202512"/>
                <a:gd name="connsiteY3" fmla="*/ 919121 h 3264022"/>
                <a:gd name="connsiteX4" fmla="*/ 816272 w 4202512"/>
                <a:gd name="connsiteY4" fmla="*/ 1733752 h 3264022"/>
                <a:gd name="connsiteX5" fmla="*/ 1213557 w 4202512"/>
                <a:gd name="connsiteY5" fmla="*/ 1711034 h 3264022"/>
                <a:gd name="connsiteX6" fmla="*/ 1027086 w 4202512"/>
                <a:gd name="connsiteY6" fmla="*/ 1721856 h 3264022"/>
                <a:gd name="connsiteX7" fmla="*/ 368302 w 4202512"/>
                <a:gd name="connsiteY7" fmla="*/ 2428458 h 3264022"/>
                <a:gd name="connsiteX8" fmla="*/ 1246100 w 4202512"/>
                <a:gd name="connsiteY8" fmla="*/ 3263833 h 3264022"/>
                <a:gd name="connsiteX9" fmla="*/ 2102906 w 4202512"/>
                <a:gd name="connsiteY9" fmla="*/ 2486185 h 3264022"/>
                <a:gd name="connsiteX10" fmla="*/ 2102906 w 4202512"/>
                <a:gd name="connsiteY10" fmla="*/ 2483688 h 3264022"/>
                <a:gd name="connsiteX11" fmla="*/ 2959712 w 4202512"/>
                <a:gd name="connsiteY11" fmla="*/ 3261336 h 3264022"/>
                <a:gd name="connsiteX12" fmla="*/ 3837510 w 4202512"/>
                <a:gd name="connsiteY12" fmla="*/ 2425961 h 3264022"/>
                <a:gd name="connsiteX13" fmla="*/ 3133291 w 4202512"/>
                <a:gd name="connsiteY13" fmla="*/ 1719359 h 3264022"/>
                <a:gd name="connsiteX14" fmla="*/ 3024798 w 4202512"/>
                <a:gd name="connsiteY14" fmla="*/ 1711034 h 3264022"/>
                <a:gd name="connsiteX15" fmla="*/ 3258910 w 4202512"/>
                <a:gd name="connsiteY15" fmla="*/ 1711034 h 3264022"/>
                <a:gd name="connsiteX16" fmla="*/ 4201776 w 4202512"/>
                <a:gd name="connsiteY16" fmla="*/ 919121 h 3264022"/>
                <a:gd name="connsiteX17" fmla="*/ 3139641 w 4202512"/>
                <a:gd name="connsiteY17" fmla="*/ 208 h 3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02512" h="3264022">
                  <a:moveTo>
                    <a:pt x="3139641" y="208"/>
                  </a:moveTo>
                  <a:cubicBezTo>
                    <a:pt x="2789829" y="-10375"/>
                    <a:pt x="2102906" y="383189"/>
                    <a:pt x="2102906" y="855621"/>
                  </a:cubicBezTo>
                  <a:cubicBezTo>
                    <a:pt x="2102906" y="383189"/>
                    <a:pt x="1415983" y="-10375"/>
                    <a:pt x="1066171" y="208"/>
                  </a:cubicBezTo>
                  <a:cubicBezTo>
                    <a:pt x="716359" y="10791"/>
                    <a:pt x="45686" y="630197"/>
                    <a:pt x="4036" y="919121"/>
                  </a:cubicBezTo>
                  <a:cubicBezTo>
                    <a:pt x="-37614" y="1208045"/>
                    <a:pt x="243699" y="1733752"/>
                    <a:pt x="816272" y="1733752"/>
                  </a:cubicBezTo>
                  <a:lnTo>
                    <a:pt x="1213557" y="1711034"/>
                  </a:lnTo>
                  <a:lnTo>
                    <a:pt x="1027086" y="1721856"/>
                  </a:lnTo>
                  <a:cubicBezTo>
                    <a:pt x="632636" y="1783319"/>
                    <a:pt x="331800" y="2171462"/>
                    <a:pt x="368302" y="2428458"/>
                  </a:cubicBezTo>
                  <a:cubicBezTo>
                    <a:pt x="404804" y="2685454"/>
                    <a:pt x="956999" y="3254212"/>
                    <a:pt x="1246100" y="3263833"/>
                  </a:cubicBezTo>
                  <a:cubicBezTo>
                    <a:pt x="1535201" y="3273454"/>
                    <a:pt x="2102906" y="2915669"/>
                    <a:pt x="2102906" y="2486185"/>
                  </a:cubicBezTo>
                  <a:lnTo>
                    <a:pt x="2102906" y="2483688"/>
                  </a:lnTo>
                  <a:cubicBezTo>
                    <a:pt x="2102906" y="2913172"/>
                    <a:pt x="2670611" y="3270957"/>
                    <a:pt x="2959712" y="3261336"/>
                  </a:cubicBezTo>
                  <a:cubicBezTo>
                    <a:pt x="3248813" y="3251715"/>
                    <a:pt x="3837510" y="2855444"/>
                    <a:pt x="3837510" y="2425961"/>
                  </a:cubicBezTo>
                  <a:cubicBezTo>
                    <a:pt x="3837510" y="2050163"/>
                    <a:pt x="3527741" y="1780822"/>
                    <a:pt x="3133291" y="1719359"/>
                  </a:cubicBezTo>
                  <a:cubicBezTo>
                    <a:pt x="3097127" y="1716584"/>
                    <a:pt x="3361976" y="1696771"/>
                    <a:pt x="3024798" y="1711034"/>
                  </a:cubicBezTo>
                  <a:lnTo>
                    <a:pt x="3258910" y="1711034"/>
                  </a:lnTo>
                  <a:cubicBezTo>
                    <a:pt x="3837163" y="1790547"/>
                    <a:pt x="4221654" y="1204259"/>
                    <a:pt x="4201776" y="919121"/>
                  </a:cubicBezTo>
                  <a:cubicBezTo>
                    <a:pt x="4181898" y="633983"/>
                    <a:pt x="3489453" y="10791"/>
                    <a:pt x="3139641" y="208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2114">
                <a:buClrTx/>
              </a:pPr>
              <a:endParaRPr lang="en-VN" sz="1795" kern="1200" dirty="0">
                <a:solidFill>
                  <a:srgbClr val="F7D538"/>
                </a:solidFill>
                <a:latin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1D7A433-0F80-294E-900E-CFB4807E51C6}"/>
              </a:ext>
            </a:extLst>
          </p:cNvPr>
          <p:cNvSpPr txBox="1"/>
          <p:nvPr/>
        </p:nvSpPr>
        <p:spPr>
          <a:xfrm flipH="1">
            <a:off x="3981342" y="1716223"/>
            <a:ext cx="4791585" cy="95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vi-VN" sz="2793" kern="1200" dirty="0">
                <a:ea typeface="+mn-ea"/>
                <a:cs typeface="+mn-cs"/>
              </a:rPr>
              <a:t>Em nói hoặc làm </a:t>
            </a:r>
          </a:p>
          <a:p>
            <a:pPr algn="ctr" defTabSz="912114">
              <a:buClrTx/>
            </a:pPr>
            <a:r>
              <a:rPr lang="vi-VN" sz="2793" kern="1200" dirty="0">
                <a:ea typeface="+mn-ea"/>
                <a:cs typeface="+mn-cs"/>
              </a:rPr>
              <a:t>việc gì đó khi tức giận.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E7CDB2B-9C29-FA43-8E74-03B32F7DD9D2}"/>
              </a:ext>
            </a:extLst>
          </p:cNvPr>
          <p:cNvGrpSpPr/>
          <p:nvPr/>
        </p:nvGrpSpPr>
        <p:grpSpPr>
          <a:xfrm>
            <a:off x="4474405" y="1670170"/>
            <a:ext cx="407610" cy="521926"/>
            <a:chOff x="5224655" y="-1003845"/>
            <a:chExt cx="408621" cy="52322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A0789C-98D9-4E42-8D96-D5F1D157BFB5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222D95-9705-1B48-B1C0-081089F642EE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723C578-CA72-FD47-9895-297B08728979}"/>
              </a:ext>
            </a:extLst>
          </p:cNvPr>
          <p:cNvSpPr txBox="1"/>
          <p:nvPr/>
        </p:nvSpPr>
        <p:spPr>
          <a:xfrm flipH="1">
            <a:off x="1503374" y="4342364"/>
            <a:ext cx="2484056" cy="95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793" kern="1200" dirty="0">
                <a:ea typeface="+mn-ea"/>
                <a:cs typeface="+mn-cs"/>
              </a:rPr>
              <a:t>  Em luôn tươi cười, vui vẻ.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D545EE-20DB-CF48-952B-47A6C22D9FE8}"/>
              </a:ext>
            </a:extLst>
          </p:cNvPr>
          <p:cNvGrpSpPr/>
          <p:nvPr/>
        </p:nvGrpSpPr>
        <p:grpSpPr>
          <a:xfrm>
            <a:off x="1230728" y="4332649"/>
            <a:ext cx="407610" cy="521926"/>
            <a:chOff x="5224655" y="-1003845"/>
            <a:chExt cx="408621" cy="5232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D6B8BC-63F9-E746-A0CF-EFE99B3DC845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34C41F-AE73-AC43-8808-23C5C54006D5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4355DE7-EC58-F844-9D82-794434802ED9}"/>
              </a:ext>
            </a:extLst>
          </p:cNvPr>
          <p:cNvSpPr txBox="1"/>
          <p:nvPr/>
        </p:nvSpPr>
        <p:spPr>
          <a:xfrm flipH="1">
            <a:off x="8992303" y="4302286"/>
            <a:ext cx="2146424" cy="138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vi-VN" sz="2793" kern="1200" dirty="0">
                <a:ea typeface="+mn-ea"/>
                <a:cs typeface="+mn-cs"/>
              </a:rPr>
              <a:t>   Em luôn buồn rầu, chán nản.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8C44B85-AB9D-1941-B5A0-458977710BD9}"/>
              </a:ext>
            </a:extLst>
          </p:cNvPr>
          <p:cNvGrpSpPr/>
          <p:nvPr/>
        </p:nvGrpSpPr>
        <p:grpSpPr>
          <a:xfrm>
            <a:off x="8816335" y="4279100"/>
            <a:ext cx="407610" cy="521926"/>
            <a:chOff x="5224655" y="-1003845"/>
            <a:chExt cx="408621" cy="52322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23BC4B7-DBC3-AC42-BF90-2ECB4C56A5C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</a:pPr>
              <a:endParaRPr lang="en-VN" sz="1795" kern="1200">
                <a:solidFill>
                  <a:srgbClr val="F7D538"/>
                </a:solidFill>
                <a:latin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C63635-0101-C841-B68D-AD36900FB091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</a:pPr>
              <a:r>
                <a:rPr lang="en-VN" sz="2793" kern="1200" dirty="0">
                  <a:solidFill>
                    <a:srgbClr val="B2DEEE">
                      <a:lumMod val="10000"/>
                    </a:srgbClr>
                  </a:solidFill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050" name="Picture 2" descr="Anger Symbols Symbol Angry Cartoon Free Download Png - Angry Symbol Png  Clipart - Full Size Clipart (#5200604) - PinClipart">
            <a:extLst>
              <a:ext uri="{FF2B5EF4-FFF2-40B4-BE49-F238E27FC236}">
                <a16:creationId xmlns:a16="http://schemas.microsoft.com/office/drawing/2014/main" id="{0230DE0F-E012-5445-BE0D-F10FE5D8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178">
            <a:off x="11052804" y="-878259"/>
            <a:ext cx="415533" cy="3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ather &amp;amp; Feelings - Baamboozle">
            <a:hlinkClick r:id="rId5" action="ppaction://hlinksldjump"/>
            <a:extLst>
              <a:ext uri="{FF2B5EF4-FFF2-40B4-BE49-F238E27FC236}">
                <a16:creationId xmlns:a16="http://schemas.microsoft.com/office/drawing/2014/main" id="{7DC2FB5F-598D-E649-B41A-C77870FC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72" y="3649545"/>
            <a:ext cx="3265015" cy="29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6DEB216-FB28-EC42-9709-60E5C7C0A816}"/>
              </a:ext>
            </a:extLst>
          </p:cNvPr>
          <p:cNvGrpSpPr/>
          <p:nvPr/>
        </p:nvGrpSpPr>
        <p:grpSpPr>
          <a:xfrm>
            <a:off x="8327233" y="279111"/>
            <a:ext cx="1667019" cy="2859963"/>
            <a:chOff x="7959107" y="-103885"/>
            <a:chExt cx="1671153" cy="2867055"/>
          </a:xfrm>
        </p:grpSpPr>
        <p:pic>
          <p:nvPicPr>
            <p:cNvPr id="2056" name="Picture 8" descr="Ratatouille | Disney inside out, Inside out characters, Cartoon">
              <a:hlinkClick r:id="rId7" action="ppaction://hlinksldjump"/>
              <a:extLst>
                <a:ext uri="{FF2B5EF4-FFF2-40B4-BE49-F238E27FC236}">
                  <a16:creationId xmlns:a16="http://schemas.microsoft.com/office/drawing/2014/main" id="{7A66CF5B-DF53-534B-8D0A-2702ECAF0A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54"/>
            <a:stretch/>
          </p:blipFill>
          <p:spPr bwMode="auto">
            <a:xfrm>
              <a:off x="7959107" y="904754"/>
              <a:ext cx="1671153" cy="185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Anger&amp;quot; Emoticon">
              <a:extLst>
                <a:ext uri="{FF2B5EF4-FFF2-40B4-BE49-F238E27FC236}">
                  <a16:creationId xmlns:a16="http://schemas.microsoft.com/office/drawing/2014/main" id="{C35CCCB8-3FD3-624B-BE62-E2359D477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6FCFF"/>
                </a:clrFrom>
                <a:clrTo>
                  <a:srgbClr val="F6F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288" y="-103885"/>
              <a:ext cx="1452790" cy="145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10" descr="At The Movies - Sadness Inside Out Transparent , Transparent Cartoon, Free  Cliparts &amp;amp; Silhouettes - NetClipart">
            <a:hlinkClick r:id="rId10" action="ppaction://hlinksldjump"/>
            <a:extLst>
              <a:ext uri="{FF2B5EF4-FFF2-40B4-BE49-F238E27FC236}">
                <a16:creationId xmlns:a16="http://schemas.microsoft.com/office/drawing/2014/main" id="{AB1B7D6E-2385-5A41-9D13-A9269DB1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0493" y="4023865"/>
            <a:ext cx="1717602" cy="261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Left 7">
            <a:hlinkClick r:id="rId12" action="ppaction://hlinksldjump"/>
            <a:extLst>
              <a:ext uri="{FF2B5EF4-FFF2-40B4-BE49-F238E27FC236}">
                <a16:creationId xmlns:a16="http://schemas.microsoft.com/office/drawing/2014/main" id="{B800C5E6-0E8F-4DCD-9818-0C25C03A9ACB}"/>
              </a:ext>
            </a:extLst>
          </p:cNvPr>
          <p:cNvSpPr/>
          <p:nvPr/>
        </p:nvSpPr>
        <p:spPr>
          <a:xfrm rot="10800000">
            <a:off x="11003736" y="6147548"/>
            <a:ext cx="812740" cy="458241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1AB9EB-2570-4E47-AA4B-641CF560461B}"/>
              </a:ext>
            </a:extLst>
          </p:cNvPr>
          <p:cNvSpPr txBox="1"/>
          <p:nvPr/>
        </p:nvSpPr>
        <p:spPr>
          <a:xfrm>
            <a:off x="798010" y="5863809"/>
            <a:ext cx="6212215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 defTabSz="912114">
              <a:buClrTx/>
            </a:pP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   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Clikc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vào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hình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người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để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đến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các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slide.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Tại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slide, click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chuột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để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chọn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đáp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án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đúng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. Click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vào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hình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người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để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trở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về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… Click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vào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mũi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tên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để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đến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bài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rgbClr val="472C18"/>
                </a:solidFill>
                <a:ea typeface="+mn-ea"/>
                <a:cs typeface="+mn-cs"/>
              </a:rPr>
              <a:t>mới</a:t>
            </a:r>
            <a:r>
              <a:rPr lang="en-US" sz="2000" i="1" kern="1200" dirty="0">
                <a:solidFill>
                  <a:srgbClr val="472C18"/>
                </a:solidFill>
                <a:ea typeface="+mn-ea"/>
                <a:cs typeface="+mn-cs"/>
              </a:rPr>
              <a:t>.</a:t>
            </a:r>
            <a:endParaRPr lang="vi-VN" sz="2000" i="1" kern="1200" dirty="0">
              <a:solidFill>
                <a:srgbClr val="472C18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3472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e-K Lesson for Christian Schools: All Living Beings are God's Creation by Slidesgo">
  <a:themeElements>
    <a:clrScheme name="Simple Light">
      <a:dk1>
        <a:srgbClr val="5C548E"/>
      </a:dk1>
      <a:lt1>
        <a:srgbClr val="FFFFFF"/>
      </a:lt1>
      <a:dk2>
        <a:srgbClr val="B8B7E5"/>
      </a:dk2>
      <a:lt2>
        <a:srgbClr val="8580BC"/>
      </a:lt2>
      <a:accent1>
        <a:srgbClr val="FFE1DE"/>
      </a:accent1>
      <a:accent2>
        <a:srgbClr val="FFDF93"/>
      </a:accent2>
      <a:accent3>
        <a:srgbClr val="D2D8D5"/>
      </a:accent3>
      <a:accent4>
        <a:srgbClr val="B8D0E2"/>
      </a:accent4>
      <a:accent5>
        <a:srgbClr val="D7E2AA"/>
      </a:accent5>
      <a:accent6>
        <a:srgbClr val="B0BF6F"/>
      </a:accent6>
      <a:hlink>
        <a:srgbClr val="5C54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612</Words>
  <Application>Microsoft Office PowerPoint</Application>
  <PresentationFormat>Custom</PresentationFormat>
  <Paragraphs>88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Pacifico</vt:lpstr>
      <vt:lpstr>Wingdings</vt:lpstr>
      <vt:lpstr>Montserrat</vt:lpstr>
      <vt:lpstr>Nunito Sans</vt:lpstr>
      <vt:lpstr>Roboto Condensed Light</vt:lpstr>
      <vt:lpstr>Source Sans Pro</vt:lpstr>
      <vt:lpstr>Lato Black</vt:lpstr>
      <vt:lpstr>Chewy</vt:lpstr>
      <vt:lpstr>Titan One</vt:lpstr>
      <vt:lpstr>Bebas Neue</vt:lpstr>
      <vt:lpstr>字魂59号-创粗黑</vt:lpstr>
      <vt:lpstr>Kalam</vt:lpstr>
      <vt:lpstr>Fira Sans Extra Condensed Medium</vt:lpstr>
      <vt:lpstr>Arial</vt:lpstr>
      <vt:lpstr>UTM Cookies</vt:lpstr>
      <vt:lpstr>Arial-Rounded</vt:lpstr>
      <vt:lpstr>Comfortaa</vt:lpstr>
      <vt:lpstr>Calibri</vt:lpstr>
      <vt:lpstr>UTM Avo</vt:lpstr>
      <vt:lpstr>Delius Unicase</vt:lpstr>
      <vt:lpstr>Lato</vt:lpstr>
      <vt:lpstr>Walter Turncoat</vt:lpstr>
      <vt:lpstr>Quicksand</vt:lpstr>
      <vt:lpstr>Pre-K for Christian Schools: God Created Families to Love One Another by Slidesgo</vt:lpstr>
      <vt:lpstr>Response to Intervention: The Alphabet by Slidesgo</vt:lpstr>
      <vt:lpstr>Cute Sticker by Slidesgo</vt:lpstr>
      <vt:lpstr>Food Pattern by Slidesgo</vt:lpstr>
      <vt:lpstr>Pre-K Lesson for Christian Schools: All Living Beings are God's Creation by Slidesgo</vt:lpstr>
      <vt:lpstr>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Dell</cp:lastModifiedBy>
  <cp:revision>78</cp:revision>
  <dcterms:modified xsi:type="dcterms:W3CDTF">2026-01-29T01:42:35Z</dcterms:modified>
</cp:coreProperties>
</file>