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26"/>
  </p:notesMasterIdLst>
  <p:sldIdLst>
    <p:sldId id="276" r:id="rId5"/>
    <p:sldId id="256" r:id="rId6"/>
    <p:sldId id="260" r:id="rId7"/>
    <p:sldId id="290" r:id="rId8"/>
    <p:sldId id="258" r:id="rId9"/>
    <p:sldId id="291" r:id="rId10"/>
    <p:sldId id="261" r:id="rId11"/>
    <p:sldId id="257" r:id="rId12"/>
    <p:sldId id="283" r:id="rId13"/>
    <p:sldId id="259" r:id="rId14"/>
    <p:sldId id="292" r:id="rId15"/>
    <p:sldId id="262" r:id="rId16"/>
    <p:sldId id="293" r:id="rId17"/>
    <p:sldId id="294" r:id="rId18"/>
    <p:sldId id="295" r:id="rId19"/>
    <p:sldId id="265" r:id="rId20"/>
    <p:sldId id="296" r:id="rId21"/>
    <p:sldId id="266" r:id="rId22"/>
    <p:sldId id="267" r:id="rId23"/>
    <p:sldId id="268" r:id="rId24"/>
    <p:sldId id="28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80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303D39-3E6F-4780-BA9E-4C89537027AC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D7087B-24A9-4E3D-BAC3-565C20312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231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59F3AD-C220-4BAE-8673-F331168632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6850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59F3AD-C220-4BAE-8673-F331168632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68500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59F3AD-C220-4BAE-8673-F331168632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68500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59F3AD-C220-4BAE-8673-F331168632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68500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59F3AD-C220-4BAE-8673-F331168632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68500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59F3AD-C220-4BAE-8673-F331168632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6850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5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60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9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9D84D-A702-4E74-ACC1-C58156E72712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2584F-A493-485E-BC58-C9B5640419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3626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9D84D-A702-4E74-ACC1-C58156E72712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2584F-A493-485E-BC58-C9B5640419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069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9D84D-A702-4E74-ACC1-C58156E72712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2584F-A493-485E-BC58-C9B5640419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6029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9D84D-A702-4E74-ACC1-C58156E72712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2584F-A493-485E-BC58-C9B5640419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3635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9D84D-A702-4E74-ACC1-C58156E72712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2584F-A493-485E-BC58-C9B5640419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9270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9D84D-A702-4E74-ACC1-C58156E72712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2584F-A493-485E-BC58-C9B5640419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099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9D84D-A702-4E74-ACC1-C58156E72712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2584F-A493-485E-BC58-C9B5640419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140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9D84D-A702-4E74-ACC1-C58156E72712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2584F-A493-485E-BC58-C9B5640419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272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16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9D84D-A702-4E74-ACC1-C58156E72712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2584F-A493-485E-BC58-C9B5640419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8720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9D84D-A702-4E74-ACC1-C58156E72712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2584F-A493-485E-BC58-C9B5640419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9335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9D84D-A702-4E74-ACC1-C58156E72712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2584F-A493-485E-BC58-C9B5640419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1782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5488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1674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6463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5734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5031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5804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05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33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2741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8027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8612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1276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0BF06-9292-4C3D-8578-12C5ACD1C9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61C9EF-C9E0-477E-851C-439628E304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B88983-ED1C-4F31-88BC-A6BE9F16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05E548-9AE9-40BE-A5DF-F4121C9FA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1FFD48-E45B-4554-82DD-7B5554981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3493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79F2D-C738-4355-9AD6-EF6509FD5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007313-67EE-49FE-A760-A7797A0405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323698-D9C2-4DE4-AB83-B9112EB4A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9EACA7-2B8F-44C2-936F-964A93619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702CA5-01B9-4F58-8CD9-A7D0E661F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2572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00AE3-369F-4C38-AC64-441F63BAB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21598B-BEAD-4DC2-9BBC-AC193C454A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9D8C49-A5CE-4DA4-851B-92E04B3CE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33DB30-60AE-48F3-8C9E-DDCFA8E31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B0E148-43E3-4A9C-A310-AA174D513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2624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684BD-1B32-4C27-AD7A-195B2ABDC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6CD9D3-246C-4979-BD48-4CFCD7B4D3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63D1A1-CE74-472D-81E6-26E36EADE2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17FE8D-D147-4B44-A968-32484D459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E09042-95DC-43B7-BA6B-8E03A1D07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F8F161-319E-40CC-BF09-B14B35676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1828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738F2-90A8-4D6F-951E-6086A4414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9002CE-9BF5-4EFD-BFE2-112CD21451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5A14D7-3F7C-4F24-A3FB-800D6FB5BE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372043-6242-4CA7-BC91-A13C02E21F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0FEC6B-312A-457F-B61A-8255BB8ED6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C2C7FF-456C-4350-8B62-22B51D088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10D86C-395D-42A9-A403-9DB0B98B3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197BEF-5353-4690-AAF1-67A583F96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1343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F1600-BED7-4755-8EB9-4295F073F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13DCBA-E911-4080-96BB-CE7BFE927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370C2F-A669-40CB-8499-27251E130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01F36B-76BA-40B3-827F-39E846F1F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301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75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BEDDAF-9D1E-4406-904C-A2A77C2AA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69BC5B-ED6C-4B5A-A229-974E7F20F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A3AF93-15F6-4111-9872-9D57AC750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4760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1B698-51E5-4FE8-94CB-43F045AD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6D96D7-A122-4E37-84D9-E224DF95BC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76CB78-12A0-4F3B-9AAE-0E4C6A81CD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54D0E2-FC2C-4233-95C0-2738726DB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733E7A-117C-4440-83E4-4E5F99FCD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F19032-973A-4465-B210-237582D9D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5331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2BEA3-6ECC-4856-8708-299FC5E28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00FF6F-43CD-4CE0-9ECB-180D2ED9BA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6EBEF9-65A2-46CD-8518-7A08628416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B53B99-CDBD-40B6-9577-96C50AA08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66A471-7CCA-47A6-8D34-04724F292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D671F7-6DE1-4D52-A445-7D47C6469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706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06D77-728C-4729-B7BE-4CCF52BD1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DFE5EF-E26C-4962-BC17-127E605FD1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28AD27-70D0-4148-BB4D-E24E68D9D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CECD1E-EC5D-4928-B2A3-ABD25A900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3D245F-5FC6-4AB3-8CD1-1E988C7E4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9592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1D42AB-9C16-48F0-AAAC-CCE071200C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BD26D5-0B02-4104-B93D-98242E71DB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3654D9-CD81-4825-8E7D-7F9F0BC9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1AA5EE-D8E4-4AC1-829D-7B1B3DBB3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1FECEC-1835-4E5A-A9BA-0C96500D6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1081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54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82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78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07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09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B8F57E6-6DAD-1314-20AA-22A7F2967CC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3450" y="81733"/>
            <a:ext cx="1585822" cy="158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842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A9D84D-A702-4E74-ACC1-C58156E72712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02584F-A493-485E-BC58-C9B56404192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E1C442E-A702-E36D-2E67-27B13D7B241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3450" y="81733"/>
            <a:ext cx="1585822" cy="158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586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CE600D26-47DC-25E4-0701-101F9E1E449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4800" y="177800"/>
            <a:ext cx="133350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865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A34F4DCA-D577-CF78-AC0A-B3A63187864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6F8AA3-5FEA-48FA-A685-F07CDE29B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CA72B8-C33C-4FCF-AD4F-E4F7BC6FBA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882113-6C28-49DC-8201-5AE847BB53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8AE6BD-C4C9-4EC9-A9B3-FE42EF4571DE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06D41C-9E28-4C9D-B0A1-328357820C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4CBB75-6783-4BD1-B774-1F68F5261D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620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6.svg"/><Relationship Id="rId10" Type="http://schemas.openxmlformats.org/officeDocument/2006/relationships/image" Target="../media/image7.emf"/><Relationship Id="rId4" Type="http://schemas.openxmlformats.org/officeDocument/2006/relationships/image" Target="../media/image4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6.svg"/><Relationship Id="rId10" Type="http://schemas.openxmlformats.org/officeDocument/2006/relationships/image" Target="../media/image36.png"/><Relationship Id="rId4" Type="http://schemas.openxmlformats.org/officeDocument/2006/relationships/image" Target="../media/image4.png"/><Relationship Id="rId9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5.gif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40.png"/><Relationship Id="rId12" Type="http://schemas.openxmlformats.org/officeDocument/2006/relationships/image" Target="../media/image4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9.png"/><Relationship Id="rId11" Type="http://schemas.openxmlformats.org/officeDocument/2006/relationships/image" Target="../media/image43.gif"/><Relationship Id="rId5" Type="http://schemas.openxmlformats.org/officeDocument/2006/relationships/image" Target="../media/image38.gif"/><Relationship Id="rId10" Type="http://schemas.openxmlformats.org/officeDocument/2006/relationships/image" Target="../media/image42.gif"/><Relationship Id="rId4" Type="http://schemas.openxmlformats.org/officeDocument/2006/relationships/image" Target="../media/image37.png"/><Relationship Id="rId9" Type="http://schemas.openxmlformats.org/officeDocument/2006/relationships/image" Target="../media/image49.svg"/><Relationship Id="rId1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8.png"/><Relationship Id="rId7" Type="http://schemas.openxmlformats.org/officeDocument/2006/relationships/image" Target="../media/image40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9.png"/><Relationship Id="rId5" Type="http://schemas.openxmlformats.org/officeDocument/2006/relationships/image" Target="../media/image38.gif"/><Relationship Id="rId4" Type="http://schemas.openxmlformats.org/officeDocument/2006/relationships/image" Target="../media/image49.png"/><Relationship Id="rId9" Type="http://schemas.openxmlformats.org/officeDocument/2006/relationships/image" Target="../media/image49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gif"/><Relationship Id="rId9" Type="http://schemas.openxmlformats.org/officeDocument/2006/relationships/image" Target="../media/image50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gif"/><Relationship Id="rId9" Type="http://schemas.openxmlformats.org/officeDocument/2006/relationships/image" Target="../media/image50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gif"/><Relationship Id="rId9" Type="http://schemas.openxmlformats.org/officeDocument/2006/relationships/image" Target="../media/image50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4.wdp"/><Relationship Id="rId18" Type="http://schemas.microsoft.com/office/2007/relationships/hdphoto" Target="../media/hdphoto6.wdp"/><Relationship Id="rId3" Type="http://schemas.microsoft.com/office/2007/relationships/media" Target="../media/media2.mp3"/><Relationship Id="rId21" Type="http://schemas.openxmlformats.org/officeDocument/2006/relationships/image" Target="../media/image16.png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1" Type="http://schemas.microsoft.com/office/2007/relationships/media" Target="../media/media1.mp3"/><Relationship Id="rId6" Type="http://schemas.openxmlformats.org/officeDocument/2006/relationships/notesSlide" Target="../notesSlides/notesSlide1.xml"/><Relationship Id="rId11" Type="http://schemas.microsoft.com/office/2007/relationships/hdphoto" Target="../media/hdphoto3.wdp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13.png"/><Relationship Id="rId10" Type="http://schemas.openxmlformats.org/officeDocument/2006/relationships/image" Target="../media/image10.png"/><Relationship Id="rId19" Type="http://schemas.openxmlformats.org/officeDocument/2006/relationships/image" Target="../media/image15.png"/><Relationship Id="rId4" Type="http://schemas.openxmlformats.org/officeDocument/2006/relationships/audio" Target="../media/media2.mp3"/><Relationship Id="rId9" Type="http://schemas.microsoft.com/office/2007/relationships/hdphoto" Target="../media/hdphoto2.wdp"/><Relationship Id="rId14" Type="http://schemas.openxmlformats.org/officeDocument/2006/relationships/image" Target="../media/image12.png"/><Relationship Id="rId22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3" Type="http://schemas.openxmlformats.org/officeDocument/2006/relationships/image" Target="../media/image37.png"/><Relationship Id="rId7" Type="http://schemas.openxmlformats.org/officeDocument/2006/relationships/image" Target="../media/image43.gif"/><Relationship Id="rId12" Type="http://schemas.openxmlformats.org/officeDocument/2006/relationships/image" Target="../media/image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0.png"/><Relationship Id="rId11" Type="http://schemas.openxmlformats.org/officeDocument/2006/relationships/image" Target="../media/image49.svg"/><Relationship Id="rId5" Type="http://schemas.openxmlformats.org/officeDocument/2006/relationships/image" Target="../media/image39.png"/><Relationship Id="rId10" Type="http://schemas.openxmlformats.org/officeDocument/2006/relationships/image" Target="../media/image41.png"/><Relationship Id="rId4" Type="http://schemas.openxmlformats.org/officeDocument/2006/relationships/image" Target="../media/image38.gif"/><Relationship Id="rId9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png"/><Relationship Id="rId3" Type="http://schemas.openxmlformats.org/officeDocument/2006/relationships/image" Target="../media/image4.svg"/><Relationship Id="rId7" Type="http://schemas.openxmlformats.org/officeDocument/2006/relationships/image" Target="../media/image28.svg"/><Relationship Id="rId12" Type="http://schemas.openxmlformats.org/officeDocument/2006/relationships/image" Target="../media/image27.png"/><Relationship Id="rId17" Type="http://schemas.openxmlformats.org/officeDocument/2006/relationships/image" Target="../media/image52.emf"/><Relationship Id="rId2" Type="http://schemas.openxmlformats.org/officeDocument/2006/relationships/image" Target="../media/image3.png"/><Relationship Id="rId16" Type="http://schemas.openxmlformats.org/officeDocument/2006/relationships/image" Target="../media/image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32.svg"/><Relationship Id="rId5" Type="http://schemas.openxmlformats.org/officeDocument/2006/relationships/image" Target="../media/image6.svg"/><Relationship Id="rId15" Type="http://schemas.openxmlformats.org/officeDocument/2006/relationships/image" Target="../media/image5.png"/><Relationship Id="rId10" Type="http://schemas.openxmlformats.org/officeDocument/2006/relationships/image" Target="../media/image26.png"/><Relationship Id="rId4" Type="http://schemas.openxmlformats.org/officeDocument/2006/relationships/image" Target="../media/image4.png"/><Relationship Id="rId9" Type="http://schemas.openxmlformats.org/officeDocument/2006/relationships/image" Target="../media/image30.svg"/><Relationship Id="rId14" Type="http://schemas.openxmlformats.org/officeDocument/2006/relationships/image" Target="../media/image35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13" Type="http://schemas.microsoft.com/office/2007/relationships/hdphoto" Target="../media/hdphoto3.wdp"/><Relationship Id="rId18" Type="http://schemas.openxmlformats.org/officeDocument/2006/relationships/image" Target="../media/image19.png"/><Relationship Id="rId3" Type="http://schemas.microsoft.com/office/2007/relationships/media" Target="../media/media1.mp3"/><Relationship Id="rId21" Type="http://schemas.openxmlformats.org/officeDocument/2006/relationships/image" Target="../media/image20.png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10.png"/><Relationship Id="rId17" Type="http://schemas.microsoft.com/office/2007/relationships/hdphoto" Target="../media/hdphoto4.wdp"/><Relationship Id="rId2" Type="http://schemas.openxmlformats.org/officeDocument/2006/relationships/audio" Target="../media/media3.mp3"/><Relationship Id="rId16" Type="http://schemas.openxmlformats.org/officeDocument/2006/relationships/image" Target="../media/image11.png"/><Relationship Id="rId20" Type="http://schemas.openxmlformats.org/officeDocument/2006/relationships/image" Target="../media/image12.png"/><Relationship Id="rId1" Type="http://schemas.microsoft.com/office/2007/relationships/media" Target="../media/media3.mp3"/><Relationship Id="rId6" Type="http://schemas.openxmlformats.org/officeDocument/2006/relationships/audio" Target="../media/media4.mp3"/><Relationship Id="rId11" Type="http://schemas.microsoft.com/office/2007/relationships/hdphoto" Target="../media/hdphoto2.wdp"/><Relationship Id="rId5" Type="http://schemas.microsoft.com/office/2007/relationships/media" Target="../media/media4.mp3"/><Relationship Id="rId15" Type="http://schemas.microsoft.com/office/2007/relationships/hdphoto" Target="../media/hdphoto8.wdp"/><Relationship Id="rId10" Type="http://schemas.openxmlformats.org/officeDocument/2006/relationships/image" Target="../media/image9.png"/><Relationship Id="rId19" Type="http://schemas.microsoft.com/office/2007/relationships/hdphoto" Target="../media/hdphoto9.wdp"/><Relationship Id="rId4" Type="http://schemas.openxmlformats.org/officeDocument/2006/relationships/audio" Target="../media/media1.mp3"/><Relationship Id="rId9" Type="http://schemas.openxmlformats.org/officeDocument/2006/relationships/image" Target="../media/image8.pn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13" Type="http://schemas.microsoft.com/office/2007/relationships/hdphoto" Target="../media/hdphoto9.wdp"/><Relationship Id="rId18" Type="http://schemas.microsoft.com/office/2007/relationships/hdphoto" Target="../media/hdphoto8.wdp"/><Relationship Id="rId3" Type="http://schemas.microsoft.com/office/2007/relationships/media" Target="../media/media1.mp3"/><Relationship Id="rId21" Type="http://schemas.openxmlformats.org/officeDocument/2006/relationships/image" Target="../media/image20.png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19.png"/><Relationship Id="rId17" Type="http://schemas.openxmlformats.org/officeDocument/2006/relationships/image" Target="../media/image18.png"/><Relationship Id="rId2" Type="http://schemas.openxmlformats.org/officeDocument/2006/relationships/audio" Target="../media/media3.mp3"/><Relationship Id="rId16" Type="http://schemas.microsoft.com/office/2007/relationships/hdphoto" Target="../media/hdphoto10.wdp"/><Relationship Id="rId20" Type="http://schemas.microsoft.com/office/2007/relationships/hdphoto" Target="../media/hdphoto4.wdp"/><Relationship Id="rId1" Type="http://schemas.microsoft.com/office/2007/relationships/media" Target="../media/media3.mp3"/><Relationship Id="rId6" Type="http://schemas.openxmlformats.org/officeDocument/2006/relationships/audio" Target="../media/media4.mp3"/><Relationship Id="rId11" Type="http://schemas.microsoft.com/office/2007/relationships/hdphoto" Target="../media/hdphoto2.wdp"/><Relationship Id="rId5" Type="http://schemas.microsoft.com/office/2007/relationships/media" Target="../media/media4.mp3"/><Relationship Id="rId15" Type="http://schemas.openxmlformats.org/officeDocument/2006/relationships/image" Target="../media/image21.png"/><Relationship Id="rId10" Type="http://schemas.openxmlformats.org/officeDocument/2006/relationships/image" Target="../media/image9.png"/><Relationship Id="rId19" Type="http://schemas.openxmlformats.org/officeDocument/2006/relationships/image" Target="../media/image11.png"/><Relationship Id="rId4" Type="http://schemas.openxmlformats.org/officeDocument/2006/relationships/audio" Target="../media/media1.mp3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13" Type="http://schemas.microsoft.com/office/2007/relationships/hdphoto" Target="../media/hdphoto6.wdp"/><Relationship Id="rId18" Type="http://schemas.openxmlformats.org/officeDocument/2006/relationships/image" Target="../media/image19.png"/><Relationship Id="rId3" Type="http://schemas.microsoft.com/office/2007/relationships/media" Target="../media/media1.mp3"/><Relationship Id="rId21" Type="http://schemas.openxmlformats.org/officeDocument/2006/relationships/image" Target="../media/image20.png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14.png"/><Relationship Id="rId17" Type="http://schemas.microsoft.com/office/2007/relationships/hdphoto" Target="../media/hdphoto4.wdp"/><Relationship Id="rId2" Type="http://schemas.openxmlformats.org/officeDocument/2006/relationships/audio" Target="../media/media3.mp3"/><Relationship Id="rId16" Type="http://schemas.openxmlformats.org/officeDocument/2006/relationships/image" Target="../media/image11.png"/><Relationship Id="rId20" Type="http://schemas.openxmlformats.org/officeDocument/2006/relationships/image" Target="../media/image12.png"/><Relationship Id="rId1" Type="http://schemas.microsoft.com/office/2007/relationships/media" Target="../media/media3.mp3"/><Relationship Id="rId6" Type="http://schemas.openxmlformats.org/officeDocument/2006/relationships/audio" Target="../media/media4.mp3"/><Relationship Id="rId11" Type="http://schemas.microsoft.com/office/2007/relationships/hdphoto" Target="../media/hdphoto2.wdp"/><Relationship Id="rId5" Type="http://schemas.microsoft.com/office/2007/relationships/media" Target="../media/media4.mp3"/><Relationship Id="rId15" Type="http://schemas.microsoft.com/office/2007/relationships/hdphoto" Target="../media/hdphoto8.wdp"/><Relationship Id="rId10" Type="http://schemas.openxmlformats.org/officeDocument/2006/relationships/image" Target="../media/image9.png"/><Relationship Id="rId19" Type="http://schemas.microsoft.com/office/2007/relationships/hdphoto" Target="../media/hdphoto9.wdp"/><Relationship Id="rId4" Type="http://schemas.openxmlformats.org/officeDocument/2006/relationships/audio" Target="../media/media1.mp3"/><Relationship Id="rId9" Type="http://schemas.openxmlformats.org/officeDocument/2006/relationships/image" Target="../media/image8.png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13" Type="http://schemas.openxmlformats.org/officeDocument/2006/relationships/image" Target="../media/image22.png"/><Relationship Id="rId18" Type="http://schemas.microsoft.com/office/2007/relationships/hdphoto" Target="../media/hdphoto4.wdp"/><Relationship Id="rId3" Type="http://schemas.microsoft.com/office/2007/relationships/media" Target="../media/media1.mp3"/><Relationship Id="rId21" Type="http://schemas.openxmlformats.org/officeDocument/2006/relationships/image" Target="../media/image20.png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12.png"/><Relationship Id="rId17" Type="http://schemas.openxmlformats.org/officeDocument/2006/relationships/image" Target="../media/image11.png"/><Relationship Id="rId2" Type="http://schemas.openxmlformats.org/officeDocument/2006/relationships/audio" Target="../media/media3.mp3"/><Relationship Id="rId16" Type="http://schemas.microsoft.com/office/2007/relationships/hdphoto" Target="../media/hdphoto8.wdp"/><Relationship Id="rId20" Type="http://schemas.microsoft.com/office/2007/relationships/hdphoto" Target="../media/hdphoto9.wdp"/><Relationship Id="rId1" Type="http://schemas.microsoft.com/office/2007/relationships/media" Target="../media/media3.mp3"/><Relationship Id="rId6" Type="http://schemas.openxmlformats.org/officeDocument/2006/relationships/audio" Target="../media/media4.mp3"/><Relationship Id="rId11" Type="http://schemas.microsoft.com/office/2007/relationships/hdphoto" Target="../media/hdphoto2.wdp"/><Relationship Id="rId5" Type="http://schemas.microsoft.com/office/2007/relationships/media" Target="../media/media4.mp3"/><Relationship Id="rId15" Type="http://schemas.openxmlformats.org/officeDocument/2006/relationships/image" Target="../media/image18.png"/><Relationship Id="rId10" Type="http://schemas.openxmlformats.org/officeDocument/2006/relationships/image" Target="../media/image9.png"/><Relationship Id="rId19" Type="http://schemas.openxmlformats.org/officeDocument/2006/relationships/image" Target="../media/image19.png"/><Relationship Id="rId4" Type="http://schemas.openxmlformats.org/officeDocument/2006/relationships/audio" Target="../media/media1.mp3"/><Relationship Id="rId9" Type="http://schemas.openxmlformats.org/officeDocument/2006/relationships/image" Target="../media/image8.png"/><Relationship Id="rId14" Type="http://schemas.microsoft.com/office/2007/relationships/hdphoto" Target="../media/hdphoto1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18" Type="http://schemas.openxmlformats.org/officeDocument/2006/relationships/image" Target="../media/image14.png"/><Relationship Id="rId3" Type="http://schemas.microsoft.com/office/2007/relationships/media" Target="../media/media4.mp3"/><Relationship Id="rId21" Type="http://schemas.microsoft.com/office/2007/relationships/hdphoto" Target="../media/hdphoto7.wdp"/><Relationship Id="rId7" Type="http://schemas.openxmlformats.org/officeDocument/2006/relationships/audio" Target="../media/audio1.wav"/><Relationship Id="rId12" Type="http://schemas.microsoft.com/office/2007/relationships/hdphoto" Target="../media/hdphoto3.wdp"/><Relationship Id="rId17" Type="http://schemas.microsoft.com/office/2007/relationships/hdphoto" Target="../media/hdphoto5.wdp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10" Type="http://schemas.microsoft.com/office/2007/relationships/hdphoto" Target="../media/hdphoto2.wdp"/><Relationship Id="rId19" Type="http://schemas.microsoft.com/office/2007/relationships/hdphoto" Target="../media/hdphoto6.wdp"/><Relationship Id="rId4" Type="http://schemas.openxmlformats.org/officeDocument/2006/relationships/audio" Target="../media/media4.mp3"/><Relationship Id="rId9" Type="http://schemas.openxmlformats.org/officeDocument/2006/relationships/image" Target="../media/image9.png"/><Relationship Id="rId14" Type="http://schemas.microsoft.com/office/2007/relationships/hdphoto" Target="../media/hdphoto4.wdp"/><Relationship Id="rId22" Type="http://schemas.openxmlformats.org/officeDocument/2006/relationships/image" Target="../media/image23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png"/><Relationship Id="rId18" Type="http://schemas.openxmlformats.org/officeDocument/2006/relationships/image" Target="../media/image30.png"/><Relationship Id="rId3" Type="http://schemas.openxmlformats.org/officeDocument/2006/relationships/image" Target="../media/image4.svg"/><Relationship Id="rId7" Type="http://schemas.openxmlformats.org/officeDocument/2006/relationships/image" Target="../media/image28.svg"/><Relationship Id="rId12" Type="http://schemas.openxmlformats.org/officeDocument/2006/relationships/image" Target="../media/image27.png"/><Relationship Id="rId17" Type="http://schemas.openxmlformats.org/officeDocument/2006/relationships/image" Target="../media/image29.png"/><Relationship Id="rId2" Type="http://schemas.openxmlformats.org/officeDocument/2006/relationships/image" Target="../media/image3.png"/><Relationship Id="rId16" Type="http://schemas.openxmlformats.org/officeDocument/2006/relationships/image" Target="../media/image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32.svg"/><Relationship Id="rId5" Type="http://schemas.openxmlformats.org/officeDocument/2006/relationships/image" Target="../media/image6.svg"/><Relationship Id="rId15" Type="http://schemas.openxmlformats.org/officeDocument/2006/relationships/image" Target="../media/image5.png"/><Relationship Id="rId10" Type="http://schemas.openxmlformats.org/officeDocument/2006/relationships/image" Target="../media/image26.png"/><Relationship Id="rId4" Type="http://schemas.openxmlformats.org/officeDocument/2006/relationships/image" Target="../media/image4.png"/><Relationship Id="rId9" Type="http://schemas.openxmlformats.org/officeDocument/2006/relationships/image" Target="../media/image30.svg"/><Relationship Id="rId14" Type="http://schemas.openxmlformats.org/officeDocument/2006/relationships/image" Target="../media/image35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6.svg"/><Relationship Id="rId10" Type="http://schemas.openxmlformats.org/officeDocument/2006/relationships/image" Target="../media/image31.emf"/><Relationship Id="rId4" Type="http://schemas.openxmlformats.org/officeDocument/2006/relationships/image" Target="../media/image4.png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3">
            <a:extLst>
              <a:ext uri="{FF2B5EF4-FFF2-40B4-BE49-F238E27FC236}">
                <a16:creationId xmlns:a16="http://schemas.microsoft.com/office/drawing/2014/main" id="{2C619326-CD53-1F4E-881D-670705F44978}"/>
              </a:ext>
            </a:extLst>
          </p:cNvPr>
          <p:cNvSpPr/>
          <p:nvPr/>
        </p:nvSpPr>
        <p:spPr>
          <a:xfrm>
            <a:off x="-207486" y="5568122"/>
            <a:ext cx="12574387" cy="1440339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C31BA7FF-E6E3-644F-918B-001ECAAA261C}"/>
              </a:ext>
            </a:extLst>
          </p:cNvPr>
          <p:cNvSpPr/>
          <p:nvPr/>
        </p:nvSpPr>
        <p:spPr>
          <a:xfrm>
            <a:off x="4071690" y="584200"/>
            <a:ext cx="7802309" cy="4537980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F853CC76-47A0-6C42-B2E9-E172EAC4BB88}"/>
              </a:ext>
            </a:extLst>
          </p:cNvPr>
          <p:cNvSpPr/>
          <p:nvPr/>
        </p:nvSpPr>
        <p:spPr>
          <a:xfrm>
            <a:off x="333242" y="918720"/>
            <a:ext cx="1535469" cy="806819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2" descr="Hình ảnh Giáo Viên PNG , Giáo Viên PNG , Giảng Bài, Dạy PNG ...">
            <a:extLst>
              <a:ext uri="{FF2B5EF4-FFF2-40B4-BE49-F238E27FC236}">
                <a16:creationId xmlns:a16="http://schemas.microsoft.com/office/drawing/2014/main" id="{16E4367B-E402-C845-ACEA-56A67A578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438" b="92500" l="10000" r="90000">
                        <a14:foregroundMark x1="42813" y1="17344" x2="36406" y2="17188"/>
                        <a14:foregroundMark x1="36406" y1="17188" x2="35938" y2="26250"/>
                        <a14:foregroundMark x1="35938" y1="26250" x2="40625" y2="32031"/>
                        <a14:foregroundMark x1="40625" y1="32031" x2="42500" y2="40156"/>
                        <a14:foregroundMark x1="42500" y1="40156" x2="38906" y2="48906"/>
                        <a14:foregroundMark x1="38906" y1="48906" x2="40313" y2="55625"/>
                        <a14:foregroundMark x1="40313" y1="55625" x2="44688" y2="59531"/>
                        <a14:foregroundMark x1="44688" y1="59531" x2="47656" y2="52344"/>
                        <a14:foregroundMark x1="47656" y1="52344" x2="45469" y2="25625"/>
                        <a14:foregroundMark x1="45469" y1="25625" x2="45938" y2="22188"/>
                        <a14:foregroundMark x1="52969" y1="52812" x2="57031" y2="48281"/>
                        <a14:foregroundMark x1="57031" y1="48281" x2="52031" y2="52188"/>
                        <a14:foregroundMark x1="52031" y1="52188" x2="50938" y2="52188"/>
                        <a14:foregroundMark x1="52656" y1="46250" x2="52188" y2="53906"/>
                        <a14:foregroundMark x1="52188" y1="53906" x2="54531" y2="47656"/>
                        <a14:foregroundMark x1="54531" y1="47656" x2="53750" y2="56406"/>
                        <a14:foregroundMark x1="54063" y1="47188" x2="47500" y2="49688"/>
                        <a14:foregroundMark x1="47500" y1="49688" x2="46719" y2="55469"/>
                        <a14:foregroundMark x1="46719" y1="55469" x2="57188" y2="57813"/>
                        <a14:foregroundMark x1="57188" y1="57813" x2="58750" y2="45469"/>
                        <a14:foregroundMark x1="58750" y1="45469" x2="53125" y2="44688"/>
                        <a14:foregroundMark x1="39063" y1="22188" x2="39688" y2="16094"/>
                        <a14:foregroundMark x1="39688" y1="16094" x2="45156" y2="12188"/>
                        <a14:foregroundMark x1="45156" y1="12188" x2="52344" y2="12031"/>
                        <a14:foregroundMark x1="52344" y1="12031" x2="52031" y2="19531"/>
                        <a14:foregroundMark x1="52031" y1="19531" x2="41875" y2="23281"/>
                        <a14:foregroundMark x1="27344" y1="92969" x2="33438" y2="92656"/>
                        <a14:foregroundMark x1="33438" y1="92656" x2="51250" y2="92656"/>
                        <a14:foregroundMark x1="51250" y1="92656" x2="68906" y2="92188"/>
                        <a14:foregroundMark x1="34688" y1="77188" x2="46875" y2="68125"/>
                        <a14:foregroundMark x1="46875" y1="68125" x2="60313" y2="70000"/>
                        <a14:foregroundMark x1="60313" y1="70000" x2="66250" y2="76563"/>
                        <a14:foregroundMark x1="66250" y1="76563" x2="63281" y2="85000"/>
                        <a14:foregroundMark x1="63281" y1="85000" x2="54375" y2="86250"/>
                        <a14:foregroundMark x1="54375" y1="86250" x2="48125" y2="83750"/>
                        <a14:foregroundMark x1="48125" y1="83750" x2="52031" y2="71406"/>
                        <a14:foregroundMark x1="52031" y1="71406" x2="64219" y2="70938"/>
                        <a14:foregroundMark x1="64219" y1="70938" x2="68125" y2="73594"/>
                        <a14:foregroundMark x1="28750" y1="71406" x2="29688" y2="64375"/>
                        <a14:foregroundMark x1="29688" y1="64375" x2="35469" y2="68594"/>
                        <a14:foregroundMark x1="35469" y1="68594" x2="37500" y2="77969"/>
                        <a14:foregroundMark x1="37500" y1="77969" x2="34688" y2="90469"/>
                        <a14:foregroundMark x1="70313" y1="70000" x2="69844" y2="91875"/>
                        <a14:foregroundMark x1="39063" y1="10000" x2="45000" y2="10000"/>
                        <a14:foregroundMark x1="45000" y1="10000" x2="47188" y2="8594"/>
                        <a14:foregroundMark x1="39688" y1="10000" x2="45625" y2="8438"/>
                        <a14:foregroundMark x1="45625" y1="8438" x2="47813" y2="8594"/>
                        <a14:foregroundMark x1="51406" y1="11719" x2="53438" y2="11719"/>
                        <a14:foregroundMark x1="50938" y1="13125" x2="46250" y2="9063"/>
                        <a14:foregroundMark x1="46250" y1="9063" x2="46406" y2="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1375757"/>
            <a:ext cx="6121148" cy="612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455A603-BF10-994E-BA26-5E0D987832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83490" y="1242369"/>
            <a:ext cx="7578708" cy="322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44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A8B52B07-1D07-6ABC-453B-37221EEC8D5B}"/>
              </a:ext>
            </a:extLst>
          </p:cNvPr>
          <p:cNvSpPr/>
          <p:nvPr/>
        </p:nvSpPr>
        <p:spPr>
          <a:xfrm>
            <a:off x="400050" y="361951"/>
            <a:ext cx="11477625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AA6EC3C5-4965-5A47-D275-400CBFD307EE}"/>
              </a:ext>
            </a:extLst>
          </p:cNvPr>
          <p:cNvSpPr/>
          <p:nvPr/>
        </p:nvSpPr>
        <p:spPr>
          <a:xfrm>
            <a:off x="3740729" y="773982"/>
            <a:ext cx="566080" cy="52322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28E17269-2FC4-0535-A001-6456611F53A6}"/>
              </a:ext>
            </a:extLst>
          </p:cNvPr>
          <p:cNvSpPr txBox="1"/>
          <p:nvPr/>
        </p:nvSpPr>
        <p:spPr>
          <a:xfrm>
            <a:off x="4263948" y="661336"/>
            <a:ext cx="3513978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nhẩm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3C179CFB-1D58-F02A-A02E-42027908DEB0}"/>
              </a:ext>
            </a:extLst>
          </p:cNvPr>
          <p:cNvGrpSpPr/>
          <p:nvPr/>
        </p:nvGrpSpPr>
        <p:grpSpPr>
          <a:xfrm>
            <a:off x="1257514" y="1741285"/>
            <a:ext cx="9420415" cy="1777762"/>
            <a:chOff x="1215949" y="2073799"/>
            <a:chExt cx="8707157" cy="1777762"/>
          </a:xfrm>
        </p:grpSpPr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7F8CBFEA-C06B-4BE8-2C93-931A5A13BB1F}"/>
                </a:ext>
              </a:extLst>
            </p:cNvPr>
            <p:cNvGrpSpPr/>
            <p:nvPr/>
          </p:nvGrpSpPr>
          <p:grpSpPr>
            <a:xfrm>
              <a:off x="1215949" y="2078181"/>
              <a:ext cx="2105891" cy="685800"/>
              <a:chOff x="1801091" y="2743200"/>
              <a:chExt cx="2105891" cy="685800"/>
            </a:xfrm>
          </p:grpSpPr>
          <p:sp>
            <p:nvSpPr>
              <p:cNvPr id="111" name="Rectangle: Rounded Corners 110">
                <a:extLst>
                  <a:ext uri="{FF2B5EF4-FFF2-40B4-BE49-F238E27FC236}">
                    <a16:creationId xmlns:a16="http://schemas.microsoft.com/office/drawing/2014/main" id="{9310CDF3-8094-F389-F61E-76D8B695405B}"/>
                  </a:ext>
                </a:extLst>
              </p:cNvPr>
              <p:cNvSpPr/>
              <p:nvPr/>
            </p:nvSpPr>
            <p:spPr>
              <a:xfrm>
                <a:off x="1801091" y="2743200"/>
                <a:ext cx="2105891" cy="685800"/>
              </a:xfrm>
              <a:prstGeom prst="roundRect">
                <a:avLst/>
              </a:prstGeom>
              <a:solidFill>
                <a:srgbClr val="9DD046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4FE15C3E-04F3-4651-7BB5-780219195527}"/>
                  </a:ext>
                </a:extLst>
              </p:cNvPr>
              <p:cNvSpPr txBox="1"/>
              <p:nvPr/>
            </p:nvSpPr>
            <p:spPr>
              <a:xfrm>
                <a:off x="2356944" y="2824490"/>
                <a:ext cx="102410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7 + 6</a:t>
                </a:r>
              </a:p>
            </p:txBody>
          </p: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B915FE60-44A7-BC88-460D-34975F6F2F67}"/>
                </a:ext>
              </a:extLst>
            </p:cNvPr>
            <p:cNvGrpSpPr/>
            <p:nvPr/>
          </p:nvGrpSpPr>
          <p:grpSpPr>
            <a:xfrm>
              <a:off x="2268894" y="3165761"/>
              <a:ext cx="2105891" cy="685800"/>
              <a:chOff x="1801091" y="2743200"/>
              <a:chExt cx="2105891" cy="685800"/>
            </a:xfrm>
            <a:solidFill>
              <a:schemeClr val="accent2">
                <a:lumMod val="60000"/>
                <a:lumOff val="40000"/>
              </a:schemeClr>
            </a:solidFill>
          </p:grpSpPr>
          <p:sp>
            <p:nvSpPr>
              <p:cNvPr id="109" name="Rectangle: Rounded Corners 108">
                <a:extLst>
                  <a:ext uri="{FF2B5EF4-FFF2-40B4-BE49-F238E27FC236}">
                    <a16:creationId xmlns:a16="http://schemas.microsoft.com/office/drawing/2014/main" id="{CA995A7A-E861-1027-1DB1-5E9A83B73E6C}"/>
                  </a:ext>
                </a:extLst>
              </p:cNvPr>
              <p:cNvSpPr/>
              <p:nvPr/>
            </p:nvSpPr>
            <p:spPr>
              <a:xfrm>
                <a:off x="1801091" y="2743200"/>
                <a:ext cx="2105891" cy="6858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646797EA-F1CF-48E7-14AC-AE249C23C531}"/>
                  </a:ext>
                </a:extLst>
              </p:cNvPr>
              <p:cNvSpPr txBox="1"/>
              <p:nvPr/>
            </p:nvSpPr>
            <p:spPr>
              <a:xfrm>
                <a:off x="2356944" y="2824490"/>
                <a:ext cx="1024105" cy="584775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9 + 7</a:t>
                </a:r>
              </a:p>
            </p:txBody>
          </p:sp>
        </p:grp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943E8899-F25F-8D9E-5CF9-8E7617722140}"/>
                </a:ext>
              </a:extLst>
            </p:cNvPr>
            <p:cNvGrpSpPr/>
            <p:nvPr/>
          </p:nvGrpSpPr>
          <p:grpSpPr>
            <a:xfrm>
              <a:off x="4263949" y="2078181"/>
              <a:ext cx="2105891" cy="685800"/>
              <a:chOff x="1801091" y="2743200"/>
              <a:chExt cx="2105891" cy="685800"/>
            </a:xfrm>
            <a:solidFill>
              <a:schemeClr val="accent1">
                <a:lumMod val="40000"/>
                <a:lumOff val="60000"/>
              </a:schemeClr>
            </a:solidFill>
          </p:grpSpPr>
          <p:sp>
            <p:nvSpPr>
              <p:cNvPr id="107" name="Rectangle: Rounded Corners 106">
                <a:extLst>
                  <a:ext uri="{FF2B5EF4-FFF2-40B4-BE49-F238E27FC236}">
                    <a16:creationId xmlns:a16="http://schemas.microsoft.com/office/drawing/2014/main" id="{DF9E8BDC-1074-C08B-C1A8-43EA802370CE}"/>
                  </a:ext>
                </a:extLst>
              </p:cNvPr>
              <p:cNvSpPr/>
              <p:nvPr/>
            </p:nvSpPr>
            <p:spPr>
              <a:xfrm>
                <a:off x="1801091" y="2743200"/>
                <a:ext cx="2105891" cy="6858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63342C9D-F02B-7818-A5A0-B46296B9715C}"/>
                  </a:ext>
                </a:extLst>
              </p:cNvPr>
              <p:cNvSpPr txBox="1"/>
              <p:nvPr/>
            </p:nvSpPr>
            <p:spPr>
              <a:xfrm>
                <a:off x="2356944" y="2824490"/>
                <a:ext cx="1024105" cy="584775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8 + 4</a:t>
                </a:r>
              </a:p>
            </p:txBody>
          </p:sp>
        </p:grp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8EFE6AD5-CB7F-1A0A-9413-54EA72EF54F6}"/>
                </a:ext>
              </a:extLst>
            </p:cNvPr>
            <p:cNvGrpSpPr/>
            <p:nvPr/>
          </p:nvGrpSpPr>
          <p:grpSpPr>
            <a:xfrm>
              <a:off x="7817215" y="3165761"/>
              <a:ext cx="2105891" cy="685800"/>
              <a:chOff x="1801091" y="2743200"/>
              <a:chExt cx="2105891" cy="685800"/>
            </a:xfrm>
            <a:solidFill>
              <a:schemeClr val="bg2">
                <a:lumMod val="75000"/>
              </a:schemeClr>
            </a:solidFill>
          </p:grpSpPr>
          <p:sp>
            <p:nvSpPr>
              <p:cNvPr id="105" name="Rectangle: Rounded Corners 104">
                <a:extLst>
                  <a:ext uri="{FF2B5EF4-FFF2-40B4-BE49-F238E27FC236}">
                    <a16:creationId xmlns:a16="http://schemas.microsoft.com/office/drawing/2014/main" id="{D49334C9-9A00-4467-E3C7-EFD6CC361CD8}"/>
                  </a:ext>
                </a:extLst>
              </p:cNvPr>
              <p:cNvSpPr/>
              <p:nvPr/>
            </p:nvSpPr>
            <p:spPr>
              <a:xfrm>
                <a:off x="1801091" y="2743200"/>
                <a:ext cx="2105891" cy="6858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E42ADEE9-3A6B-9994-3983-C33465F35B4D}"/>
                  </a:ext>
                </a:extLst>
              </p:cNvPr>
              <p:cNvSpPr txBox="1"/>
              <p:nvPr/>
            </p:nvSpPr>
            <p:spPr>
              <a:xfrm>
                <a:off x="2218397" y="2824490"/>
                <a:ext cx="1327840" cy="584775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12 – 8 </a:t>
                </a:r>
              </a:p>
            </p:txBody>
          </p:sp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4A96F1F9-E0AC-31BF-8930-B0FB6FF47138}"/>
                </a:ext>
              </a:extLst>
            </p:cNvPr>
            <p:cNvGrpSpPr/>
            <p:nvPr/>
          </p:nvGrpSpPr>
          <p:grpSpPr>
            <a:xfrm>
              <a:off x="5043054" y="3165761"/>
              <a:ext cx="1816123" cy="685800"/>
              <a:chOff x="1801091" y="2743200"/>
              <a:chExt cx="1816123" cy="685800"/>
            </a:xfrm>
            <a:solidFill>
              <a:srgbClr val="FFFF00"/>
            </a:solidFill>
          </p:grpSpPr>
          <p:sp>
            <p:nvSpPr>
              <p:cNvPr id="103" name="Rectangle: Rounded Corners 102">
                <a:extLst>
                  <a:ext uri="{FF2B5EF4-FFF2-40B4-BE49-F238E27FC236}">
                    <a16:creationId xmlns:a16="http://schemas.microsoft.com/office/drawing/2014/main" id="{648FDD25-B521-7810-B3E5-2A444591D00B}"/>
                  </a:ext>
                </a:extLst>
              </p:cNvPr>
              <p:cNvSpPr/>
              <p:nvPr/>
            </p:nvSpPr>
            <p:spPr>
              <a:xfrm>
                <a:off x="1801091" y="2743200"/>
                <a:ext cx="1816123" cy="6858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95821BA0-1F45-2892-4FFC-E0569D310BF1}"/>
                  </a:ext>
                </a:extLst>
              </p:cNvPr>
              <p:cNvSpPr txBox="1"/>
              <p:nvPr/>
            </p:nvSpPr>
            <p:spPr>
              <a:xfrm>
                <a:off x="2218397" y="2824490"/>
                <a:ext cx="1255546" cy="58477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13 – 7 </a:t>
                </a:r>
              </a:p>
            </p:txBody>
          </p:sp>
        </p:grp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1B614D6D-9AD7-3FCD-84AA-372EC6079EA2}"/>
                </a:ext>
              </a:extLst>
            </p:cNvPr>
            <p:cNvGrpSpPr/>
            <p:nvPr/>
          </p:nvGrpSpPr>
          <p:grpSpPr>
            <a:xfrm>
              <a:off x="7242674" y="2073799"/>
              <a:ext cx="2105891" cy="685800"/>
              <a:chOff x="1801091" y="2743200"/>
              <a:chExt cx="2105891" cy="685800"/>
            </a:xfrm>
            <a:solidFill>
              <a:schemeClr val="accent4">
                <a:lumMod val="60000"/>
                <a:lumOff val="40000"/>
              </a:schemeClr>
            </a:solidFill>
          </p:grpSpPr>
          <p:sp>
            <p:nvSpPr>
              <p:cNvPr id="101" name="Rectangle: Rounded Corners 100">
                <a:extLst>
                  <a:ext uri="{FF2B5EF4-FFF2-40B4-BE49-F238E27FC236}">
                    <a16:creationId xmlns:a16="http://schemas.microsoft.com/office/drawing/2014/main" id="{33BBF8B1-F5B4-BCC5-BE30-1E3F7F0BCD44}"/>
                  </a:ext>
                </a:extLst>
              </p:cNvPr>
              <p:cNvSpPr/>
              <p:nvPr/>
            </p:nvSpPr>
            <p:spPr>
              <a:xfrm>
                <a:off x="1801091" y="2743200"/>
                <a:ext cx="2105891" cy="6858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7EA7FEFC-D48C-FB76-70C6-0895BD014DC0}"/>
                  </a:ext>
                </a:extLst>
              </p:cNvPr>
              <p:cNvSpPr txBox="1"/>
              <p:nvPr/>
            </p:nvSpPr>
            <p:spPr>
              <a:xfrm>
                <a:off x="2356944" y="2824490"/>
                <a:ext cx="1024105" cy="584775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6 + 8</a:t>
                </a:r>
              </a:p>
            </p:txBody>
          </p:sp>
        </p:grp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4DFCF30A-856A-4F73-C604-9BE3D9466FF5}"/>
              </a:ext>
            </a:extLst>
          </p:cNvPr>
          <p:cNvGrpSpPr/>
          <p:nvPr/>
        </p:nvGrpSpPr>
        <p:grpSpPr>
          <a:xfrm>
            <a:off x="1631928" y="4220130"/>
            <a:ext cx="9420415" cy="1788343"/>
            <a:chOff x="1215949" y="2073799"/>
            <a:chExt cx="8707157" cy="1788343"/>
          </a:xfrm>
        </p:grpSpPr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EC57A814-485A-0E35-6879-9D20EB4BA4E8}"/>
                </a:ext>
              </a:extLst>
            </p:cNvPr>
            <p:cNvGrpSpPr/>
            <p:nvPr/>
          </p:nvGrpSpPr>
          <p:grpSpPr>
            <a:xfrm>
              <a:off x="1215949" y="2078181"/>
              <a:ext cx="2105891" cy="685800"/>
              <a:chOff x="1801091" y="2743200"/>
              <a:chExt cx="2105891" cy="685800"/>
            </a:xfrm>
          </p:grpSpPr>
          <p:sp>
            <p:nvSpPr>
              <p:cNvPr id="130" name="Rectangle: Rounded Corners 129">
                <a:extLst>
                  <a:ext uri="{FF2B5EF4-FFF2-40B4-BE49-F238E27FC236}">
                    <a16:creationId xmlns:a16="http://schemas.microsoft.com/office/drawing/2014/main" id="{C52133BC-FCAB-29DD-0D8F-F74FD1DCF7DB}"/>
                  </a:ext>
                </a:extLst>
              </p:cNvPr>
              <p:cNvSpPr/>
              <p:nvPr/>
            </p:nvSpPr>
            <p:spPr>
              <a:xfrm>
                <a:off x="1801091" y="2743200"/>
                <a:ext cx="2105891" cy="685800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13D39592-5F04-142B-C809-8854602DA3AF}"/>
                  </a:ext>
                </a:extLst>
              </p:cNvPr>
              <p:cNvSpPr txBox="1"/>
              <p:nvPr/>
            </p:nvSpPr>
            <p:spPr>
              <a:xfrm>
                <a:off x="2211802" y="2824490"/>
                <a:ext cx="132784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14 – 6 </a:t>
                </a:r>
              </a:p>
            </p:txBody>
          </p:sp>
        </p:grp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4AD29F0A-AC17-D0C2-0AD7-8242623087D7}"/>
                </a:ext>
              </a:extLst>
            </p:cNvPr>
            <p:cNvGrpSpPr/>
            <p:nvPr/>
          </p:nvGrpSpPr>
          <p:grpSpPr>
            <a:xfrm>
              <a:off x="2268894" y="3165761"/>
              <a:ext cx="2105891" cy="685800"/>
              <a:chOff x="1801091" y="2743200"/>
              <a:chExt cx="2105891" cy="685800"/>
            </a:xfrm>
            <a:solidFill>
              <a:schemeClr val="accent2">
                <a:lumMod val="60000"/>
                <a:lumOff val="40000"/>
              </a:schemeClr>
            </a:solidFill>
          </p:grpSpPr>
          <p:sp>
            <p:nvSpPr>
              <p:cNvPr id="128" name="Rectangle: Rounded Corners 127">
                <a:extLst>
                  <a:ext uri="{FF2B5EF4-FFF2-40B4-BE49-F238E27FC236}">
                    <a16:creationId xmlns:a16="http://schemas.microsoft.com/office/drawing/2014/main" id="{0EDF1878-A0FB-95DA-ABD8-2977718BC080}"/>
                  </a:ext>
                </a:extLst>
              </p:cNvPr>
              <p:cNvSpPr/>
              <p:nvPr/>
            </p:nvSpPr>
            <p:spPr>
              <a:xfrm>
                <a:off x="1801091" y="2743200"/>
                <a:ext cx="2105891" cy="685800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DCA30E41-C00B-E617-23C5-EDE7B56A35F5}"/>
                  </a:ext>
                </a:extLst>
              </p:cNvPr>
              <p:cNvSpPr txBox="1"/>
              <p:nvPr/>
            </p:nvSpPr>
            <p:spPr>
              <a:xfrm>
                <a:off x="2197287" y="2839004"/>
                <a:ext cx="1327840" cy="584775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12 – 4 </a:t>
                </a:r>
              </a:p>
            </p:txBody>
          </p:sp>
        </p:grp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7F304728-6BA3-D3B5-C9C1-797BF5917646}"/>
                </a:ext>
              </a:extLst>
            </p:cNvPr>
            <p:cNvGrpSpPr/>
            <p:nvPr/>
          </p:nvGrpSpPr>
          <p:grpSpPr>
            <a:xfrm>
              <a:off x="4263949" y="2078181"/>
              <a:ext cx="2105891" cy="685800"/>
              <a:chOff x="1801091" y="2743200"/>
              <a:chExt cx="2105891" cy="685800"/>
            </a:xfrm>
            <a:solidFill>
              <a:schemeClr val="accent1">
                <a:lumMod val="40000"/>
                <a:lumOff val="60000"/>
              </a:schemeClr>
            </a:solidFill>
          </p:grpSpPr>
          <p:sp>
            <p:nvSpPr>
              <p:cNvPr id="126" name="Rectangle: Rounded Corners 125">
                <a:extLst>
                  <a:ext uri="{FF2B5EF4-FFF2-40B4-BE49-F238E27FC236}">
                    <a16:creationId xmlns:a16="http://schemas.microsoft.com/office/drawing/2014/main" id="{D6E061FE-34E8-69A9-F486-7606B6B3D415}"/>
                  </a:ext>
                </a:extLst>
              </p:cNvPr>
              <p:cNvSpPr/>
              <p:nvPr/>
            </p:nvSpPr>
            <p:spPr>
              <a:xfrm>
                <a:off x="1801091" y="2743200"/>
                <a:ext cx="2105891" cy="685800"/>
              </a:xfrm>
              <a:prstGeom prst="round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6F6983BC-025E-CDC9-16A8-0E91071927C9}"/>
                  </a:ext>
                </a:extLst>
              </p:cNvPr>
              <p:cNvSpPr txBox="1"/>
              <p:nvPr/>
            </p:nvSpPr>
            <p:spPr>
              <a:xfrm>
                <a:off x="2211802" y="2824490"/>
                <a:ext cx="1327840" cy="58477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16 – 9 </a:t>
                </a:r>
              </a:p>
            </p:txBody>
          </p:sp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16780CF6-A75F-4BBF-FC44-DBE775E14F7A}"/>
                </a:ext>
              </a:extLst>
            </p:cNvPr>
            <p:cNvGrpSpPr/>
            <p:nvPr/>
          </p:nvGrpSpPr>
          <p:grpSpPr>
            <a:xfrm>
              <a:off x="7817215" y="3165761"/>
              <a:ext cx="2105891" cy="685800"/>
              <a:chOff x="1801091" y="2743200"/>
              <a:chExt cx="2105891" cy="685800"/>
            </a:xfrm>
            <a:solidFill>
              <a:schemeClr val="bg2">
                <a:lumMod val="75000"/>
              </a:schemeClr>
            </a:solidFill>
          </p:grpSpPr>
          <p:sp>
            <p:nvSpPr>
              <p:cNvPr id="124" name="Rectangle: Rounded Corners 123">
                <a:extLst>
                  <a:ext uri="{FF2B5EF4-FFF2-40B4-BE49-F238E27FC236}">
                    <a16:creationId xmlns:a16="http://schemas.microsoft.com/office/drawing/2014/main" id="{273C3D33-20FA-B86B-5371-8988F9EF1608}"/>
                  </a:ext>
                </a:extLst>
              </p:cNvPr>
              <p:cNvSpPr/>
              <p:nvPr/>
            </p:nvSpPr>
            <p:spPr>
              <a:xfrm>
                <a:off x="1801091" y="2743200"/>
                <a:ext cx="2105891" cy="685800"/>
              </a:xfrm>
              <a:prstGeom prst="roundRect">
                <a:avLst/>
              </a:prstGeom>
              <a:solidFill>
                <a:srgbClr val="FFFF99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7F3EFDA2-E2FB-50E2-355C-B0116CC6719F}"/>
                  </a:ext>
                </a:extLst>
              </p:cNvPr>
              <p:cNvSpPr txBox="1"/>
              <p:nvPr/>
            </p:nvSpPr>
            <p:spPr>
              <a:xfrm>
                <a:off x="2197287" y="2839004"/>
                <a:ext cx="1327840" cy="58477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16 – 7 </a:t>
                </a:r>
              </a:p>
            </p:txBody>
          </p: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B9C027F4-EADB-330F-3078-302CED2F8086}"/>
                </a:ext>
              </a:extLst>
            </p:cNvPr>
            <p:cNvGrpSpPr/>
            <p:nvPr/>
          </p:nvGrpSpPr>
          <p:grpSpPr>
            <a:xfrm>
              <a:off x="4852027" y="3176342"/>
              <a:ext cx="1832808" cy="685800"/>
              <a:chOff x="1610064" y="2753781"/>
              <a:chExt cx="1832808" cy="685800"/>
            </a:xfrm>
            <a:solidFill>
              <a:srgbClr val="FFFF00"/>
            </a:solidFill>
          </p:grpSpPr>
          <p:sp>
            <p:nvSpPr>
              <p:cNvPr id="122" name="Rectangle: Rounded Corners 121">
                <a:extLst>
                  <a:ext uri="{FF2B5EF4-FFF2-40B4-BE49-F238E27FC236}">
                    <a16:creationId xmlns:a16="http://schemas.microsoft.com/office/drawing/2014/main" id="{E05278A9-F2B5-E940-58BF-A3827B7F8535}"/>
                  </a:ext>
                </a:extLst>
              </p:cNvPr>
              <p:cNvSpPr/>
              <p:nvPr/>
            </p:nvSpPr>
            <p:spPr>
              <a:xfrm>
                <a:off x="1610064" y="2753781"/>
                <a:ext cx="1832808" cy="685800"/>
              </a:xfrm>
              <a:prstGeom prst="round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D761DCC0-37D1-F887-B9DB-4BD85F131848}"/>
                  </a:ext>
                </a:extLst>
              </p:cNvPr>
              <p:cNvSpPr txBox="1"/>
              <p:nvPr/>
            </p:nvSpPr>
            <p:spPr>
              <a:xfrm>
                <a:off x="2197287" y="2839004"/>
                <a:ext cx="1245585" cy="584775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14 – 8 </a:t>
                </a:r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EC725339-10E0-B118-1535-DA17E93B899B}"/>
                </a:ext>
              </a:extLst>
            </p:cNvPr>
            <p:cNvGrpSpPr/>
            <p:nvPr/>
          </p:nvGrpSpPr>
          <p:grpSpPr>
            <a:xfrm>
              <a:off x="7242674" y="2073799"/>
              <a:ext cx="2105891" cy="685800"/>
              <a:chOff x="1801091" y="2743200"/>
              <a:chExt cx="2105891" cy="685800"/>
            </a:xfrm>
            <a:solidFill>
              <a:schemeClr val="accent4">
                <a:lumMod val="60000"/>
                <a:lumOff val="40000"/>
              </a:schemeClr>
            </a:solidFill>
          </p:grpSpPr>
          <p:sp>
            <p:nvSpPr>
              <p:cNvPr id="120" name="Rectangle: Rounded Corners 119">
                <a:extLst>
                  <a:ext uri="{FF2B5EF4-FFF2-40B4-BE49-F238E27FC236}">
                    <a16:creationId xmlns:a16="http://schemas.microsoft.com/office/drawing/2014/main" id="{F939618F-EB5C-A778-8745-408C632744C0}"/>
                  </a:ext>
                </a:extLst>
              </p:cNvPr>
              <p:cNvSpPr/>
              <p:nvPr/>
            </p:nvSpPr>
            <p:spPr>
              <a:xfrm>
                <a:off x="1801091" y="2743200"/>
                <a:ext cx="2105891" cy="685800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B332FEF3-4EAD-7DCB-1AB1-279164332065}"/>
                  </a:ext>
                </a:extLst>
              </p:cNvPr>
              <p:cNvSpPr txBox="1"/>
              <p:nvPr/>
            </p:nvSpPr>
            <p:spPr>
              <a:xfrm>
                <a:off x="2197288" y="2824490"/>
                <a:ext cx="1327840" cy="584775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13 – 6 </a:t>
                </a:r>
              </a:p>
            </p:txBody>
          </p:sp>
        </p:grp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2525EE83-4033-2D22-FFBA-0B4B3C01FFCF}"/>
              </a:ext>
            </a:extLst>
          </p:cNvPr>
          <p:cNvGrpSpPr/>
          <p:nvPr/>
        </p:nvGrpSpPr>
        <p:grpSpPr>
          <a:xfrm>
            <a:off x="1257512" y="1741285"/>
            <a:ext cx="2278398" cy="685800"/>
            <a:chOff x="1508520" y="4738254"/>
            <a:chExt cx="2105891" cy="685800"/>
          </a:xfrm>
        </p:grpSpPr>
        <p:sp>
          <p:nvSpPr>
            <p:cNvPr id="133" name="Rectangle: Rounded Corners 132">
              <a:extLst>
                <a:ext uri="{FF2B5EF4-FFF2-40B4-BE49-F238E27FC236}">
                  <a16:creationId xmlns:a16="http://schemas.microsoft.com/office/drawing/2014/main" id="{282D69F2-B80B-1C59-0849-820F5CA9CC62}"/>
                </a:ext>
              </a:extLst>
            </p:cNvPr>
            <p:cNvSpPr/>
            <p:nvPr/>
          </p:nvSpPr>
          <p:spPr>
            <a:xfrm>
              <a:off x="1508520" y="4738254"/>
              <a:ext cx="2105891" cy="685800"/>
            </a:xfrm>
            <a:prstGeom prst="roundRect">
              <a:avLst/>
            </a:prstGeom>
            <a:solidFill>
              <a:srgbClr val="9DD046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7693C455-3012-174A-414A-47E6761A3156}"/>
                </a:ext>
              </a:extLst>
            </p:cNvPr>
            <p:cNvSpPr txBox="1"/>
            <p:nvPr/>
          </p:nvSpPr>
          <p:spPr>
            <a:xfrm>
              <a:off x="1659615" y="4819544"/>
              <a:ext cx="187752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7 + 6 = 13</a:t>
              </a:r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17E68271-3137-5F31-BCCE-A60A8424C7FC}"/>
              </a:ext>
            </a:extLst>
          </p:cNvPr>
          <p:cNvGrpSpPr/>
          <p:nvPr/>
        </p:nvGrpSpPr>
        <p:grpSpPr>
          <a:xfrm>
            <a:off x="4543639" y="1766275"/>
            <a:ext cx="2278398" cy="685800"/>
            <a:chOff x="1508520" y="4738254"/>
            <a:chExt cx="2105891" cy="685800"/>
          </a:xfrm>
          <a:solidFill>
            <a:srgbClr val="B9CDE5"/>
          </a:solidFill>
        </p:grpSpPr>
        <p:sp>
          <p:nvSpPr>
            <p:cNvPr id="136" name="Rectangle: Rounded Corners 135">
              <a:extLst>
                <a:ext uri="{FF2B5EF4-FFF2-40B4-BE49-F238E27FC236}">
                  <a16:creationId xmlns:a16="http://schemas.microsoft.com/office/drawing/2014/main" id="{AA875AA0-AE3A-F227-60A7-EC10C2AA3860}"/>
                </a:ext>
              </a:extLst>
            </p:cNvPr>
            <p:cNvSpPr/>
            <p:nvPr/>
          </p:nvSpPr>
          <p:spPr>
            <a:xfrm>
              <a:off x="1508520" y="4738254"/>
              <a:ext cx="2105891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267D9A24-B259-A414-DD53-0D73CC97F86F}"/>
                </a:ext>
              </a:extLst>
            </p:cNvPr>
            <p:cNvSpPr txBox="1"/>
            <p:nvPr/>
          </p:nvSpPr>
          <p:spPr>
            <a:xfrm>
              <a:off x="1659615" y="4819544"/>
              <a:ext cx="1877525" cy="58477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8 + 4 = 12</a:t>
              </a:r>
            </a:p>
          </p:txBody>
        </p: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2E636CEF-C92E-96E7-F03F-33EFA041EEED}"/>
              </a:ext>
            </a:extLst>
          </p:cNvPr>
          <p:cNvGrpSpPr/>
          <p:nvPr/>
        </p:nvGrpSpPr>
        <p:grpSpPr>
          <a:xfrm>
            <a:off x="7284238" y="1741285"/>
            <a:ext cx="2308611" cy="685800"/>
            <a:chOff x="1508520" y="4738254"/>
            <a:chExt cx="2133817" cy="6858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39" name="Rectangle: Rounded Corners 138">
              <a:extLst>
                <a:ext uri="{FF2B5EF4-FFF2-40B4-BE49-F238E27FC236}">
                  <a16:creationId xmlns:a16="http://schemas.microsoft.com/office/drawing/2014/main" id="{D83D3F31-2F3F-BC15-9F84-D3123DA9BA9F}"/>
                </a:ext>
              </a:extLst>
            </p:cNvPr>
            <p:cNvSpPr/>
            <p:nvPr/>
          </p:nvSpPr>
          <p:spPr>
            <a:xfrm>
              <a:off x="1508520" y="4738254"/>
              <a:ext cx="2105891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56F1D71B-DBDD-3993-3D6C-6E872FA2A343}"/>
                </a:ext>
              </a:extLst>
            </p:cNvPr>
            <p:cNvSpPr txBox="1"/>
            <p:nvPr/>
          </p:nvSpPr>
          <p:spPr>
            <a:xfrm>
              <a:off x="1659615" y="4819544"/>
              <a:ext cx="1982722" cy="58477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6 + 8 = 14 </a:t>
              </a:r>
            </a:p>
          </p:txBody>
        </p: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F13BC77E-BCAE-B41B-43C7-8B8C06E493AD}"/>
              </a:ext>
            </a:extLst>
          </p:cNvPr>
          <p:cNvGrpSpPr/>
          <p:nvPr/>
        </p:nvGrpSpPr>
        <p:grpSpPr>
          <a:xfrm>
            <a:off x="2310458" y="2813948"/>
            <a:ext cx="2278398" cy="685800"/>
            <a:chOff x="1508520" y="4738254"/>
            <a:chExt cx="2105891" cy="685800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42" name="Rectangle: Rounded Corners 141">
              <a:extLst>
                <a:ext uri="{FF2B5EF4-FFF2-40B4-BE49-F238E27FC236}">
                  <a16:creationId xmlns:a16="http://schemas.microsoft.com/office/drawing/2014/main" id="{28DB6F7E-01A2-39B1-AE67-412F19721E42}"/>
                </a:ext>
              </a:extLst>
            </p:cNvPr>
            <p:cNvSpPr/>
            <p:nvPr/>
          </p:nvSpPr>
          <p:spPr>
            <a:xfrm>
              <a:off x="1508520" y="4738254"/>
              <a:ext cx="2105891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3CE52A9C-31DF-55D9-2310-656BE5AC8809}"/>
                </a:ext>
              </a:extLst>
            </p:cNvPr>
            <p:cNvSpPr txBox="1"/>
            <p:nvPr/>
          </p:nvSpPr>
          <p:spPr>
            <a:xfrm>
              <a:off x="1659615" y="4819544"/>
              <a:ext cx="1877525" cy="58477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9 + 7 = 16</a:t>
              </a:r>
            </a:p>
          </p:txBody>
        </p:sp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F97A8538-65AA-0051-AA35-AC91EA74A668}"/>
              </a:ext>
            </a:extLst>
          </p:cNvPr>
          <p:cNvGrpSpPr/>
          <p:nvPr/>
        </p:nvGrpSpPr>
        <p:grpSpPr>
          <a:xfrm>
            <a:off x="5084616" y="2813948"/>
            <a:ext cx="2278398" cy="685800"/>
            <a:chOff x="1508520" y="4738254"/>
            <a:chExt cx="2105891" cy="685800"/>
          </a:xfrm>
        </p:grpSpPr>
        <p:sp>
          <p:nvSpPr>
            <p:cNvPr id="145" name="Rectangle: Rounded Corners 144">
              <a:extLst>
                <a:ext uri="{FF2B5EF4-FFF2-40B4-BE49-F238E27FC236}">
                  <a16:creationId xmlns:a16="http://schemas.microsoft.com/office/drawing/2014/main" id="{F2C21D54-55EF-71FD-CCC6-6FAEFB662968}"/>
                </a:ext>
              </a:extLst>
            </p:cNvPr>
            <p:cNvSpPr/>
            <p:nvPr/>
          </p:nvSpPr>
          <p:spPr>
            <a:xfrm>
              <a:off x="1508520" y="4738254"/>
              <a:ext cx="2105891" cy="685800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D035516C-09D3-B17D-C168-98C77EA430AA}"/>
                </a:ext>
              </a:extLst>
            </p:cNvPr>
            <p:cNvSpPr txBox="1"/>
            <p:nvPr/>
          </p:nvSpPr>
          <p:spPr>
            <a:xfrm>
              <a:off x="1534777" y="4795654"/>
              <a:ext cx="186567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13 – 7 = 6</a:t>
              </a:r>
            </a:p>
          </p:txBody>
        </p:sp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79B631A9-E2F6-15B9-4E97-9D22D889F506}"/>
              </a:ext>
            </a:extLst>
          </p:cNvPr>
          <p:cNvGrpSpPr/>
          <p:nvPr/>
        </p:nvGrpSpPr>
        <p:grpSpPr>
          <a:xfrm>
            <a:off x="7858779" y="2833247"/>
            <a:ext cx="2278398" cy="685800"/>
            <a:chOff x="1508520" y="4738254"/>
            <a:chExt cx="2105891" cy="685800"/>
          </a:xfrm>
        </p:grpSpPr>
        <p:sp>
          <p:nvSpPr>
            <p:cNvPr id="148" name="Rectangle: Rounded Corners 147">
              <a:extLst>
                <a:ext uri="{FF2B5EF4-FFF2-40B4-BE49-F238E27FC236}">
                  <a16:creationId xmlns:a16="http://schemas.microsoft.com/office/drawing/2014/main" id="{1155286C-D0D1-780E-B834-1958175D9193}"/>
                </a:ext>
              </a:extLst>
            </p:cNvPr>
            <p:cNvSpPr/>
            <p:nvPr/>
          </p:nvSpPr>
          <p:spPr>
            <a:xfrm>
              <a:off x="1508520" y="4738254"/>
              <a:ext cx="2105891" cy="6858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B366104A-D7B0-4CDE-4B57-78DF91BFADE7}"/>
                </a:ext>
              </a:extLst>
            </p:cNvPr>
            <p:cNvSpPr txBox="1"/>
            <p:nvPr/>
          </p:nvSpPr>
          <p:spPr>
            <a:xfrm>
              <a:off x="1659615" y="4819544"/>
              <a:ext cx="186567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12 – 8 = 4</a:t>
              </a:r>
            </a:p>
          </p:txBody>
        </p: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2725FEB2-34BB-23E0-F618-52E4744B364E}"/>
              </a:ext>
            </a:extLst>
          </p:cNvPr>
          <p:cNvGrpSpPr/>
          <p:nvPr/>
        </p:nvGrpSpPr>
        <p:grpSpPr>
          <a:xfrm>
            <a:off x="1616347" y="4205213"/>
            <a:ext cx="2278398" cy="685800"/>
            <a:chOff x="1508520" y="4738254"/>
            <a:chExt cx="2105891" cy="685800"/>
          </a:xfrm>
        </p:grpSpPr>
        <p:sp>
          <p:nvSpPr>
            <p:cNvPr id="151" name="Rectangle: Rounded Corners 150">
              <a:extLst>
                <a:ext uri="{FF2B5EF4-FFF2-40B4-BE49-F238E27FC236}">
                  <a16:creationId xmlns:a16="http://schemas.microsoft.com/office/drawing/2014/main" id="{50E7B4C2-B538-0B28-2ACF-861BD968C496}"/>
                </a:ext>
              </a:extLst>
            </p:cNvPr>
            <p:cNvSpPr/>
            <p:nvPr/>
          </p:nvSpPr>
          <p:spPr>
            <a:xfrm>
              <a:off x="1508520" y="4738254"/>
              <a:ext cx="2105891" cy="685800"/>
            </a:xfrm>
            <a:prstGeom prst="roundRect">
              <a:avLst/>
            </a:prstGeom>
            <a:solidFill>
              <a:srgbClr val="E6B9B8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833A0C09-BAD7-73C0-E01D-3B8B47E95FBC}"/>
                </a:ext>
              </a:extLst>
            </p:cNvPr>
            <p:cNvSpPr txBox="1"/>
            <p:nvPr/>
          </p:nvSpPr>
          <p:spPr>
            <a:xfrm>
              <a:off x="1659615" y="4819544"/>
              <a:ext cx="186567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14 – 6 = 8</a:t>
              </a:r>
            </a:p>
          </p:txBody>
        </p: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7A8B6886-34C1-F707-3DF2-95B9A6F9F701}"/>
              </a:ext>
            </a:extLst>
          </p:cNvPr>
          <p:cNvGrpSpPr/>
          <p:nvPr/>
        </p:nvGrpSpPr>
        <p:grpSpPr>
          <a:xfrm>
            <a:off x="4673755" y="4228445"/>
            <a:ext cx="2278398" cy="685800"/>
            <a:chOff x="1508520" y="4738254"/>
            <a:chExt cx="2105891" cy="685800"/>
          </a:xfrm>
          <a:solidFill>
            <a:srgbClr val="B7DEE8"/>
          </a:solidFill>
        </p:grpSpPr>
        <p:sp>
          <p:nvSpPr>
            <p:cNvPr id="154" name="Rectangle: Rounded Corners 153">
              <a:extLst>
                <a:ext uri="{FF2B5EF4-FFF2-40B4-BE49-F238E27FC236}">
                  <a16:creationId xmlns:a16="http://schemas.microsoft.com/office/drawing/2014/main" id="{A42F1A08-AD3E-6557-6ABA-7612AA5E71C5}"/>
                </a:ext>
              </a:extLst>
            </p:cNvPr>
            <p:cNvSpPr/>
            <p:nvPr/>
          </p:nvSpPr>
          <p:spPr>
            <a:xfrm>
              <a:off x="1508520" y="4738254"/>
              <a:ext cx="2105891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A622C728-B5C4-3B4F-A9A8-DF5DEAFA3EEB}"/>
                </a:ext>
              </a:extLst>
            </p:cNvPr>
            <p:cNvSpPr txBox="1"/>
            <p:nvPr/>
          </p:nvSpPr>
          <p:spPr>
            <a:xfrm>
              <a:off x="1659615" y="4819544"/>
              <a:ext cx="1865672" cy="58477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16 – 9 = 7</a:t>
              </a:r>
            </a:p>
          </p:txBody>
        </p:sp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37EEA0D4-8864-0949-6470-D93EE52F9068}"/>
              </a:ext>
            </a:extLst>
          </p:cNvPr>
          <p:cNvGrpSpPr/>
          <p:nvPr/>
        </p:nvGrpSpPr>
        <p:grpSpPr>
          <a:xfrm>
            <a:off x="8050934" y="4186634"/>
            <a:ext cx="2291916" cy="685800"/>
            <a:chOff x="1508520" y="4738254"/>
            <a:chExt cx="2105891" cy="685800"/>
          </a:xfrm>
          <a:solidFill>
            <a:srgbClr val="FCD5B5"/>
          </a:solidFill>
        </p:grpSpPr>
        <p:sp>
          <p:nvSpPr>
            <p:cNvPr id="157" name="Rectangle: Rounded Corners 156">
              <a:extLst>
                <a:ext uri="{FF2B5EF4-FFF2-40B4-BE49-F238E27FC236}">
                  <a16:creationId xmlns:a16="http://schemas.microsoft.com/office/drawing/2014/main" id="{7E4B3A7F-88C2-3A48-74BF-51B81E301508}"/>
                </a:ext>
              </a:extLst>
            </p:cNvPr>
            <p:cNvSpPr/>
            <p:nvPr/>
          </p:nvSpPr>
          <p:spPr>
            <a:xfrm>
              <a:off x="1508520" y="4738254"/>
              <a:ext cx="2105891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5C849BE4-71A8-81EF-F3FD-BC9C900F7FA0}"/>
                </a:ext>
              </a:extLst>
            </p:cNvPr>
            <p:cNvSpPr txBox="1"/>
            <p:nvPr/>
          </p:nvSpPr>
          <p:spPr>
            <a:xfrm>
              <a:off x="1659615" y="4819544"/>
              <a:ext cx="1854668" cy="58477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13 – 6 = 7</a:t>
              </a:r>
            </a:p>
          </p:txBody>
        </p: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9B967867-9ADC-6DDF-92D0-4C2E76652465}"/>
              </a:ext>
            </a:extLst>
          </p:cNvPr>
          <p:cNvGrpSpPr/>
          <p:nvPr/>
        </p:nvGrpSpPr>
        <p:grpSpPr>
          <a:xfrm>
            <a:off x="2684871" y="5326606"/>
            <a:ext cx="2278398" cy="685800"/>
            <a:chOff x="1508520" y="4738254"/>
            <a:chExt cx="2105891" cy="685800"/>
          </a:xfrm>
          <a:solidFill>
            <a:srgbClr val="B9CDE5"/>
          </a:solidFill>
        </p:grpSpPr>
        <p:sp>
          <p:nvSpPr>
            <p:cNvPr id="160" name="Rectangle: Rounded Corners 159">
              <a:extLst>
                <a:ext uri="{FF2B5EF4-FFF2-40B4-BE49-F238E27FC236}">
                  <a16:creationId xmlns:a16="http://schemas.microsoft.com/office/drawing/2014/main" id="{0870784B-F167-4C0B-01AF-13FBC88420C7}"/>
                </a:ext>
              </a:extLst>
            </p:cNvPr>
            <p:cNvSpPr/>
            <p:nvPr/>
          </p:nvSpPr>
          <p:spPr>
            <a:xfrm>
              <a:off x="1508520" y="4738254"/>
              <a:ext cx="2105891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61" name="TextBox 160">
              <a:extLst>
                <a:ext uri="{FF2B5EF4-FFF2-40B4-BE49-F238E27FC236}">
                  <a16:creationId xmlns:a16="http://schemas.microsoft.com/office/drawing/2014/main" id="{E236BB1C-F154-E037-0281-EACAC016B2A9}"/>
                </a:ext>
              </a:extLst>
            </p:cNvPr>
            <p:cNvSpPr txBox="1"/>
            <p:nvPr/>
          </p:nvSpPr>
          <p:spPr>
            <a:xfrm>
              <a:off x="1659615" y="4819544"/>
              <a:ext cx="1865672" cy="58477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12 – 4 = 8</a:t>
              </a:r>
            </a:p>
          </p:txBody>
        </p:sp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5036E828-F405-F17E-0668-3A311F43A8AD}"/>
              </a:ext>
            </a:extLst>
          </p:cNvPr>
          <p:cNvGrpSpPr/>
          <p:nvPr/>
        </p:nvGrpSpPr>
        <p:grpSpPr>
          <a:xfrm>
            <a:off x="5463492" y="5326606"/>
            <a:ext cx="2119726" cy="685800"/>
            <a:chOff x="1508520" y="4738254"/>
            <a:chExt cx="2105891" cy="685800"/>
          </a:xfrm>
          <a:solidFill>
            <a:srgbClr val="C4BD97"/>
          </a:solidFill>
        </p:grpSpPr>
        <p:sp>
          <p:nvSpPr>
            <p:cNvPr id="163" name="Rectangle: Rounded Corners 162">
              <a:extLst>
                <a:ext uri="{FF2B5EF4-FFF2-40B4-BE49-F238E27FC236}">
                  <a16:creationId xmlns:a16="http://schemas.microsoft.com/office/drawing/2014/main" id="{9BC7B58B-DFB0-97FC-4D60-3783365BA10B}"/>
                </a:ext>
              </a:extLst>
            </p:cNvPr>
            <p:cNvSpPr/>
            <p:nvPr/>
          </p:nvSpPr>
          <p:spPr>
            <a:xfrm>
              <a:off x="1508520" y="4738254"/>
              <a:ext cx="2105891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6C4F5080-3394-F23F-DB02-A03EF4934634}"/>
                </a:ext>
              </a:extLst>
            </p:cNvPr>
            <p:cNvSpPr txBox="1"/>
            <p:nvPr/>
          </p:nvSpPr>
          <p:spPr>
            <a:xfrm>
              <a:off x="1518111" y="4819544"/>
              <a:ext cx="2018501" cy="58477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14 – 8 = 6</a:t>
              </a:r>
            </a:p>
          </p:txBody>
        </p:sp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55481307-64D4-E0AB-A736-4D60EF58624C}"/>
              </a:ext>
            </a:extLst>
          </p:cNvPr>
          <p:cNvGrpSpPr/>
          <p:nvPr/>
        </p:nvGrpSpPr>
        <p:grpSpPr>
          <a:xfrm>
            <a:off x="8237651" y="5326606"/>
            <a:ext cx="2278398" cy="685800"/>
            <a:chOff x="1508520" y="4738254"/>
            <a:chExt cx="2105891" cy="685800"/>
          </a:xfrm>
          <a:solidFill>
            <a:srgbClr val="FFFF99"/>
          </a:solidFill>
        </p:grpSpPr>
        <p:sp>
          <p:nvSpPr>
            <p:cNvPr id="166" name="Rectangle: Rounded Corners 165">
              <a:extLst>
                <a:ext uri="{FF2B5EF4-FFF2-40B4-BE49-F238E27FC236}">
                  <a16:creationId xmlns:a16="http://schemas.microsoft.com/office/drawing/2014/main" id="{7313C872-1AE2-2315-9AC7-4B3A7BE2EC94}"/>
                </a:ext>
              </a:extLst>
            </p:cNvPr>
            <p:cNvSpPr/>
            <p:nvPr/>
          </p:nvSpPr>
          <p:spPr>
            <a:xfrm>
              <a:off x="1508520" y="4738254"/>
              <a:ext cx="2105891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FF983772-99FE-8169-571D-B5EBDE57195D}"/>
                </a:ext>
              </a:extLst>
            </p:cNvPr>
            <p:cNvSpPr txBox="1"/>
            <p:nvPr/>
          </p:nvSpPr>
          <p:spPr>
            <a:xfrm>
              <a:off x="1659615" y="4819544"/>
              <a:ext cx="1865672" cy="58477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16 – 7 = 9</a:t>
              </a:r>
            </a:p>
          </p:txBody>
        </p:sp>
      </p:grpSp>
      <p:pic>
        <p:nvPicPr>
          <p:cNvPr id="168" name="Picture 167" descr="C:\Users\TUAN\Downloads\Luyện tập 1.png">
            <a:extLst>
              <a:ext uri="{FF2B5EF4-FFF2-40B4-BE49-F238E27FC236}">
                <a16:creationId xmlns:a16="http://schemas.microsoft.com/office/drawing/2014/main" id="{10B16026-D16F-EB54-309A-A1A337D07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9765" y="557302"/>
            <a:ext cx="2421095" cy="86349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A8B52B07-1D07-6ABC-453B-37221EEC8D5B}"/>
              </a:ext>
            </a:extLst>
          </p:cNvPr>
          <p:cNvSpPr/>
          <p:nvPr/>
        </p:nvSpPr>
        <p:spPr>
          <a:xfrm>
            <a:off x="400050" y="361951"/>
            <a:ext cx="11477625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311A5E4-4134-F5BA-B073-5D38F53F0A60}"/>
              </a:ext>
            </a:extLst>
          </p:cNvPr>
          <p:cNvSpPr/>
          <p:nvPr/>
        </p:nvSpPr>
        <p:spPr>
          <a:xfrm>
            <a:off x="4478082" y="996827"/>
            <a:ext cx="523220" cy="52322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2393BB-4FE1-97F5-B746-97C61FE3490D}"/>
              </a:ext>
            </a:extLst>
          </p:cNvPr>
          <p:cNvSpPr txBox="1"/>
          <p:nvPr/>
        </p:nvSpPr>
        <p:spPr>
          <a:xfrm>
            <a:off x="4970529" y="949250"/>
            <a:ext cx="973069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6706BE2-19CC-9EB0-3833-FB28615B691C}"/>
              </a:ext>
            </a:extLst>
          </p:cNvPr>
          <p:cNvGrpSpPr/>
          <p:nvPr/>
        </p:nvGrpSpPr>
        <p:grpSpPr>
          <a:xfrm>
            <a:off x="914401" y="1925784"/>
            <a:ext cx="4821022" cy="3295319"/>
            <a:chOff x="1054383" y="1482436"/>
            <a:chExt cx="4447669" cy="3295319"/>
          </a:xfrm>
        </p:grpSpPr>
        <p:pic>
          <p:nvPicPr>
            <p:cNvPr id="5" name="Picture 2" descr="手繪 卡通 太空飛行器 星星裝飾邊框, 藍色邊框, 裝飾性邊框, 復工通知函卡通邊框素材，PSD格式圖案和PNG圖片免費下載 | Clip art  borders, Scrapbook background, Text balloon">
              <a:extLst>
                <a:ext uri="{FF2B5EF4-FFF2-40B4-BE49-F238E27FC236}">
                  <a16:creationId xmlns:a16="http://schemas.microsoft.com/office/drawing/2014/main" id="{B9D242FD-6C7C-C760-D86D-7247F46AF4A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159" b="13750"/>
            <a:stretch/>
          </p:blipFill>
          <p:spPr bwMode="auto">
            <a:xfrm>
              <a:off x="1054383" y="1482436"/>
              <a:ext cx="4447669" cy="3295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9D65242-0267-E912-4AE3-BA91EC0F7EB2}"/>
                </a:ext>
              </a:extLst>
            </p:cNvPr>
            <p:cNvSpPr txBox="1"/>
            <p:nvPr/>
          </p:nvSpPr>
          <p:spPr>
            <a:xfrm>
              <a:off x="1904991" y="2400088"/>
              <a:ext cx="23823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a) 9 + 7 – 8 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BFEDE82-D66E-7DCC-FB3D-29E64C259353}"/>
              </a:ext>
            </a:extLst>
          </p:cNvPr>
          <p:cNvGrpSpPr/>
          <p:nvPr/>
        </p:nvGrpSpPr>
        <p:grpSpPr>
          <a:xfrm>
            <a:off x="5943598" y="2022766"/>
            <a:ext cx="4823181" cy="3295319"/>
            <a:chOff x="1054383" y="1482436"/>
            <a:chExt cx="4447669" cy="3295319"/>
          </a:xfrm>
        </p:grpSpPr>
        <p:pic>
          <p:nvPicPr>
            <p:cNvPr id="8" name="Picture 2" descr="手繪 卡通 太空飛行器 星星裝飾邊框, 藍色邊框, 裝飾性邊框, 復工通知函卡通邊框素材，PSD格式圖案和PNG圖片免費下載 | Clip art  borders, Scrapbook background, Text balloon">
              <a:extLst>
                <a:ext uri="{FF2B5EF4-FFF2-40B4-BE49-F238E27FC236}">
                  <a16:creationId xmlns:a16="http://schemas.microsoft.com/office/drawing/2014/main" id="{8AD80667-1A68-FBE9-47BD-A28B68953CC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159" b="13750"/>
            <a:stretch/>
          </p:blipFill>
          <p:spPr bwMode="auto">
            <a:xfrm>
              <a:off x="1054383" y="1482436"/>
              <a:ext cx="4447669" cy="3295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26AFE5E-CC1F-63A3-E78E-73A5E4AC0B7F}"/>
                </a:ext>
              </a:extLst>
            </p:cNvPr>
            <p:cNvSpPr txBox="1"/>
            <p:nvPr/>
          </p:nvSpPr>
          <p:spPr>
            <a:xfrm>
              <a:off x="1904991" y="2400088"/>
              <a:ext cx="228139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b) 6 + 5 + 4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A4CC50A-3A9C-D575-3AFA-039FED72FD53}"/>
              </a:ext>
            </a:extLst>
          </p:cNvPr>
          <p:cNvSpPr txBox="1"/>
          <p:nvPr/>
        </p:nvSpPr>
        <p:spPr>
          <a:xfrm>
            <a:off x="2465359" y="3271303"/>
            <a:ext cx="1790875" cy="1478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= 16 – 8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=     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DE32B6-2838-1B4B-13CA-376358E30700}"/>
              </a:ext>
            </a:extLst>
          </p:cNvPr>
          <p:cNvSpPr txBox="1"/>
          <p:nvPr/>
        </p:nvSpPr>
        <p:spPr>
          <a:xfrm>
            <a:off x="7467650" y="3302266"/>
            <a:ext cx="2887938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= 11 + 4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=     15</a:t>
            </a:r>
          </a:p>
        </p:txBody>
      </p:sp>
      <p:pic>
        <p:nvPicPr>
          <p:cNvPr id="12" name="Picture 11" descr="C:\Users\TUAN\Downloads\Luyện tập 1.png">
            <a:extLst>
              <a:ext uri="{FF2B5EF4-FFF2-40B4-BE49-F238E27FC236}">
                <a16:creationId xmlns:a16="http://schemas.microsoft.com/office/drawing/2014/main" id="{63BF7660-511C-9E95-2C06-59B942534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9766" y="557302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1847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1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0BB9C15B-66B7-8DD0-0339-9E69B35B0677}"/>
              </a:ext>
            </a:extLst>
          </p:cNvPr>
          <p:cNvSpPr/>
          <p:nvPr/>
        </p:nvSpPr>
        <p:spPr>
          <a:xfrm>
            <a:off x="2974137" y="4224117"/>
            <a:ext cx="1055766" cy="1055766"/>
          </a:xfrm>
          <a:prstGeom prst="ellipse">
            <a:avLst/>
          </a:prstGeom>
          <a:solidFill>
            <a:srgbClr val="FF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72A2120-9639-CC01-DB30-A05F7DA526EE}"/>
              </a:ext>
            </a:extLst>
          </p:cNvPr>
          <p:cNvSpPr/>
          <p:nvPr/>
        </p:nvSpPr>
        <p:spPr>
          <a:xfrm>
            <a:off x="7618344" y="-458115"/>
            <a:ext cx="1996440" cy="1996440"/>
          </a:xfrm>
          <a:prstGeom prst="ellipse">
            <a:avLst/>
          </a:prstGeom>
          <a:solidFill>
            <a:srgbClr val="F2D6C6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C8FDE6D-137A-BD13-DB3E-4D964BAA506A}"/>
              </a:ext>
            </a:extLst>
          </p:cNvPr>
          <p:cNvSpPr/>
          <p:nvPr/>
        </p:nvSpPr>
        <p:spPr>
          <a:xfrm>
            <a:off x="8878553" y="-1169817"/>
            <a:ext cx="3313447" cy="3313447"/>
          </a:xfrm>
          <a:prstGeom prst="ellipse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CEFBEC-3C84-71BB-AA67-3EA7D6214396}"/>
              </a:ext>
            </a:extLst>
          </p:cNvPr>
          <p:cNvSpPr txBox="1"/>
          <p:nvPr/>
        </p:nvSpPr>
        <p:spPr>
          <a:xfrm>
            <a:off x="1379871" y="309519"/>
            <a:ext cx="9835817" cy="1218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Trong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đợt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hè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Nam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vẽ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được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11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bức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Mai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vẽ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được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ít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Nam 3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bức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Mai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vẽ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được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bao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nhiêu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bức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1C22BD8-E5AF-9665-EFE2-9D1FA5F414E8}"/>
              </a:ext>
            </a:extLst>
          </p:cNvPr>
          <p:cNvCxnSpPr>
            <a:cxnSpLocks/>
          </p:cNvCxnSpPr>
          <p:nvPr/>
        </p:nvCxnSpPr>
        <p:spPr>
          <a:xfrm>
            <a:off x="4511454" y="857926"/>
            <a:ext cx="42182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91BFB70-886B-B91F-19E9-267BEE593740}"/>
              </a:ext>
            </a:extLst>
          </p:cNvPr>
          <p:cNvCxnSpPr>
            <a:cxnSpLocks/>
          </p:cNvCxnSpPr>
          <p:nvPr/>
        </p:nvCxnSpPr>
        <p:spPr>
          <a:xfrm>
            <a:off x="4821636" y="1429439"/>
            <a:ext cx="5605784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2FE8C96-1A96-98A1-433E-28E5C05EB950}"/>
              </a:ext>
            </a:extLst>
          </p:cNvPr>
          <p:cNvCxnSpPr>
            <a:cxnSpLocks/>
          </p:cNvCxnSpPr>
          <p:nvPr/>
        </p:nvCxnSpPr>
        <p:spPr>
          <a:xfrm flipV="1">
            <a:off x="8939502" y="857926"/>
            <a:ext cx="2145485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62A0E2C9-E5E8-4A3D-1AC8-1C4D913F019C}"/>
              </a:ext>
            </a:extLst>
          </p:cNvPr>
          <p:cNvSpPr txBox="1"/>
          <p:nvPr/>
        </p:nvSpPr>
        <p:spPr>
          <a:xfrm>
            <a:off x="6096000" y="1593466"/>
            <a:ext cx="4375735" cy="23294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Tóm</a:t>
            </a:r>
            <a:r>
              <a:rPr kumimoji="0" lang="en-US" sz="25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5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tắt</a:t>
            </a:r>
            <a:r>
              <a:rPr kumimoji="0" lang="en-US" sz="25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Nam  : 11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bức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tranh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Mai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ít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Nam: 3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bức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tranh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Mai: …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bức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tranh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74957A2-2B6C-8405-552C-8DC8D5E27E67}"/>
              </a:ext>
            </a:extLst>
          </p:cNvPr>
          <p:cNvSpPr/>
          <p:nvPr/>
        </p:nvSpPr>
        <p:spPr>
          <a:xfrm>
            <a:off x="791249" y="624170"/>
            <a:ext cx="523220" cy="52322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4FAE6E4-58AF-E1C0-E48E-72E74F53CF1F}"/>
              </a:ext>
            </a:extLst>
          </p:cNvPr>
          <p:cNvSpPr txBox="1"/>
          <p:nvPr/>
        </p:nvSpPr>
        <p:spPr>
          <a:xfrm>
            <a:off x="5678267" y="4045127"/>
            <a:ext cx="5406720" cy="241886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giải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bức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Mai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vẽ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được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11 – 3 = 8 (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bức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Đáp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8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bức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F419A6C9-DC4E-5469-FA9C-B5DF0A4A09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249" y="2348600"/>
            <a:ext cx="4375734" cy="3071813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B36977E-678B-AA53-C33C-2FC787193DBB}"/>
              </a:ext>
            </a:extLst>
          </p:cNvPr>
          <p:cNvCxnSpPr>
            <a:cxnSpLocks/>
          </p:cNvCxnSpPr>
          <p:nvPr/>
        </p:nvCxnSpPr>
        <p:spPr>
          <a:xfrm flipV="1">
            <a:off x="1379871" y="1429439"/>
            <a:ext cx="3335004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A8B52B07-1D07-6ABC-453B-37221EEC8D5B}"/>
              </a:ext>
            </a:extLst>
          </p:cNvPr>
          <p:cNvSpPr/>
          <p:nvPr/>
        </p:nvSpPr>
        <p:spPr>
          <a:xfrm>
            <a:off x="400050" y="361951"/>
            <a:ext cx="11477625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01911AC-2B5D-B948-24A4-B5159A584499}"/>
              </a:ext>
            </a:extLst>
          </p:cNvPr>
          <p:cNvSpPr/>
          <p:nvPr/>
        </p:nvSpPr>
        <p:spPr>
          <a:xfrm>
            <a:off x="1718668" y="1412249"/>
            <a:ext cx="523220" cy="52322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F02E91-24F8-3735-D0D2-F4819F6D46BD}"/>
              </a:ext>
            </a:extLst>
          </p:cNvPr>
          <p:cNvSpPr txBox="1"/>
          <p:nvPr/>
        </p:nvSpPr>
        <p:spPr>
          <a:xfrm>
            <a:off x="2241889" y="1316122"/>
            <a:ext cx="130903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Đ, S 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386F0C7-C7C9-8158-0140-0D8F5C6B45D9}"/>
              </a:ext>
            </a:extLst>
          </p:cNvPr>
          <p:cNvGrpSpPr/>
          <p:nvPr/>
        </p:nvGrpSpPr>
        <p:grpSpPr>
          <a:xfrm>
            <a:off x="2492234" y="2252811"/>
            <a:ext cx="2483215" cy="685800"/>
            <a:chOff x="1508520" y="4738254"/>
            <a:chExt cx="2483215" cy="68580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1DE40164-D8E1-8906-74AF-913D39C86C3D}"/>
                </a:ext>
              </a:extLst>
            </p:cNvPr>
            <p:cNvSpPr/>
            <p:nvPr/>
          </p:nvSpPr>
          <p:spPr>
            <a:xfrm>
              <a:off x="1508520" y="4738254"/>
              <a:ext cx="2483215" cy="685800"/>
            </a:xfrm>
            <a:prstGeom prst="roundRect">
              <a:avLst/>
            </a:prstGeom>
            <a:solidFill>
              <a:srgbClr val="9DD046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971E773-249E-AAE0-58F0-3FAE6E8B0099}"/>
                </a:ext>
              </a:extLst>
            </p:cNvPr>
            <p:cNvSpPr txBox="1"/>
            <p:nvPr/>
          </p:nvSpPr>
          <p:spPr>
            <a:xfrm>
              <a:off x="1659615" y="4819544"/>
              <a:ext cx="222368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/>
                  <a:cs typeface="+mn-cs"/>
                </a:rPr>
                <a:t>a) 9 + 6 = 14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7192A53-63BC-A60C-289B-3A5AFC6D0373}"/>
              </a:ext>
            </a:extLst>
          </p:cNvPr>
          <p:cNvGrpSpPr/>
          <p:nvPr/>
        </p:nvGrpSpPr>
        <p:grpSpPr>
          <a:xfrm>
            <a:off x="7207850" y="2252811"/>
            <a:ext cx="3051250" cy="685800"/>
            <a:chOff x="1508520" y="4738254"/>
            <a:chExt cx="3051250" cy="685800"/>
          </a:xfrm>
          <a:solidFill>
            <a:srgbClr val="B9CDE5"/>
          </a:solidFill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768F2E02-B7D2-8273-3DD9-ED0E2208690B}"/>
                </a:ext>
              </a:extLst>
            </p:cNvPr>
            <p:cNvSpPr/>
            <p:nvPr/>
          </p:nvSpPr>
          <p:spPr>
            <a:xfrm>
              <a:off x="1508520" y="4738254"/>
              <a:ext cx="3051250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7616AD0-B482-0158-6D70-BAA1A9852260}"/>
                </a:ext>
              </a:extLst>
            </p:cNvPr>
            <p:cNvSpPr txBox="1"/>
            <p:nvPr/>
          </p:nvSpPr>
          <p:spPr>
            <a:xfrm>
              <a:off x="1659615" y="4819544"/>
              <a:ext cx="2731838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/>
                  <a:cs typeface="+mn-cs"/>
                </a:rPr>
                <a:t>b) 8 + 4 = 4 + 8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9417E0E-4A60-C095-89D4-F06A43DF5CF6}"/>
              </a:ext>
            </a:extLst>
          </p:cNvPr>
          <p:cNvGrpSpPr/>
          <p:nvPr/>
        </p:nvGrpSpPr>
        <p:grpSpPr>
          <a:xfrm>
            <a:off x="2471752" y="4147811"/>
            <a:ext cx="2524177" cy="685800"/>
            <a:chOff x="1508520" y="4738254"/>
            <a:chExt cx="2524177" cy="685800"/>
          </a:xfrm>
          <a:solidFill>
            <a:srgbClr val="FCD5B5"/>
          </a:solidFill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14178103-3F24-EE01-5AB0-7F8A43049E49}"/>
                </a:ext>
              </a:extLst>
            </p:cNvPr>
            <p:cNvSpPr/>
            <p:nvPr/>
          </p:nvSpPr>
          <p:spPr>
            <a:xfrm>
              <a:off x="1508520" y="4738254"/>
              <a:ext cx="2524177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5B97743-1FE0-4F7D-73FB-9A223EEA0EF4}"/>
                </a:ext>
              </a:extLst>
            </p:cNvPr>
            <p:cNvSpPr txBox="1"/>
            <p:nvPr/>
          </p:nvSpPr>
          <p:spPr>
            <a:xfrm>
              <a:off x="1659615" y="4819544"/>
              <a:ext cx="2193229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/>
                  <a:cs typeface="+mn-cs"/>
                </a:rPr>
                <a:t>c) 15 – 8 &gt; 6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A113D1F-98F9-4D4D-1102-F46600F61E2F}"/>
              </a:ext>
            </a:extLst>
          </p:cNvPr>
          <p:cNvGrpSpPr/>
          <p:nvPr/>
        </p:nvGrpSpPr>
        <p:grpSpPr>
          <a:xfrm>
            <a:off x="7207850" y="4147811"/>
            <a:ext cx="3264448" cy="685800"/>
            <a:chOff x="1508520" y="4738254"/>
            <a:chExt cx="3264448" cy="685800"/>
          </a:xfrm>
          <a:solidFill>
            <a:srgbClr val="FFFF99"/>
          </a:solidFill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613A3CF1-711E-8D20-CA30-0CA0AB4E76D6}"/>
                </a:ext>
              </a:extLst>
            </p:cNvPr>
            <p:cNvSpPr/>
            <p:nvPr/>
          </p:nvSpPr>
          <p:spPr>
            <a:xfrm>
              <a:off x="1508520" y="4738254"/>
              <a:ext cx="3264448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AC21AEC-17ED-369C-A6AD-59C7825476C9}"/>
                </a:ext>
              </a:extLst>
            </p:cNvPr>
            <p:cNvSpPr txBox="1"/>
            <p:nvPr/>
          </p:nvSpPr>
          <p:spPr>
            <a:xfrm>
              <a:off x="1659615" y="4819544"/>
              <a:ext cx="3113353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/>
                  <a:cs typeface="+mn-cs"/>
                </a:rPr>
                <a:t>d) 13 – 4 &lt; 17 – 9 </a:t>
              </a:r>
            </a:p>
          </p:txBody>
        </p:sp>
      </p:grpSp>
      <p:pic>
        <p:nvPicPr>
          <p:cNvPr id="27" name="Picture 2" descr="Happy Cute Kid Girl Waiter Write Order | Cute kids, Artsy background, Cute  art">
            <a:extLst>
              <a:ext uri="{FF2B5EF4-FFF2-40B4-BE49-F238E27FC236}">
                <a16:creationId xmlns:a16="http://schemas.microsoft.com/office/drawing/2014/main" id="{C5038120-CA1B-2AD6-DE1E-61EC03C0E3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88" r="31316" b="8059"/>
          <a:stretch/>
        </p:blipFill>
        <p:spPr bwMode="auto">
          <a:xfrm>
            <a:off x="643244" y="1679667"/>
            <a:ext cx="1598645" cy="3711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4368CFC-D8E3-87D4-125B-5354FABEA31B}"/>
              </a:ext>
            </a:extLst>
          </p:cNvPr>
          <p:cNvSpPr/>
          <p:nvPr/>
        </p:nvSpPr>
        <p:spPr>
          <a:xfrm>
            <a:off x="5281863" y="2284007"/>
            <a:ext cx="623407" cy="623407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CA0A8B6F-9EA4-E39E-7473-8185343536B0}"/>
              </a:ext>
            </a:extLst>
          </p:cNvPr>
          <p:cNvSpPr/>
          <p:nvPr/>
        </p:nvSpPr>
        <p:spPr>
          <a:xfrm>
            <a:off x="10608016" y="2284007"/>
            <a:ext cx="623407" cy="623407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21B28D35-3CCF-9664-408F-3C42FA342F07}"/>
              </a:ext>
            </a:extLst>
          </p:cNvPr>
          <p:cNvSpPr/>
          <p:nvPr/>
        </p:nvSpPr>
        <p:spPr>
          <a:xfrm>
            <a:off x="5281863" y="4178618"/>
            <a:ext cx="623407" cy="623407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ECF53E6C-89A3-07C4-430B-4ABA1507CA7E}"/>
              </a:ext>
            </a:extLst>
          </p:cNvPr>
          <p:cNvSpPr/>
          <p:nvPr/>
        </p:nvSpPr>
        <p:spPr>
          <a:xfrm>
            <a:off x="10608016" y="4178618"/>
            <a:ext cx="623407" cy="623407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74793818-0B94-48F2-4768-F17E957125CF}"/>
              </a:ext>
            </a:extLst>
          </p:cNvPr>
          <p:cNvSpPr/>
          <p:nvPr/>
        </p:nvSpPr>
        <p:spPr>
          <a:xfrm>
            <a:off x="5349765" y="2334101"/>
            <a:ext cx="495041" cy="523220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S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8213027B-9C46-827A-2957-785612F04116}"/>
              </a:ext>
            </a:extLst>
          </p:cNvPr>
          <p:cNvSpPr/>
          <p:nvPr/>
        </p:nvSpPr>
        <p:spPr>
          <a:xfrm>
            <a:off x="10672198" y="2334100"/>
            <a:ext cx="495041" cy="523220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5A784559-00A6-F44B-44E1-9E7A0D3DAC9F}"/>
              </a:ext>
            </a:extLst>
          </p:cNvPr>
          <p:cNvSpPr/>
          <p:nvPr/>
        </p:nvSpPr>
        <p:spPr>
          <a:xfrm>
            <a:off x="5346045" y="4229101"/>
            <a:ext cx="495041" cy="523220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E562C9F6-2085-449E-1CB2-44AE1456EFA3}"/>
              </a:ext>
            </a:extLst>
          </p:cNvPr>
          <p:cNvSpPr/>
          <p:nvPr/>
        </p:nvSpPr>
        <p:spPr>
          <a:xfrm>
            <a:off x="10672197" y="4229101"/>
            <a:ext cx="495041" cy="523220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S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78D85204-9713-2255-FE69-4FFD724C3508}"/>
              </a:ext>
            </a:extLst>
          </p:cNvPr>
          <p:cNvSpPr/>
          <p:nvPr/>
        </p:nvSpPr>
        <p:spPr>
          <a:xfrm>
            <a:off x="2421742" y="3146059"/>
            <a:ext cx="3419344" cy="446045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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 + 6 = 15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2EB13BB1-F198-EFD8-215D-317E367EAEBF}"/>
              </a:ext>
            </a:extLst>
          </p:cNvPr>
          <p:cNvSpPr/>
          <p:nvPr/>
        </p:nvSpPr>
        <p:spPr>
          <a:xfrm>
            <a:off x="7283739" y="5002029"/>
            <a:ext cx="4100770" cy="446045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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13 – 4 &gt; 17 – 9 </a:t>
            </a:r>
          </a:p>
        </p:txBody>
      </p:sp>
      <p:pic>
        <p:nvPicPr>
          <p:cNvPr id="70" name="Picture 69" descr="C:\Users\TUAN\Downloads\Luyện tập 1.png">
            <a:extLst>
              <a:ext uri="{FF2B5EF4-FFF2-40B4-BE49-F238E27FC236}">
                <a16:creationId xmlns:a16="http://schemas.microsoft.com/office/drawing/2014/main" id="{749EBD8F-0068-55C9-D800-2239252B8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614" y="441228"/>
            <a:ext cx="2383548" cy="9197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44255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3">
            <a:extLst>
              <a:ext uri="{FF2B5EF4-FFF2-40B4-BE49-F238E27FC236}">
                <a16:creationId xmlns:a16="http://schemas.microsoft.com/office/drawing/2014/main" id="{B85EBFFA-2989-3542-BB87-E74BB1BBC2EA}"/>
              </a:ext>
            </a:extLst>
          </p:cNvPr>
          <p:cNvSpPr/>
          <p:nvPr/>
        </p:nvSpPr>
        <p:spPr>
          <a:xfrm>
            <a:off x="-207486" y="5568122"/>
            <a:ext cx="12574387" cy="1440339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C31BA7FF-E6E3-644F-918B-001ECAAA261C}"/>
              </a:ext>
            </a:extLst>
          </p:cNvPr>
          <p:cNvSpPr/>
          <p:nvPr/>
        </p:nvSpPr>
        <p:spPr>
          <a:xfrm>
            <a:off x="4071690" y="584200"/>
            <a:ext cx="7802309" cy="4537980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F853CC76-47A0-6C42-B2E9-E172EAC4BB88}"/>
              </a:ext>
            </a:extLst>
          </p:cNvPr>
          <p:cNvSpPr/>
          <p:nvPr/>
        </p:nvSpPr>
        <p:spPr>
          <a:xfrm>
            <a:off x="333242" y="918720"/>
            <a:ext cx="1535469" cy="806819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2" descr="Hình ảnh Giáo Viên PNG , Giáo Viên PNG , Giảng Bài, Dạy PNG ...">
            <a:extLst>
              <a:ext uri="{FF2B5EF4-FFF2-40B4-BE49-F238E27FC236}">
                <a16:creationId xmlns:a16="http://schemas.microsoft.com/office/drawing/2014/main" id="{16E4367B-E402-C845-ACEA-56A67A578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438" b="92500" l="10000" r="90000">
                        <a14:foregroundMark x1="42813" y1="17344" x2="36406" y2="17188"/>
                        <a14:foregroundMark x1="36406" y1="17188" x2="35938" y2="26250"/>
                        <a14:foregroundMark x1="35938" y1="26250" x2="40625" y2="32031"/>
                        <a14:foregroundMark x1="40625" y1="32031" x2="42500" y2="40156"/>
                        <a14:foregroundMark x1="42500" y1="40156" x2="38906" y2="48906"/>
                        <a14:foregroundMark x1="38906" y1="48906" x2="40313" y2="55625"/>
                        <a14:foregroundMark x1="40313" y1="55625" x2="44688" y2="59531"/>
                        <a14:foregroundMark x1="44688" y1="59531" x2="47656" y2="52344"/>
                        <a14:foregroundMark x1="47656" y1="52344" x2="45469" y2="25625"/>
                        <a14:foregroundMark x1="45469" y1="25625" x2="45938" y2="22188"/>
                        <a14:foregroundMark x1="52969" y1="52812" x2="57031" y2="48281"/>
                        <a14:foregroundMark x1="57031" y1="48281" x2="52031" y2="52188"/>
                        <a14:foregroundMark x1="52031" y1="52188" x2="50938" y2="52188"/>
                        <a14:foregroundMark x1="52656" y1="46250" x2="52188" y2="53906"/>
                        <a14:foregroundMark x1="52188" y1="53906" x2="54531" y2="47656"/>
                        <a14:foregroundMark x1="54531" y1="47656" x2="53750" y2="56406"/>
                        <a14:foregroundMark x1="54063" y1="47188" x2="47500" y2="49688"/>
                        <a14:foregroundMark x1="47500" y1="49688" x2="46719" y2="55469"/>
                        <a14:foregroundMark x1="46719" y1="55469" x2="57188" y2="57813"/>
                        <a14:foregroundMark x1="57188" y1="57813" x2="58750" y2="45469"/>
                        <a14:foregroundMark x1="58750" y1="45469" x2="53125" y2="44688"/>
                        <a14:foregroundMark x1="39063" y1="22188" x2="39688" y2="16094"/>
                        <a14:foregroundMark x1="39688" y1="16094" x2="45156" y2="12188"/>
                        <a14:foregroundMark x1="45156" y1="12188" x2="52344" y2="12031"/>
                        <a14:foregroundMark x1="52344" y1="12031" x2="52031" y2="19531"/>
                        <a14:foregroundMark x1="52031" y1="19531" x2="41875" y2="23281"/>
                        <a14:foregroundMark x1="27344" y1="92969" x2="33438" y2="92656"/>
                        <a14:foregroundMark x1="33438" y1="92656" x2="51250" y2="92656"/>
                        <a14:foregroundMark x1="51250" y1="92656" x2="68906" y2="92188"/>
                        <a14:foregroundMark x1="34688" y1="77188" x2="46875" y2="68125"/>
                        <a14:foregroundMark x1="46875" y1="68125" x2="60313" y2="70000"/>
                        <a14:foregroundMark x1="60313" y1="70000" x2="66250" y2="76563"/>
                        <a14:foregroundMark x1="66250" y1="76563" x2="63281" y2="85000"/>
                        <a14:foregroundMark x1="63281" y1="85000" x2="54375" y2="86250"/>
                        <a14:foregroundMark x1="54375" y1="86250" x2="48125" y2="83750"/>
                        <a14:foregroundMark x1="48125" y1="83750" x2="52031" y2="71406"/>
                        <a14:foregroundMark x1="52031" y1="71406" x2="64219" y2="70938"/>
                        <a14:foregroundMark x1="64219" y1="70938" x2="68125" y2="73594"/>
                        <a14:foregroundMark x1="28750" y1="71406" x2="29688" y2="64375"/>
                        <a14:foregroundMark x1="29688" y1="64375" x2="35469" y2="68594"/>
                        <a14:foregroundMark x1="35469" y1="68594" x2="37500" y2="77969"/>
                        <a14:foregroundMark x1="37500" y1="77969" x2="34688" y2="90469"/>
                        <a14:foregroundMark x1="70313" y1="70000" x2="69844" y2="91875"/>
                        <a14:foregroundMark x1="39063" y1="10000" x2="45000" y2="10000"/>
                        <a14:foregroundMark x1="45000" y1="10000" x2="47188" y2="8594"/>
                        <a14:foregroundMark x1="39688" y1="10000" x2="45625" y2="8438"/>
                        <a14:foregroundMark x1="45625" y1="8438" x2="47813" y2="8594"/>
                        <a14:foregroundMark x1="51406" y1="11719" x2="53438" y2="11719"/>
                        <a14:foregroundMark x1="50938" y1="13125" x2="46250" y2="9063"/>
                        <a14:foregroundMark x1="46250" y1="9063" x2="46406" y2="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3600" y="1397001"/>
            <a:ext cx="6164119" cy="6164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B2AE35A-7435-0BC7-0C6C-A3E70EC5278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54050" y="2103798"/>
            <a:ext cx="6236749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55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985000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5442A0D-9C12-1A23-61E3-22E258F67448}"/>
              </a:ext>
            </a:extLst>
          </p:cNvPr>
          <p:cNvGrpSpPr/>
          <p:nvPr/>
        </p:nvGrpSpPr>
        <p:grpSpPr>
          <a:xfrm>
            <a:off x="1320800" y="1397000"/>
            <a:ext cx="3459913" cy="5181600"/>
            <a:chOff x="8229600" y="1104900"/>
            <a:chExt cx="5418470" cy="8077200"/>
          </a:xfrm>
        </p:grpSpPr>
        <p:pic>
          <p:nvPicPr>
            <p:cNvPr id="6" name="Picture 5" descr="A cartoon of a child wearing a red cape&#10;&#10;Description automatically generated">
              <a:extLst>
                <a:ext uri="{FF2B5EF4-FFF2-40B4-BE49-F238E27FC236}">
                  <a16:creationId xmlns:a16="http://schemas.microsoft.com/office/drawing/2014/main" id="{3AEFD662-C03D-DC1F-2AC8-5032873B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1104900"/>
              <a:ext cx="5418470" cy="80772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EFC9DF6-2D1D-FE20-5B93-C834C11DA7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049000" y="5981700"/>
              <a:ext cx="838201" cy="1219200"/>
            </a:xfrm>
            <a:prstGeom prst="rect">
              <a:avLst/>
            </a:prstGeom>
          </p:spPr>
        </p:pic>
        <p:sp>
          <p:nvSpPr>
            <p:cNvPr id="18" name="Freeform 2">
              <a:extLst>
                <a:ext uri="{FF2B5EF4-FFF2-40B4-BE49-F238E27FC236}">
                  <a16:creationId xmlns:a16="http://schemas.microsoft.com/office/drawing/2014/main" id="{1171C5D7-B9AB-AEE3-01A4-1565CA6C33D2}"/>
                </a:ext>
              </a:extLst>
            </p:cNvPr>
            <p:cNvSpPr/>
            <p:nvPr/>
          </p:nvSpPr>
          <p:spPr>
            <a:xfrm>
              <a:off x="11658600" y="5448300"/>
              <a:ext cx="990600" cy="9906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F860C74E-594B-23EE-0ED5-C499BFD07468}"/>
                </a:ext>
              </a:extLst>
            </p:cNvPr>
            <p:cNvSpPr/>
            <p:nvPr/>
          </p:nvSpPr>
          <p:spPr>
            <a:xfrm>
              <a:off x="10744200" y="4914900"/>
              <a:ext cx="2760934" cy="2438400"/>
            </a:xfrm>
            <a:custGeom>
              <a:avLst/>
              <a:gdLst/>
              <a:ahLst/>
              <a:cxnLst/>
              <a:rect l="l" t="t" r="r" b="b"/>
              <a:pathLst>
                <a:path w="3980134" h="4114800">
                  <a:moveTo>
                    <a:pt x="0" y="0"/>
                  </a:moveTo>
                  <a:lnTo>
                    <a:pt x="3980134" y="0"/>
                  </a:lnTo>
                  <a:lnTo>
                    <a:pt x="398013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3" name="Picture 3">
            <a:extLst>
              <a:ext uri="{FF2B5EF4-FFF2-40B4-BE49-F238E27FC236}">
                <a16:creationId xmlns:a16="http://schemas.microsoft.com/office/drawing/2014/main" id="{DD5CA2D6-7F11-0D81-3C37-BC4237A89EC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54001" y="4597400"/>
            <a:ext cx="1596043" cy="2260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520E49-AA19-8131-D16B-6AB4822C61B5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0109200" y="4495800"/>
            <a:ext cx="1560177" cy="2209800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033346D3-AD5F-96F7-8F36-322F2FE42AF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9398001" y="-228600"/>
            <a:ext cx="2966423" cy="2032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84623E-1A63-B3E6-0600-C3912A0C6E8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05200" y="787400"/>
            <a:ext cx="8543269" cy="2686537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D9ABF6D0-A681-A41E-6BF1-21315307F23F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flipH="1">
            <a:off x="304800" y="0"/>
            <a:ext cx="1631897" cy="1762844"/>
          </a:xfrm>
          <a:prstGeom prst="rect">
            <a:avLst/>
          </a:prstGeom>
        </p:spPr>
      </p:pic>
      <p:pic>
        <p:nvPicPr>
          <p:cNvPr id="14" name="hyperfun-by-kevin-macleod-from-filmmusic-io">
            <a:hlinkClick r:id="" action="ppaction://media"/>
            <a:extLst>
              <a:ext uri="{FF2B5EF4-FFF2-40B4-BE49-F238E27FC236}">
                <a16:creationId xmlns:a16="http://schemas.microsoft.com/office/drawing/2014/main" id="{C94F1706-54B0-EDF9-FBE4-CB039AD647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660400" y="279400"/>
            <a:ext cx="324909" cy="32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079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8" y="-202646"/>
            <a:ext cx="12192999" cy="72653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200" y="-431800"/>
            <a:ext cx="10058400" cy="74264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68" t="41954" r="1368"/>
          <a:stretch/>
        </p:blipFill>
        <p:spPr>
          <a:xfrm>
            <a:off x="2274003" y="2311400"/>
            <a:ext cx="8058716" cy="45466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514601"/>
            <a:ext cx="6593338" cy="634367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 algn="ctr">
              <a:lnSpc>
                <a:spcPct val="110000"/>
              </a:lnSpc>
              <a:spcAft>
                <a:spcPts val="1200"/>
              </a:spcAft>
              <a:buNone/>
            </a:pPr>
            <a:r>
              <a:rPr lang="en-US" sz="6600" b="1" dirty="0" err="1">
                <a:solidFill>
                  <a:srgbClr val="FF0066"/>
                </a:solidFill>
              </a:rPr>
              <a:t>Luật</a:t>
            </a:r>
            <a:r>
              <a:rPr lang="en-US" sz="6600" b="1" dirty="0">
                <a:solidFill>
                  <a:srgbClr val="FF0066"/>
                </a:solidFill>
              </a:rPr>
              <a:t> </a:t>
            </a:r>
            <a:r>
              <a:rPr lang="en-US" sz="6600" b="1" dirty="0" err="1">
                <a:solidFill>
                  <a:srgbClr val="FF0066"/>
                </a:solidFill>
              </a:rPr>
              <a:t>chơi</a:t>
            </a:r>
            <a:r>
              <a:rPr lang="en-US" sz="6600" b="1" dirty="0">
                <a:solidFill>
                  <a:srgbClr val="FF0066"/>
                </a:solidFill>
              </a:rPr>
              <a:t>: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7" t="61126" r="51230" b="4914"/>
          <a:stretch/>
        </p:blipFill>
        <p:spPr>
          <a:xfrm>
            <a:off x="3860800" y="2616200"/>
            <a:ext cx="811358" cy="793042"/>
          </a:xfrm>
          <a:prstGeom prst="ellipse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52CD2E0-3512-D2B3-29CE-4144A6AECAF6}"/>
              </a:ext>
            </a:extLst>
          </p:cNvPr>
          <p:cNvGrpSpPr/>
          <p:nvPr/>
        </p:nvGrpSpPr>
        <p:grpSpPr>
          <a:xfrm>
            <a:off x="101600" y="2311400"/>
            <a:ext cx="2895600" cy="4546600"/>
            <a:chOff x="8229600" y="1104900"/>
            <a:chExt cx="5418470" cy="8077200"/>
          </a:xfrm>
        </p:grpSpPr>
        <p:pic>
          <p:nvPicPr>
            <p:cNvPr id="4" name="Picture 3" descr="A cartoon of a child wearing a red cape&#10;&#10;Description automatically generated">
              <a:extLst>
                <a:ext uri="{FF2B5EF4-FFF2-40B4-BE49-F238E27FC236}">
                  <a16:creationId xmlns:a16="http://schemas.microsoft.com/office/drawing/2014/main" id="{FDB04832-D5B1-DF75-16B8-51F6913474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1104900"/>
              <a:ext cx="5418470" cy="80772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9789AC2-EF0A-19C1-20A8-51117617D3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049000" y="5981700"/>
              <a:ext cx="838201" cy="1219200"/>
            </a:xfrm>
            <a:prstGeom prst="rect">
              <a:avLst/>
            </a:prstGeom>
          </p:spPr>
        </p:pic>
        <p:sp>
          <p:nvSpPr>
            <p:cNvPr id="6" name="Freeform 2">
              <a:extLst>
                <a:ext uri="{FF2B5EF4-FFF2-40B4-BE49-F238E27FC236}">
                  <a16:creationId xmlns:a16="http://schemas.microsoft.com/office/drawing/2014/main" id="{2114F3E6-6640-FBAD-DA8F-50DE8B97BA7F}"/>
                </a:ext>
              </a:extLst>
            </p:cNvPr>
            <p:cNvSpPr/>
            <p:nvPr/>
          </p:nvSpPr>
          <p:spPr>
            <a:xfrm>
              <a:off x="11658600" y="5448300"/>
              <a:ext cx="990600" cy="9906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8D805104-C2CA-2D5F-6876-FB1FD916A240}"/>
                </a:ext>
              </a:extLst>
            </p:cNvPr>
            <p:cNvSpPr/>
            <p:nvPr/>
          </p:nvSpPr>
          <p:spPr>
            <a:xfrm>
              <a:off x="10744200" y="4914900"/>
              <a:ext cx="2760934" cy="2438400"/>
            </a:xfrm>
            <a:custGeom>
              <a:avLst/>
              <a:gdLst/>
              <a:ahLst/>
              <a:cxnLst/>
              <a:rect l="l" t="t" r="r" b="b"/>
              <a:pathLst>
                <a:path w="3980134" h="4114800">
                  <a:moveTo>
                    <a:pt x="0" y="0"/>
                  </a:moveTo>
                  <a:lnTo>
                    <a:pt x="3980134" y="0"/>
                  </a:lnTo>
                  <a:lnTo>
                    <a:pt x="398013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59FAEA8E-5017-CDD3-4613-1BF8A4EF0EF8}"/>
              </a:ext>
            </a:extLst>
          </p:cNvPr>
          <p:cNvSpPr txBox="1"/>
          <p:nvPr/>
        </p:nvSpPr>
        <p:spPr>
          <a:xfrm>
            <a:off x="3048000" y="3937000"/>
            <a:ext cx="6807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09630"/>
            <a:r>
              <a:rPr lang="en-US" sz="3200" b="1" dirty="0">
                <a:solidFill>
                  <a:srgbClr val="002060"/>
                </a:solidFill>
                <a:cs typeface="#9Slide03 Arima Madurai Black" panose="00000A00000000000000" pitchFamily="2" charset="0"/>
              </a:rPr>
              <a:t>Khi </a:t>
            </a:r>
            <a:r>
              <a:rPr lang="en-US" sz="3200" b="1" dirty="0" err="1">
                <a:solidFill>
                  <a:srgbClr val="002060"/>
                </a:solidFill>
                <a:cs typeface="#9Slide03 Arima Madurai Black" panose="00000A00000000000000" pitchFamily="2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#9Slide03 Arima Madurai Black" panose="00000A00000000000000" pitchFamily="2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#9Slide03 Arima Madurai Black" panose="00000A00000000000000" pitchFamily="2" charset="0"/>
              </a:rPr>
              <a:t>ong</a:t>
            </a:r>
            <a:r>
              <a:rPr lang="en-US" sz="3200" b="1" dirty="0">
                <a:solidFill>
                  <a:srgbClr val="002060"/>
                </a:solidFill>
                <a:cs typeface="#9Slide03 Arima Madurai Black" panose="00000A00000000000000" pitchFamily="2" charset="0"/>
              </a:rPr>
              <a:t> bay </a:t>
            </a:r>
            <a:r>
              <a:rPr lang="en-US" sz="3200" b="1" dirty="0" err="1">
                <a:solidFill>
                  <a:srgbClr val="002060"/>
                </a:solidFill>
                <a:cs typeface="#9Slide03 Arima Madurai Black" panose="00000A00000000000000" pitchFamily="2" charset="0"/>
              </a:rPr>
              <a:t>ra</a:t>
            </a:r>
            <a:r>
              <a:rPr lang="en-US" sz="3200" b="1" dirty="0">
                <a:solidFill>
                  <a:srgbClr val="002060"/>
                </a:solidFill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#9Slide03 Arima Madurai Black" panose="00000A00000000000000" pitchFamily="2" charset="0"/>
              </a:rPr>
              <a:t>mang</a:t>
            </a:r>
            <a:r>
              <a:rPr lang="en-US" sz="3200" b="1" dirty="0">
                <a:solidFill>
                  <a:srgbClr val="002060"/>
                </a:solidFill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#9Slide03 Arima Madurai Black" panose="00000A00000000000000" pitchFamily="2" charset="0"/>
              </a:rPr>
              <a:t>theo</a:t>
            </a:r>
            <a:r>
              <a:rPr lang="en-US" sz="3200" b="1" dirty="0">
                <a:solidFill>
                  <a:srgbClr val="002060"/>
                </a:solidFill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#9Slide03 Arima Madurai Black" panose="00000A00000000000000" pitchFamily="2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#9Slide03 Arima Madurai Black" panose="00000A00000000000000" pitchFamily="2" charset="0"/>
              </a:rPr>
              <a:t>thẻ</a:t>
            </a:r>
            <a:r>
              <a:rPr lang="en-US" sz="3200" b="1" dirty="0">
                <a:solidFill>
                  <a:srgbClr val="002060"/>
                </a:solidFill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#9Slide03 Arima Madurai Black" panose="00000A00000000000000" pitchFamily="2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#9Slide03 Arima Madurai Black" panose="00000A00000000000000" pitchFamily="2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cs typeface="#9Slide03 Arima Madurai Black" panose="00000A00000000000000" pitchFamily="2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cs typeface="#9Slide03 Arima Madurai Black" panose="00000A00000000000000" pitchFamily="2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#9Slide03 Arima Madurai Black" panose="00000A00000000000000" pitchFamily="2" charset="0"/>
              </a:rPr>
              <a:t>hãy</a:t>
            </a:r>
            <a:r>
              <a:rPr lang="en-US" sz="3200" b="1" dirty="0">
                <a:solidFill>
                  <a:srgbClr val="002060"/>
                </a:solidFill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#9Slide03 Arima Madurai Black" panose="00000A00000000000000" pitchFamily="2" charset="0"/>
              </a:rPr>
              <a:t>giúp</a:t>
            </a:r>
            <a:r>
              <a:rPr lang="en-US" sz="3200" b="1" dirty="0">
                <a:solidFill>
                  <a:srgbClr val="002060"/>
                </a:solidFill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#9Slide03 Arima Madurai Black" panose="00000A00000000000000" pitchFamily="2" charset="0"/>
              </a:rPr>
              <a:t>cô</a:t>
            </a:r>
            <a:r>
              <a:rPr lang="en-US" sz="3200" b="1" dirty="0">
                <a:solidFill>
                  <a:srgbClr val="002060"/>
                </a:solidFill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#9Slide03 Arima Madurai Black" panose="00000A00000000000000" pitchFamily="2" charset="0"/>
              </a:rPr>
              <a:t>bé</a:t>
            </a:r>
            <a:r>
              <a:rPr lang="en-US" sz="3200" b="1" dirty="0">
                <a:solidFill>
                  <a:srgbClr val="002060"/>
                </a:solidFill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#9Slide03 Arima Madurai Black" panose="00000A00000000000000" pitchFamily="2" charset="0"/>
              </a:rPr>
              <a:t>quàng</a:t>
            </a:r>
            <a:r>
              <a:rPr lang="en-US" sz="3200" b="1" dirty="0">
                <a:solidFill>
                  <a:srgbClr val="002060"/>
                </a:solidFill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#9Slide03 Arima Madurai Black" panose="00000A00000000000000" pitchFamily="2" charset="0"/>
              </a:rPr>
              <a:t>khăn</a:t>
            </a:r>
            <a:r>
              <a:rPr lang="en-US" sz="3200" b="1" dirty="0">
                <a:solidFill>
                  <a:srgbClr val="002060"/>
                </a:solidFill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#9Slide03 Arima Madurai Black" panose="00000A00000000000000" pitchFamily="2" charset="0"/>
              </a:rPr>
              <a:t>đỏ</a:t>
            </a:r>
            <a:r>
              <a:rPr lang="en-US" sz="3200" b="1" dirty="0">
                <a:solidFill>
                  <a:srgbClr val="002060"/>
                </a:solidFill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#9Slide03 Arima Madurai Black" panose="00000A00000000000000" pitchFamily="2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#9Slide03 Arima Madurai Black" panose="00000A00000000000000" pitchFamily="2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#9Slide03 Arima Madurai Black" panose="00000A00000000000000" pitchFamily="2" charset="0"/>
              </a:rPr>
              <a:t>hái</a:t>
            </a:r>
            <a:r>
              <a:rPr lang="en-US" sz="3200" b="1" dirty="0">
                <a:solidFill>
                  <a:srgbClr val="002060"/>
                </a:solidFill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#9Slide03 Arima Madurai Black" panose="00000A00000000000000" pitchFamily="2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#9Slide03 Arima Madurai Black" panose="00000A00000000000000" pitchFamily="2" charset="0"/>
              </a:rPr>
              <a:t>nấm</a:t>
            </a:r>
            <a:r>
              <a:rPr lang="en-US" sz="3200" b="1" dirty="0">
                <a:solidFill>
                  <a:srgbClr val="002060"/>
                </a:solidFill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#9Slide03 Arima Madurai Black" panose="00000A00000000000000" pitchFamily="2" charset="0"/>
              </a:rPr>
              <a:t>chứa</a:t>
            </a:r>
            <a:r>
              <a:rPr lang="en-US" sz="3200" b="1" dirty="0">
                <a:solidFill>
                  <a:srgbClr val="002060"/>
                </a:solidFill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#9Slide03 Arima Madurai Black" panose="00000A00000000000000" pitchFamily="2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#9Slide03 Arima Madurai Black" panose="00000A00000000000000" pitchFamily="2" charset="0"/>
              </a:rPr>
              <a:t>án</a:t>
            </a:r>
            <a:r>
              <a:rPr lang="en-US" sz="3200" b="1" dirty="0">
                <a:solidFill>
                  <a:srgbClr val="002060"/>
                </a:solidFill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#9Slide03 Arima Madurai Black" panose="00000A00000000000000" pitchFamily="2" charset="0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#9Slide03 Arima Madurai Black" panose="00000A00000000000000" pitchFamily="2" charset="0"/>
              </a:rPr>
              <a:t>nhé</a:t>
            </a:r>
            <a:r>
              <a:rPr lang="en-US" sz="3200" b="1" dirty="0">
                <a:solidFill>
                  <a:srgbClr val="002060"/>
                </a:solidFill>
                <a:cs typeface="#9Slide03 Arima Madurai Black" panose="00000A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177721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12280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5442A0D-9C12-1A23-61E3-22E258F67448}"/>
              </a:ext>
            </a:extLst>
          </p:cNvPr>
          <p:cNvGrpSpPr/>
          <p:nvPr/>
        </p:nvGrpSpPr>
        <p:grpSpPr>
          <a:xfrm>
            <a:off x="7010400" y="1092200"/>
            <a:ext cx="3459913" cy="5181600"/>
            <a:chOff x="8229600" y="1104900"/>
            <a:chExt cx="5418470" cy="8077200"/>
          </a:xfrm>
        </p:grpSpPr>
        <p:pic>
          <p:nvPicPr>
            <p:cNvPr id="6" name="Picture 5" descr="A cartoon of a child wearing a red cape&#10;&#10;Description automatically generated">
              <a:extLst>
                <a:ext uri="{FF2B5EF4-FFF2-40B4-BE49-F238E27FC236}">
                  <a16:creationId xmlns:a16="http://schemas.microsoft.com/office/drawing/2014/main" id="{3AEFD662-C03D-DC1F-2AC8-5032873B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1104900"/>
              <a:ext cx="5418470" cy="80772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EFC9DF6-2D1D-FE20-5B93-C834C11DA7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049000" y="5981700"/>
              <a:ext cx="838201" cy="1219200"/>
            </a:xfrm>
            <a:prstGeom prst="rect">
              <a:avLst/>
            </a:prstGeom>
          </p:spPr>
        </p:pic>
        <p:sp>
          <p:nvSpPr>
            <p:cNvPr id="18" name="Freeform 2">
              <a:extLst>
                <a:ext uri="{FF2B5EF4-FFF2-40B4-BE49-F238E27FC236}">
                  <a16:creationId xmlns:a16="http://schemas.microsoft.com/office/drawing/2014/main" id="{1171C5D7-B9AB-AEE3-01A4-1565CA6C33D2}"/>
                </a:ext>
              </a:extLst>
            </p:cNvPr>
            <p:cNvSpPr/>
            <p:nvPr/>
          </p:nvSpPr>
          <p:spPr>
            <a:xfrm>
              <a:off x="11658600" y="5448300"/>
              <a:ext cx="990600" cy="9906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F860C74E-594B-23EE-0ED5-C499BFD07468}"/>
                </a:ext>
              </a:extLst>
            </p:cNvPr>
            <p:cNvSpPr/>
            <p:nvPr/>
          </p:nvSpPr>
          <p:spPr>
            <a:xfrm>
              <a:off x="10744200" y="4914900"/>
              <a:ext cx="2760934" cy="2438400"/>
            </a:xfrm>
            <a:custGeom>
              <a:avLst/>
              <a:gdLst/>
              <a:ahLst/>
              <a:cxnLst/>
              <a:rect l="l" t="t" r="r" b="b"/>
              <a:pathLst>
                <a:path w="3980134" h="4114800">
                  <a:moveTo>
                    <a:pt x="0" y="0"/>
                  </a:moveTo>
                  <a:lnTo>
                    <a:pt x="3980134" y="0"/>
                  </a:lnTo>
                  <a:lnTo>
                    <a:pt x="398013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DD932B0-F6DC-63B2-6DC1-E0ABB29C00B8}"/>
              </a:ext>
            </a:extLst>
          </p:cNvPr>
          <p:cNvGrpSpPr/>
          <p:nvPr/>
        </p:nvGrpSpPr>
        <p:grpSpPr>
          <a:xfrm>
            <a:off x="-3708400" y="-533400"/>
            <a:ext cx="2438400" cy="2844800"/>
            <a:chOff x="2971800" y="1104900"/>
            <a:chExt cx="3657600" cy="426720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392C372-8887-8CFA-6031-BE6140313601}"/>
                </a:ext>
              </a:extLst>
            </p:cNvPr>
            <p:cNvSpPr/>
            <p:nvPr/>
          </p:nvSpPr>
          <p:spPr>
            <a:xfrm>
              <a:off x="2971800" y="4152900"/>
              <a:ext cx="3657600" cy="12192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630"/>
              <a:r>
                <a:rPr lang="en-US" sz="3600" b="1" dirty="0">
                  <a:solidFill>
                    <a:prstClr val="white"/>
                  </a:solidFill>
                  <a:latin typeface="Calibri"/>
                </a:rPr>
                <a:t>15 - 7 = ?</a:t>
              </a:r>
            </a:p>
          </p:txBody>
        </p:sp>
        <p:pic>
          <p:nvPicPr>
            <p:cNvPr id="24" name="Picture 6">
              <a:extLst>
                <a:ext uri="{FF2B5EF4-FFF2-40B4-BE49-F238E27FC236}">
                  <a16:creationId xmlns:a16="http://schemas.microsoft.com/office/drawing/2014/main" id="{5D7BEC07-FD8D-B81D-46EC-729E3E9578C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3124200" y="1104900"/>
              <a:ext cx="3337563" cy="3276600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54BF66E-14F2-C23A-21D9-D5717C35D5BB}"/>
              </a:ext>
            </a:extLst>
          </p:cNvPr>
          <p:cNvGrpSpPr/>
          <p:nvPr/>
        </p:nvGrpSpPr>
        <p:grpSpPr>
          <a:xfrm>
            <a:off x="1574800" y="4495800"/>
            <a:ext cx="1428077" cy="1473200"/>
            <a:chOff x="2362200" y="6743700"/>
            <a:chExt cx="2142116" cy="2209800"/>
          </a:xfrm>
        </p:grpSpPr>
        <p:sp>
          <p:nvSpPr>
            <p:cNvPr id="26" name="Freeform 2">
              <a:extLst>
                <a:ext uri="{FF2B5EF4-FFF2-40B4-BE49-F238E27FC236}">
                  <a16:creationId xmlns:a16="http://schemas.microsoft.com/office/drawing/2014/main" id="{539C290B-BF7B-527C-D3DC-A3E6F9D5AD13}"/>
                </a:ext>
              </a:extLst>
            </p:cNvPr>
            <p:cNvSpPr/>
            <p:nvPr/>
          </p:nvSpPr>
          <p:spPr>
            <a:xfrm>
              <a:off x="2362200" y="6743700"/>
              <a:ext cx="2142116" cy="22098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6E36526-E10E-E022-E786-B7ED339CC004}"/>
                </a:ext>
              </a:extLst>
            </p:cNvPr>
            <p:cNvSpPr txBox="1"/>
            <p:nvPr/>
          </p:nvSpPr>
          <p:spPr>
            <a:xfrm>
              <a:off x="2667000" y="6972300"/>
              <a:ext cx="1447800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4000" b="1" dirty="0">
                  <a:solidFill>
                    <a:srgbClr val="002060"/>
                  </a:solidFill>
                  <a:highlight>
                    <a:srgbClr val="FFFF00"/>
                  </a:highlight>
                  <a:latin typeface="Calibri"/>
                </a:rPr>
                <a:t>8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9DF29B6-0DDF-7327-3234-4794CB41E4AF}"/>
              </a:ext>
            </a:extLst>
          </p:cNvPr>
          <p:cNvGrpSpPr/>
          <p:nvPr/>
        </p:nvGrpSpPr>
        <p:grpSpPr>
          <a:xfrm>
            <a:off x="4165600" y="4749800"/>
            <a:ext cx="1428077" cy="1473200"/>
            <a:chOff x="6248400" y="7124700"/>
            <a:chExt cx="2142116" cy="2209800"/>
          </a:xfrm>
        </p:grpSpPr>
        <p:sp>
          <p:nvSpPr>
            <p:cNvPr id="27" name="Freeform 2">
              <a:extLst>
                <a:ext uri="{FF2B5EF4-FFF2-40B4-BE49-F238E27FC236}">
                  <a16:creationId xmlns:a16="http://schemas.microsoft.com/office/drawing/2014/main" id="{A5BF61B6-4922-707A-52B8-837348642915}"/>
                </a:ext>
              </a:extLst>
            </p:cNvPr>
            <p:cNvSpPr/>
            <p:nvPr/>
          </p:nvSpPr>
          <p:spPr>
            <a:xfrm>
              <a:off x="6248400" y="7124700"/>
              <a:ext cx="2142116" cy="22098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68BA0CB-0C03-B8C7-3F8B-FE9B618FE0E6}"/>
                </a:ext>
              </a:extLst>
            </p:cNvPr>
            <p:cNvSpPr txBox="1"/>
            <p:nvPr/>
          </p:nvSpPr>
          <p:spPr>
            <a:xfrm>
              <a:off x="6553200" y="7277100"/>
              <a:ext cx="1447800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4000" b="1" dirty="0">
                  <a:solidFill>
                    <a:srgbClr val="002060"/>
                  </a:solidFill>
                  <a:highlight>
                    <a:srgbClr val="FFFF00"/>
                  </a:highlight>
                  <a:latin typeface="Calibri"/>
                </a:rPr>
                <a:t>9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415CF6E-CB79-A81D-6325-D5AF24661DC5}"/>
              </a:ext>
            </a:extLst>
          </p:cNvPr>
          <p:cNvGrpSpPr/>
          <p:nvPr/>
        </p:nvGrpSpPr>
        <p:grpSpPr>
          <a:xfrm>
            <a:off x="5283200" y="3327400"/>
            <a:ext cx="1428077" cy="1473200"/>
            <a:chOff x="7924800" y="4991100"/>
            <a:chExt cx="2142116" cy="2209800"/>
          </a:xfrm>
        </p:grpSpPr>
        <p:sp>
          <p:nvSpPr>
            <p:cNvPr id="28" name="Freeform 2">
              <a:extLst>
                <a:ext uri="{FF2B5EF4-FFF2-40B4-BE49-F238E27FC236}">
                  <a16:creationId xmlns:a16="http://schemas.microsoft.com/office/drawing/2014/main" id="{C6C8567A-E227-BAB5-7DE5-057E749B5A53}"/>
                </a:ext>
              </a:extLst>
            </p:cNvPr>
            <p:cNvSpPr/>
            <p:nvPr/>
          </p:nvSpPr>
          <p:spPr>
            <a:xfrm>
              <a:off x="7924800" y="4991100"/>
              <a:ext cx="2142116" cy="22098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D37BF29-6729-A3FD-7E98-C691519F4A14}"/>
                </a:ext>
              </a:extLst>
            </p:cNvPr>
            <p:cNvSpPr txBox="1"/>
            <p:nvPr/>
          </p:nvSpPr>
          <p:spPr>
            <a:xfrm>
              <a:off x="8229600" y="5219700"/>
              <a:ext cx="1447800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4000" b="1" dirty="0">
                  <a:solidFill>
                    <a:srgbClr val="002060"/>
                  </a:solidFill>
                  <a:highlight>
                    <a:srgbClr val="FFFF00"/>
                  </a:highlight>
                  <a:latin typeface="Calibri"/>
                </a:rPr>
                <a:t>10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337 0.08673 L 0.06337 0.08673 C 0.08229 0.09151 0.10131 0.09552 0.12006 0.10139 C 0.15599 0.11281 0.19132 0.13056 0.22752 0.13843 C 0.25261 0.14383 0.27804 0.14043 0.3033 0.14136 C 0.30556 0.14043 0.40044 0.09151 0.4342 0.09398 C 0.44514 0.09491 0.45582 0.1 0.46667 0.10293 C 0.48004 0.11713 0.46172 0.09907 0.49835 0.11173 C 0.50087 0.11265 0.50504 0.11914 0.50504 0.11914 " pathEditMode="relative" ptsTypes="AAAAAAAAA">
                                      <p:cBhvr>
                                        <p:cTn id="2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504 0.11929 L 0.50504 0.11929 C 0.56658 0.1176 0.5349 0.11806 0.64914 0.11991 C 0.68021 0.12037 0.71129 0.12161 0.74245 0.12176 L 1.08056 0.12238 C 1.11745 0.12624 1.15599 0.13997 1.19132 0.1338 C 1.25521 0.123 1.27058 0.11667 1.32839 0.11544 C 1.35356 0.11482 1.37882 0.11544 1.40417 0.11544 " pathEditMode="relative" rAng="0" ptsTypes="AAAAAAAA">
                                      <p:cBhvr>
                                        <p:cTn id="3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57" y="5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 -0.00663 L 0.025 -0.00663 C 0.08073 -0.03302 0.08603 -0.0395 0.14445 -0.05046 C 0.15851 -0.05308 0.17275 -0.052 0.18681 -0.05339 L 0.27327 -0.06404 C 0.29983 -0.07052 0.32657 -0.07531 0.35296 -0.08364 C 0.36502 -0.08734 0.37674 -0.09398 0.38855 -0.10015 C 0.39575 -0.10401 0.40226 -0.11281 0.40973 -0.11373 C 0.45313 -0.11929 0.49671 -0.11774 0.54019 -0.11975 C 0.5428 -0.12206 0.55434 -0.13256 0.55799 -0.13487 C 0.55964 -0.1358 0.56146 -0.13565 0.56311 -0.13626 C 0.56511 -0.13719 0.56702 -0.13827 0.56901 -0.13935 L 0.57162 -0.14228 " pathEditMode="relative" ptsTypes="AAAAAAAAAAAAA">
                                      <p:cBhvr>
                                        <p:cTn id="3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12280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5442A0D-9C12-1A23-61E3-22E258F67448}"/>
              </a:ext>
            </a:extLst>
          </p:cNvPr>
          <p:cNvGrpSpPr/>
          <p:nvPr/>
        </p:nvGrpSpPr>
        <p:grpSpPr>
          <a:xfrm>
            <a:off x="7010400" y="1092200"/>
            <a:ext cx="3459913" cy="5181600"/>
            <a:chOff x="8229600" y="1104900"/>
            <a:chExt cx="5418470" cy="8077200"/>
          </a:xfrm>
        </p:grpSpPr>
        <p:pic>
          <p:nvPicPr>
            <p:cNvPr id="6" name="Picture 5" descr="A cartoon of a child wearing a red cape&#10;&#10;Description automatically generated">
              <a:extLst>
                <a:ext uri="{FF2B5EF4-FFF2-40B4-BE49-F238E27FC236}">
                  <a16:creationId xmlns:a16="http://schemas.microsoft.com/office/drawing/2014/main" id="{3AEFD662-C03D-DC1F-2AC8-5032873B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1104900"/>
              <a:ext cx="5418470" cy="80772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EFC9DF6-2D1D-FE20-5B93-C834C11DA7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049000" y="5981700"/>
              <a:ext cx="838201" cy="1219200"/>
            </a:xfrm>
            <a:prstGeom prst="rect">
              <a:avLst/>
            </a:prstGeom>
          </p:spPr>
        </p:pic>
        <p:sp>
          <p:nvSpPr>
            <p:cNvPr id="18" name="Freeform 2">
              <a:extLst>
                <a:ext uri="{FF2B5EF4-FFF2-40B4-BE49-F238E27FC236}">
                  <a16:creationId xmlns:a16="http://schemas.microsoft.com/office/drawing/2014/main" id="{1171C5D7-B9AB-AEE3-01A4-1565CA6C33D2}"/>
                </a:ext>
              </a:extLst>
            </p:cNvPr>
            <p:cNvSpPr/>
            <p:nvPr/>
          </p:nvSpPr>
          <p:spPr>
            <a:xfrm>
              <a:off x="11658600" y="5448300"/>
              <a:ext cx="990600" cy="9906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F860C74E-594B-23EE-0ED5-C499BFD07468}"/>
                </a:ext>
              </a:extLst>
            </p:cNvPr>
            <p:cNvSpPr/>
            <p:nvPr/>
          </p:nvSpPr>
          <p:spPr>
            <a:xfrm>
              <a:off x="10744200" y="4914900"/>
              <a:ext cx="2760934" cy="2438400"/>
            </a:xfrm>
            <a:custGeom>
              <a:avLst/>
              <a:gdLst/>
              <a:ahLst/>
              <a:cxnLst/>
              <a:rect l="l" t="t" r="r" b="b"/>
              <a:pathLst>
                <a:path w="3980134" h="4114800">
                  <a:moveTo>
                    <a:pt x="0" y="0"/>
                  </a:moveTo>
                  <a:lnTo>
                    <a:pt x="3980134" y="0"/>
                  </a:lnTo>
                  <a:lnTo>
                    <a:pt x="398013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DD932B0-F6DC-63B2-6DC1-E0ABB29C00B8}"/>
              </a:ext>
            </a:extLst>
          </p:cNvPr>
          <p:cNvGrpSpPr/>
          <p:nvPr/>
        </p:nvGrpSpPr>
        <p:grpSpPr>
          <a:xfrm>
            <a:off x="-3708400" y="-533400"/>
            <a:ext cx="2438400" cy="2844800"/>
            <a:chOff x="2971800" y="1104900"/>
            <a:chExt cx="3657600" cy="426720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392C372-8887-8CFA-6031-BE6140313601}"/>
                </a:ext>
              </a:extLst>
            </p:cNvPr>
            <p:cNvSpPr/>
            <p:nvPr/>
          </p:nvSpPr>
          <p:spPr>
            <a:xfrm>
              <a:off x="2971800" y="4152900"/>
              <a:ext cx="3657600" cy="12192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3600" b="1" dirty="0">
                  <a:solidFill>
                    <a:prstClr val="white"/>
                  </a:solidFill>
                  <a:latin typeface="Calibri"/>
                </a:rPr>
                <a:t>18 – 9 = ?</a:t>
              </a:r>
            </a:p>
          </p:txBody>
        </p:sp>
        <p:pic>
          <p:nvPicPr>
            <p:cNvPr id="24" name="Picture 6">
              <a:extLst>
                <a:ext uri="{FF2B5EF4-FFF2-40B4-BE49-F238E27FC236}">
                  <a16:creationId xmlns:a16="http://schemas.microsoft.com/office/drawing/2014/main" id="{5D7BEC07-FD8D-B81D-46EC-729E3E9578C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3124200" y="1104900"/>
              <a:ext cx="3337563" cy="3276600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54BF66E-14F2-C23A-21D9-D5717C35D5BB}"/>
              </a:ext>
            </a:extLst>
          </p:cNvPr>
          <p:cNvGrpSpPr/>
          <p:nvPr/>
        </p:nvGrpSpPr>
        <p:grpSpPr>
          <a:xfrm>
            <a:off x="3302000" y="4749800"/>
            <a:ext cx="1428077" cy="1473200"/>
            <a:chOff x="2362200" y="6743700"/>
            <a:chExt cx="2142116" cy="2209800"/>
          </a:xfrm>
        </p:grpSpPr>
        <p:sp>
          <p:nvSpPr>
            <p:cNvPr id="26" name="Freeform 2">
              <a:extLst>
                <a:ext uri="{FF2B5EF4-FFF2-40B4-BE49-F238E27FC236}">
                  <a16:creationId xmlns:a16="http://schemas.microsoft.com/office/drawing/2014/main" id="{539C290B-BF7B-527C-D3DC-A3E6F9D5AD13}"/>
                </a:ext>
              </a:extLst>
            </p:cNvPr>
            <p:cNvSpPr/>
            <p:nvPr/>
          </p:nvSpPr>
          <p:spPr>
            <a:xfrm>
              <a:off x="2362200" y="6743700"/>
              <a:ext cx="2142116" cy="22098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6E36526-E10E-E022-E786-B7ED339CC004}"/>
                </a:ext>
              </a:extLst>
            </p:cNvPr>
            <p:cNvSpPr txBox="1"/>
            <p:nvPr/>
          </p:nvSpPr>
          <p:spPr>
            <a:xfrm>
              <a:off x="2667000" y="6972300"/>
              <a:ext cx="1447800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000" b="1" dirty="0">
                  <a:solidFill>
                    <a:srgbClr val="002060"/>
                  </a:solidFill>
                  <a:highlight>
                    <a:srgbClr val="FFFF00"/>
                  </a:highlight>
                  <a:latin typeface="Calibri"/>
                </a:rPr>
                <a:t>9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9DF29B6-0DDF-7327-3234-4794CB41E4AF}"/>
              </a:ext>
            </a:extLst>
          </p:cNvPr>
          <p:cNvGrpSpPr/>
          <p:nvPr/>
        </p:nvGrpSpPr>
        <p:grpSpPr>
          <a:xfrm>
            <a:off x="1219200" y="3937000"/>
            <a:ext cx="1428077" cy="1473200"/>
            <a:chOff x="6248400" y="7124700"/>
            <a:chExt cx="2142116" cy="2209800"/>
          </a:xfrm>
        </p:grpSpPr>
        <p:sp>
          <p:nvSpPr>
            <p:cNvPr id="27" name="Freeform 2">
              <a:extLst>
                <a:ext uri="{FF2B5EF4-FFF2-40B4-BE49-F238E27FC236}">
                  <a16:creationId xmlns:a16="http://schemas.microsoft.com/office/drawing/2014/main" id="{A5BF61B6-4922-707A-52B8-837348642915}"/>
                </a:ext>
              </a:extLst>
            </p:cNvPr>
            <p:cNvSpPr/>
            <p:nvPr/>
          </p:nvSpPr>
          <p:spPr>
            <a:xfrm>
              <a:off x="6248400" y="7124700"/>
              <a:ext cx="2142116" cy="22098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68BA0CB-0C03-B8C7-3F8B-FE9B618FE0E6}"/>
                </a:ext>
              </a:extLst>
            </p:cNvPr>
            <p:cNvSpPr txBox="1"/>
            <p:nvPr/>
          </p:nvSpPr>
          <p:spPr>
            <a:xfrm>
              <a:off x="6553200" y="7277100"/>
              <a:ext cx="1447800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000" b="1" dirty="0">
                  <a:solidFill>
                    <a:srgbClr val="002060"/>
                  </a:solidFill>
                  <a:highlight>
                    <a:srgbClr val="FFFF00"/>
                  </a:highlight>
                  <a:latin typeface="Calibri"/>
                </a:rPr>
                <a:t>8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415CF6E-CB79-A81D-6325-D5AF24661DC5}"/>
              </a:ext>
            </a:extLst>
          </p:cNvPr>
          <p:cNvGrpSpPr/>
          <p:nvPr/>
        </p:nvGrpSpPr>
        <p:grpSpPr>
          <a:xfrm>
            <a:off x="5283200" y="3327400"/>
            <a:ext cx="1428077" cy="1473200"/>
            <a:chOff x="7924800" y="4991100"/>
            <a:chExt cx="2142116" cy="2209800"/>
          </a:xfrm>
        </p:grpSpPr>
        <p:sp>
          <p:nvSpPr>
            <p:cNvPr id="28" name="Freeform 2">
              <a:extLst>
                <a:ext uri="{FF2B5EF4-FFF2-40B4-BE49-F238E27FC236}">
                  <a16:creationId xmlns:a16="http://schemas.microsoft.com/office/drawing/2014/main" id="{C6C8567A-E227-BAB5-7DE5-057E749B5A53}"/>
                </a:ext>
              </a:extLst>
            </p:cNvPr>
            <p:cNvSpPr/>
            <p:nvPr/>
          </p:nvSpPr>
          <p:spPr>
            <a:xfrm>
              <a:off x="7924800" y="4991100"/>
              <a:ext cx="2142116" cy="22098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D37BF29-6729-A3FD-7E98-C691519F4A14}"/>
                </a:ext>
              </a:extLst>
            </p:cNvPr>
            <p:cNvSpPr txBox="1"/>
            <p:nvPr/>
          </p:nvSpPr>
          <p:spPr>
            <a:xfrm>
              <a:off x="8229600" y="5219700"/>
              <a:ext cx="1447800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000" b="1" dirty="0">
                  <a:solidFill>
                    <a:srgbClr val="002060"/>
                  </a:solidFill>
                  <a:highlight>
                    <a:srgbClr val="FFFF00"/>
                  </a:highlight>
                  <a:latin typeface="Calibri"/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5589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337 0.08673 L 0.06337 0.08673 C 0.08229 0.09151 0.10131 0.09552 0.12006 0.10139 C 0.15599 0.11281 0.19132 0.13056 0.22752 0.13843 C 0.25261 0.14383 0.27804 0.14043 0.3033 0.14136 C 0.30556 0.14043 0.40044 0.09151 0.4342 0.09398 C 0.44514 0.09491 0.45582 0.1 0.46667 0.10293 C 0.48004 0.11713 0.46172 0.09907 0.49835 0.11173 C 0.50087 0.11265 0.50504 0.11914 0.50504 0.11914 " pathEditMode="relative" ptsTypes="AAAAAAAAA">
                                      <p:cBhvr>
                                        <p:cTn id="2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504 0.11929 L 0.50504 0.11929 C 0.56658 0.1176 0.5349 0.11806 0.64914 0.11991 C 0.68021 0.12037 0.71129 0.12161 0.74245 0.12176 L 1.08056 0.12238 C 1.11745 0.12624 1.15599 0.13997 1.19132 0.1338 C 1.25521 0.123 1.27058 0.11667 1.32839 0.11544 C 1.35356 0.11482 1.37882 0.11544 1.40417 0.11544 " pathEditMode="relative" rAng="0" ptsTypes="AAAAAAAA">
                                      <p:cBhvr>
                                        <p:cTn id="3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57" y="5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23457E-7 L -2.77778E-7 0.00031 C 0.04323 -0.02963 0.0474 -0.03688 0.0928 -0.04923 C 0.10373 -0.05216 0.11476 -0.05093 0.12569 -0.05247 L 0.19288 -0.06451 C 0.21354 -0.07176 0.23429 -0.07716 0.25486 -0.08657 C 0.26424 -0.09074 0.27335 -0.09815 0.28247 -0.10509 C 0.28811 -0.10941 0.29314 -0.11944 0.29896 -0.12037 C 0.33273 -0.1267 0.36658 -0.125 0.40035 -0.12716 C 0.40234 -0.12978 0.41137 -0.14167 0.41415 -0.14414 C 0.41545 -0.14522 0.41693 -0.14506 0.41814 -0.14583 C 0.41971 -0.14676 0.42118 -0.14799 0.42274 -0.14923 L 0.42483 -0.15247 " pathEditMode="relative" rAng="0" ptsTypes="AAAAAAAAAAAAA">
                                      <p:cBhvr>
                                        <p:cTn id="3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41" y="-76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12280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5442A0D-9C12-1A23-61E3-22E258F67448}"/>
              </a:ext>
            </a:extLst>
          </p:cNvPr>
          <p:cNvGrpSpPr/>
          <p:nvPr/>
        </p:nvGrpSpPr>
        <p:grpSpPr>
          <a:xfrm>
            <a:off x="7010400" y="1092200"/>
            <a:ext cx="3459913" cy="5181600"/>
            <a:chOff x="8229600" y="1104900"/>
            <a:chExt cx="5418470" cy="8077200"/>
          </a:xfrm>
        </p:grpSpPr>
        <p:pic>
          <p:nvPicPr>
            <p:cNvPr id="6" name="Picture 5" descr="A cartoon of a child wearing a red cape&#10;&#10;Description automatically generated">
              <a:extLst>
                <a:ext uri="{FF2B5EF4-FFF2-40B4-BE49-F238E27FC236}">
                  <a16:creationId xmlns:a16="http://schemas.microsoft.com/office/drawing/2014/main" id="{3AEFD662-C03D-DC1F-2AC8-5032873B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1104900"/>
              <a:ext cx="5418470" cy="80772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EFC9DF6-2D1D-FE20-5B93-C834C11DA7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049000" y="5981700"/>
              <a:ext cx="838201" cy="1219200"/>
            </a:xfrm>
            <a:prstGeom prst="rect">
              <a:avLst/>
            </a:prstGeom>
          </p:spPr>
        </p:pic>
        <p:sp>
          <p:nvSpPr>
            <p:cNvPr id="18" name="Freeform 2">
              <a:extLst>
                <a:ext uri="{FF2B5EF4-FFF2-40B4-BE49-F238E27FC236}">
                  <a16:creationId xmlns:a16="http://schemas.microsoft.com/office/drawing/2014/main" id="{1171C5D7-B9AB-AEE3-01A4-1565CA6C33D2}"/>
                </a:ext>
              </a:extLst>
            </p:cNvPr>
            <p:cNvSpPr/>
            <p:nvPr/>
          </p:nvSpPr>
          <p:spPr>
            <a:xfrm>
              <a:off x="11658600" y="5448300"/>
              <a:ext cx="990600" cy="9906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F860C74E-594B-23EE-0ED5-C499BFD07468}"/>
                </a:ext>
              </a:extLst>
            </p:cNvPr>
            <p:cNvSpPr/>
            <p:nvPr/>
          </p:nvSpPr>
          <p:spPr>
            <a:xfrm>
              <a:off x="10744200" y="4914900"/>
              <a:ext cx="2760934" cy="2438400"/>
            </a:xfrm>
            <a:custGeom>
              <a:avLst/>
              <a:gdLst/>
              <a:ahLst/>
              <a:cxnLst/>
              <a:rect l="l" t="t" r="r" b="b"/>
              <a:pathLst>
                <a:path w="3980134" h="4114800">
                  <a:moveTo>
                    <a:pt x="0" y="0"/>
                  </a:moveTo>
                  <a:lnTo>
                    <a:pt x="3980134" y="0"/>
                  </a:lnTo>
                  <a:lnTo>
                    <a:pt x="398013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DD932B0-F6DC-63B2-6DC1-E0ABB29C00B8}"/>
              </a:ext>
            </a:extLst>
          </p:cNvPr>
          <p:cNvGrpSpPr/>
          <p:nvPr/>
        </p:nvGrpSpPr>
        <p:grpSpPr>
          <a:xfrm>
            <a:off x="-3708400" y="-533400"/>
            <a:ext cx="2438400" cy="2844800"/>
            <a:chOff x="2971800" y="1104900"/>
            <a:chExt cx="3657600" cy="426720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392C372-8887-8CFA-6031-BE6140313601}"/>
                </a:ext>
              </a:extLst>
            </p:cNvPr>
            <p:cNvSpPr/>
            <p:nvPr/>
          </p:nvSpPr>
          <p:spPr>
            <a:xfrm>
              <a:off x="2971800" y="4152900"/>
              <a:ext cx="3657600" cy="12192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3600" b="1" dirty="0">
                  <a:solidFill>
                    <a:prstClr val="white"/>
                  </a:solidFill>
                  <a:latin typeface="Calibri"/>
                </a:rPr>
                <a:t>14 – 8 = ?</a:t>
              </a:r>
            </a:p>
          </p:txBody>
        </p:sp>
        <p:pic>
          <p:nvPicPr>
            <p:cNvPr id="24" name="Picture 6">
              <a:extLst>
                <a:ext uri="{FF2B5EF4-FFF2-40B4-BE49-F238E27FC236}">
                  <a16:creationId xmlns:a16="http://schemas.microsoft.com/office/drawing/2014/main" id="{5D7BEC07-FD8D-B81D-46EC-729E3E9578C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3124200" y="1104900"/>
              <a:ext cx="3337563" cy="3276600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54BF66E-14F2-C23A-21D9-D5717C35D5BB}"/>
              </a:ext>
            </a:extLst>
          </p:cNvPr>
          <p:cNvGrpSpPr/>
          <p:nvPr/>
        </p:nvGrpSpPr>
        <p:grpSpPr>
          <a:xfrm>
            <a:off x="4622800" y="3784600"/>
            <a:ext cx="1428077" cy="1473200"/>
            <a:chOff x="2362200" y="6743700"/>
            <a:chExt cx="2142116" cy="2209800"/>
          </a:xfrm>
        </p:grpSpPr>
        <p:sp>
          <p:nvSpPr>
            <p:cNvPr id="26" name="Freeform 2">
              <a:extLst>
                <a:ext uri="{FF2B5EF4-FFF2-40B4-BE49-F238E27FC236}">
                  <a16:creationId xmlns:a16="http://schemas.microsoft.com/office/drawing/2014/main" id="{539C290B-BF7B-527C-D3DC-A3E6F9D5AD13}"/>
                </a:ext>
              </a:extLst>
            </p:cNvPr>
            <p:cNvSpPr/>
            <p:nvPr/>
          </p:nvSpPr>
          <p:spPr>
            <a:xfrm>
              <a:off x="2362200" y="6743700"/>
              <a:ext cx="2142116" cy="22098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6E36526-E10E-E022-E786-B7ED339CC004}"/>
                </a:ext>
              </a:extLst>
            </p:cNvPr>
            <p:cNvSpPr txBox="1"/>
            <p:nvPr/>
          </p:nvSpPr>
          <p:spPr>
            <a:xfrm>
              <a:off x="2667000" y="6972300"/>
              <a:ext cx="1447800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000" b="1" dirty="0">
                  <a:solidFill>
                    <a:srgbClr val="002060"/>
                  </a:solidFill>
                  <a:highlight>
                    <a:srgbClr val="FFFF00"/>
                  </a:highlight>
                  <a:latin typeface="Calibri"/>
                </a:rPr>
                <a:t>6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9DF29B6-0DDF-7327-3234-4794CB41E4AF}"/>
              </a:ext>
            </a:extLst>
          </p:cNvPr>
          <p:cNvGrpSpPr/>
          <p:nvPr/>
        </p:nvGrpSpPr>
        <p:grpSpPr>
          <a:xfrm>
            <a:off x="457200" y="3784600"/>
            <a:ext cx="1428077" cy="1473200"/>
            <a:chOff x="6248400" y="7124700"/>
            <a:chExt cx="2142116" cy="2209800"/>
          </a:xfrm>
        </p:grpSpPr>
        <p:sp>
          <p:nvSpPr>
            <p:cNvPr id="27" name="Freeform 2">
              <a:extLst>
                <a:ext uri="{FF2B5EF4-FFF2-40B4-BE49-F238E27FC236}">
                  <a16:creationId xmlns:a16="http://schemas.microsoft.com/office/drawing/2014/main" id="{A5BF61B6-4922-707A-52B8-837348642915}"/>
                </a:ext>
              </a:extLst>
            </p:cNvPr>
            <p:cNvSpPr/>
            <p:nvPr/>
          </p:nvSpPr>
          <p:spPr>
            <a:xfrm>
              <a:off x="6248400" y="7124700"/>
              <a:ext cx="2142116" cy="22098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68BA0CB-0C03-B8C7-3F8B-FE9B618FE0E6}"/>
                </a:ext>
              </a:extLst>
            </p:cNvPr>
            <p:cNvSpPr txBox="1"/>
            <p:nvPr/>
          </p:nvSpPr>
          <p:spPr>
            <a:xfrm>
              <a:off x="6553200" y="7277100"/>
              <a:ext cx="1447800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000" b="1" dirty="0">
                  <a:solidFill>
                    <a:srgbClr val="002060"/>
                  </a:solidFill>
                  <a:highlight>
                    <a:srgbClr val="FFFF00"/>
                  </a:highlight>
                  <a:latin typeface="Calibri"/>
                </a:rPr>
                <a:t>4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415CF6E-CB79-A81D-6325-D5AF24661DC5}"/>
              </a:ext>
            </a:extLst>
          </p:cNvPr>
          <p:cNvGrpSpPr/>
          <p:nvPr/>
        </p:nvGrpSpPr>
        <p:grpSpPr>
          <a:xfrm>
            <a:off x="2641600" y="4648200"/>
            <a:ext cx="1428077" cy="1473200"/>
            <a:chOff x="7924800" y="4991100"/>
            <a:chExt cx="2142116" cy="2209800"/>
          </a:xfrm>
        </p:grpSpPr>
        <p:sp>
          <p:nvSpPr>
            <p:cNvPr id="28" name="Freeform 2">
              <a:extLst>
                <a:ext uri="{FF2B5EF4-FFF2-40B4-BE49-F238E27FC236}">
                  <a16:creationId xmlns:a16="http://schemas.microsoft.com/office/drawing/2014/main" id="{C6C8567A-E227-BAB5-7DE5-057E749B5A53}"/>
                </a:ext>
              </a:extLst>
            </p:cNvPr>
            <p:cNvSpPr/>
            <p:nvPr/>
          </p:nvSpPr>
          <p:spPr>
            <a:xfrm>
              <a:off x="7924800" y="4991100"/>
              <a:ext cx="2142116" cy="22098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D37BF29-6729-A3FD-7E98-C691519F4A14}"/>
                </a:ext>
              </a:extLst>
            </p:cNvPr>
            <p:cNvSpPr txBox="1"/>
            <p:nvPr/>
          </p:nvSpPr>
          <p:spPr>
            <a:xfrm>
              <a:off x="8229600" y="5219700"/>
              <a:ext cx="1447800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000" b="1" dirty="0">
                  <a:solidFill>
                    <a:srgbClr val="002060"/>
                  </a:solidFill>
                  <a:highlight>
                    <a:srgbClr val="FFFF00"/>
                  </a:highlight>
                  <a:latin typeface="Calibri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2868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337 0.08673 L 0.06337 0.08688 C 0.08229 0.09151 0.10131 0.09552 0.12023 0.10139 C 0.15599 0.11281 0.1915 0.13056 0.22752 0.13843 C 0.25261 0.14383 0.27804 0.14043 0.3033 0.14136 C 0.30556 0.14043 0.40044 0.09151 0.4342 0.09398 C 0.44514 0.09491 0.45582 0.1 0.46667 0.10293 C 0.48004 0.11713 0.46172 0.09907 0.49835 0.11173 C 0.50087 0.11265 0.50504 0.11914 0.50504 0.11929 " pathEditMode="relative" rAng="0" ptsTypes="AAAAAAAAA">
                                      <p:cBhvr>
                                        <p:cTn id="2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83" y="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504 0.11929 L 0.50504 0.11944 C 0.56658 0.11759 0.5349 0.11806 0.64914 0.11991 C 0.68021 0.12037 0.71129 0.1216 0.74245 0.12176 L 1.08056 0.12238 C 1.11745 0.12623 1.15599 0.13997 1.19132 0.1338 C 1.25521 0.12299 1.27058 0.11667 1.32839 0.11543 C 1.35356 0.11481 1.37882 0.11543 1.40417 0.11543 " pathEditMode="relative" rAng="0" ptsTypes="AAAAAAAA">
                                      <p:cBhvr>
                                        <p:cTn id="3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57" y="5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0.00015 L -3.61111E-6 0.00031 C 0.03559 -0.00494 0.03898 -0.00617 0.07639 -0.00833 C 0.08542 -0.0088 0.09445 -0.00864 0.10348 -0.0088 L 0.15877 -0.01096 C 0.17578 -0.01219 0.19289 -0.01312 0.20981 -0.01466 C 0.21754 -0.01543 0.22509 -0.01667 0.23256 -0.0179 C 0.23724 -0.01867 0.24132 -0.02037 0.2461 -0.02053 C 0.27396 -0.02161 0.30183 -0.0213 0.3296 -0.02161 C 0.33125 -0.02207 0.33872 -0.02407 0.34098 -0.02454 C 0.3421 -0.02469 0.34332 -0.02469 0.34427 -0.02485 C 0.34558 -0.025 0.34679 -0.02531 0.34809 -0.02546 L 0.34983 -0.02593 " pathEditMode="relative" rAng="0" ptsTypes="AAAAAAAAAAAAA">
                                      <p:cBhvr>
                                        <p:cTn id="3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91" y="-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" y="832819"/>
            <a:ext cx="12286593" cy="6157366"/>
            <a:chOff x="-38100" y="-1676400"/>
            <a:chExt cx="9563100" cy="8590383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177"/>
            <a:stretch/>
          </p:blipFill>
          <p:spPr bwMode="auto">
            <a:xfrm>
              <a:off x="-38100" y="-1676400"/>
              <a:ext cx="9525000" cy="685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3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594" b="10177"/>
            <a:stretch/>
          </p:blipFill>
          <p:spPr bwMode="auto">
            <a:xfrm>
              <a:off x="-20994" y="5029200"/>
              <a:ext cx="9525000" cy="6282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594" b="10177"/>
            <a:stretch/>
          </p:blipFill>
          <p:spPr bwMode="auto">
            <a:xfrm>
              <a:off x="0" y="5657461"/>
              <a:ext cx="9525000" cy="6282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594" b="10177"/>
            <a:stretch/>
          </p:blipFill>
          <p:spPr bwMode="auto">
            <a:xfrm>
              <a:off x="-19439" y="6285722"/>
              <a:ext cx="9525000" cy="6282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15" b="100000" l="0" r="996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567" y="1319120"/>
            <a:ext cx="6269547" cy="3860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167" b="99500" l="7167" r="93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79" r="10666"/>
          <a:stretch/>
        </p:blipFill>
        <p:spPr bwMode="auto">
          <a:xfrm>
            <a:off x="3822858" y="3215943"/>
            <a:ext cx="1941670" cy="230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67" b="100000" l="794" r="100000">
                        <a14:foregroundMark x1="6349" y1="57000" x2="9524" y2="6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062" y="2907398"/>
            <a:ext cx="2755403" cy="3349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491622" y="-2592591"/>
            <a:ext cx="801714" cy="687591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6324" y="-54166"/>
            <a:ext cx="12025718" cy="12838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DORAEMON GIẢI CỨU NHỮNG NGƯỜI BẠN</a:t>
            </a: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988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596" y="4711876"/>
            <a:ext cx="2558014" cy="1607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875" b="98500" l="5500" r="96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814" y="3223532"/>
            <a:ext cx="2605572" cy="2234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4945" r="100000">
                        <a14:foregroundMark x1="36484" y1="57129" x2="42308" y2="64551"/>
                        <a14:foregroundMark x1="21319" y1="63965" x2="76154" y2="59473"/>
                        <a14:foregroundMark x1="52198" y1="54492" x2="43736" y2="83008"/>
                        <a14:foregroundMark x1="31319" y1="67285" x2="47802" y2="78809"/>
                        <a14:foregroundMark x1="24286" y1="66504" x2="32198" y2="77539"/>
                        <a14:foregroundMark x1="32418" y1="63086" x2="35824" y2="83008"/>
                        <a14:foregroundMark x1="42088" y1="71387" x2="46593" y2="88184"/>
                        <a14:foregroundMark x1="57912" y1="64551" x2="45934" y2="90137"/>
                        <a14:foregroundMark x1="48462" y1="49316" x2="57692" y2="61719"/>
                        <a14:foregroundMark x1="41429" y1="49707" x2="50659" y2="53125"/>
                        <a14:foregroundMark x1="32418" y1="17676" x2="26044" y2="25488"/>
                        <a14:foregroundMark x1="29451" y1="16797" x2="25165" y2="24805"/>
                        <a14:foregroundMark x1="24286" y1="16602" x2="20000" y2="24805"/>
                        <a14:foregroundMark x1="19341" y1="63770" x2="35604" y2="82813"/>
                        <a14:foregroundMark x1="18242" y1="62695" x2="24505" y2="77539"/>
                        <a14:foregroundMark x1="18462" y1="60938" x2="16374" y2="67773"/>
                        <a14:foregroundMark x1="46154" y1="52930" x2="48022" y2="62305"/>
                        <a14:foregroundMark x1="68462" y1="51660" x2="61099" y2="58887"/>
                        <a14:foregroundMark x1="61538" y1="51953" x2="59231" y2="56934"/>
                        <a14:foregroundMark x1="67802" y1="53320" x2="64396" y2="61523"/>
                        <a14:foregroundMark x1="62418" y1="49121" x2="58571" y2="52539"/>
                        <a14:foregroundMark x1="63077" y1="65723" x2="53187" y2="74902"/>
                        <a14:foregroundMark x1="61099" y1="63086" x2="49780" y2="64941"/>
                        <a14:foregroundMark x1="62857" y1="67383" x2="68462" y2="67969"/>
                        <a14:foregroundMark x1="64615" y1="65137" x2="72967" y2="64355"/>
                        <a14:foregroundMark x1="69341" y1="66113" x2="72747" y2="69141"/>
                        <a14:foregroundMark x1="70330" y1="69141" x2="74176" y2="70703"/>
                        <a14:foregroundMark x1="72088" y1="69727" x2="74396" y2="73535"/>
                        <a14:foregroundMark x1="61319" y1="72363" x2="56813" y2="75977"/>
                        <a14:foregroundMark x1="65604" y1="69336" x2="69341" y2="72168"/>
                        <a14:foregroundMark x1="45714" y1="88379" x2="38242" y2="95801"/>
                        <a14:foregroundMark x1="33077" y1="90332" x2="21099" y2="91016"/>
                        <a14:foregroundMark x1="38242" y1="73535" x2="42088" y2="807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221" y="3463528"/>
            <a:ext cx="2536599" cy="2448057"/>
          </a:xfrm>
          <a:prstGeom prst="rect">
            <a:avLst/>
          </a:prstGeom>
        </p:spPr>
      </p:pic>
      <p:pic>
        <p:nvPicPr>
          <p:cNvPr id="16" name="Picture 15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712" y="5433598"/>
            <a:ext cx="3270204" cy="134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OMFG - OMFG - Hello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7263978" y="-2135391"/>
            <a:ext cx="801714" cy="687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982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2643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12280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5442A0D-9C12-1A23-61E3-22E258F67448}"/>
              </a:ext>
            </a:extLst>
          </p:cNvPr>
          <p:cNvGrpSpPr/>
          <p:nvPr/>
        </p:nvGrpSpPr>
        <p:grpSpPr>
          <a:xfrm>
            <a:off x="5943600" y="1676400"/>
            <a:ext cx="3459913" cy="5181600"/>
            <a:chOff x="8229600" y="1104900"/>
            <a:chExt cx="5418470" cy="8077200"/>
          </a:xfrm>
        </p:grpSpPr>
        <p:pic>
          <p:nvPicPr>
            <p:cNvPr id="6" name="Picture 5" descr="A cartoon of a child wearing a red cape&#10;&#10;Description automatically generated">
              <a:extLst>
                <a:ext uri="{FF2B5EF4-FFF2-40B4-BE49-F238E27FC236}">
                  <a16:creationId xmlns:a16="http://schemas.microsoft.com/office/drawing/2014/main" id="{3AEFD662-C03D-DC1F-2AC8-5032873B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1104900"/>
              <a:ext cx="5418470" cy="80772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EFC9DF6-2D1D-FE20-5B93-C834C11DA7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049000" y="5981700"/>
              <a:ext cx="838201" cy="1219200"/>
            </a:xfrm>
            <a:prstGeom prst="rect">
              <a:avLst/>
            </a:prstGeom>
          </p:spPr>
        </p:pic>
        <p:sp>
          <p:nvSpPr>
            <p:cNvPr id="18" name="Freeform 2">
              <a:extLst>
                <a:ext uri="{FF2B5EF4-FFF2-40B4-BE49-F238E27FC236}">
                  <a16:creationId xmlns:a16="http://schemas.microsoft.com/office/drawing/2014/main" id="{1171C5D7-B9AB-AEE3-01A4-1565CA6C33D2}"/>
                </a:ext>
              </a:extLst>
            </p:cNvPr>
            <p:cNvSpPr/>
            <p:nvPr/>
          </p:nvSpPr>
          <p:spPr>
            <a:xfrm>
              <a:off x="11658600" y="5448300"/>
              <a:ext cx="990600" cy="9906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13" name="Freeform 2">
              <a:extLst>
                <a:ext uri="{FF2B5EF4-FFF2-40B4-BE49-F238E27FC236}">
                  <a16:creationId xmlns:a16="http://schemas.microsoft.com/office/drawing/2014/main" id="{45B56D7A-549A-EDB9-306E-8495601DEBB7}"/>
                </a:ext>
              </a:extLst>
            </p:cNvPr>
            <p:cNvSpPr/>
            <p:nvPr/>
          </p:nvSpPr>
          <p:spPr>
            <a:xfrm>
              <a:off x="10934517" y="5499847"/>
              <a:ext cx="990600" cy="9906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14" name="Freeform 2">
              <a:extLst>
                <a:ext uri="{FF2B5EF4-FFF2-40B4-BE49-F238E27FC236}">
                  <a16:creationId xmlns:a16="http://schemas.microsoft.com/office/drawing/2014/main" id="{9E9EC072-921E-18E3-6EB0-964993709E09}"/>
                </a:ext>
              </a:extLst>
            </p:cNvPr>
            <p:cNvSpPr/>
            <p:nvPr/>
          </p:nvSpPr>
          <p:spPr>
            <a:xfrm>
              <a:off x="12286976" y="5499847"/>
              <a:ext cx="990600" cy="9906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pic>
        <p:nvPicPr>
          <p:cNvPr id="10" name="Picture 5">
            <a:extLst>
              <a:ext uri="{FF2B5EF4-FFF2-40B4-BE49-F238E27FC236}">
                <a16:creationId xmlns:a16="http://schemas.microsoft.com/office/drawing/2014/main" id="{033346D3-AD5F-96F7-8F36-322F2FE42AF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398001" y="-228600"/>
            <a:ext cx="2966423" cy="2032000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D9ABF6D0-A681-A41E-6BF1-21315307F23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304800" y="0"/>
            <a:ext cx="1631897" cy="176284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EFDEF8B-4EA6-02A2-AA30-0900577EC19B}"/>
              </a:ext>
            </a:extLst>
          </p:cNvPr>
          <p:cNvGrpSpPr/>
          <p:nvPr/>
        </p:nvGrpSpPr>
        <p:grpSpPr>
          <a:xfrm>
            <a:off x="2133600" y="0"/>
            <a:ext cx="4417873" cy="4035251"/>
            <a:chOff x="1171837" y="713684"/>
            <a:chExt cx="5029200" cy="5029200"/>
          </a:xfrm>
        </p:grpSpPr>
        <p:pic>
          <p:nvPicPr>
            <p:cNvPr id="8" name="Picture 7" descr="Shape, circle&#10;&#10;Description automatically generated">
              <a:extLst>
                <a:ext uri="{FF2B5EF4-FFF2-40B4-BE49-F238E27FC236}">
                  <a16:creationId xmlns:a16="http://schemas.microsoft.com/office/drawing/2014/main" id="{4A255AF6-7319-0A19-8266-37254FD8B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1837" y="713684"/>
              <a:ext cx="5029200" cy="50292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F33A912-ECF3-B29C-A963-0459E0491005}"/>
                </a:ext>
              </a:extLst>
            </p:cNvPr>
            <p:cNvSpPr txBox="1"/>
            <p:nvPr/>
          </p:nvSpPr>
          <p:spPr>
            <a:xfrm>
              <a:off x="2154966" y="2199906"/>
              <a:ext cx="3180595" cy="26467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09630">
                <a:defRPr/>
              </a:pPr>
              <a:r>
                <a:rPr lang="en-US" altLang="zh-CN" sz="4400" b="1" dirty="0" err="1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Cảm</a:t>
              </a:r>
              <a:r>
                <a:rPr lang="en-US" altLang="zh-CN" sz="4400" b="1" dirty="0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dirty="0" err="1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ơn</a:t>
              </a:r>
              <a:r>
                <a:rPr lang="en-US" altLang="zh-CN" sz="4400" b="1" dirty="0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dirty="0" err="1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các</a:t>
              </a:r>
              <a:r>
                <a:rPr lang="en-US" altLang="zh-CN" sz="4400" b="1" dirty="0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dirty="0" err="1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bạn</a:t>
              </a:r>
              <a:r>
                <a:rPr lang="en-US" altLang="zh-CN" sz="4400" b="1" dirty="0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dirty="0" err="1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rất</a:t>
              </a:r>
              <a:r>
                <a:rPr lang="en-US" altLang="zh-CN" sz="4400" b="1" dirty="0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dirty="0" err="1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nhiều</a:t>
              </a:r>
              <a:r>
                <a:rPr lang="en-US" altLang="zh-CN" sz="4400" b="1" dirty="0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dirty="0" err="1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nhé</a:t>
              </a:r>
              <a:r>
                <a:rPr lang="en-US" altLang="zh-CN" sz="4400" b="1" dirty="0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!</a:t>
              </a:r>
              <a:endParaRPr lang="en-US" sz="4400" dirty="0">
                <a:solidFill>
                  <a:srgbClr val="FF0C56"/>
                </a:solidFill>
                <a:latin typeface="Calibri"/>
              </a:endParaRPr>
            </a:p>
          </p:txBody>
        </p:sp>
      </p:grpSp>
      <p:sp>
        <p:nvSpPr>
          <p:cNvPr id="16" name="Freeform 6">
            <a:extLst>
              <a:ext uri="{FF2B5EF4-FFF2-40B4-BE49-F238E27FC236}">
                <a16:creationId xmlns:a16="http://schemas.microsoft.com/office/drawing/2014/main" id="{1DA92819-E456-1C81-E29D-064BB7F5CFAB}"/>
              </a:ext>
            </a:extLst>
          </p:cNvPr>
          <p:cNvSpPr/>
          <p:nvPr/>
        </p:nvSpPr>
        <p:spPr>
          <a:xfrm>
            <a:off x="7569200" y="3987800"/>
            <a:ext cx="1762969" cy="1564257"/>
          </a:xfrm>
          <a:custGeom>
            <a:avLst/>
            <a:gdLst/>
            <a:ahLst/>
            <a:cxnLst/>
            <a:rect l="l" t="t" r="r" b="b"/>
            <a:pathLst>
              <a:path w="3980134" h="4114800">
                <a:moveTo>
                  <a:pt x="0" y="0"/>
                </a:moveTo>
                <a:lnTo>
                  <a:pt x="3980134" y="0"/>
                </a:lnTo>
                <a:lnTo>
                  <a:pt x="39801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7" name="Picture 1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5A52859D-BC03-CE2E-E9D3-350A02F4146C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886200"/>
            <a:ext cx="2829147" cy="2829147"/>
          </a:xfrm>
          <a:prstGeom prst="ellipse">
            <a:avLst/>
          </a:prstGeom>
          <a:noFill/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25942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3">
            <a:extLst>
              <a:ext uri="{FF2B5EF4-FFF2-40B4-BE49-F238E27FC236}">
                <a16:creationId xmlns:a16="http://schemas.microsoft.com/office/drawing/2014/main" id="{9403AB63-54DE-E34D-A588-2B7289CD4F65}"/>
              </a:ext>
            </a:extLst>
          </p:cNvPr>
          <p:cNvSpPr/>
          <p:nvPr/>
        </p:nvSpPr>
        <p:spPr>
          <a:xfrm>
            <a:off x="-207486" y="5568122"/>
            <a:ext cx="12574387" cy="1440339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" name="Freeform 2"/>
          <p:cNvSpPr/>
          <p:nvPr/>
        </p:nvSpPr>
        <p:spPr>
          <a:xfrm>
            <a:off x="219605" y="461428"/>
            <a:ext cx="11752789" cy="5935144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786802" y="3351201"/>
            <a:ext cx="2185593" cy="5390477"/>
          </a:xfrm>
          <a:custGeom>
            <a:avLst/>
            <a:gdLst/>
            <a:ahLst/>
            <a:cxnLst/>
            <a:rect l="l" t="t" r="r" b="b"/>
            <a:pathLst>
              <a:path w="3278390" h="8085716">
                <a:moveTo>
                  <a:pt x="0" y="0"/>
                </a:moveTo>
                <a:lnTo>
                  <a:pt x="3278391" y="0"/>
                </a:lnTo>
                <a:lnTo>
                  <a:pt x="3278391" y="8085716"/>
                </a:lnTo>
                <a:lnTo>
                  <a:pt x="0" y="80857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16967" y="3184833"/>
            <a:ext cx="1955368" cy="5974735"/>
          </a:xfrm>
          <a:custGeom>
            <a:avLst/>
            <a:gdLst/>
            <a:ahLst/>
            <a:cxnLst/>
            <a:rect l="l" t="t" r="r" b="b"/>
            <a:pathLst>
              <a:path w="2933052" h="8962103">
                <a:moveTo>
                  <a:pt x="0" y="0"/>
                </a:moveTo>
                <a:lnTo>
                  <a:pt x="2933052" y="0"/>
                </a:lnTo>
                <a:lnTo>
                  <a:pt x="2933052" y="8962104"/>
                </a:lnTo>
                <a:lnTo>
                  <a:pt x="0" y="89621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410400" y="500128"/>
            <a:ext cx="1371198" cy="1314025"/>
          </a:xfrm>
          <a:custGeom>
            <a:avLst/>
            <a:gdLst/>
            <a:ahLst/>
            <a:cxnLst/>
            <a:rect l="l" t="t" r="r" b="b"/>
            <a:pathLst>
              <a:path w="2437194" h="2394543">
                <a:moveTo>
                  <a:pt x="0" y="0"/>
                </a:moveTo>
                <a:lnTo>
                  <a:pt x="2437194" y="0"/>
                </a:lnTo>
                <a:lnTo>
                  <a:pt x="2437194" y="2394544"/>
                </a:lnTo>
                <a:lnTo>
                  <a:pt x="0" y="23945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89C6B9-440B-B343-B995-EB108118E39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911" y="1012415"/>
            <a:ext cx="1350703" cy="1350703"/>
          </a:xfrm>
          <a:prstGeom prst="rect">
            <a:avLst/>
          </a:prstGeom>
        </p:spPr>
      </p:pic>
      <p:sp>
        <p:nvSpPr>
          <p:cNvPr id="17" name="Freeform 12">
            <a:extLst>
              <a:ext uri="{FF2B5EF4-FFF2-40B4-BE49-F238E27FC236}">
                <a16:creationId xmlns:a16="http://schemas.microsoft.com/office/drawing/2014/main" id="{D859703F-0390-2A4F-9D8B-B306DA49A231}"/>
              </a:ext>
            </a:extLst>
          </p:cNvPr>
          <p:cNvSpPr/>
          <p:nvPr/>
        </p:nvSpPr>
        <p:spPr>
          <a:xfrm>
            <a:off x="3851011" y="4458633"/>
            <a:ext cx="1308987" cy="1368875"/>
          </a:xfrm>
          <a:custGeom>
            <a:avLst/>
            <a:gdLst/>
            <a:ahLst/>
            <a:cxnLst/>
            <a:rect l="l" t="t" r="r" b="b"/>
            <a:pathLst>
              <a:path w="1963480" h="2053312">
                <a:moveTo>
                  <a:pt x="0" y="0"/>
                </a:moveTo>
                <a:lnTo>
                  <a:pt x="1963480" y="0"/>
                </a:lnTo>
                <a:lnTo>
                  <a:pt x="1963480" y="2053312"/>
                </a:lnTo>
                <a:lnTo>
                  <a:pt x="0" y="205331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3">
            <a:extLst>
              <a:ext uri="{FF2B5EF4-FFF2-40B4-BE49-F238E27FC236}">
                <a16:creationId xmlns:a16="http://schemas.microsoft.com/office/drawing/2014/main" id="{720FAC49-2E88-5E45-8392-046F11C8E399}"/>
              </a:ext>
            </a:extLst>
          </p:cNvPr>
          <p:cNvSpPr/>
          <p:nvPr/>
        </p:nvSpPr>
        <p:spPr>
          <a:xfrm>
            <a:off x="5389795" y="4458633"/>
            <a:ext cx="1308987" cy="1368875"/>
          </a:xfrm>
          <a:custGeom>
            <a:avLst/>
            <a:gdLst/>
            <a:ahLst/>
            <a:cxnLst/>
            <a:rect l="l" t="t" r="r" b="b"/>
            <a:pathLst>
              <a:path w="1963480" h="2053312">
                <a:moveTo>
                  <a:pt x="0" y="0"/>
                </a:moveTo>
                <a:lnTo>
                  <a:pt x="1963480" y="0"/>
                </a:lnTo>
                <a:lnTo>
                  <a:pt x="1963480" y="2053312"/>
                </a:lnTo>
                <a:lnTo>
                  <a:pt x="0" y="205331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5">
            <a:extLst>
              <a:ext uri="{FF2B5EF4-FFF2-40B4-BE49-F238E27FC236}">
                <a16:creationId xmlns:a16="http://schemas.microsoft.com/office/drawing/2014/main" id="{2E2D148A-E73A-7341-B204-C96CF79B6DB4}"/>
              </a:ext>
            </a:extLst>
          </p:cNvPr>
          <p:cNvSpPr/>
          <p:nvPr/>
        </p:nvSpPr>
        <p:spPr>
          <a:xfrm>
            <a:off x="6876848" y="4458633"/>
            <a:ext cx="1308987" cy="1368875"/>
          </a:xfrm>
          <a:custGeom>
            <a:avLst/>
            <a:gdLst/>
            <a:ahLst/>
            <a:cxnLst/>
            <a:rect l="l" t="t" r="r" b="b"/>
            <a:pathLst>
              <a:path w="1963480" h="2053312">
                <a:moveTo>
                  <a:pt x="0" y="0"/>
                </a:moveTo>
                <a:lnTo>
                  <a:pt x="1963480" y="0"/>
                </a:lnTo>
                <a:lnTo>
                  <a:pt x="1963480" y="2053312"/>
                </a:lnTo>
                <a:lnTo>
                  <a:pt x="0" y="205331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D1F86F45-C2B7-4942-9A0C-58592D90F9D3}"/>
              </a:ext>
            </a:extLst>
          </p:cNvPr>
          <p:cNvSpPr/>
          <p:nvPr/>
        </p:nvSpPr>
        <p:spPr>
          <a:xfrm>
            <a:off x="1279534" y="1235741"/>
            <a:ext cx="1535469" cy="806819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00F146-2C4A-C94C-A679-EA3D79E01CB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002365" y="2042560"/>
            <a:ext cx="8187267" cy="245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" y="0"/>
            <a:ext cx="12339145" cy="6990183"/>
            <a:chOff x="-38100" y="-1676400"/>
            <a:chExt cx="9563100" cy="8590383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177"/>
            <a:stretch/>
          </p:blipFill>
          <p:spPr bwMode="auto">
            <a:xfrm>
              <a:off x="-38100" y="-1676400"/>
              <a:ext cx="9525000" cy="685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3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594" b="10177"/>
            <a:stretch/>
          </p:blipFill>
          <p:spPr bwMode="auto">
            <a:xfrm>
              <a:off x="-20994" y="5029200"/>
              <a:ext cx="9525000" cy="6282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594" b="10177"/>
            <a:stretch/>
          </p:blipFill>
          <p:spPr bwMode="auto">
            <a:xfrm>
              <a:off x="0" y="5657461"/>
              <a:ext cx="9525000" cy="6282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594" b="10177"/>
            <a:stretch/>
          </p:blipFill>
          <p:spPr bwMode="auto">
            <a:xfrm>
              <a:off x="-19439" y="6285722"/>
              <a:ext cx="9525000" cy="6282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15" b="100000" l="0" r="996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1023" y="18539"/>
            <a:ext cx="6071645" cy="4359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167" b="99500" l="7167" r="93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79" r="10666"/>
          <a:stretch/>
        </p:blipFill>
        <p:spPr bwMode="auto">
          <a:xfrm>
            <a:off x="5902685" y="1874584"/>
            <a:ext cx="1476388" cy="2040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5159965" y="1157028"/>
            <a:ext cx="3492447" cy="2917024"/>
            <a:chOff x="3520719" y="2286000"/>
            <a:chExt cx="2802420" cy="2308886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21" t="11807" r="16632" b="10123"/>
            <a:stretch/>
          </p:blipFill>
          <p:spPr bwMode="auto">
            <a:xfrm>
              <a:off x="3520719" y="2286000"/>
              <a:ext cx="2559761" cy="2308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3808539" y="3418287"/>
              <a:ext cx="2514600" cy="803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8 + 7</a:t>
              </a: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67" b="100000" l="794" r="100000">
                        <a14:foregroundMark x1="6349" y1="57000" x2="9524" y2="6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672" y="2587548"/>
            <a:ext cx="2095127" cy="2969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7553064" y="5610769"/>
            <a:ext cx="2819399" cy="1505691"/>
            <a:chOff x="-143847" y="5510596"/>
            <a:chExt cx="3115647" cy="1505691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0000" b="98333" l="2500" r="9722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537" b="27636"/>
            <a:stretch/>
          </p:blipFill>
          <p:spPr bwMode="auto">
            <a:xfrm>
              <a:off x="-143847" y="5510596"/>
              <a:ext cx="3115647" cy="15056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Flowchart: Connector 10"/>
            <p:cNvSpPr/>
            <p:nvPr/>
          </p:nvSpPr>
          <p:spPr>
            <a:xfrm>
              <a:off x="0" y="5712109"/>
              <a:ext cx="1010914" cy="936636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16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4045708" y="5484493"/>
            <a:ext cx="2819399" cy="1505691"/>
            <a:chOff x="-143847" y="5510596"/>
            <a:chExt cx="3115647" cy="1505691"/>
          </a:xfrm>
        </p:grpSpPr>
        <p:pic>
          <p:nvPicPr>
            <p:cNvPr id="34" name="Picture 5"/>
            <p:cNvPicPr>
              <a:picLocks noChangeAspect="1" noChangeArrowheads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0000" b="98333" l="2500" r="9722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537" b="27636"/>
            <a:stretch/>
          </p:blipFill>
          <p:spPr bwMode="auto">
            <a:xfrm>
              <a:off x="-143847" y="5510596"/>
              <a:ext cx="3115647" cy="15056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5" name="Flowchart: Connector 34"/>
            <p:cNvSpPr/>
            <p:nvPr/>
          </p:nvSpPr>
          <p:spPr>
            <a:xfrm>
              <a:off x="0" y="5712109"/>
              <a:ext cx="1010914" cy="936636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12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3955801" y="4257925"/>
            <a:ext cx="2819399" cy="1505691"/>
            <a:chOff x="-143847" y="5510596"/>
            <a:chExt cx="3115647" cy="1505691"/>
          </a:xfrm>
        </p:grpSpPr>
        <p:pic>
          <p:nvPicPr>
            <p:cNvPr id="43" name="Picture 5"/>
            <p:cNvPicPr>
              <a:picLocks noChangeAspect="1" noChangeArrowheads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0000" b="98333" l="2500" r="9722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537" b="27636"/>
            <a:stretch/>
          </p:blipFill>
          <p:spPr bwMode="auto">
            <a:xfrm>
              <a:off x="-143847" y="5510596"/>
              <a:ext cx="3115647" cy="15056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4" name="Flowchart: Connector 43"/>
            <p:cNvSpPr/>
            <p:nvPr/>
          </p:nvSpPr>
          <p:spPr>
            <a:xfrm>
              <a:off x="0" y="5712109"/>
              <a:ext cx="1010914" cy="936636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14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7379074" y="4377804"/>
            <a:ext cx="2819399" cy="1505691"/>
            <a:chOff x="-143847" y="5510596"/>
            <a:chExt cx="3115647" cy="1505691"/>
          </a:xfrm>
        </p:grpSpPr>
        <p:pic>
          <p:nvPicPr>
            <p:cNvPr id="46" name="Picture 5"/>
            <p:cNvPicPr>
              <a:picLocks noChangeAspect="1" noChangeArrowheads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0000" b="98333" l="2500" r="9722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537" b="27636"/>
            <a:stretch/>
          </p:blipFill>
          <p:spPr bwMode="auto">
            <a:xfrm>
              <a:off x="-143847" y="5510596"/>
              <a:ext cx="3115647" cy="15056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7" name="Flowchart: Connector 46"/>
            <p:cNvSpPr/>
            <p:nvPr/>
          </p:nvSpPr>
          <p:spPr>
            <a:xfrm>
              <a:off x="0" y="5712109"/>
              <a:ext cx="1010914" cy="936636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15</a:t>
              </a:r>
            </a:p>
          </p:txBody>
        </p:sp>
      </p:grpSp>
      <p:pic>
        <p:nvPicPr>
          <p:cNvPr id="14" name="Tiếng tinh ti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648200" y="-609600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7297400" y="-555110"/>
            <a:ext cx="609600" cy="609600"/>
          </a:xfrm>
          <a:prstGeom prst="rect">
            <a:avLst/>
          </a:prstGeom>
        </p:spPr>
      </p:pic>
      <p:pic>
        <p:nvPicPr>
          <p:cNvPr id="5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7297400" y="2005940"/>
            <a:ext cx="609600" cy="609600"/>
          </a:xfrm>
          <a:prstGeom prst="rect">
            <a:avLst/>
          </a:prstGeom>
        </p:spPr>
      </p:pic>
      <p:pic>
        <p:nvPicPr>
          <p:cNvPr id="5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7191703" y="5132111"/>
            <a:ext cx="609600" cy="609600"/>
          </a:xfrm>
          <a:prstGeom prst="rect">
            <a:avLst/>
          </a:prstGeom>
        </p:spPr>
      </p:pic>
      <p:pic>
        <p:nvPicPr>
          <p:cNvPr id="5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8592800" y="-2514600"/>
            <a:ext cx="609600" cy="609600"/>
          </a:xfrm>
          <a:prstGeom prst="rect">
            <a:avLst/>
          </a:prstGeom>
        </p:spPr>
      </p:pic>
      <p:pic>
        <p:nvPicPr>
          <p:cNvPr id="30" name="Tiếng yeah của trẻ con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3429000" y="26986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595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1195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96 -4.94683E-7 C 0.01285 -0.04716 0.0033 -0.11627 -0.00416 -0.15973 C -0.00538 -0.16782 -0.00781 -0.1877 -0.00989 -0.19371 C -0.01284 -0.20226 -0.01666 -0.20643 -0.01996 -0.21313 C -0.02204 -0.2233 -0.02378 -0.23232 -0.02569 -0.24272 C -0.02708 -0.24873 -0.02951 -0.24803 -0.03142 -0.2515 C -0.03784 -0.2656 -0.04375 -0.28086 -0.05017 -0.29519 C -0.05555 -0.30791 -0.06111 -0.32732 -0.06736 -0.33403 C -0.0743 -0.35691 -0.08229 -0.35945 -0.09045 -0.37725 C -0.0934 -0.38465 -0.096 -0.39505 -0.09895 -0.40176 C -0.10034 -0.40453 -0.10208 -0.40453 -0.10347 -0.40707 C -0.10642 -0.41262 -0.10902 -0.41979 -0.11197 -0.42649 L -0.11197 -0.4258 C -0.1184 -0.44753 -0.12343 -0.45492 -0.13211 -0.46949 C -0.13385 -0.47157 -0.13611 -0.47896 -0.13611 -0.4785 L -0.12934 -0.503 " pathEditMode="relative" rAng="0" ptsTypes="fffffffffffFffAA">
                                      <p:cBhvr>
                                        <p:cTn id="8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58" y="-251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41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914"/>
                            </p:stCondLst>
                            <p:childTnLst>
                              <p:par>
                                <p:cTn id="121" presetID="63" presetClass="path" presetSubtype="0" accel="50000" decel="5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3.88889E-6 3.50902E-6 L 1.02674 0.01733 " pathEditMode="relative" rAng="0" ptsTypes="AA">
                                      <p:cBhvr>
                                        <p:cTn id="122" dur="5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337" y="8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8158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7" dur="815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8158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7" dur="8158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18539"/>
            <a:ext cx="12192000" cy="6971644"/>
            <a:chOff x="-38100" y="-1676400"/>
            <a:chExt cx="9563100" cy="8590383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177"/>
            <a:stretch/>
          </p:blipFill>
          <p:spPr bwMode="auto">
            <a:xfrm>
              <a:off x="-38100" y="-1676400"/>
              <a:ext cx="9525000" cy="685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3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594" b="10177"/>
            <a:stretch/>
          </p:blipFill>
          <p:spPr bwMode="auto">
            <a:xfrm>
              <a:off x="-20994" y="5029200"/>
              <a:ext cx="9525000" cy="6282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594" b="10177"/>
            <a:stretch/>
          </p:blipFill>
          <p:spPr bwMode="auto">
            <a:xfrm>
              <a:off x="0" y="5657461"/>
              <a:ext cx="9525000" cy="6282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594" b="10177"/>
            <a:stretch/>
          </p:blipFill>
          <p:spPr bwMode="auto">
            <a:xfrm>
              <a:off x="-19439" y="6285722"/>
              <a:ext cx="9525000" cy="6282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15" b="100000" l="0" r="996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1023" y="18539"/>
            <a:ext cx="6071645" cy="4359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7620001" y="4296251"/>
            <a:ext cx="2819399" cy="1505691"/>
            <a:chOff x="-143847" y="5510596"/>
            <a:chExt cx="3115647" cy="1505691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2500" r="9722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537" b="27636"/>
            <a:stretch/>
          </p:blipFill>
          <p:spPr bwMode="auto">
            <a:xfrm>
              <a:off x="-143847" y="5510596"/>
              <a:ext cx="3115647" cy="15056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Flowchart: Connector 10"/>
            <p:cNvSpPr/>
            <p:nvPr/>
          </p:nvSpPr>
          <p:spPr>
            <a:xfrm>
              <a:off x="0" y="5712109"/>
              <a:ext cx="1010914" cy="936636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11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4045708" y="5484493"/>
            <a:ext cx="2819399" cy="1505691"/>
            <a:chOff x="-143847" y="5510596"/>
            <a:chExt cx="3115647" cy="1505691"/>
          </a:xfrm>
        </p:grpSpPr>
        <p:pic>
          <p:nvPicPr>
            <p:cNvPr id="34" name="Picture 5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2500" r="9722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537" b="27636"/>
            <a:stretch/>
          </p:blipFill>
          <p:spPr bwMode="auto">
            <a:xfrm>
              <a:off x="-143847" y="5510596"/>
              <a:ext cx="3115647" cy="15056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5" name="Flowchart: Connector 34"/>
            <p:cNvSpPr/>
            <p:nvPr/>
          </p:nvSpPr>
          <p:spPr>
            <a:xfrm>
              <a:off x="0" y="5712109"/>
              <a:ext cx="1010914" cy="936636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14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3955801" y="4257925"/>
            <a:ext cx="2819399" cy="1505691"/>
            <a:chOff x="-143847" y="5510596"/>
            <a:chExt cx="3115647" cy="1505691"/>
          </a:xfrm>
        </p:grpSpPr>
        <p:pic>
          <p:nvPicPr>
            <p:cNvPr id="43" name="Picture 5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2500" r="9722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537" b="27636"/>
            <a:stretch/>
          </p:blipFill>
          <p:spPr bwMode="auto">
            <a:xfrm>
              <a:off x="-143847" y="5510596"/>
              <a:ext cx="3115647" cy="15056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4" name="Flowchart: Connector 43"/>
            <p:cNvSpPr/>
            <p:nvPr/>
          </p:nvSpPr>
          <p:spPr>
            <a:xfrm>
              <a:off x="0" y="5712109"/>
              <a:ext cx="1010914" cy="936636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15</a:t>
              </a:r>
            </a:p>
          </p:txBody>
        </p:sp>
      </p:grpSp>
      <p:pic>
        <p:nvPicPr>
          <p:cNvPr id="14" name="Tiếng tinh ti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4648200" y="-609600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7297400" y="-555110"/>
            <a:ext cx="609600" cy="609600"/>
          </a:xfrm>
          <a:prstGeom prst="rect">
            <a:avLst/>
          </a:prstGeom>
        </p:spPr>
      </p:pic>
      <p:pic>
        <p:nvPicPr>
          <p:cNvPr id="5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7297400" y="2005940"/>
            <a:ext cx="609600" cy="609600"/>
          </a:xfrm>
          <a:prstGeom prst="rect">
            <a:avLst/>
          </a:prstGeom>
        </p:spPr>
      </p:pic>
      <p:pic>
        <p:nvPicPr>
          <p:cNvPr id="5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7191703" y="5132111"/>
            <a:ext cx="609600" cy="609600"/>
          </a:xfrm>
          <a:prstGeom prst="rect">
            <a:avLst/>
          </a:prstGeom>
        </p:spPr>
      </p:pic>
      <p:pic>
        <p:nvPicPr>
          <p:cNvPr id="5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592800" y="-2514600"/>
            <a:ext cx="609600" cy="60960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988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607" y="2502399"/>
            <a:ext cx="2256999" cy="134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5319779" y="1043886"/>
            <a:ext cx="3492447" cy="2917024"/>
            <a:chOff x="3520719" y="2286000"/>
            <a:chExt cx="2802420" cy="2308886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21" t="11807" r="16632" b="10123"/>
            <a:stretch/>
          </p:blipFill>
          <p:spPr bwMode="auto">
            <a:xfrm>
              <a:off x="3520719" y="2286000"/>
              <a:ext cx="2559761" cy="2308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3808539" y="3418287"/>
              <a:ext cx="2514600" cy="803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9 + 8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7606145" y="5557017"/>
            <a:ext cx="2819399" cy="1505691"/>
            <a:chOff x="-159158" y="5634149"/>
            <a:chExt cx="3115647" cy="1505691"/>
          </a:xfrm>
        </p:grpSpPr>
        <p:pic>
          <p:nvPicPr>
            <p:cNvPr id="46" name="Picture 5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2500" r="9722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537" b="27636"/>
            <a:stretch/>
          </p:blipFill>
          <p:spPr bwMode="auto">
            <a:xfrm>
              <a:off x="-159158" y="5634149"/>
              <a:ext cx="3115647" cy="15056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7" name="Flowchart: Connector 46"/>
            <p:cNvSpPr/>
            <p:nvPr/>
          </p:nvSpPr>
          <p:spPr>
            <a:xfrm>
              <a:off x="-29179" y="5821940"/>
              <a:ext cx="1010914" cy="936636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17</a:t>
              </a: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67" b="100000" l="794" r="100000">
                        <a14:foregroundMark x1="6349" y1="57000" x2="9524" y2="6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672" y="2587548"/>
            <a:ext cx="2095127" cy="2969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Tiếng yeah của trẻ con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3429000" y="26986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737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1195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2.59259E-6 C 0.0151 -0.06459 0.00052 -0.15903 -0.01059 -0.21829 C -0.0125 -0.2294 -0.01597 -0.25648 -0.01927 -0.26482 C -0.02361 -0.27662 -0.02934 -0.28218 -0.03455 -0.29144 C -0.0375 -0.30533 -0.03993 -0.3176 -0.04288 -0.33172 C -0.04514 -0.33982 -0.04861 -0.33889 -0.05156 -0.34375 C -0.06111 -0.36297 -0.06997 -0.38357 -0.07951 -0.40347 C -0.0875 -0.4206 -0.09583 -0.44722 -0.10521 -0.45625 C -0.11563 -0.4875 -0.12743 -0.49097 -0.13993 -0.51528 C -0.14444 -0.52523 -0.14809 -0.53959 -0.1526 -0.54861 C -0.15486 -0.55232 -0.15729 -0.55232 -0.15955 -0.55579 C -0.16372 -0.56343 -0.16771 -0.57338 -0.17222 -0.58241 L -0.17222 -0.58148 C -0.18177 -0.61111 -0.18924 -0.6213 -0.20208 -0.64097 C -0.20504 -0.64398 -0.20799 -0.65394 -0.20799 -0.65324 L -0.19809 -0.68658 " pathEditMode="relative" rAng="0" ptsTypes="fffffffffffFffAA">
                                      <p:cBhvr>
                                        <p:cTn id="8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53" y="-3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41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914"/>
                            </p:stCondLst>
                            <p:childTnLst>
                              <p:par>
                                <p:cTn id="121" presetID="63" presetClass="path" presetSubtype="0" accel="50000" decel="5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3.88889E-6 3.50902E-6 L 1.02674 0.01733 " pathEditMode="relative" rAng="0" ptsTypes="AA">
                                      <p:cBhvr>
                                        <p:cTn id="122" dur="5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337" y="8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8158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7" dur="815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8158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7" dur="8158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-1524000"/>
            <a:ext cx="12265572" cy="8514183"/>
            <a:chOff x="-38100" y="-1676400"/>
            <a:chExt cx="9563100" cy="8590383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177"/>
            <a:stretch/>
          </p:blipFill>
          <p:spPr bwMode="auto">
            <a:xfrm>
              <a:off x="-38100" y="-1676400"/>
              <a:ext cx="9525000" cy="685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3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594" b="10177"/>
            <a:stretch/>
          </p:blipFill>
          <p:spPr bwMode="auto">
            <a:xfrm>
              <a:off x="-20994" y="5029200"/>
              <a:ext cx="9525000" cy="6282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594" b="10177"/>
            <a:stretch/>
          </p:blipFill>
          <p:spPr bwMode="auto">
            <a:xfrm>
              <a:off x="0" y="5657461"/>
              <a:ext cx="9525000" cy="6282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594" b="10177"/>
            <a:stretch/>
          </p:blipFill>
          <p:spPr bwMode="auto">
            <a:xfrm>
              <a:off x="-19439" y="6285722"/>
              <a:ext cx="9525000" cy="6282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15" b="100000" l="0" r="996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1023" y="18539"/>
            <a:ext cx="6071645" cy="4359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75" b="98500" l="5500" r="96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244" y="1874583"/>
            <a:ext cx="19812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5172515" y="1129036"/>
            <a:ext cx="3492447" cy="2917024"/>
            <a:chOff x="3520719" y="2286000"/>
            <a:chExt cx="2802420" cy="2308886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21" t="11807" r="16632" b="10123"/>
            <a:stretch/>
          </p:blipFill>
          <p:spPr bwMode="auto">
            <a:xfrm>
              <a:off x="3520719" y="2286000"/>
              <a:ext cx="2559761" cy="2308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3808539" y="3418287"/>
              <a:ext cx="2514600" cy="803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14 - 7</a:t>
              </a: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67" b="100000" l="794" r="100000">
                        <a14:foregroundMark x1="6349" y1="57000" x2="9524" y2="6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672" y="2587548"/>
            <a:ext cx="2095127" cy="2969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7620001" y="4296251"/>
            <a:ext cx="2819399" cy="1505691"/>
            <a:chOff x="-143847" y="5510596"/>
            <a:chExt cx="3115647" cy="1505691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0000" b="98333" l="2500" r="9722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537" b="27636"/>
            <a:stretch/>
          </p:blipFill>
          <p:spPr bwMode="auto">
            <a:xfrm>
              <a:off x="-143847" y="5510596"/>
              <a:ext cx="3115647" cy="15056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Flowchart: Connector 10"/>
            <p:cNvSpPr/>
            <p:nvPr/>
          </p:nvSpPr>
          <p:spPr>
            <a:xfrm>
              <a:off x="0" y="5712109"/>
              <a:ext cx="1010914" cy="936636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5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7620000" y="5557017"/>
            <a:ext cx="2819399" cy="1505691"/>
            <a:chOff x="-143847" y="5510596"/>
            <a:chExt cx="3115647" cy="1505691"/>
          </a:xfrm>
        </p:grpSpPr>
        <p:pic>
          <p:nvPicPr>
            <p:cNvPr id="34" name="Picture 5"/>
            <p:cNvPicPr>
              <a:picLocks noChangeAspect="1" noChangeArrowheads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0000" b="98333" l="2500" r="9722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537" b="27636"/>
            <a:stretch/>
          </p:blipFill>
          <p:spPr bwMode="auto">
            <a:xfrm>
              <a:off x="-143847" y="5510596"/>
              <a:ext cx="3115647" cy="15056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5" name="Flowchart: Connector 34"/>
            <p:cNvSpPr/>
            <p:nvPr/>
          </p:nvSpPr>
          <p:spPr>
            <a:xfrm>
              <a:off x="0" y="5712109"/>
              <a:ext cx="1010914" cy="936636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3955801" y="4257925"/>
            <a:ext cx="2819399" cy="1505691"/>
            <a:chOff x="-143847" y="5510596"/>
            <a:chExt cx="3115647" cy="1505691"/>
          </a:xfrm>
        </p:grpSpPr>
        <p:pic>
          <p:nvPicPr>
            <p:cNvPr id="43" name="Picture 5"/>
            <p:cNvPicPr>
              <a:picLocks noChangeAspect="1" noChangeArrowheads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0000" b="98333" l="2500" r="9722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537" b="27636"/>
            <a:stretch/>
          </p:blipFill>
          <p:spPr bwMode="auto">
            <a:xfrm>
              <a:off x="-143847" y="5510596"/>
              <a:ext cx="3115647" cy="15056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4" name="Flowchart: Connector 43"/>
            <p:cNvSpPr/>
            <p:nvPr/>
          </p:nvSpPr>
          <p:spPr>
            <a:xfrm>
              <a:off x="0" y="5712109"/>
              <a:ext cx="1010914" cy="936636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6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3907445" y="5517913"/>
            <a:ext cx="2819399" cy="1505691"/>
            <a:chOff x="-159158" y="5634149"/>
            <a:chExt cx="3115647" cy="1505691"/>
          </a:xfrm>
        </p:grpSpPr>
        <p:pic>
          <p:nvPicPr>
            <p:cNvPr id="46" name="Picture 5"/>
            <p:cNvPicPr>
              <a:picLocks noChangeAspect="1" noChangeArrowheads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0000" b="98333" l="2500" r="9722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537" b="27636"/>
            <a:stretch/>
          </p:blipFill>
          <p:spPr bwMode="auto">
            <a:xfrm>
              <a:off x="-159158" y="5634149"/>
              <a:ext cx="3115647" cy="15056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7" name="Flowchart: Connector 46"/>
            <p:cNvSpPr/>
            <p:nvPr/>
          </p:nvSpPr>
          <p:spPr>
            <a:xfrm>
              <a:off x="-29179" y="5821940"/>
              <a:ext cx="1010914" cy="936636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7</a:t>
              </a:r>
            </a:p>
          </p:txBody>
        </p:sp>
      </p:grpSp>
      <p:pic>
        <p:nvPicPr>
          <p:cNvPr id="14" name="Tiếng tinh ti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648200" y="-609600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7297400" y="-555110"/>
            <a:ext cx="609600" cy="609600"/>
          </a:xfrm>
          <a:prstGeom prst="rect">
            <a:avLst/>
          </a:prstGeom>
        </p:spPr>
      </p:pic>
      <p:pic>
        <p:nvPicPr>
          <p:cNvPr id="5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7297400" y="2005940"/>
            <a:ext cx="609600" cy="609600"/>
          </a:xfrm>
          <a:prstGeom prst="rect">
            <a:avLst/>
          </a:prstGeom>
        </p:spPr>
      </p:pic>
      <p:pic>
        <p:nvPicPr>
          <p:cNvPr id="5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7191703" y="5132111"/>
            <a:ext cx="609600" cy="609600"/>
          </a:xfrm>
          <a:prstGeom prst="rect">
            <a:avLst/>
          </a:prstGeom>
        </p:spPr>
      </p:pic>
      <p:pic>
        <p:nvPicPr>
          <p:cNvPr id="5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8592800" y="-2514600"/>
            <a:ext cx="609600" cy="609600"/>
          </a:xfrm>
          <a:prstGeom prst="rect">
            <a:avLst/>
          </a:prstGeom>
        </p:spPr>
      </p:pic>
      <p:pic>
        <p:nvPicPr>
          <p:cNvPr id="30" name="Tiếng yeah của trẻ con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3429000" y="26986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667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1195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055 -2.22222E-6 C 0.0151 -0.06435 0.03003 -0.15856 0.04132 -0.21759 C 0.04323 -0.2287 0.04687 -0.25555 0.05017 -0.26389 C 0.05468 -0.27569 0.06059 -0.28125 0.0658 -0.29051 C 0.06892 -0.3044 0.07135 -0.31643 0.07448 -0.33055 C 0.07673 -0.33866 0.08021 -0.33773 0.08333 -0.34259 C 0.09305 -0.3618 0.10208 -0.38217 0.11198 -0.40208 C 0.12014 -0.41921 0.12864 -0.4456 0.13819 -0.45463 C 0.14896 -0.48588 0.16093 -0.48935 0.17378 -0.51342 C 0.17847 -0.52338 0.18212 -0.53773 0.1868 -0.54676 C 0.18906 -0.55046 0.19149 -0.55046 0.19392 -0.55393 C 0.19809 -0.56134 0.20225 -0.57129 0.20694 -0.58032 L 0.20694 -0.5794 C 0.21666 -0.60903 0.2243 -0.61921 0.2375 -0.63866 C 0.24045 -0.64166 0.24357 -0.65162 0.24357 -0.65092 L 0.23333 -0.68403 " pathEditMode="relative" rAng="0" ptsTypes="fffffffffffFffAA">
                                      <p:cBhvr>
                                        <p:cTn id="8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78" y="-3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41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914"/>
                            </p:stCondLst>
                            <p:childTnLst>
                              <p:par>
                                <p:cTn id="121" presetID="63" presetClass="path" presetSubtype="0" accel="50000" decel="5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3.88889E-6 3.50902E-6 L 1.02674 0.01733 " pathEditMode="relative" rAng="0" ptsTypes="AA">
                                      <p:cBhvr>
                                        <p:cTn id="122" dur="5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337" y="8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8158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7" dur="815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8158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7" dur="8158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18539"/>
            <a:ext cx="12265572" cy="6971644"/>
            <a:chOff x="-38100" y="-1676400"/>
            <a:chExt cx="9563100" cy="8590383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177"/>
            <a:stretch/>
          </p:blipFill>
          <p:spPr bwMode="auto">
            <a:xfrm>
              <a:off x="-38100" y="-1676400"/>
              <a:ext cx="9525000" cy="685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3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594" b="10177"/>
            <a:stretch/>
          </p:blipFill>
          <p:spPr bwMode="auto">
            <a:xfrm>
              <a:off x="-20994" y="5029200"/>
              <a:ext cx="9525000" cy="6282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594" b="10177"/>
            <a:stretch/>
          </p:blipFill>
          <p:spPr bwMode="auto">
            <a:xfrm>
              <a:off x="0" y="5657461"/>
              <a:ext cx="9525000" cy="6282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594" b="10177"/>
            <a:stretch/>
          </p:blipFill>
          <p:spPr bwMode="auto">
            <a:xfrm>
              <a:off x="-19439" y="6285722"/>
              <a:ext cx="9525000" cy="6282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15" b="100000" l="0" r="996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1023" y="18539"/>
            <a:ext cx="6071645" cy="4359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Tiếng tinh ti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4648200" y="-609600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7297400" y="-555110"/>
            <a:ext cx="609600" cy="609600"/>
          </a:xfrm>
          <a:prstGeom prst="rect">
            <a:avLst/>
          </a:prstGeom>
        </p:spPr>
      </p:pic>
      <p:pic>
        <p:nvPicPr>
          <p:cNvPr id="5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7297400" y="2005940"/>
            <a:ext cx="609600" cy="609600"/>
          </a:xfrm>
          <a:prstGeom prst="rect">
            <a:avLst/>
          </a:prstGeom>
        </p:spPr>
      </p:pic>
      <p:pic>
        <p:nvPicPr>
          <p:cNvPr id="5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7191703" y="5132111"/>
            <a:ext cx="609600" cy="609600"/>
          </a:xfrm>
          <a:prstGeom prst="rect">
            <a:avLst/>
          </a:prstGeom>
        </p:spPr>
      </p:pic>
      <p:pic>
        <p:nvPicPr>
          <p:cNvPr id="5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592800" y="-2514600"/>
            <a:ext cx="609600" cy="6096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4945" r="100000">
                        <a14:foregroundMark x1="36484" y1="57129" x2="42308" y2="64551"/>
                        <a14:foregroundMark x1="21319" y1="63965" x2="76154" y2="59473"/>
                        <a14:foregroundMark x1="52198" y1="54492" x2="43736" y2="83008"/>
                        <a14:foregroundMark x1="31319" y1="67285" x2="47802" y2="78809"/>
                        <a14:foregroundMark x1="24286" y1="66504" x2="32198" y2="77539"/>
                        <a14:foregroundMark x1="32418" y1="63086" x2="35824" y2="83008"/>
                        <a14:foregroundMark x1="42088" y1="71387" x2="46593" y2="88184"/>
                        <a14:foregroundMark x1="57912" y1="64551" x2="45934" y2="90137"/>
                        <a14:foregroundMark x1="48462" y1="49316" x2="57692" y2="61719"/>
                        <a14:foregroundMark x1="41429" y1="49707" x2="50659" y2="53125"/>
                        <a14:foregroundMark x1="32418" y1="17676" x2="26044" y2="25488"/>
                        <a14:foregroundMark x1="29451" y1="16797" x2="25165" y2="24805"/>
                        <a14:foregroundMark x1="24286" y1="16602" x2="20000" y2="24805"/>
                        <a14:foregroundMark x1="19341" y1="63770" x2="35604" y2="82813"/>
                        <a14:foregroundMark x1="18242" y1="62695" x2="24505" y2="77539"/>
                        <a14:foregroundMark x1="18462" y1="60938" x2="16374" y2="67773"/>
                        <a14:foregroundMark x1="46154" y1="52930" x2="48022" y2="62305"/>
                        <a14:foregroundMark x1="68462" y1="51660" x2="61099" y2="58887"/>
                        <a14:foregroundMark x1="61538" y1="51953" x2="59231" y2="56934"/>
                        <a14:foregroundMark x1="67802" y1="53320" x2="64396" y2="61523"/>
                        <a14:foregroundMark x1="62418" y1="49121" x2="58571" y2="52539"/>
                        <a14:foregroundMark x1="63077" y1="65723" x2="53187" y2="74902"/>
                        <a14:foregroundMark x1="61099" y1="63086" x2="49780" y2="64941"/>
                        <a14:foregroundMark x1="62857" y1="67383" x2="68462" y2="67969"/>
                        <a14:foregroundMark x1="64615" y1="65137" x2="72967" y2="64355"/>
                        <a14:foregroundMark x1="69341" y1="66113" x2="72747" y2="69141"/>
                        <a14:foregroundMark x1="70330" y1="69141" x2="74176" y2="70703"/>
                        <a14:foregroundMark x1="72088" y1="69727" x2="74396" y2="73535"/>
                        <a14:foregroundMark x1="61319" y1="72363" x2="56813" y2="75977"/>
                        <a14:foregroundMark x1="65604" y1="69336" x2="69341" y2="72168"/>
                        <a14:foregroundMark x1="45714" y1="88379" x2="38242" y2="95801"/>
                        <a14:foregroundMark x1="33077" y1="90332" x2="21099" y2="91016"/>
                        <a14:foregroundMark x1="38242" y1="73535" x2="42088" y2="807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1" y="1793467"/>
            <a:ext cx="1856903" cy="2089527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125828" y="1129036"/>
            <a:ext cx="3492447" cy="2917024"/>
            <a:chOff x="3520719" y="2286000"/>
            <a:chExt cx="2802420" cy="2308886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21" t="11807" r="16632" b="10123"/>
            <a:stretch/>
          </p:blipFill>
          <p:spPr bwMode="auto">
            <a:xfrm>
              <a:off x="3520719" y="2286000"/>
              <a:ext cx="2559761" cy="2308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3808539" y="3418287"/>
              <a:ext cx="2514600" cy="803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16 - 8</a:t>
              </a: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667" b="100000" l="794" r="100000">
                        <a14:foregroundMark x1="6349" y1="57000" x2="9524" y2="6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672" y="2587548"/>
            <a:ext cx="2095127" cy="2969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7620001" y="4296251"/>
            <a:ext cx="2819399" cy="1505691"/>
            <a:chOff x="-143847" y="5510596"/>
            <a:chExt cx="3115647" cy="1505691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8333" l="2500" r="9722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537" b="27636"/>
            <a:stretch/>
          </p:blipFill>
          <p:spPr bwMode="auto">
            <a:xfrm>
              <a:off x="-143847" y="5510596"/>
              <a:ext cx="3115647" cy="15056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Flowchart: Connector 10"/>
            <p:cNvSpPr/>
            <p:nvPr/>
          </p:nvSpPr>
          <p:spPr>
            <a:xfrm>
              <a:off x="0" y="5712109"/>
              <a:ext cx="1010914" cy="936636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6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7620000" y="5557017"/>
            <a:ext cx="2819399" cy="1505691"/>
            <a:chOff x="-143847" y="5510596"/>
            <a:chExt cx="3115647" cy="1505691"/>
          </a:xfrm>
        </p:grpSpPr>
        <p:pic>
          <p:nvPicPr>
            <p:cNvPr id="34" name="Picture 5"/>
            <p:cNvPicPr>
              <a:picLocks noChangeAspect="1" noChangeArrowheads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8333" l="2500" r="9722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537" b="27636"/>
            <a:stretch/>
          </p:blipFill>
          <p:spPr bwMode="auto">
            <a:xfrm>
              <a:off x="-143847" y="5510596"/>
              <a:ext cx="3115647" cy="15056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5" name="Flowchart: Connector 34"/>
            <p:cNvSpPr/>
            <p:nvPr/>
          </p:nvSpPr>
          <p:spPr>
            <a:xfrm>
              <a:off x="0" y="5712109"/>
              <a:ext cx="1010914" cy="936636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5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4108954" y="5517414"/>
            <a:ext cx="2819399" cy="1505691"/>
            <a:chOff x="-143847" y="5510596"/>
            <a:chExt cx="3115647" cy="1505691"/>
          </a:xfrm>
        </p:grpSpPr>
        <p:pic>
          <p:nvPicPr>
            <p:cNvPr id="43" name="Picture 5"/>
            <p:cNvPicPr>
              <a:picLocks noChangeAspect="1" noChangeArrowheads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8333" l="2500" r="9722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537" b="27636"/>
            <a:stretch/>
          </p:blipFill>
          <p:spPr bwMode="auto">
            <a:xfrm>
              <a:off x="-143847" y="5510596"/>
              <a:ext cx="3115647" cy="15056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4" name="Flowchart: Connector 43"/>
            <p:cNvSpPr/>
            <p:nvPr/>
          </p:nvSpPr>
          <p:spPr>
            <a:xfrm>
              <a:off x="0" y="5712109"/>
              <a:ext cx="1010914" cy="936636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7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108953" y="4296251"/>
            <a:ext cx="2819399" cy="1505691"/>
            <a:chOff x="2295889" y="5093811"/>
            <a:chExt cx="3115647" cy="1505691"/>
          </a:xfrm>
        </p:grpSpPr>
        <p:pic>
          <p:nvPicPr>
            <p:cNvPr id="46" name="Picture 5"/>
            <p:cNvPicPr>
              <a:picLocks noChangeAspect="1" noChangeArrowheads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8333" l="2500" r="9722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537" b="27636"/>
            <a:stretch/>
          </p:blipFill>
          <p:spPr bwMode="auto">
            <a:xfrm>
              <a:off x="2295889" y="5093811"/>
              <a:ext cx="3115647" cy="15056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7" name="Flowchart: Connector 46"/>
            <p:cNvSpPr/>
            <p:nvPr/>
          </p:nvSpPr>
          <p:spPr>
            <a:xfrm>
              <a:off x="2466069" y="5288973"/>
              <a:ext cx="1010914" cy="936636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8</a:t>
              </a:r>
            </a:p>
          </p:txBody>
        </p:sp>
      </p:grpSp>
      <p:pic>
        <p:nvPicPr>
          <p:cNvPr id="30" name="Tiếng yeah của trẻ con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3429000" y="26986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68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1195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7.40741E-7 C -0.01215 -0.05046 -0.00034 -0.12431 0.00851 -0.1706 C 0.01007 -0.17917 0.01302 -0.20023 0.01563 -0.20671 C 0.01927 -0.21597 0.02396 -0.22037 0.02795 -0.22755 C 0.03056 -0.23843 0.03247 -0.24792 0.0349 -0.25903 C 0.03663 -0.26528 0.03941 -0.26458 0.04202 -0.26829 C 0.04966 -0.28333 0.05677 -0.29931 0.06476 -0.31505 C 0.07118 -0.32847 0.07795 -0.34907 0.08542 -0.35602 C 0.0941 -0.38056 0.10365 -0.38333 0.11372 -0.40208 C 0.11754 -0.40995 0.12032 -0.4213 0.12413 -0.42824 C 0.12587 -0.43125 0.12778 -0.43125 0.12969 -0.4338 C 0.13299 -0.43958 0.13646 -0.44745 0.14011 -0.45463 L 0.14011 -0.45394 C 0.14775 -0.47708 0.15382 -0.48495 0.16441 -0.50023 C 0.16667 -0.50255 0.16927 -0.51042 0.16927 -0.50995 L 0.16111 -0.53565 " pathEditMode="relative" rAng="0" ptsTypes="fffffffffffFffAA">
                                      <p:cBhvr>
                                        <p:cTn id="8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47" y="-2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41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914"/>
                            </p:stCondLst>
                            <p:childTnLst>
                              <p:par>
                                <p:cTn id="121" presetID="63" presetClass="path" presetSubtype="0" accel="50000" decel="5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3.88889E-6 3.50902E-6 L 1.02674 0.01733 " pathEditMode="relative" rAng="0" ptsTypes="AA">
                                      <p:cBhvr>
                                        <p:cTn id="122" dur="5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337" y="8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8158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7" dur="815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8158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7" dur="8158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" y="0"/>
            <a:ext cx="12286593" cy="6990183"/>
            <a:chOff x="-38100" y="-1676400"/>
            <a:chExt cx="9563100" cy="8590383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177"/>
            <a:stretch/>
          </p:blipFill>
          <p:spPr bwMode="auto">
            <a:xfrm>
              <a:off x="-38100" y="-1676400"/>
              <a:ext cx="9525000" cy="685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3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594" b="10177"/>
            <a:stretch/>
          </p:blipFill>
          <p:spPr bwMode="auto">
            <a:xfrm>
              <a:off x="-20994" y="5029200"/>
              <a:ext cx="9525000" cy="6282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594" b="10177"/>
            <a:stretch/>
          </p:blipFill>
          <p:spPr bwMode="auto">
            <a:xfrm>
              <a:off x="0" y="5657461"/>
              <a:ext cx="9525000" cy="6282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594" b="10177"/>
            <a:stretch/>
          </p:blipFill>
          <p:spPr bwMode="auto">
            <a:xfrm>
              <a:off x="-19439" y="6285722"/>
              <a:ext cx="9525000" cy="6282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15" b="100000" l="0" r="996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757015"/>
            <a:ext cx="4767178" cy="3422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67" b="99500" l="7167" r="93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79" r="10666"/>
          <a:stretch/>
        </p:blipFill>
        <p:spPr bwMode="auto">
          <a:xfrm>
            <a:off x="4259856" y="3972477"/>
            <a:ext cx="1476388" cy="2040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67" b="100000" l="794" r="100000">
                        <a14:foregroundMark x1="6349" y1="57000" x2="9524" y2="6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3287308"/>
            <a:ext cx="2095127" cy="2969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592800" y="-2514600"/>
            <a:ext cx="609600" cy="609600"/>
          </a:xfrm>
          <a:prstGeom prst="rect">
            <a:avLst/>
          </a:prstGeom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988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300345"/>
            <a:ext cx="1945038" cy="1425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875" b="98500" l="5500" r="96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031791"/>
            <a:ext cx="19812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4945" r="100000">
                        <a14:foregroundMark x1="36484" y1="57129" x2="42308" y2="64551"/>
                        <a14:foregroundMark x1="21319" y1="63965" x2="76154" y2="59473"/>
                        <a14:foregroundMark x1="52198" y1="54492" x2="43736" y2="83008"/>
                        <a14:foregroundMark x1="31319" y1="67285" x2="47802" y2="78809"/>
                        <a14:foregroundMark x1="24286" y1="66504" x2="32198" y2="77539"/>
                        <a14:foregroundMark x1="32418" y1="63086" x2="35824" y2="83008"/>
                        <a14:foregroundMark x1="42088" y1="71387" x2="46593" y2="88184"/>
                        <a14:foregroundMark x1="57912" y1="64551" x2="45934" y2="90137"/>
                        <a14:foregroundMark x1="48462" y1="49316" x2="57692" y2="61719"/>
                        <a14:foregroundMark x1="41429" y1="49707" x2="50659" y2="53125"/>
                        <a14:foregroundMark x1="32418" y1="17676" x2="26044" y2="25488"/>
                        <a14:foregroundMark x1="29451" y1="16797" x2="25165" y2="24805"/>
                        <a14:foregroundMark x1="24286" y1="16602" x2="20000" y2="24805"/>
                        <a14:foregroundMark x1="19341" y1="63770" x2="35604" y2="82813"/>
                        <a14:foregroundMark x1="18242" y1="62695" x2="24505" y2="77539"/>
                        <a14:foregroundMark x1="18462" y1="60938" x2="16374" y2="67773"/>
                        <a14:foregroundMark x1="46154" y1="52930" x2="48022" y2="62305"/>
                        <a14:foregroundMark x1="68462" y1="51660" x2="61099" y2="58887"/>
                        <a14:foregroundMark x1="61538" y1="51953" x2="59231" y2="56934"/>
                        <a14:foregroundMark x1="67802" y1="53320" x2="64396" y2="61523"/>
                        <a14:foregroundMark x1="62418" y1="49121" x2="58571" y2="52539"/>
                        <a14:foregroundMark x1="63077" y1="65723" x2="53187" y2="74902"/>
                        <a14:foregroundMark x1="61099" y1="63086" x2="49780" y2="64941"/>
                        <a14:foregroundMark x1="62857" y1="67383" x2="68462" y2="67969"/>
                        <a14:foregroundMark x1="64615" y1="65137" x2="72967" y2="64355"/>
                        <a14:foregroundMark x1="69341" y1="66113" x2="72747" y2="69141"/>
                        <a14:foregroundMark x1="70330" y1="69141" x2="74176" y2="70703"/>
                        <a14:foregroundMark x1="72088" y1="69727" x2="74396" y2="73535"/>
                        <a14:foregroundMark x1="61319" y1="72363" x2="56813" y2="75977"/>
                        <a14:foregroundMark x1="65604" y1="69336" x2="69341" y2="72168"/>
                        <a14:foregroundMark x1="45714" y1="88379" x2="38242" y2="95801"/>
                        <a14:foregroundMark x1="33077" y1="90332" x2="21099" y2="91016"/>
                        <a14:foregroundMark x1="38242" y1="73535" x2="42088" y2="807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824" y="4178349"/>
            <a:ext cx="1928755" cy="2170381"/>
          </a:xfrm>
          <a:prstGeom prst="rect">
            <a:avLst/>
          </a:prstGeom>
        </p:spPr>
      </p:pic>
      <p:pic>
        <p:nvPicPr>
          <p:cNvPr id="16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692" y="-321924"/>
            <a:ext cx="3325409" cy="332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ếng yeah của trẻ con mp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3429000" y="26986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567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4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3">
            <a:extLst>
              <a:ext uri="{FF2B5EF4-FFF2-40B4-BE49-F238E27FC236}">
                <a16:creationId xmlns:a16="http://schemas.microsoft.com/office/drawing/2014/main" id="{9403AB63-54DE-E34D-A588-2B7289CD4F65}"/>
              </a:ext>
            </a:extLst>
          </p:cNvPr>
          <p:cNvSpPr/>
          <p:nvPr/>
        </p:nvSpPr>
        <p:spPr>
          <a:xfrm>
            <a:off x="-207486" y="5568122"/>
            <a:ext cx="12574387" cy="1440339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" name="Freeform 2"/>
          <p:cNvSpPr/>
          <p:nvPr/>
        </p:nvSpPr>
        <p:spPr>
          <a:xfrm>
            <a:off x="219605" y="461428"/>
            <a:ext cx="11752789" cy="5935144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786802" y="3351201"/>
            <a:ext cx="2185593" cy="5390477"/>
          </a:xfrm>
          <a:custGeom>
            <a:avLst/>
            <a:gdLst/>
            <a:ahLst/>
            <a:cxnLst/>
            <a:rect l="l" t="t" r="r" b="b"/>
            <a:pathLst>
              <a:path w="3278390" h="8085716">
                <a:moveTo>
                  <a:pt x="0" y="0"/>
                </a:moveTo>
                <a:lnTo>
                  <a:pt x="3278391" y="0"/>
                </a:lnTo>
                <a:lnTo>
                  <a:pt x="3278391" y="8085716"/>
                </a:lnTo>
                <a:lnTo>
                  <a:pt x="0" y="80857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16967" y="3184833"/>
            <a:ext cx="1955368" cy="5974735"/>
          </a:xfrm>
          <a:custGeom>
            <a:avLst/>
            <a:gdLst/>
            <a:ahLst/>
            <a:cxnLst/>
            <a:rect l="l" t="t" r="r" b="b"/>
            <a:pathLst>
              <a:path w="2933052" h="8962103">
                <a:moveTo>
                  <a:pt x="0" y="0"/>
                </a:moveTo>
                <a:lnTo>
                  <a:pt x="2933052" y="0"/>
                </a:lnTo>
                <a:lnTo>
                  <a:pt x="2933052" y="8962104"/>
                </a:lnTo>
                <a:lnTo>
                  <a:pt x="0" y="89621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410400" y="500128"/>
            <a:ext cx="1371198" cy="1314025"/>
          </a:xfrm>
          <a:custGeom>
            <a:avLst/>
            <a:gdLst/>
            <a:ahLst/>
            <a:cxnLst/>
            <a:rect l="l" t="t" r="r" b="b"/>
            <a:pathLst>
              <a:path w="2437194" h="2394543">
                <a:moveTo>
                  <a:pt x="0" y="0"/>
                </a:moveTo>
                <a:lnTo>
                  <a:pt x="2437194" y="0"/>
                </a:lnTo>
                <a:lnTo>
                  <a:pt x="2437194" y="2394544"/>
                </a:lnTo>
                <a:lnTo>
                  <a:pt x="0" y="23945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89C6B9-440B-B343-B995-EB108118E39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911" y="1012415"/>
            <a:ext cx="1350703" cy="1350703"/>
          </a:xfrm>
          <a:prstGeom prst="rect">
            <a:avLst/>
          </a:prstGeom>
        </p:spPr>
      </p:pic>
      <p:sp>
        <p:nvSpPr>
          <p:cNvPr id="17" name="Freeform 12">
            <a:extLst>
              <a:ext uri="{FF2B5EF4-FFF2-40B4-BE49-F238E27FC236}">
                <a16:creationId xmlns:a16="http://schemas.microsoft.com/office/drawing/2014/main" id="{D859703F-0390-2A4F-9D8B-B306DA49A231}"/>
              </a:ext>
            </a:extLst>
          </p:cNvPr>
          <p:cNvSpPr/>
          <p:nvPr/>
        </p:nvSpPr>
        <p:spPr>
          <a:xfrm>
            <a:off x="3851011" y="4458633"/>
            <a:ext cx="1308987" cy="1368875"/>
          </a:xfrm>
          <a:custGeom>
            <a:avLst/>
            <a:gdLst/>
            <a:ahLst/>
            <a:cxnLst/>
            <a:rect l="l" t="t" r="r" b="b"/>
            <a:pathLst>
              <a:path w="1963480" h="2053312">
                <a:moveTo>
                  <a:pt x="0" y="0"/>
                </a:moveTo>
                <a:lnTo>
                  <a:pt x="1963480" y="0"/>
                </a:lnTo>
                <a:lnTo>
                  <a:pt x="1963480" y="2053312"/>
                </a:lnTo>
                <a:lnTo>
                  <a:pt x="0" y="205331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3">
            <a:extLst>
              <a:ext uri="{FF2B5EF4-FFF2-40B4-BE49-F238E27FC236}">
                <a16:creationId xmlns:a16="http://schemas.microsoft.com/office/drawing/2014/main" id="{720FAC49-2E88-5E45-8392-046F11C8E399}"/>
              </a:ext>
            </a:extLst>
          </p:cNvPr>
          <p:cNvSpPr/>
          <p:nvPr/>
        </p:nvSpPr>
        <p:spPr>
          <a:xfrm>
            <a:off x="5389795" y="4458633"/>
            <a:ext cx="1308987" cy="1368875"/>
          </a:xfrm>
          <a:custGeom>
            <a:avLst/>
            <a:gdLst/>
            <a:ahLst/>
            <a:cxnLst/>
            <a:rect l="l" t="t" r="r" b="b"/>
            <a:pathLst>
              <a:path w="1963480" h="2053312">
                <a:moveTo>
                  <a:pt x="0" y="0"/>
                </a:moveTo>
                <a:lnTo>
                  <a:pt x="1963480" y="0"/>
                </a:lnTo>
                <a:lnTo>
                  <a:pt x="1963480" y="2053312"/>
                </a:lnTo>
                <a:lnTo>
                  <a:pt x="0" y="205331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5">
            <a:extLst>
              <a:ext uri="{FF2B5EF4-FFF2-40B4-BE49-F238E27FC236}">
                <a16:creationId xmlns:a16="http://schemas.microsoft.com/office/drawing/2014/main" id="{2E2D148A-E73A-7341-B204-C96CF79B6DB4}"/>
              </a:ext>
            </a:extLst>
          </p:cNvPr>
          <p:cNvSpPr/>
          <p:nvPr/>
        </p:nvSpPr>
        <p:spPr>
          <a:xfrm>
            <a:off x="6876848" y="4458633"/>
            <a:ext cx="1308987" cy="1368875"/>
          </a:xfrm>
          <a:custGeom>
            <a:avLst/>
            <a:gdLst/>
            <a:ahLst/>
            <a:cxnLst/>
            <a:rect l="l" t="t" r="r" b="b"/>
            <a:pathLst>
              <a:path w="1963480" h="2053312">
                <a:moveTo>
                  <a:pt x="0" y="0"/>
                </a:moveTo>
                <a:lnTo>
                  <a:pt x="1963480" y="0"/>
                </a:lnTo>
                <a:lnTo>
                  <a:pt x="1963480" y="2053312"/>
                </a:lnTo>
                <a:lnTo>
                  <a:pt x="0" y="205331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D1F86F45-C2B7-4942-9A0C-58592D90F9D3}"/>
              </a:ext>
            </a:extLst>
          </p:cNvPr>
          <p:cNvSpPr/>
          <p:nvPr/>
        </p:nvSpPr>
        <p:spPr>
          <a:xfrm>
            <a:off x="1279534" y="1235741"/>
            <a:ext cx="1535469" cy="806819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43789B-6379-50BB-5FC9-88ED6C6DFFC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166781" y="2294711"/>
            <a:ext cx="8010838" cy="11827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E18C20B-A268-18D7-E311-09A4DFD022B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89105" y="3230076"/>
            <a:ext cx="2651990" cy="9693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3">
            <a:extLst>
              <a:ext uri="{FF2B5EF4-FFF2-40B4-BE49-F238E27FC236}">
                <a16:creationId xmlns:a16="http://schemas.microsoft.com/office/drawing/2014/main" id="{B85EBFFA-2989-3542-BB87-E74BB1BBC2EA}"/>
              </a:ext>
            </a:extLst>
          </p:cNvPr>
          <p:cNvSpPr/>
          <p:nvPr/>
        </p:nvSpPr>
        <p:spPr>
          <a:xfrm>
            <a:off x="-207486" y="5568122"/>
            <a:ext cx="12574387" cy="1440339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C31BA7FF-E6E3-644F-918B-001ECAAA261C}"/>
              </a:ext>
            </a:extLst>
          </p:cNvPr>
          <p:cNvSpPr/>
          <p:nvPr/>
        </p:nvSpPr>
        <p:spPr>
          <a:xfrm>
            <a:off x="4071690" y="584200"/>
            <a:ext cx="7802309" cy="4537980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F853CC76-47A0-6C42-B2E9-E172EAC4BB88}"/>
              </a:ext>
            </a:extLst>
          </p:cNvPr>
          <p:cNvSpPr/>
          <p:nvPr/>
        </p:nvSpPr>
        <p:spPr>
          <a:xfrm>
            <a:off x="333242" y="918720"/>
            <a:ext cx="1535469" cy="806819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2" descr="Hình ảnh Giáo Viên PNG , Giáo Viên PNG , Giảng Bài, Dạy PNG ...">
            <a:extLst>
              <a:ext uri="{FF2B5EF4-FFF2-40B4-BE49-F238E27FC236}">
                <a16:creationId xmlns:a16="http://schemas.microsoft.com/office/drawing/2014/main" id="{16E4367B-E402-C845-ACEA-56A67A578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438" b="92500" l="10000" r="90000">
                        <a14:foregroundMark x1="42813" y1="17344" x2="36406" y2="17188"/>
                        <a14:foregroundMark x1="36406" y1="17188" x2="35938" y2="26250"/>
                        <a14:foregroundMark x1="35938" y1="26250" x2="40625" y2="32031"/>
                        <a14:foregroundMark x1="40625" y1="32031" x2="42500" y2="40156"/>
                        <a14:foregroundMark x1="42500" y1="40156" x2="38906" y2="48906"/>
                        <a14:foregroundMark x1="38906" y1="48906" x2="40313" y2="55625"/>
                        <a14:foregroundMark x1="40313" y1="55625" x2="44688" y2="59531"/>
                        <a14:foregroundMark x1="44688" y1="59531" x2="47656" y2="52344"/>
                        <a14:foregroundMark x1="47656" y1="52344" x2="45469" y2="25625"/>
                        <a14:foregroundMark x1="45469" y1="25625" x2="45938" y2="22188"/>
                        <a14:foregroundMark x1="52969" y1="52812" x2="57031" y2="48281"/>
                        <a14:foregroundMark x1="57031" y1="48281" x2="52031" y2="52188"/>
                        <a14:foregroundMark x1="52031" y1="52188" x2="50938" y2="52188"/>
                        <a14:foregroundMark x1="52656" y1="46250" x2="52188" y2="53906"/>
                        <a14:foregroundMark x1="52188" y1="53906" x2="54531" y2="47656"/>
                        <a14:foregroundMark x1="54531" y1="47656" x2="53750" y2="56406"/>
                        <a14:foregroundMark x1="54063" y1="47188" x2="47500" y2="49688"/>
                        <a14:foregroundMark x1="47500" y1="49688" x2="46719" y2="55469"/>
                        <a14:foregroundMark x1="46719" y1="55469" x2="57188" y2="57813"/>
                        <a14:foregroundMark x1="57188" y1="57813" x2="58750" y2="45469"/>
                        <a14:foregroundMark x1="58750" y1="45469" x2="53125" y2="44688"/>
                        <a14:foregroundMark x1="39063" y1="22188" x2="39688" y2="16094"/>
                        <a14:foregroundMark x1="39688" y1="16094" x2="45156" y2="12188"/>
                        <a14:foregroundMark x1="45156" y1="12188" x2="52344" y2="12031"/>
                        <a14:foregroundMark x1="52344" y1="12031" x2="52031" y2="19531"/>
                        <a14:foregroundMark x1="52031" y1="19531" x2="41875" y2="23281"/>
                        <a14:foregroundMark x1="27344" y1="92969" x2="33438" y2="92656"/>
                        <a14:foregroundMark x1="33438" y1="92656" x2="51250" y2="92656"/>
                        <a14:foregroundMark x1="51250" y1="92656" x2="68906" y2="92188"/>
                        <a14:foregroundMark x1="34688" y1="77188" x2="46875" y2="68125"/>
                        <a14:foregroundMark x1="46875" y1="68125" x2="60313" y2="70000"/>
                        <a14:foregroundMark x1="60313" y1="70000" x2="66250" y2="76563"/>
                        <a14:foregroundMark x1="66250" y1="76563" x2="63281" y2="85000"/>
                        <a14:foregroundMark x1="63281" y1="85000" x2="54375" y2="86250"/>
                        <a14:foregroundMark x1="54375" y1="86250" x2="48125" y2="83750"/>
                        <a14:foregroundMark x1="48125" y1="83750" x2="52031" y2="71406"/>
                        <a14:foregroundMark x1="52031" y1="71406" x2="64219" y2="70938"/>
                        <a14:foregroundMark x1="64219" y1="70938" x2="68125" y2="73594"/>
                        <a14:foregroundMark x1="28750" y1="71406" x2="29688" y2="64375"/>
                        <a14:foregroundMark x1="29688" y1="64375" x2="35469" y2="68594"/>
                        <a14:foregroundMark x1="35469" y1="68594" x2="37500" y2="77969"/>
                        <a14:foregroundMark x1="37500" y1="77969" x2="34688" y2="90469"/>
                        <a14:foregroundMark x1="70313" y1="70000" x2="69844" y2="91875"/>
                        <a14:foregroundMark x1="39063" y1="10000" x2="45000" y2="10000"/>
                        <a14:foregroundMark x1="45000" y1="10000" x2="47188" y2="8594"/>
                        <a14:foregroundMark x1="39688" y1="10000" x2="45625" y2="8438"/>
                        <a14:foregroundMark x1="45625" y1="8438" x2="47813" y2="8594"/>
                        <a14:foregroundMark x1="51406" y1="11719" x2="53438" y2="11719"/>
                        <a14:foregroundMark x1="50938" y1="13125" x2="46250" y2="9063"/>
                        <a14:foregroundMark x1="46250" y1="9063" x2="46406" y2="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3600" y="1397001"/>
            <a:ext cx="6164119" cy="6164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7CDAED-D745-5B45-8F2A-3585BE96A0D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18000" y="1295400"/>
            <a:ext cx="7444925" cy="3184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693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378</Words>
  <Application>Microsoft Office PowerPoint</Application>
  <PresentationFormat>Widescreen</PresentationFormat>
  <Paragraphs>102</Paragraphs>
  <Slides>21</Slides>
  <Notes>6</Notes>
  <HiddenSlides>0</HiddenSlides>
  <MMClips>29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#9Slide03 Arima Madurai Black</vt:lpstr>
      <vt:lpstr>Arial</vt:lpstr>
      <vt:lpstr>Calibri</vt:lpstr>
      <vt:lpstr>Calibri Light</vt:lpstr>
      <vt:lpstr>Times New Roman</vt:lpstr>
      <vt:lpstr>Wingdings</vt:lpstr>
      <vt:lpstr>印品黑体</vt:lpstr>
      <vt:lpstr>1_Office Theme</vt:lpstr>
      <vt:lpstr>Office Theme</vt:lpstr>
      <vt:lpstr>2_Office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14</cp:revision>
  <dcterms:created xsi:type="dcterms:W3CDTF">2024-05-02T12:23:53Z</dcterms:created>
  <dcterms:modified xsi:type="dcterms:W3CDTF">2025-11-12T01:52:53Z</dcterms:modified>
</cp:coreProperties>
</file>