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390" r:id="rId6"/>
    <p:sldId id="257" r:id="rId7"/>
    <p:sldId id="258" r:id="rId8"/>
    <p:sldId id="368" r:id="rId9"/>
    <p:sldId id="389" r:id="rId10"/>
    <p:sldId id="386" r:id="rId11"/>
    <p:sldId id="295" r:id="rId12"/>
    <p:sldId id="261" r:id="rId13"/>
    <p:sldId id="387" r:id="rId14"/>
    <p:sldId id="388" r:id="rId15"/>
    <p:sldId id="264" r:id="rId16"/>
    <p:sldId id="391" r:id="rId17"/>
    <p:sldId id="325" r:id="rId18"/>
    <p:sldId id="322" r:id="rId19"/>
    <p:sldId id="392" r:id="rId20"/>
    <p:sldId id="393" r:id="rId21"/>
    <p:sldId id="323" r:id="rId22"/>
    <p:sldId id="324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AC1"/>
    <a:srgbClr val="CC0099"/>
    <a:srgbClr val="99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6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DBC7-D956-4794-BE0F-8958E9190AA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1FA4-8774-4E42-9E63-3758AA4C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67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6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1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00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17" Type="http://schemas.openxmlformats.org/officeDocument/2006/relationships/image" Target="../media/image55.png"/><Relationship Id="rId2" Type="http://schemas.openxmlformats.org/officeDocument/2006/relationships/image" Target="../media/image44.png"/><Relationship Id="rId16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Relationship Id="rId1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32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5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8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8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6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6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71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1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37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7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73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4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5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0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9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21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3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6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9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6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120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-9600000">
                                      <p:cBhvr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-600000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Rot by="-300000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-600000">
                                      <p:cBhvr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Rot by="-300000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animRot by="-600000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animRot by="-420000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6937574" y="90538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0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9.87654E-7 C -0.00712 -0.01914 -0.01562 -0.01111 -0.025 -0.02222 C -0.02778 -0.02562 -0.03055 -0.0287 -0.03333 -0.0321 C -0.03576 -0.03488 -0.03923 -0.03426 -0.04166 -0.03704 C -0.04722 -0.04352 -0.0559 -0.05772 -0.0625 -0.06173 C -0.07587 -0.06975 -0.08941 -0.07593 -0.10278 -0.08395 C -0.10694 -0.08642 -0.11128 -0.09321 -0.11528 -0.0963 C -0.12448 -0.1034 -0.13489 -0.10803 -0.14444 -0.11358 C -0.15278 -0.11852 -0.16076 -0.1284 -0.16944 -0.13087 C -0.18472 -0.13549 -0.175 -0.13303 -0.19861 -0.1358 C -0.21337 -0.14105 -0.22413 -0.14414 -0.24028 -0.14568 C -0.28021 -0.16327 -0.24757 -0.15062 -0.34028 -0.14815 C -0.35416 -0.13982 -0.36892 -0.13735 -0.38333 -0.13333 C -0.39375 -0.13056 -0.4033 -0.12562 -0.41389 -0.12346 C -0.42309 -0.1179 -0.43246 -0.1142 -0.44166 -0.10864 C -0.44323 -0.10772 -0.44427 -0.10494 -0.44583 -0.1037 C -0.45 -0.10031 -0.45416 -0.09722 -0.45833 -0.09383 C -0.46094 -0.09167 -0.46423 -0.09167 -0.46666 -0.08889 C -0.47083 -0.08395 -0.47448 -0.07685 -0.47916 -0.07408 C -0.48559 -0.07037 -0.49219 -0.0679 -0.49861 -0.0642 C -0.49861 -0.06389 -0.50903 -0.05185 -0.51111 -0.04938 C -0.51614 -0.04352 -0.52587 -0.04074 -0.53194 -0.03704 C -0.53507 -0.03519 -0.5375 -0.03056 -0.54028 -0.02716 C -0.54166 -0.02562 -0.54444 -0.02222 -0.54444 -0.02191 C -0.54635 -0.01728 -0.54722 -0.0108 -0.55 -0.00741 C -0.55694 0.00092 -0.56389 0.00895 -0.57083 0.01728 C -0.57517 0.02253 -0.5783 0.02901 -0.58333 0.0321 C -0.5842 0.03457 -0.58472 0.03765 -0.58611 0.03951 C -0.58732 0.04105 -0.58923 0.04012 -0.59028 0.04197 C -0.60642 0.07068 -0.58819 0.04784 -0.6 0.06173 C -0.60642 0.07901 -0.61719 0.08858 -0.62639 0.10123 C -0.62899 0.10494 -0.63194 0.10772 -0.63472 0.11111 C -0.63611 0.11265 -0.63889 0.11605 -0.63889 0.11636 C -0.64184 0.1321 -0.63767 0.11636 -0.64444 0.12592 C -0.64583 0.12778 -0.64618 0.13117 -0.64722 0.13333 C -0.65069 0.14074 -0.65382 0.14784 -0.65833 0.15309 C -0.66215 0.17315 -0.6691 0.19753 -0.67916 0.20988 C -0.68003 0.21234 -0.68073 0.21512 -0.68194 0.21697 C -0.68316 0.21944 -0.68507 0.21975 -0.68611 0.22222 C -0.68698 0.22407 -0.6868 0.22716 -0.6875 0.22932 C -0.69097 0.24105 -0.69896 0.25401 -0.70139 0.26667 C -0.70451 0.28333 -0.71111 0.30617 -0.71805 0.31852 C -0.72239 0.34197 -0.73055 0.36265 -0.73611 0.38518 C -0.7408 0.40401 -0.74184 0.42253 -0.74444 0.44197 C -0.74705 0.46265 -0.75225 0.4821 -0.75694 0.50123 C -0.76337 0.52685 -0.76458 0.55432 -0.76944 0.58025 C -0.77309 0.64321 -0.7717 0.61296 -0.77361 0.6713 C -0.77239 0.74074 -0.77066 0.83086 -0.76111 0.89846 C -0.76059 0.91204 -0.76076 0.92531 -0.75972 0.93827 C -0.75868 0.95247 -0.75208 0.97006 -0.74861 0.98272 C -0.7467 0.98981 -0.74687 0.99722 -0.74583 1.00494 C -0.7434 1.0216 -0.73889 1.03549 -0.73611 1.05185 C -0.73489 1.05926 -0.73264 1.06636 -0.73194 1.07407 C -0.73038 1.09105 -0.73055 1.1037 -0.72222 1.11358 C -0.72135 1.11605 -0.72066 1.11883 -0.71944 1.12099 C -0.71823 1.12315 -0.71614 1.12346 -0.71528 1.12592 C -0.71371 1.13025 -0.71406 1.13611 -0.7125 1.14074 C -0.70712 1.15494 -0.70399 1.17068 -0.69861 1.18518 C -0.69774 1.18765 -0.6967 1.19012 -0.69583 1.19259 C -0.69496 1.19475 -0.69548 1.19784 -0.69444 1.2 C -0.68576 1.21543 -0.68611 1.20309 -0.68611 1.21204 " pathEditMode="relative" rAng="0" ptsTypes="AAAAAAAAAAAAAAAAAAAAAAAAAAAAAAAAAAAAAAAAAAAAAAAAAAAAAAAAAAAA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5284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3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00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26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80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355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13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36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3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20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556590"/>
              <a:ext cx="11523403" cy="6004983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7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0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12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1" y="93891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1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8.png"/><Relationship Id="rId5" Type="http://schemas.openxmlformats.org/officeDocument/2006/relationships/image" Target="../media/image124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microsoft.com/office/2007/relationships/media" Target="../media/media2.mp3"/><Relationship Id="rId21" Type="http://schemas.openxmlformats.org/officeDocument/2006/relationships/image" Target="../media/image1.png"/><Relationship Id="rId7" Type="http://schemas.microsoft.com/office/2007/relationships/media" Target="../media/media4.mp3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gif"/><Relationship Id="rId20" Type="http://schemas.openxmlformats.org/officeDocument/2006/relationships/image" Target="../media/image72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68.gif"/><Relationship Id="rId10" Type="http://schemas.openxmlformats.org/officeDocument/2006/relationships/audio" Target="../media/media5.mp3"/><Relationship Id="rId19" Type="http://schemas.openxmlformats.org/officeDocument/2006/relationships/image" Target="../media/image72.sv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0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9.png"/><Relationship Id="rId5" Type="http://schemas.openxmlformats.org/officeDocument/2006/relationships/image" Target="../media/image75.png"/><Relationship Id="rId10" Type="http://schemas.openxmlformats.org/officeDocument/2006/relationships/image" Target="../media/image58.png"/><Relationship Id="rId4" Type="http://schemas.openxmlformats.org/officeDocument/2006/relationships/image" Target="../media/image74.png"/><Relationship Id="rId9" Type="http://schemas.openxmlformats.org/officeDocument/2006/relationships/image" Target="../media/image80.png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8.png"/><Relationship Id="rId5" Type="http://schemas.openxmlformats.org/officeDocument/2006/relationships/image" Target="../media/image75.png"/><Relationship Id="rId15" Type="http://schemas.openxmlformats.org/officeDocument/2006/relationships/image" Target="../media/image126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59.png"/><Relationship Id="rId2" Type="http://schemas.openxmlformats.org/officeDocument/2006/relationships/image" Target="../media/image56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8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88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2.gif"/><Relationship Id="rId3" Type="http://schemas.microsoft.com/office/2007/relationships/media" Target="../media/media7.mp3"/><Relationship Id="rId7" Type="http://schemas.openxmlformats.org/officeDocument/2006/relationships/image" Target="../media/image91.svg"/><Relationship Id="rId12" Type="http://schemas.openxmlformats.org/officeDocument/2006/relationships/image" Target="../media/image69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9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3.png"/><Relationship Id="rId10" Type="http://schemas.openxmlformats.org/officeDocument/2006/relationships/image" Target="../media/image91.png"/><Relationship Id="rId4" Type="http://schemas.openxmlformats.org/officeDocument/2006/relationships/audio" Target="../media/media7.mp3"/><Relationship Id="rId9" Type="http://schemas.openxmlformats.org/officeDocument/2006/relationships/image" Target="../media/image93.sv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0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746691-0C34-522C-FA2A-A600BECCDD7F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A5382F-3513-F4A3-0AC4-D1B79CDB61AB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84C460-7FDA-E628-237A-B777835BE3CE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7D0EAC-BAB9-F52C-F0EF-9F906D8C8165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899A1-C1A1-0B69-5BB5-D750DCF2F3F1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679FE2-AC2B-F62E-1C8B-DE9BC151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2ABE14-032F-CFCD-9FCC-72AC914BCCE6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8AE5809-E163-C69E-DFE6-0A376BDCD4CC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F1401-7A8C-E987-45B4-618A420F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9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A787E0-F920-B463-B58D-F6F0A4E02838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0B4901-3813-32C0-FF97-7D1A08953B68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90CD1C-100D-596F-A5F4-9F1D18FD3893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A81FDA-5240-0B03-341B-81BDCA411ADC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125B6-70D9-A192-85C4-613308E0026E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A8946-D63E-609C-2AE7-0436F4144482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053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E0584-2706-810E-37A2-BE527B7A303A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E529-C315-0981-B94E-C3F8F88B37F2}"/>
              </a:ext>
            </a:extLst>
          </p:cNvPr>
          <p:cNvSpPr txBox="1"/>
          <p:nvPr/>
        </p:nvSpPr>
        <p:spPr>
          <a:xfrm>
            <a:off x="2964915" y="310427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E1F24-FA35-BC95-CEBC-F76725AE753D}"/>
              </a:ext>
            </a:extLst>
          </p:cNvPr>
          <p:cNvSpPr txBox="1"/>
          <p:nvPr/>
        </p:nvSpPr>
        <p:spPr>
          <a:xfrm>
            <a:off x="3600546" y="361575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6B842-EC3A-5F4B-5EB7-8D0823867600}"/>
              </a:ext>
            </a:extLst>
          </p:cNvPr>
          <p:cNvSpPr txBox="1"/>
          <p:nvPr/>
        </p:nvSpPr>
        <p:spPr>
          <a:xfrm>
            <a:off x="3600545" y="461922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BC2ED-96EA-4051-74DB-9823DBA9E928}"/>
              </a:ext>
            </a:extLst>
          </p:cNvPr>
          <p:cNvSpPr txBox="1"/>
          <p:nvPr/>
        </p:nvSpPr>
        <p:spPr>
          <a:xfrm>
            <a:off x="3533870" y="55858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59330-8EAF-1932-7B43-07FD15D3844F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6E9E-8F93-5084-EB67-4B83C1F8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7A37147-B50C-6EDD-9B02-C7A767312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52" y="8785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丫头\png\小人\卡通类素材\tru.png">
            <a:extLst>
              <a:ext uri="{FF2B5EF4-FFF2-40B4-BE49-F238E27FC236}">
                <a16:creationId xmlns:a16="http://schemas.microsoft.com/office/drawing/2014/main" id="{CE5DAEEB-CA7D-428A-B64B-1151C0DD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349" y="2626555"/>
            <a:ext cx="2509328" cy="34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丫头\png\小人\卡通类素材\rt.png">
            <a:extLst>
              <a:ext uri="{FF2B5EF4-FFF2-40B4-BE49-F238E27FC236}">
                <a16:creationId xmlns:a16="http://schemas.microsoft.com/office/drawing/2014/main" id="{BAA6BA56-F750-4BDF-A3BF-07246B0C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4517" y="2134227"/>
            <a:ext cx="2707484" cy="39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427118-1E0D-020C-D3BB-3B7889E0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75" y="1096068"/>
            <a:ext cx="9888569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pic>
        <p:nvPicPr>
          <p:cNvPr id="1026" name="Picture 2" descr="Mặt Nạ Covid-19 Khẩu Trang Phẫu - Ảnh miễn phí trên Pixabay">
            <a:extLst>
              <a:ext uri="{FF2B5EF4-FFF2-40B4-BE49-F238E27FC236}">
                <a16:creationId xmlns:a16="http://schemas.microsoft.com/office/drawing/2014/main" id="{38FFA1D2-DADB-4118-81AE-EBCCD13C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0" y="3847192"/>
            <a:ext cx="2603549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Mũ Lưỡi Trai Đội Đầu Đẹp 5 - Tải Hình Tách Nền PNG - KhoThietKe.Net">
            <a:extLst>
              <a:ext uri="{FF2B5EF4-FFF2-40B4-BE49-F238E27FC236}">
                <a16:creationId xmlns:a16="http://schemas.microsoft.com/office/drawing/2014/main" id="{6E1A4724-B5D2-4BCA-906B-2007560C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3429001"/>
            <a:ext cx="3323972" cy="25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0627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Khẩu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1030" name="Picture 6" descr="dấu tick - Central Residence">
            <a:extLst>
              <a:ext uri="{FF2B5EF4-FFF2-40B4-BE49-F238E27FC236}">
                <a16:creationId xmlns:a16="http://schemas.microsoft.com/office/drawing/2014/main" id="{5DA94F8F-49B9-4D6D-853D-DF1F7D78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3187649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3A71354-106F-AB26-8EA0-BAA55C12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59" y="3089414"/>
            <a:ext cx="4226684" cy="18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3615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8156FE-0C2B-817C-C59B-FA683CDA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61" y="4043680"/>
            <a:ext cx="1543518" cy="15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8664C0C-F69A-CA0D-DBC5-9F530AB9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19" y="3527039"/>
            <a:ext cx="3828801" cy="3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ấu tick - Central Residence">
            <a:extLst>
              <a:ext uri="{FF2B5EF4-FFF2-40B4-BE49-F238E27FC236}">
                <a16:creationId xmlns:a16="http://schemas.microsoft.com/office/drawing/2014/main" id="{A2BBCC60-14A1-B5B7-B981-F122644F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34" y="26434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126549" y="61878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48399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nhẹ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3" name="Picture 2" descr="A close-up of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69FBC706-6044-40E3-BF77-4C8C76EE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6" y="4087651"/>
            <a:ext cx="1831196" cy="2054596"/>
          </a:xfrm>
          <a:prstGeom prst="rect">
            <a:avLst/>
          </a:prstGeom>
        </p:spPr>
      </p:pic>
      <p:pic>
        <p:nvPicPr>
          <p:cNvPr id="6" name="Picture 5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A4C937A1-5111-4831-9B0F-C80F59B6B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63" y="3697991"/>
            <a:ext cx="1831196" cy="2729943"/>
          </a:xfrm>
          <a:prstGeom prst="rect">
            <a:avLst/>
          </a:prstGeom>
        </p:spPr>
      </p:pic>
      <p:pic>
        <p:nvPicPr>
          <p:cNvPr id="13" name="Picture 6" descr="dấu tick - Central Residence">
            <a:extLst>
              <a:ext uri="{FF2B5EF4-FFF2-40B4-BE49-F238E27FC236}">
                <a16:creationId xmlns:a16="http://schemas.microsoft.com/office/drawing/2014/main" id="{1DA908ED-AE70-4F62-98B3-97FD8F9F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4" y="36086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pic>
        <p:nvPicPr>
          <p:cNvPr id="3074" name="Picture 2" descr="Hộp bút Webhead Pouch – Ann Store">
            <a:extLst>
              <a:ext uri="{FF2B5EF4-FFF2-40B4-BE49-F238E27FC236}">
                <a16:creationId xmlns:a16="http://schemas.microsoft.com/office/drawing/2014/main" id="{4F161957-C947-48DB-AC23-28E40C2B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3445751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bóp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 descr="Hộp bút Webhead Pouch – Ann Store">
            <a:extLst>
              <a:ext uri="{FF2B5EF4-FFF2-40B4-BE49-F238E27FC236}">
                <a16:creationId xmlns:a16="http://schemas.microsoft.com/office/drawing/2014/main" id="{9EFD0A0E-800B-4332-9DBD-C1463E63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23" y="3436380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72700">
                <a:moveTo>
                  <a:pt x="0" y="0"/>
                </a:moveTo>
                <a:lnTo>
                  <a:pt x="18288000" y="0"/>
                </a:lnTo>
                <a:lnTo>
                  <a:pt x="182880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162800" y="2565400"/>
            <a:ext cx="2617327" cy="4093739"/>
          </a:xfrm>
          <a:custGeom>
            <a:avLst/>
            <a:gdLst/>
            <a:ahLst/>
            <a:cxnLst/>
            <a:rect l="l" t="t" r="r" b="b"/>
            <a:pathLst>
              <a:path w="5184648" h="8229600">
                <a:moveTo>
                  <a:pt x="0" y="0"/>
                </a:moveTo>
                <a:lnTo>
                  <a:pt x="5184648" y="0"/>
                </a:lnTo>
                <a:lnTo>
                  <a:pt x="5184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28720" y="2372360"/>
            <a:ext cx="2641600" cy="4379686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8D83805-71D1-DB7F-C6F2-4DE119D383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612">
            <a:off x="7984989" y="3675389"/>
            <a:ext cx="646944" cy="47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A6D6A-AC71-18B1-E848-2DE82A762D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03520" y="3388360"/>
            <a:ext cx="408117" cy="20405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5FC2EC8-E29B-C9CB-247E-AEC10C8EFA32}"/>
              </a:ext>
            </a:extLst>
          </p:cNvPr>
          <p:cNvSpPr/>
          <p:nvPr/>
        </p:nvSpPr>
        <p:spPr>
          <a:xfrm>
            <a:off x="2763520" y="918823"/>
            <a:ext cx="2973727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E1BB7DC-3604-18A0-AB31-07CEE59C73BB}"/>
              </a:ext>
            </a:extLst>
          </p:cNvPr>
          <p:cNvSpPr/>
          <p:nvPr/>
        </p:nvSpPr>
        <p:spPr>
          <a:xfrm>
            <a:off x="7548880" y="48768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9EEB7C8-1A05-8FFE-9823-7EAB9A94EE7E}"/>
              </a:ext>
            </a:extLst>
          </p:cNvPr>
          <p:cNvSpPr/>
          <p:nvPr/>
        </p:nvSpPr>
        <p:spPr>
          <a:xfrm>
            <a:off x="2468880" y="762000"/>
            <a:ext cx="3362960" cy="1329033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431E988-FA28-D6B6-563F-91B1D969688E}"/>
              </a:ext>
            </a:extLst>
          </p:cNvPr>
          <p:cNvSpPr/>
          <p:nvPr/>
        </p:nvSpPr>
        <p:spPr>
          <a:xfrm>
            <a:off x="7538720" y="49784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1 (2)">
            <a:hlinkClick r:id="" action="ppaction://media"/>
            <a:extLst>
              <a:ext uri="{FF2B5EF4-FFF2-40B4-BE49-F238E27FC236}">
                <a16:creationId xmlns:a16="http://schemas.microsoft.com/office/drawing/2014/main" id="{61583686-5288-0FF3-9674-29AE8C9F4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421640"/>
            <a:ext cx="406400" cy="406400"/>
          </a:xfrm>
          <a:prstGeom prst="rect">
            <a:avLst/>
          </a:prstGeom>
        </p:spPr>
      </p:pic>
      <p:pic>
        <p:nvPicPr>
          <p:cNvPr id="13" name="00">
            <a:hlinkClick r:id="" action="ppaction://media"/>
            <a:extLst>
              <a:ext uri="{FF2B5EF4-FFF2-40B4-BE49-F238E27FC236}">
                <a16:creationId xmlns:a16="http://schemas.microsoft.com/office/drawing/2014/main" id="{8506BE91-D408-0ACE-501B-765BE342B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0240" y="1803400"/>
            <a:ext cx="406400" cy="406400"/>
          </a:xfrm>
          <a:prstGeom prst="rect">
            <a:avLst/>
          </a:prstGeom>
        </p:spPr>
      </p:pic>
      <p:pic>
        <p:nvPicPr>
          <p:cNvPr id="14" name="0">
            <a:hlinkClick r:id="" action="ppaction://media"/>
            <a:extLst>
              <a:ext uri="{FF2B5EF4-FFF2-40B4-BE49-F238E27FC236}">
                <a16:creationId xmlns:a16="http://schemas.microsoft.com/office/drawing/2014/main" id="{064A8CDA-FE37-8B4D-B951-1C1BC062B6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8960" y="1112520"/>
            <a:ext cx="406400" cy="406400"/>
          </a:xfrm>
          <a:prstGeom prst="rect">
            <a:avLst/>
          </a:prstGeom>
        </p:spPr>
      </p:pic>
      <p:pic>
        <p:nvPicPr>
          <p:cNvPr id="15" name="000">
            <a:hlinkClick r:id="" action="ppaction://media"/>
            <a:extLst>
              <a:ext uri="{FF2B5EF4-FFF2-40B4-BE49-F238E27FC236}">
                <a16:creationId xmlns:a16="http://schemas.microsoft.com/office/drawing/2014/main" id="{0B9C193B-074F-ED1C-7B2A-062925C710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0400" y="2372360"/>
            <a:ext cx="406400" cy="406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7D051-ACB9-EEE0-B5AA-874B4E16D7BA}"/>
              </a:ext>
            </a:extLst>
          </p:cNvPr>
          <p:cNvGrpSpPr/>
          <p:nvPr/>
        </p:nvGrpSpPr>
        <p:grpSpPr>
          <a:xfrm>
            <a:off x="-4714240" y="883920"/>
            <a:ext cx="2600960" cy="5669280"/>
            <a:chOff x="-4714240" y="883920"/>
            <a:chExt cx="2600960" cy="5669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8700C1B-7954-6F49-8432-C56B3F96EB5D}"/>
                </a:ext>
              </a:extLst>
            </p:cNvPr>
            <p:cNvSpPr/>
            <p:nvPr/>
          </p:nvSpPr>
          <p:spPr>
            <a:xfrm>
              <a:off x="-4714240" y="883920"/>
              <a:ext cx="2600960" cy="5669280"/>
            </a:xfrm>
            <a:custGeom>
              <a:avLst/>
              <a:gdLst/>
              <a:ahLst/>
              <a:cxnLst/>
              <a:rect l="l" t="t" r="r" b="b"/>
              <a:pathLst>
                <a:path w="3357427" h="7830734">
                  <a:moveTo>
                    <a:pt x="0" y="0"/>
                  </a:moveTo>
                  <a:lnTo>
                    <a:pt x="3357427" y="0"/>
                  </a:lnTo>
                  <a:lnTo>
                    <a:pt x="3357427" y="7830734"/>
                  </a:lnTo>
                  <a:lnTo>
                    <a:pt x="0" y="7830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7" name="Picture 16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B8E471F4-82EE-B068-D78A-8FF1A076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8208" y="2161095"/>
              <a:ext cx="437587" cy="437587"/>
            </a:xfrm>
            <a:prstGeom prst="rect">
              <a:avLst/>
            </a:prstGeom>
          </p:spPr>
        </p:pic>
      </p:grpSp>
      <p:pic>
        <p:nvPicPr>
          <p:cNvPr id="19" name="11">
            <a:hlinkClick r:id="" action="ppaction://media"/>
            <a:extLst>
              <a:ext uri="{FF2B5EF4-FFF2-40B4-BE49-F238E27FC236}">
                <a16:creationId xmlns:a16="http://schemas.microsoft.com/office/drawing/2014/main" id="{F19983E4-10A8-6B71-893C-BE118D86B8D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4634" y="2910490"/>
            <a:ext cx="406400" cy="406400"/>
          </a:xfrm>
          <a:prstGeom prst="rect">
            <a:avLst/>
          </a:prstGeom>
        </p:spPr>
      </p:pic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D1282F-61F8-EABA-D418-08C896E67F8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7" y="3969923"/>
            <a:ext cx="2528096" cy="2528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39375 0.0173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B6130-007B-205B-0556-FE4A42F7E4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9364" y="2631456"/>
            <a:ext cx="81266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ước đầu cảm nhận, nhận biết về nặng hơn, nhẹ hơn, về biểu tượng đơn vị đo khối lượng ki- lô – gam.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(kg)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Bước đầu so sánh  nặng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502" y="32402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C87D7-C99E-575B-9EA7-E10694C6A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3" y="1800225"/>
            <a:ext cx="5537271" cy="45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5F1648EF-1E32-BF58-B5B9-8E31864824E5}"/>
              </a:ext>
            </a:extLst>
          </p:cNvPr>
          <p:cNvSpPr/>
          <p:nvPr/>
        </p:nvSpPr>
        <p:spPr>
          <a:xfrm>
            <a:off x="772160" y="699770"/>
            <a:ext cx="2115837" cy="2561590"/>
          </a:xfrm>
          <a:custGeom>
            <a:avLst/>
            <a:gdLst/>
            <a:ahLst/>
            <a:cxnLst/>
            <a:rect l="l" t="t" r="r" b="b"/>
            <a:pathLst>
              <a:path w="4748865" h="5411812">
                <a:moveTo>
                  <a:pt x="0" y="0"/>
                </a:moveTo>
                <a:lnTo>
                  <a:pt x="4748865" y="0"/>
                </a:lnTo>
                <a:lnTo>
                  <a:pt x="4748865" y="5411812"/>
                </a:lnTo>
                <a:lnTo>
                  <a:pt x="0" y="541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E28307E-75A3-52D7-9424-C5D75F314B90}"/>
              </a:ext>
            </a:extLst>
          </p:cNvPr>
          <p:cNvSpPr/>
          <p:nvPr/>
        </p:nvSpPr>
        <p:spPr>
          <a:xfrm>
            <a:off x="4358640" y="790575"/>
            <a:ext cx="3013248" cy="2359025"/>
          </a:xfrm>
          <a:custGeom>
            <a:avLst/>
            <a:gdLst/>
            <a:ahLst/>
            <a:cxnLst/>
            <a:rect l="l" t="t" r="r" b="b"/>
            <a:pathLst>
              <a:path w="6242923" h="5595220">
                <a:moveTo>
                  <a:pt x="0" y="0"/>
                </a:moveTo>
                <a:lnTo>
                  <a:pt x="6242923" y="0"/>
                </a:lnTo>
                <a:lnTo>
                  <a:pt x="6242923" y="5595219"/>
                </a:lnTo>
                <a:lnTo>
                  <a:pt x="0" y="5595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66DBF260-D9DE-6095-6373-1C2D2FC778B3}"/>
              </a:ext>
            </a:extLst>
          </p:cNvPr>
          <p:cNvSpPr/>
          <p:nvPr/>
        </p:nvSpPr>
        <p:spPr>
          <a:xfrm>
            <a:off x="8757920" y="690245"/>
            <a:ext cx="2963853" cy="2530476"/>
          </a:xfrm>
          <a:custGeom>
            <a:avLst/>
            <a:gdLst/>
            <a:ahLst/>
            <a:cxnLst/>
            <a:rect l="l" t="t" r="r" b="b"/>
            <a:pathLst>
              <a:path w="5219913" h="5605276">
                <a:moveTo>
                  <a:pt x="0" y="0"/>
                </a:moveTo>
                <a:lnTo>
                  <a:pt x="5219914" y="0"/>
                </a:lnTo>
                <a:lnTo>
                  <a:pt x="5219914" y="5605276"/>
                </a:lnTo>
                <a:lnTo>
                  <a:pt x="0" y="5605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F177D-E2BC-3655-8556-F85235FF8A0C}"/>
              </a:ext>
            </a:extLst>
          </p:cNvPr>
          <p:cNvGrpSpPr/>
          <p:nvPr/>
        </p:nvGrpSpPr>
        <p:grpSpPr>
          <a:xfrm>
            <a:off x="7456039" y="2393206"/>
            <a:ext cx="3789680" cy="4103370"/>
            <a:chOff x="3818759" y="2222588"/>
            <a:chExt cx="3789680" cy="41033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81A0C5-CACC-045B-8CB6-2D76EF2D927A}"/>
                </a:ext>
              </a:extLst>
            </p:cNvPr>
            <p:cNvGrpSpPr/>
            <p:nvPr/>
          </p:nvGrpSpPr>
          <p:grpSpPr>
            <a:xfrm>
              <a:off x="3818759" y="2222588"/>
              <a:ext cx="3789680" cy="4103370"/>
              <a:chOff x="7518400" y="1991360"/>
              <a:chExt cx="3789680" cy="4103370"/>
            </a:xfrm>
          </p:grpSpPr>
          <p:sp>
            <p:nvSpPr>
              <p:cNvPr id="2" name="Freeform 2">
                <a:extLst>
                  <a:ext uri="{FF2B5EF4-FFF2-40B4-BE49-F238E27FC236}">
                    <a16:creationId xmlns:a16="http://schemas.microsoft.com/office/drawing/2014/main" id="{DB1AD2E9-6B17-88C4-E1FE-677F6757665B}"/>
                  </a:ext>
                </a:extLst>
              </p:cNvPr>
              <p:cNvSpPr/>
              <p:nvPr/>
            </p:nvSpPr>
            <p:spPr>
              <a:xfrm>
                <a:off x="7518400" y="1991360"/>
                <a:ext cx="3789680" cy="4103370"/>
              </a:xfrm>
              <a:custGeom>
                <a:avLst/>
                <a:gdLst/>
                <a:ahLst/>
                <a:cxnLst/>
                <a:rect l="l" t="t" r="r" b="b"/>
                <a:pathLst>
                  <a:path w="7090895" h="9258300">
                    <a:moveTo>
                      <a:pt x="0" y="0"/>
                    </a:moveTo>
                    <a:lnTo>
                      <a:pt x="7090894" y="0"/>
                    </a:lnTo>
                    <a:lnTo>
                      <a:pt x="709089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DA2EAD-F198-26DB-E432-9139FB980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4734">
                <a:off x="8349424" y="3941794"/>
                <a:ext cx="196026" cy="9801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5167A6-7D1E-B4E2-B657-C86A27B84340}"/>
                </a:ext>
              </a:extLst>
            </p:cNvPr>
            <p:cNvSpPr/>
            <p:nvPr/>
          </p:nvSpPr>
          <p:spPr>
            <a:xfrm>
              <a:off x="5843751" y="2974427"/>
              <a:ext cx="210207" cy="73573"/>
            </a:xfrm>
            <a:prstGeom prst="roundRect">
              <a:avLst/>
            </a:prstGeom>
            <a:solidFill>
              <a:srgbClr val="FBDAC1"/>
            </a:solidFill>
            <a:ln>
              <a:solidFill>
                <a:srgbClr val="FBDA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BDAC1"/>
                  </a:solidFill>
                </a:ln>
                <a:solidFill>
                  <a:srgbClr val="FBDAC1"/>
                </a:solidFill>
              </a:endParaRPr>
            </a:p>
          </p:txBody>
        </p:sp>
        <p:pic>
          <p:nvPicPr>
            <p:cNvPr id="10" name="Picture 9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EB1B2A10-9A7D-157C-CD1A-6E86B4F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959883"/>
              <a:ext cx="123496" cy="123496"/>
            </a:xfrm>
            <a:prstGeom prst="rect">
              <a:avLst/>
            </a:prstGeom>
          </p:spPr>
        </p:pic>
      </p:grp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C35BE3F-62B4-2542-46A5-B1C4D271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51840" y="1894840"/>
            <a:ext cx="406400" cy="406400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:a16="http://schemas.microsoft.com/office/drawing/2014/main" id="{736C273A-EAF0-1656-7882-31AA17F8D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5040" y="685800"/>
            <a:ext cx="406400" cy="4064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D439E82-4918-370E-881B-5D63E19BE321}"/>
              </a:ext>
            </a:extLst>
          </p:cNvPr>
          <p:cNvSpPr/>
          <p:nvPr/>
        </p:nvSpPr>
        <p:spPr>
          <a:xfrm>
            <a:off x="1228112" y="2595223"/>
            <a:ext cx="2162175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ạ!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4329B92-B872-46D7-04EF-C080899CA5BA}"/>
              </a:ext>
            </a:extLst>
          </p:cNvPr>
          <p:cNvSpPr/>
          <p:nvPr/>
        </p:nvSpPr>
        <p:spPr>
          <a:xfrm>
            <a:off x="5104458" y="1830596"/>
            <a:ext cx="2286000" cy="1162050"/>
          </a:xfrm>
          <a:prstGeom prst="wedgeEllipseCallout">
            <a:avLst>
              <a:gd name="adj1" fmla="val -46914"/>
              <a:gd name="adj2" fmla="val 50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D914B3-101F-16A0-C0A8-0057BAB736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1559" y="-99606"/>
            <a:ext cx="48101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9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42552 0.035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7BB7A-6687-B615-D18D-92CB8AA61AA0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3369BC-6187-88C9-F1D9-79353352D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4AC43-9D99-3F19-82E4-AF96F9EA6A50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3CC82D-CB1B-5DAC-8DCA-1D4C0B80B084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64EEE-D174-B5B7-7F7C-A9DF4BBD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65ECDD-DB5F-58FF-5198-AFFDC7DB39EE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38FFE-00E3-7ECC-8814-824BB2C3EB9A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E531-6496-67E8-BF55-D3007E05FAE3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EB0AD-B20A-2CAF-594E-BBBD2EBDE9F6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7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2AA6AF-EE0D-A5C3-24E8-F23068893442}"/>
              </a:ext>
            </a:extLst>
          </p:cNvPr>
          <p:cNvGrpSpPr/>
          <p:nvPr/>
        </p:nvGrpSpPr>
        <p:grpSpPr>
          <a:xfrm>
            <a:off x="-55007" y="1"/>
            <a:ext cx="12247007" cy="6902311"/>
            <a:chOff x="-76201" y="4761"/>
            <a:chExt cx="18370510" cy="10353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6CA942-D3A3-0966-E65C-4694D3DC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6E670B-C296-1606-E2C6-5ED2728B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7C38E-959F-C3A9-C995-8C5446E6F4EA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D0D01-7D86-1ED5-583D-D784E73D06A0}"/>
              </a:ext>
            </a:extLst>
          </p:cNvPr>
          <p:cNvGrpSpPr/>
          <p:nvPr/>
        </p:nvGrpSpPr>
        <p:grpSpPr>
          <a:xfrm>
            <a:off x="2002191" y="30504"/>
            <a:ext cx="5006420" cy="1763798"/>
            <a:chOff x="231138" y="213122"/>
            <a:chExt cx="11506200" cy="4191001"/>
          </a:xfrm>
        </p:grpSpPr>
        <p:pic>
          <p:nvPicPr>
            <p:cNvPr id="11" name="Picture 10" descr="375ba1682899b9444c201750c3b90c1b.png">
              <a:extLst>
                <a:ext uri="{FF2B5EF4-FFF2-40B4-BE49-F238E27FC236}">
                  <a16:creationId xmlns:a16="http://schemas.microsoft.com/office/drawing/2014/main" id="{72676A70-34F7-74F6-31C2-4F340821C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B0D83C-DA2B-9B40-7B7C-6032EA6AEC01}"/>
                </a:ext>
              </a:extLst>
            </p:cNvPr>
            <p:cNvSpPr/>
            <p:nvPr/>
          </p:nvSpPr>
          <p:spPr>
            <a:xfrm>
              <a:off x="1607282" y="1736652"/>
              <a:ext cx="8849881" cy="168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Các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dùng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cân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đĩa</a:t>
              </a:r>
              <a:endPara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E2225A5C-EC38-85E4-F340-79BF01DA5D84}"/>
              </a:ext>
            </a:extLst>
          </p:cNvPr>
          <p:cNvSpPr/>
          <p:nvPr/>
        </p:nvSpPr>
        <p:spPr>
          <a:xfrm>
            <a:off x="152400" y="1794303"/>
            <a:ext cx="9008388" cy="483509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1200" b="1" dirty="0">
                <a:solidFill>
                  <a:prstClr val="white"/>
                </a:solidFill>
                <a:latin typeface="Arial" panose="020B0604020202020204" pitchFamily="34" charset="0"/>
              </a:rPr>
              <a:t>Giới thiệu đơn vị đo khối lượng (ki-lô-gam)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DB83E7-54B7-AB9F-3F37-A0A73BE00D0B}"/>
              </a:ext>
            </a:extLst>
          </p:cNvPr>
          <p:cNvGrpSpPr/>
          <p:nvPr/>
        </p:nvGrpSpPr>
        <p:grpSpPr>
          <a:xfrm>
            <a:off x="268677" y="2402708"/>
            <a:ext cx="2530342" cy="646331"/>
            <a:chOff x="5850978" y="4435085"/>
            <a:chExt cx="4321385" cy="969497"/>
          </a:xfrm>
        </p:grpSpPr>
        <p:sp>
          <p:nvSpPr>
            <p:cNvPr id="22" name="Rectangle: Rounded Corners 6">
              <a:extLst>
                <a:ext uri="{FF2B5EF4-FFF2-40B4-BE49-F238E27FC236}">
                  <a16:creationId xmlns:a16="http://schemas.microsoft.com/office/drawing/2014/main" id="{31BA7E67-80F8-C144-F4F7-26D05DF7CA46}"/>
                </a:ext>
              </a:extLst>
            </p:cNvPr>
            <p:cNvSpPr/>
            <p:nvPr/>
          </p:nvSpPr>
          <p:spPr>
            <a:xfrm>
              <a:off x="6157209" y="4436941"/>
              <a:ext cx="3708922" cy="92147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CCDDB6-52EB-2E99-D886-1A42A411E417}"/>
                </a:ext>
              </a:extLst>
            </p:cNvPr>
            <p:cNvSpPr/>
            <p:nvPr/>
          </p:nvSpPr>
          <p:spPr>
            <a:xfrm>
              <a:off x="5850978" y="4435085"/>
              <a:ext cx="4321385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E770111-7A72-4218-5363-3F8C2222206D}"/>
              </a:ext>
            </a:extLst>
          </p:cNvPr>
          <p:cNvSpPr/>
          <p:nvPr/>
        </p:nvSpPr>
        <p:spPr>
          <a:xfrm>
            <a:off x="2423099" y="2250440"/>
            <a:ext cx="5997619" cy="6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1263AF-1B13-7C22-3F16-13B3A1597963}"/>
              </a:ext>
            </a:extLst>
          </p:cNvPr>
          <p:cNvSpPr/>
          <p:nvPr/>
        </p:nvSpPr>
        <p:spPr>
          <a:xfrm>
            <a:off x="3108960" y="294132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C08C83-7492-1B39-0B1C-7C5C7EC6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45" y="820721"/>
            <a:ext cx="4690387" cy="5991367"/>
          </a:xfrm>
          <a:prstGeom prst="rect">
            <a:avLst/>
          </a:prstGeom>
        </p:spPr>
      </p:pic>
      <p:pic>
        <p:nvPicPr>
          <p:cNvPr id="1026" name="Picture 2" descr="9 đồng xu: 1 nặng, 8 nhẹ. Với 2 cân đĩa, cần ít nhất mấy lần">
            <a:extLst>
              <a:ext uri="{FF2B5EF4-FFF2-40B4-BE49-F238E27FC236}">
                <a16:creationId xmlns:a16="http://schemas.microsoft.com/office/drawing/2014/main" id="{3688D46A-FFC0-9325-F1EB-4670E437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6" y="3322320"/>
            <a:ext cx="255499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32CD49-7B52-8646-9E08-4ED93EE6B7D6}"/>
              </a:ext>
            </a:extLst>
          </p:cNvPr>
          <p:cNvSpPr/>
          <p:nvPr/>
        </p:nvSpPr>
        <p:spPr>
          <a:xfrm>
            <a:off x="3017520" y="472948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876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/>
      <p:bldP spid="31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4280A-CDA5-B93F-0AF0-3698F0AB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6627" y="1235877"/>
            <a:ext cx="8843878" cy="1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508</Words>
  <Application>Microsoft Office PowerPoint</Application>
  <PresentationFormat>Widescreen</PresentationFormat>
  <Paragraphs>63</Paragraphs>
  <Slides>21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Arial</vt:lpstr>
      <vt:lpstr>Calibri</vt:lpstr>
      <vt:lpstr>Cambria</vt:lpstr>
      <vt:lpstr>等线</vt:lpstr>
      <vt:lpstr>等线 Light</vt:lpstr>
      <vt:lpstr>Myriad Pro</vt:lpstr>
      <vt:lpstr>华文琥珀</vt:lpstr>
      <vt:lpstr>Wingdings</vt:lpstr>
      <vt:lpstr>华康少女文字W5</vt:lpstr>
      <vt:lpstr>字魂92号-新潮海报体</vt:lpstr>
      <vt:lpstr>Office 主题​​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22</cp:revision>
  <dcterms:created xsi:type="dcterms:W3CDTF">2024-05-02T13:12:29Z</dcterms:created>
  <dcterms:modified xsi:type="dcterms:W3CDTF">2025-11-12T01:44:50Z</dcterms:modified>
</cp:coreProperties>
</file>