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5F1E1-9E71-4D19-AC6A-0140170384A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B5CBF29-8BC7-4656-BC01-A53D616174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1" y="144730"/>
            <a:ext cx="8928992" cy="66247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1268760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CHỦ ĐỀ : RÈN NẾP SỐNG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328498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nắp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9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548680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060848"/>
            <a:ext cx="777686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7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484784"/>
            <a:ext cx="61926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riêng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3671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2.Nói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242088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4" y="3374995"/>
            <a:ext cx="4500500" cy="30783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1600" y="4005064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sạch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8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9449" y="69722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Lợi ích của việc sắp xếp đồ dùng gọn gàng là: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đồ dùng được bền lâu; không bị mất; dễ dàng tìm kiếm khi cần dùng.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57121"/>
            <a:ext cx="7620000" cy="369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18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88839"/>
            <a:ext cx="3816424" cy="40324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988838"/>
            <a:ext cx="3528392" cy="40324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04664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Cách sắp xếp đồ dùng ngăn nắp là : sắp xếp đồ dùng đúng vị trí, gọn gàng, theo thứ tự tiện lấy khi dùng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6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836712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924944"/>
            <a:ext cx="4248472" cy="30963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7624" y="314096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4149080"/>
            <a:ext cx="25202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1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89</TotalTime>
  <Words>171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Georgia</vt:lpstr>
      <vt:lpstr>Times New Roman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 HUY</dc:creator>
  <cp:lastModifiedBy>Dell</cp:lastModifiedBy>
  <cp:revision>6</cp:revision>
  <dcterms:created xsi:type="dcterms:W3CDTF">2022-10-18T12:11:51Z</dcterms:created>
  <dcterms:modified xsi:type="dcterms:W3CDTF">2025-11-11T02:01:08Z</dcterms:modified>
</cp:coreProperties>
</file>