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68" r:id="rId6"/>
    <p:sldId id="269" r:id="rId7"/>
    <p:sldId id="259" r:id="rId8"/>
    <p:sldId id="267" r:id="rId9"/>
    <p:sldId id="270" r:id="rId10"/>
    <p:sldId id="271" r:id="rId11"/>
    <p:sldId id="272" r:id="rId12"/>
    <p:sldId id="273" r:id="rId13"/>
    <p:sldId id="280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754</Words>
  <Application>Microsoft Office PowerPoint</Application>
  <PresentationFormat>Widescreen</PresentationFormat>
  <Paragraphs>348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120</cp:revision>
  <dcterms:created xsi:type="dcterms:W3CDTF">2021-06-02T01:34:28Z</dcterms:created>
  <dcterms:modified xsi:type="dcterms:W3CDTF">2024-09-25T14:50:52Z</dcterms:modified>
</cp:coreProperties>
</file>