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Lst>
  <p:notesMasterIdLst>
    <p:notesMasterId r:id="rId30"/>
  </p:notesMasterIdLst>
  <p:sldIdLst>
    <p:sldId id="309" r:id="rId6"/>
    <p:sldId id="303" r:id="rId7"/>
    <p:sldId id="304" r:id="rId8"/>
    <p:sldId id="305" r:id="rId9"/>
    <p:sldId id="306" r:id="rId10"/>
    <p:sldId id="307" r:id="rId11"/>
    <p:sldId id="293" r:id="rId12"/>
    <p:sldId id="257" r:id="rId13"/>
    <p:sldId id="310" r:id="rId14"/>
    <p:sldId id="275" r:id="rId15"/>
    <p:sldId id="311" r:id="rId16"/>
    <p:sldId id="314" r:id="rId17"/>
    <p:sldId id="261" r:id="rId18"/>
    <p:sldId id="312" r:id="rId19"/>
    <p:sldId id="313" r:id="rId20"/>
    <p:sldId id="315" r:id="rId21"/>
    <p:sldId id="264" r:id="rId22"/>
    <p:sldId id="316" r:id="rId23"/>
    <p:sldId id="317" r:id="rId24"/>
    <p:sldId id="286" r:id="rId25"/>
    <p:sldId id="318" r:id="rId26"/>
    <p:sldId id="320" r:id="rId27"/>
    <p:sldId id="319"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18213-A26E-4229-9EF8-AC850BAF0A5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5043A-E829-464F-9559-C506B0CFCC2B}" type="slidenum">
              <a:rPr lang="en-US" smtClean="0"/>
              <a:t>‹#›</a:t>
            </a:fld>
            <a:endParaRPr lang="en-US"/>
          </a:p>
        </p:txBody>
      </p:sp>
    </p:spTree>
    <p:extLst>
      <p:ext uri="{BB962C8B-B14F-4D97-AF65-F5344CB8AC3E}">
        <p14:creationId xmlns:p14="http://schemas.microsoft.com/office/powerpoint/2010/main" val="29725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141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2858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2892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9594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793394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896496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47153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292598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5911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255783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67069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1552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952504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885651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5759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7C01-9DEE-46F1-CBC3-FF44448FD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A2FBD-D27C-880A-D235-EBADA4B9E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C756-54C5-487E-6D02-94A05A42BD1B}"/>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3EB8A3C2-CEE6-31F8-D859-E4F23EDA3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2CF92-D77F-CC5F-D2F3-0F9DB089A6BB}"/>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174555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F3C2-1FA4-35DA-D671-0034D6970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0E8F-C203-D2AC-AA07-17C98D1B3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C955-9161-C284-DC26-5FBE657E9C6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2BBEDFF5-EFC5-A815-011B-EC273807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B8665-658B-1BE5-A2E7-447EA5DC0B93}"/>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928305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F3BA-A039-3D8B-E9BF-BF59E55CF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72F91C-42E7-8FDE-A81C-3DDEA7F5A8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A82548-0698-E98F-1CCF-4FCC791D14F5}"/>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979FB08C-CF36-9EAF-C751-2171979B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10667-A4FF-9DEE-F7A4-219F8A19596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65688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88D2-FF0A-18C2-1046-B3C93A4A0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C5FBD-32FB-A6C7-80B4-F122B343B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94E51-A145-980A-588B-5CF5404D4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F1078B-C475-55D4-2D68-864187785A18}"/>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524613F3-6506-A759-DEDF-ED099AF86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78488-8541-D80B-2A3A-028593FB1D1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866654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CA5-F9BA-E640-826E-ABAAFFD16E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5377-8BAD-78D5-20B6-C565BE00D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30374-5107-270A-702E-E224BEF28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5A1D4-4FF9-92CB-6B31-21DE146D3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56C66-1AC4-2B5E-7095-EBC47EB08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27107-7EC4-EB59-3938-35689310DF9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8" name="Footer Placeholder 7">
            <a:extLst>
              <a:ext uri="{FF2B5EF4-FFF2-40B4-BE49-F238E27FC236}">
                <a16:creationId xmlns:a16="http://schemas.microsoft.com/office/drawing/2014/main" id="{02E1B697-F587-FE2E-C8D0-10B700E8E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FF13F6-BE9F-F069-A238-53E713A4E18F}"/>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824438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BF19-4D2B-2FB7-5DAA-2421A4BEE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EE04D-1D15-CF08-4782-9145B8411FAE}"/>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4" name="Footer Placeholder 3">
            <a:extLst>
              <a:ext uri="{FF2B5EF4-FFF2-40B4-BE49-F238E27FC236}">
                <a16:creationId xmlns:a16="http://schemas.microsoft.com/office/drawing/2014/main" id="{3C78EBBD-9777-42BF-825B-C1CBB2355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24BFAF-66CC-4F32-02FE-61D4DB7B5C57}"/>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597980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1419E-6B2C-DA46-A8C4-02A9D1DC90D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3" name="Footer Placeholder 2">
            <a:extLst>
              <a:ext uri="{FF2B5EF4-FFF2-40B4-BE49-F238E27FC236}">
                <a16:creationId xmlns:a16="http://schemas.microsoft.com/office/drawing/2014/main" id="{5C836452-8DD6-00CA-D650-3CAB943E7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DFE0D8-27E8-B69C-17CF-F142AD950558}"/>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72999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55694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6EC8-E4CB-0848-0B98-0EA76482E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508D35-F5C4-4B80-619E-437AF6C1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19AD7-7189-8F0B-79EA-E55E1182F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857AF-770A-2FF2-7D92-6F42147BD99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07F8C3D3-1424-7ED5-0DD4-85A527DDC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6C9A6-5EED-BA3C-5355-B5E242D26146}"/>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409348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FC12-624C-3064-10C5-584763BD6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12F4E-9AEB-90DF-6AB0-070F7BCCA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3CEC24-58E4-ACBB-8662-E9BC247C7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C09E4-5D19-40BF-54D0-F2F83C27755F}"/>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7A0C8891-587C-4D22-DA9C-4025F9C2B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E1D1F-355B-B9B6-922A-4138BB0138B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090959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7DA3-9106-320C-742A-7133EBC14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EBD7B-91B3-DF5B-0714-6DF10D291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DA67B-BA77-9511-94B2-76DCF8AEDD90}"/>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6B320D59-C022-ABE5-2D61-8C61BBD2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30C17-C9E2-71A4-FECE-F74F591BB48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692147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F9AA2-2ABA-E66A-7854-857E4E5FE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26D5A-03FA-19BF-354F-FEE6326DA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EFC80-855E-1B0C-26D9-D8597029A6D6}"/>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0A9A0666-7BF9-3C8E-5DF9-6C7710C7C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E64B6-4E11-1C3B-41BE-8099284DDA1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760227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7C01-9DEE-46F1-CBC3-FF44448FD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A2FBD-D27C-880A-D235-EBADA4B9E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C756-54C5-487E-6D02-94A05A42BD1B}"/>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3EB8A3C2-CEE6-31F8-D859-E4F23EDA3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2CF92-D77F-CC5F-D2F3-0F9DB089A6BB}"/>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650078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F3C2-1FA4-35DA-D671-0034D6970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0E8F-C203-D2AC-AA07-17C98D1B3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C955-9161-C284-DC26-5FBE657E9C6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2BBEDFF5-EFC5-A815-011B-EC273807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B8665-658B-1BE5-A2E7-447EA5DC0B93}"/>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066471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F3BA-A039-3D8B-E9BF-BF59E55CF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72F91C-42E7-8FDE-A81C-3DDEA7F5A8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A82548-0698-E98F-1CCF-4FCC791D14F5}"/>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979FB08C-CF36-9EAF-C751-2171979B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10667-A4FF-9DEE-F7A4-219F8A19596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51759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88D2-FF0A-18C2-1046-B3C93A4A0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C5FBD-32FB-A6C7-80B4-F122B343B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94E51-A145-980A-588B-5CF5404D4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F1078B-C475-55D4-2D68-864187785A18}"/>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524613F3-6506-A759-DEDF-ED099AF86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78488-8541-D80B-2A3A-028593FB1D1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890809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CA5-F9BA-E640-826E-ABAAFFD16E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5377-8BAD-78D5-20B6-C565BE00D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30374-5107-270A-702E-E224BEF28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5A1D4-4FF9-92CB-6B31-21DE146D3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56C66-1AC4-2B5E-7095-EBC47EB08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27107-7EC4-EB59-3938-35689310DF9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8" name="Footer Placeholder 7">
            <a:extLst>
              <a:ext uri="{FF2B5EF4-FFF2-40B4-BE49-F238E27FC236}">
                <a16:creationId xmlns:a16="http://schemas.microsoft.com/office/drawing/2014/main" id="{02E1B697-F587-FE2E-C8D0-10B700E8E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FF13F6-BE9F-F069-A238-53E713A4E18F}"/>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4046189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BF19-4D2B-2FB7-5DAA-2421A4BEE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EE04D-1D15-CF08-4782-9145B8411FAE}"/>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4" name="Footer Placeholder 3">
            <a:extLst>
              <a:ext uri="{FF2B5EF4-FFF2-40B4-BE49-F238E27FC236}">
                <a16:creationId xmlns:a16="http://schemas.microsoft.com/office/drawing/2014/main" id="{3C78EBBD-9777-42BF-825B-C1CBB2355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24BFAF-66CC-4F32-02FE-61D4DB7B5C57}"/>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415781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8462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1419E-6B2C-DA46-A8C4-02A9D1DC90D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3" name="Footer Placeholder 2">
            <a:extLst>
              <a:ext uri="{FF2B5EF4-FFF2-40B4-BE49-F238E27FC236}">
                <a16:creationId xmlns:a16="http://schemas.microsoft.com/office/drawing/2014/main" id="{5C836452-8DD6-00CA-D650-3CAB943E7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DFE0D8-27E8-B69C-17CF-F142AD950558}"/>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024024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6EC8-E4CB-0848-0B98-0EA76482E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508D35-F5C4-4B80-619E-437AF6C1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19AD7-7189-8F0B-79EA-E55E1182F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857AF-770A-2FF2-7D92-6F42147BD99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07F8C3D3-1424-7ED5-0DD4-85A527DDC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6C9A6-5EED-BA3C-5355-B5E242D26146}"/>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444116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FC12-624C-3064-10C5-584763BD6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12F4E-9AEB-90DF-6AB0-070F7BCCA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3CEC24-58E4-ACBB-8662-E9BC247C7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C09E4-5D19-40BF-54D0-F2F83C27755F}"/>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7A0C8891-587C-4D22-DA9C-4025F9C2B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E1D1F-355B-B9B6-922A-4138BB0138B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549203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7DA3-9106-320C-742A-7133EBC14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EBD7B-91B3-DF5B-0714-6DF10D291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DA67B-BA77-9511-94B2-76DCF8AEDD90}"/>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6B320D59-C022-ABE5-2D61-8C61BBD2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30C17-C9E2-71A4-FECE-F74F591BB48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573536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F9AA2-2ABA-E66A-7854-857E4E5FE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26D5A-03FA-19BF-354F-FEE6326DA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EFC80-855E-1B0C-26D9-D8597029A6D6}"/>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0A9A0666-7BF9-3C8E-5DF9-6C7710C7C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E64B6-4E11-1C3B-41BE-8099284DDA1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075893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7C01-9DEE-46F1-CBC3-FF44448FD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A2FBD-D27C-880A-D235-EBADA4B9E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C756-54C5-487E-6D02-94A05A42BD1B}"/>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3EB8A3C2-CEE6-31F8-D859-E4F23EDA3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2CF92-D77F-CC5F-D2F3-0F9DB089A6BB}"/>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4264876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F3C2-1FA4-35DA-D671-0034D6970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0E8F-C203-D2AC-AA07-17C98D1B3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C955-9161-C284-DC26-5FBE657E9C6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2BBEDFF5-EFC5-A815-011B-EC273807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B8665-658B-1BE5-A2E7-447EA5DC0B93}"/>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942388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F3BA-A039-3D8B-E9BF-BF59E55CF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72F91C-42E7-8FDE-A81C-3DDEA7F5A8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A82548-0698-E98F-1CCF-4FCC791D14F5}"/>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979FB08C-CF36-9EAF-C751-2171979B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10667-A4FF-9DEE-F7A4-219F8A19596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748619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88D2-FF0A-18C2-1046-B3C93A4A0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C5FBD-32FB-A6C7-80B4-F122B343B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94E51-A145-980A-588B-5CF5404D4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F1078B-C475-55D4-2D68-864187785A18}"/>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524613F3-6506-A759-DEDF-ED099AF86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78488-8541-D80B-2A3A-028593FB1D1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254024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CA5-F9BA-E640-826E-ABAAFFD16E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5377-8BAD-78D5-20B6-C565BE00D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30374-5107-270A-702E-E224BEF28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5A1D4-4FF9-92CB-6B31-21DE146D3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56C66-1AC4-2B5E-7095-EBC47EB08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27107-7EC4-EB59-3938-35689310DF9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8" name="Footer Placeholder 7">
            <a:extLst>
              <a:ext uri="{FF2B5EF4-FFF2-40B4-BE49-F238E27FC236}">
                <a16:creationId xmlns:a16="http://schemas.microsoft.com/office/drawing/2014/main" id="{02E1B697-F587-FE2E-C8D0-10B700E8E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FF13F6-BE9F-F069-A238-53E713A4E18F}"/>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66614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226164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BF19-4D2B-2FB7-5DAA-2421A4BEE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EE04D-1D15-CF08-4782-9145B8411FAE}"/>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4" name="Footer Placeholder 3">
            <a:extLst>
              <a:ext uri="{FF2B5EF4-FFF2-40B4-BE49-F238E27FC236}">
                <a16:creationId xmlns:a16="http://schemas.microsoft.com/office/drawing/2014/main" id="{3C78EBBD-9777-42BF-825B-C1CBB2355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24BFAF-66CC-4F32-02FE-61D4DB7B5C57}"/>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540553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1419E-6B2C-DA46-A8C4-02A9D1DC90D2}"/>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3" name="Footer Placeholder 2">
            <a:extLst>
              <a:ext uri="{FF2B5EF4-FFF2-40B4-BE49-F238E27FC236}">
                <a16:creationId xmlns:a16="http://schemas.microsoft.com/office/drawing/2014/main" id="{5C836452-8DD6-00CA-D650-3CAB943E7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DFE0D8-27E8-B69C-17CF-F142AD950558}"/>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55624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6EC8-E4CB-0848-0B98-0EA76482E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508D35-F5C4-4B80-619E-437AF6C1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19AD7-7189-8F0B-79EA-E55E1182F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857AF-770A-2FF2-7D92-6F42147BD994}"/>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07F8C3D3-1424-7ED5-0DD4-85A527DDC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6C9A6-5EED-BA3C-5355-B5E242D26146}"/>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3151256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FC12-624C-3064-10C5-584763BD6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12F4E-9AEB-90DF-6AB0-070F7BCCA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3CEC24-58E4-ACBB-8662-E9BC247C7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C09E4-5D19-40BF-54D0-F2F83C27755F}"/>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6" name="Footer Placeholder 5">
            <a:extLst>
              <a:ext uri="{FF2B5EF4-FFF2-40B4-BE49-F238E27FC236}">
                <a16:creationId xmlns:a16="http://schemas.microsoft.com/office/drawing/2014/main" id="{7A0C8891-587C-4D22-DA9C-4025F9C2B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E1D1F-355B-B9B6-922A-4138BB0138B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372734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7DA3-9106-320C-742A-7133EBC14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EBD7B-91B3-DF5B-0714-6DF10D291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DA67B-BA77-9511-94B2-76DCF8AEDD90}"/>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6B320D59-C022-ABE5-2D61-8C61BBD2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30C17-C9E2-71A4-FECE-F74F591BB48E}"/>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1233685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F9AA2-2ABA-E66A-7854-857E4E5FE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26D5A-03FA-19BF-354F-FEE6326DA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EFC80-855E-1B0C-26D9-D8597029A6D6}"/>
              </a:ext>
            </a:extLst>
          </p:cNvPr>
          <p:cNvSpPr>
            <a:spLocks noGrp="1"/>
          </p:cNvSpPr>
          <p:nvPr>
            <p:ph type="dt" sz="half" idx="10"/>
          </p:nvPr>
        </p:nvSpPr>
        <p:spPr/>
        <p:txBody>
          <a:body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0A9A0666-7BF9-3C8E-5DF9-6C7710C7C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E64B6-4E11-1C3B-41BE-8099284DDA1A}"/>
              </a:ext>
            </a:extLst>
          </p:cNvPr>
          <p:cNvSpPr>
            <a:spLocks noGrp="1"/>
          </p:cNvSpPr>
          <p:nvPr>
            <p:ph type="sldNum" sz="quarter" idx="12"/>
          </p:nvPr>
        </p:nvSpPr>
        <p:spPr/>
        <p:txBody>
          <a:bodyPr/>
          <a:lstStyle/>
          <a:p>
            <a:fld id="{C4CBBF40-755F-4C16-8A6E-5F57BC5EB74F}" type="slidenum">
              <a:rPr lang="en-US" smtClean="0"/>
              <a:t>‹#›</a:t>
            </a:fld>
            <a:endParaRPr lang="en-US"/>
          </a:p>
        </p:txBody>
      </p:sp>
    </p:spTree>
    <p:extLst>
      <p:ext uri="{BB962C8B-B14F-4D97-AF65-F5344CB8AC3E}">
        <p14:creationId xmlns:p14="http://schemas.microsoft.com/office/powerpoint/2010/main" val="238127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15853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648742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0068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10/11/2025</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8165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10/11/2025</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pic>
        <p:nvPicPr>
          <p:cNvPr id="8" name="Picture 7">
            <a:extLst>
              <a:ext uri="{FF2B5EF4-FFF2-40B4-BE49-F238E27FC236}">
                <a16:creationId xmlns:a16="http://schemas.microsoft.com/office/drawing/2014/main" id="{0F581E0F-E079-BC0A-9907-7A02EF77115D}"/>
              </a:ext>
            </a:extLst>
          </p:cNvPr>
          <p:cNvPicPr>
            <a:picLocks noChangeAspect="1"/>
          </p:cNvPicPr>
          <p:nvPr userDrawn="1"/>
        </p:nvPicPr>
        <p:blipFill>
          <a:blip r:embed="rId13"/>
          <a:stretch>
            <a:fillRect/>
          </a:stretch>
        </p:blipFill>
        <p:spPr>
          <a:xfrm>
            <a:off x="0" y="0"/>
            <a:ext cx="12199810" cy="6858000"/>
          </a:xfrm>
          <a:prstGeom prst="rect">
            <a:avLst/>
          </a:prstGeom>
        </p:spPr>
      </p:pic>
    </p:spTree>
    <p:extLst>
      <p:ext uri="{BB962C8B-B14F-4D97-AF65-F5344CB8AC3E}">
        <p14:creationId xmlns:p14="http://schemas.microsoft.com/office/powerpoint/2010/main" val="1200566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10/11/2025</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267FEBD3-D1FB-29F4-91DB-6ABA068ED5C7}"/>
              </a:ext>
            </a:extLst>
          </p:cNvPr>
          <p:cNvPicPr>
            <a:picLocks noChangeAspect="1"/>
          </p:cNvPicPr>
          <p:nvPr userDrawn="1"/>
        </p:nvPicPr>
        <p:blipFill>
          <a:blip r:embed="rId13"/>
          <a:stretch>
            <a:fillRect/>
          </a:stretch>
        </p:blipFill>
        <p:spPr>
          <a:xfrm>
            <a:off x="0" y="0"/>
            <a:ext cx="12199810" cy="6858000"/>
          </a:xfrm>
          <a:prstGeom prst="rect">
            <a:avLst/>
          </a:prstGeom>
        </p:spPr>
      </p:pic>
    </p:spTree>
    <p:extLst>
      <p:ext uri="{BB962C8B-B14F-4D97-AF65-F5344CB8AC3E}">
        <p14:creationId xmlns:p14="http://schemas.microsoft.com/office/powerpoint/2010/main" val="42653613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423A7C-525C-6DCB-3646-5850F03E2EC6}"/>
              </a:ext>
            </a:extLst>
          </p:cNvPr>
          <p:cNvSpPr txBox="1"/>
          <p:nvPr userDrawn="1"/>
        </p:nvSpPr>
        <p:spPr>
          <a:xfrm>
            <a:off x="0" y="-936071"/>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sp>
        <p:nvSpPr>
          <p:cNvPr id="2" name="Title Placeholder 1">
            <a:extLst>
              <a:ext uri="{FF2B5EF4-FFF2-40B4-BE49-F238E27FC236}">
                <a16:creationId xmlns:a16="http://schemas.microsoft.com/office/drawing/2014/main" id="{0255A66B-C61C-77DA-5526-95F8E988C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13674-BA25-162F-862C-93A26E2E6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6B18-3A14-DF1B-8BB9-779118AD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C6CFDCBF-650B-D09F-4EC1-F88B58CC5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092D4D-0664-2544-0D63-AEE2C0DE3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CBBF40-755F-4C16-8A6E-5F57BC5EB74F}" type="slidenum">
              <a:rPr lang="en-US" smtClean="0"/>
              <a:t>‹#›</a:t>
            </a:fld>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D6D49730-0FEF-0352-2420-1A25CEECB6A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639" y="94318"/>
            <a:ext cx="1496049" cy="1496049"/>
          </a:xfrm>
          <a:prstGeom prst="rect">
            <a:avLst/>
          </a:prstGeom>
        </p:spPr>
      </p:pic>
    </p:spTree>
    <p:extLst>
      <p:ext uri="{BB962C8B-B14F-4D97-AF65-F5344CB8AC3E}">
        <p14:creationId xmlns:p14="http://schemas.microsoft.com/office/powerpoint/2010/main" val="38179607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423A7C-525C-6DCB-3646-5850F03E2EC6}"/>
              </a:ext>
            </a:extLst>
          </p:cNvPr>
          <p:cNvSpPr txBox="1"/>
          <p:nvPr userDrawn="1"/>
        </p:nvSpPr>
        <p:spPr>
          <a:xfrm>
            <a:off x="0" y="-1103220"/>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sp>
        <p:nvSpPr>
          <p:cNvPr id="2" name="Title Placeholder 1">
            <a:extLst>
              <a:ext uri="{FF2B5EF4-FFF2-40B4-BE49-F238E27FC236}">
                <a16:creationId xmlns:a16="http://schemas.microsoft.com/office/drawing/2014/main" id="{0255A66B-C61C-77DA-5526-95F8E988C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13674-BA25-162F-862C-93A26E2E6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6B18-3A14-DF1B-8BB9-779118AD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C6CFDCBF-650B-D09F-4EC1-F88B58CC5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092D4D-0664-2544-0D63-AEE2C0DE3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CBBF40-755F-4C16-8A6E-5F57BC5EB74F}"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BC3B1A8-3C96-4D31-6668-422BBA1A84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639" y="94318"/>
            <a:ext cx="1496049" cy="1496049"/>
          </a:xfrm>
          <a:prstGeom prst="rect">
            <a:avLst/>
          </a:prstGeom>
        </p:spPr>
      </p:pic>
    </p:spTree>
    <p:extLst>
      <p:ext uri="{BB962C8B-B14F-4D97-AF65-F5344CB8AC3E}">
        <p14:creationId xmlns:p14="http://schemas.microsoft.com/office/powerpoint/2010/main" val="37744495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423A7C-525C-6DCB-3646-5850F03E2E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255A66B-C61C-77DA-5526-95F8E988C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13674-BA25-162F-862C-93A26E2E6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D6B18-3A14-DF1B-8BB9-779118AD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6D71D9-6427-435A-A44C-75736F4B095B}" type="datetimeFigureOut">
              <a:rPr lang="en-US" smtClean="0"/>
              <a:t>10/11/2025</a:t>
            </a:fld>
            <a:endParaRPr lang="en-US"/>
          </a:p>
        </p:txBody>
      </p:sp>
      <p:sp>
        <p:nvSpPr>
          <p:cNvPr id="5" name="Footer Placeholder 4">
            <a:extLst>
              <a:ext uri="{FF2B5EF4-FFF2-40B4-BE49-F238E27FC236}">
                <a16:creationId xmlns:a16="http://schemas.microsoft.com/office/drawing/2014/main" id="{C6CFDCBF-650B-D09F-4EC1-F88B58CC5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092D4D-0664-2544-0D63-AEE2C0DE3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CBBF40-755F-4C16-8A6E-5F57BC5EB74F}" type="slidenum">
              <a:rPr lang="en-US" smtClean="0"/>
              <a:t>‹#›</a:t>
            </a:fld>
            <a:endParaRPr lang="en-US"/>
          </a:p>
        </p:txBody>
      </p:sp>
    </p:spTree>
    <p:extLst>
      <p:ext uri="{BB962C8B-B14F-4D97-AF65-F5344CB8AC3E}">
        <p14:creationId xmlns:p14="http://schemas.microsoft.com/office/powerpoint/2010/main" val="4266394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40.xml"/><Relationship Id="rId6" Type="http://schemas.openxmlformats.org/officeDocument/2006/relationships/image" Target="../media/image48.svg"/><Relationship Id="rId5" Type="http://schemas.openxmlformats.org/officeDocument/2006/relationships/image" Target="../media/image4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jpg"/><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40.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0.xml"/><Relationship Id="rId5" Type="http://schemas.openxmlformats.org/officeDocument/2006/relationships/image" Target="../media/image5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jpg"/><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7.png"/><Relationship Id="rId5" Type="http://schemas.openxmlformats.org/officeDocument/2006/relationships/image" Target="../media/image58.gif"/><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jpg"/><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emf"/><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slide" Target="slide7.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gif"/><Relationship Id="rId4" Type="http://schemas.openxmlformats.org/officeDocument/2006/relationships/image" Target="../media/image8.jpeg"/><Relationship Id="rId9" Type="http://schemas.openxmlformats.org/officeDocument/2006/relationships/slide" Target="slide5.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wav"/><Relationship Id="rId7" Type="http://schemas.openxmlformats.org/officeDocument/2006/relationships/image" Target="../media/image26.gi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2.png"/><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black background with orange letters&#10;&#10;AI-generated content may be incorrect.">
            <a:extLst>
              <a:ext uri="{FF2B5EF4-FFF2-40B4-BE49-F238E27FC236}">
                <a16:creationId xmlns:a16="http://schemas.microsoft.com/office/drawing/2014/main" id="{54351178-A340-EDB1-09AF-D44B8E273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151" y="0"/>
            <a:ext cx="10120237" cy="4432176"/>
          </a:xfrm>
          <a:prstGeom prst="rect">
            <a:avLst/>
          </a:prstGeom>
        </p:spPr>
      </p:pic>
    </p:spTree>
    <p:extLst>
      <p:ext uri="{BB962C8B-B14F-4D97-AF65-F5344CB8AC3E}">
        <p14:creationId xmlns:p14="http://schemas.microsoft.com/office/powerpoint/2010/main" val="41625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918A12-D3F6-27CE-CAD3-CDC22311137E}"/>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Hình chữ nhật: Góc Tròn 4">
            <a:extLst>
              <a:ext uri="{FF2B5EF4-FFF2-40B4-BE49-F238E27FC236}">
                <a16:creationId xmlns:a16="http://schemas.microsoft.com/office/drawing/2014/main" id="{F4818C4F-646C-FFC6-27E2-3C902EF5E38F}"/>
              </a:ext>
            </a:extLst>
          </p:cNvPr>
          <p:cNvSpPr/>
          <p:nvPr/>
        </p:nvSpPr>
        <p:spPr>
          <a:xfrm>
            <a:off x="616226" y="447262"/>
            <a:ext cx="10992677" cy="5983356"/>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圆角矩形 4">
            <a:extLst>
              <a:ext uri="{FF2B5EF4-FFF2-40B4-BE49-F238E27FC236}">
                <a16:creationId xmlns:a16="http://schemas.microsoft.com/office/drawing/2014/main" id="{5F3EC046-07B2-C0AC-87B4-4A4B2D6551B2}"/>
              </a:ext>
            </a:extLst>
          </p:cNvPr>
          <p:cNvSpPr/>
          <p:nvPr/>
        </p:nvSpPr>
        <p:spPr>
          <a:xfrm>
            <a:off x="2790208" y="1359091"/>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 name="TextBox 5">
            <a:extLst>
              <a:ext uri="{FF2B5EF4-FFF2-40B4-BE49-F238E27FC236}">
                <a16:creationId xmlns:a16="http://schemas.microsoft.com/office/drawing/2014/main" id="{09DCF9C9-C057-8C6B-7F8F-E83AA68E9F24}"/>
              </a:ext>
            </a:extLst>
          </p:cNvPr>
          <p:cNvSpPr txBox="1"/>
          <p:nvPr/>
        </p:nvSpPr>
        <p:spPr>
          <a:xfrm>
            <a:off x="3100020" y="832001"/>
            <a:ext cx="7658495" cy="1328023"/>
          </a:xfrm>
          <a:prstGeom prst="roundRect">
            <a:avLst/>
          </a:prstGeom>
          <a:solidFill>
            <a:schemeClr val="bg1"/>
          </a:solidFill>
          <a:ln w="38100">
            <a:solidFill>
              <a:srgbClr val="FF0000"/>
            </a:solidFill>
            <a:prstDash val="lgDashDot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sát hoạt động trường Minh, Hoa trong mỗi hình và cho biết:</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9F59EA95-BF02-5534-BA45-9747A2DD2F6A}"/>
              </a:ext>
            </a:extLst>
          </p:cNvPr>
          <p:cNvSpPr/>
          <p:nvPr/>
        </p:nvSpPr>
        <p:spPr>
          <a:xfrm>
            <a:off x="2900446" y="2500443"/>
            <a:ext cx="8057645" cy="341632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bạn đã tham gia hoạt động kết nối nào với cộng đồng. Mô tả hoạt động đó.</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Ý nghĩa của các hoạt động.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Nhận xét của em về sự tham gia của các bạn.</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descr="A cartoon of a child holding a wand&#10;&#10;AI-generated content may be incorrect.">
            <a:extLst>
              <a:ext uri="{FF2B5EF4-FFF2-40B4-BE49-F238E27FC236}">
                <a16:creationId xmlns:a16="http://schemas.microsoft.com/office/drawing/2014/main" id="{5F3531C2-6D63-BBDA-A202-0E5B8AB39A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34" b="99707" l="9961" r="89974">
                        <a14:foregroundMark x1="42839" y1="6934" x2="50065" y2="7715"/>
                        <a14:foregroundMark x1="43099" y1="87207" x2="45052" y2="97949"/>
                        <a14:foregroundMark x1="51302" y1="89746" x2="55794" y2="99707"/>
                        <a14:foregroundMark x1="44531" y1="39551" x2="45833" y2="49316"/>
                      </a14:backgroundRemoval>
                    </a14:imgEffect>
                  </a14:imgLayer>
                </a14:imgProps>
              </a:ext>
            </a:extLst>
          </a:blip>
          <a:stretch>
            <a:fillRect/>
          </a:stretch>
        </p:blipFill>
        <p:spPr>
          <a:xfrm flipH="1">
            <a:off x="-1181528" y="2363055"/>
            <a:ext cx="5185452" cy="4196993"/>
          </a:xfrm>
          <a:prstGeom prst="rect">
            <a:avLst/>
          </a:prstGeom>
        </p:spPr>
      </p:pic>
    </p:spTree>
    <p:extLst>
      <p:ext uri="{BB962C8B-B14F-4D97-AF65-F5344CB8AC3E}">
        <p14:creationId xmlns:p14="http://schemas.microsoft.com/office/powerpoint/2010/main" val="1071246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17A26-E5DC-1591-FFD9-676BB7B26822}"/>
            </a:ext>
          </a:extLst>
        </p:cNvPr>
        <p:cNvGrpSpPr/>
        <p:nvPr/>
      </p:nvGrpSpPr>
      <p:grpSpPr>
        <a:xfrm>
          <a:off x="0" y="0"/>
          <a:ext cx="0" cy="0"/>
          <a:chOff x="0" y="0"/>
          <a:chExt cx="0" cy="0"/>
        </a:xfrm>
      </p:grpSpPr>
      <p:pic>
        <p:nvPicPr>
          <p:cNvPr id="3" name="Thiết kế chưa có tên (2)">
            <a:hlinkClick r:id="" action="ppaction://media"/>
            <a:extLst>
              <a:ext uri="{FF2B5EF4-FFF2-40B4-BE49-F238E27FC236}">
                <a16:creationId xmlns:a16="http://schemas.microsoft.com/office/drawing/2014/main" id="{7C167A64-77F8-DEC0-33BB-DDE080A25B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6311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6E0C-2615-4246-C579-5308F417B1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2D9D8F-1183-5642-030D-C53A81D7EFAB}"/>
              </a:ext>
            </a:extLst>
          </p:cNvPr>
          <p:cNvPicPr>
            <a:picLocks noChangeAspect="1"/>
          </p:cNvPicPr>
          <p:nvPr/>
        </p:nvPicPr>
        <p:blipFill>
          <a:blip r:embed="rId2"/>
          <a:stretch>
            <a:fillRect/>
          </a:stretch>
        </p:blipFill>
        <p:spPr>
          <a:xfrm>
            <a:off x="2721872" y="643351"/>
            <a:ext cx="6410325" cy="5591175"/>
          </a:xfrm>
          <a:prstGeom prst="rect">
            <a:avLst/>
          </a:prstGeom>
        </p:spPr>
      </p:pic>
    </p:spTree>
    <p:extLst>
      <p:ext uri="{BB962C8B-B14F-4D97-AF65-F5344CB8AC3E}">
        <p14:creationId xmlns:p14="http://schemas.microsoft.com/office/powerpoint/2010/main" val="248618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3"/>
          <a:stretch>
            <a:fillRect/>
          </a:stretch>
        </p:blipFill>
        <p:spPr>
          <a:xfrm>
            <a:off x="1720030" y="574458"/>
            <a:ext cx="8751940" cy="1178142"/>
          </a:xfrm>
          <a:prstGeom prst="rect">
            <a:avLst/>
          </a:prstGeom>
        </p:spPr>
      </p:pic>
      <p:pic>
        <p:nvPicPr>
          <p:cNvPr id="38" name="Picture 37">
            <a:extLst>
              <a:ext uri="{FF2B5EF4-FFF2-40B4-BE49-F238E27FC236}">
                <a16:creationId xmlns:a16="http://schemas.microsoft.com/office/drawing/2014/main" id="{6DB76C5B-379C-439C-89C3-0A464838501C}"/>
              </a:ext>
            </a:extLst>
          </p:cNvPr>
          <p:cNvPicPr>
            <a:picLocks noChangeAspect="1"/>
          </p:cNvPicPr>
          <p:nvPr/>
        </p:nvPicPr>
        <p:blipFill>
          <a:blip r:embed="rId4"/>
          <a:stretch>
            <a:fillRect/>
          </a:stretch>
        </p:blipFill>
        <p:spPr>
          <a:xfrm>
            <a:off x="3535680" y="2530162"/>
            <a:ext cx="3031922" cy="3873743"/>
          </a:xfrm>
          <a:prstGeom prst="rect">
            <a:avLst/>
          </a:prstGeom>
        </p:spPr>
      </p:pic>
      <p:pic>
        <p:nvPicPr>
          <p:cNvPr id="39" name="Picture 38">
            <a:extLst>
              <a:ext uri="{FF2B5EF4-FFF2-40B4-BE49-F238E27FC236}">
                <a16:creationId xmlns:a16="http://schemas.microsoft.com/office/drawing/2014/main" id="{1979B4CA-EBD6-49DA-997B-80B61980E29A}"/>
              </a:ext>
            </a:extLst>
          </p:cNvPr>
          <p:cNvPicPr>
            <a:picLocks noChangeAspect="1"/>
          </p:cNvPicPr>
          <p:nvPr/>
        </p:nvPicPr>
        <p:blipFill>
          <a:blip r:embed="rId5"/>
          <a:stretch>
            <a:fillRect/>
          </a:stretch>
        </p:blipFill>
        <p:spPr>
          <a:xfrm>
            <a:off x="6763530" y="2489273"/>
            <a:ext cx="2626544" cy="3794269"/>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3EAED96-D1ED-66BF-E8C6-FB92B0C47624}"/>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0EC4B99-35DA-4C7E-2299-278D40FFBC5A}"/>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ình chữ nhật: Góc Tròn 4">
            <a:extLst>
              <a:ext uri="{FF2B5EF4-FFF2-40B4-BE49-F238E27FC236}">
                <a16:creationId xmlns:a16="http://schemas.microsoft.com/office/drawing/2014/main" id="{6E9C1345-7C8D-C5CC-5610-2067DDB9DC19}"/>
              </a:ext>
            </a:extLst>
          </p:cNvPr>
          <p:cNvSpPr/>
          <p:nvPr/>
        </p:nvSpPr>
        <p:spPr>
          <a:xfrm>
            <a:off x="616226" y="447262"/>
            <a:ext cx="10992677" cy="5983356"/>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F2538F5-8C33-5883-474E-4B332D4F3A6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rot="21325549">
            <a:off x="1053232" y="3083725"/>
            <a:ext cx="4995143" cy="318387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a:extLst>
              <a:ext uri="{FF2B5EF4-FFF2-40B4-BE49-F238E27FC236}">
                <a16:creationId xmlns:a16="http://schemas.microsoft.com/office/drawing/2014/main" id="{9ACD35AE-5194-91F9-6E99-13D097EDC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57306" y="192211"/>
            <a:ext cx="6041019" cy="5255687"/>
          </a:xfrm>
          <a:prstGeom prst="rect">
            <a:avLst/>
          </a:prstGeom>
        </p:spPr>
      </p:pic>
      <p:sp>
        <p:nvSpPr>
          <p:cNvPr id="9" name="Rectangle 8">
            <a:extLst>
              <a:ext uri="{FF2B5EF4-FFF2-40B4-BE49-F238E27FC236}">
                <a16:creationId xmlns:a16="http://schemas.microsoft.com/office/drawing/2014/main" id="{89F11CDF-B7DD-1590-7F08-E7E1FDFA5FB0}"/>
              </a:ext>
            </a:extLst>
          </p:cNvPr>
          <p:cNvSpPr/>
          <p:nvPr/>
        </p:nvSpPr>
        <p:spPr>
          <a:xfrm rot="286103">
            <a:off x="6551713" y="1222794"/>
            <a:ext cx="6096000" cy="1200329"/>
          </a:xfrm>
          <a:prstGeom prst="rect">
            <a:avLst/>
          </a:prstGeom>
        </p:spPr>
        <p:txBody>
          <a:bodyPr>
            <a:spAutoFit/>
          </a:bodyPr>
          <a:lstStyle/>
          <a:p>
            <a:pPr algn="ctr"/>
            <a:r>
              <a:rPr lang="vi-VN" sz="3600" b="1" i="1" dirty="0">
                <a:latin typeface="Cambria" panose="02040503050406030204" pitchFamily="18" charset="0"/>
                <a:ea typeface="Cambria" panose="02040503050406030204" pitchFamily="18" charset="0"/>
              </a:rPr>
              <a:t>Hoạt động: </a:t>
            </a:r>
          </a:p>
          <a:p>
            <a:pPr algn="just"/>
            <a:r>
              <a:rPr lang="vi-VN" sz="3600" i="1" dirty="0">
                <a:solidFill>
                  <a:srgbClr val="C00000"/>
                </a:solidFill>
                <a:latin typeface="Cambria" panose="02040503050406030204" pitchFamily="18" charset="0"/>
                <a:ea typeface="Cambria" panose="02040503050406030204" pitchFamily="18" charset="0"/>
              </a:rPr>
              <a:t>Ủng hộ các bạn vùng lũ</a:t>
            </a:r>
          </a:p>
        </p:txBody>
      </p:sp>
      <p:sp>
        <p:nvSpPr>
          <p:cNvPr id="10" name="Rectangle 9">
            <a:extLst>
              <a:ext uri="{FF2B5EF4-FFF2-40B4-BE49-F238E27FC236}">
                <a16:creationId xmlns:a16="http://schemas.microsoft.com/office/drawing/2014/main" id="{B2067BB3-FF9C-7BB2-CD45-BDC1203B7E83}"/>
              </a:ext>
            </a:extLst>
          </p:cNvPr>
          <p:cNvSpPr/>
          <p:nvPr/>
        </p:nvSpPr>
        <p:spPr>
          <a:xfrm rot="343561">
            <a:off x="6684732" y="2597145"/>
            <a:ext cx="4575245" cy="2308324"/>
          </a:xfrm>
          <a:prstGeom prst="rect">
            <a:avLst/>
          </a:prstGeom>
        </p:spPr>
        <p:txBody>
          <a:bodyPr wrap="square">
            <a:spAutoFit/>
          </a:bodyPr>
          <a:lstStyle/>
          <a:p>
            <a:pPr algn="ctr"/>
            <a:r>
              <a:rPr lang="vi-VN" sz="3600" b="1" i="1" dirty="0">
                <a:latin typeface="Cambria" panose="02040503050406030204" pitchFamily="18" charset="0"/>
                <a:ea typeface="Cambria" panose="02040503050406030204" pitchFamily="18" charset="0"/>
              </a:rPr>
              <a:t>Ý nghĩa: </a:t>
            </a:r>
          </a:p>
          <a:p>
            <a:pPr algn="just"/>
            <a:r>
              <a:rPr lang="vi-VN" sz="3600" i="1" dirty="0">
                <a:solidFill>
                  <a:srgbClr val="C00000"/>
                </a:solidFill>
                <a:latin typeface="Cambria" panose="02040503050406030204" pitchFamily="18" charset="0"/>
                <a:ea typeface="Cambria" panose="02040503050406030204" pitchFamily="18" charset="0"/>
              </a:rPr>
              <a:t>Giúp đỡ các bạn khó khăn cả về vật chất lẫn tinh thần.</a:t>
            </a:r>
          </a:p>
        </p:txBody>
      </p:sp>
    </p:spTree>
    <p:extLst>
      <p:ext uri="{BB962C8B-B14F-4D97-AF65-F5344CB8AC3E}">
        <p14:creationId xmlns:p14="http://schemas.microsoft.com/office/powerpoint/2010/main" val="1544847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80">
                                          <p:stCondLst>
                                            <p:cond delay="0"/>
                                          </p:stCondLst>
                                        </p:cTn>
                                        <p:tgtEl>
                                          <p:spTgt spid="9">
                                            <p:txEl>
                                              <p:pRg st="0" end="0"/>
                                            </p:txEl>
                                          </p:spTgt>
                                        </p:tgtEl>
                                      </p:cBhvr>
                                    </p:animEffect>
                                    <p:anim calcmode="lin" valueType="num">
                                      <p:cBhvr>
                                        <p:cTn id="21"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xEl>
                                              <p:pRg st="0" end="0"/>
                                            </p:txEl>
                                          </p:spTgt>
                                        </p:tgtEl>
                                      </p:cBhvr>
                                      <p:to x="100000" y="60000"/>
                                    </p:animScale>
                                    <p:animScale>
                                      <p:cBhvr>
                                        <p:cTn id="27" dur="166" decel="50000">
                                          <p:stCondLst>
                                            <p:cond delay="676"/>
                                          </p:stCondLst>
                                        </p:cTn>
                                        <p:tgtEl>
                                          <p:spTgt spid="9">
                                            <p:txEl>
                                              <p:pRg st="0" end="0"/>
                                            </p:txEl>
                                          </p:spTgt>
                                        </p:tgtEl>
                                      </p:cBhvr>
                                      <p:to x="100000" y="100000"/>
                                    </p:animScale>
                                    <p:animScale>
                                      <p:cBhvr>
                                        <p:cTn id="28" dur="26">
                                          <p:stCondLst>
                                            <p:cond delay="1312"/>
                                          </p:stCondLst>
                                        </p:cTn>
                                        <p:tgtEl>
                                          <p:spTgt spid="9">
                                            <p:txEl>
                                              <p:pRg st="0" end="0"/>
                                            </p:txEl>
                                          </p:spTgt>
                                        </p:tgtEl>
                                      </p:cBhvr>
                                      <p:to x="100000" y="80000"/>
                                    </p:animScale>
                                    <p:animScale>
                                      <p:cBhvr>
                                        <p:cTn id="29" dur="166" decel="50000">
                                          <p:stCondLst>
                                            <p:cond delay="1338"/>
                                          </p:stCondLst>
                                        </p:cTn>
                                        <p:tgtEl>
                                          <p:spTgt spid="9">
                                            <p:txEl>
                                              <p:pRg st="0" end="0"/>
                                            </p:txEl>
                                          </p:spTgt>
                                        </p:tgtEl>
                                      </p:cBhvr>
                                      <p:to x="100000" y="100000"/>
                                    </p:animScale>
                                    <p:animScale>
                                      <p:cBhvr>
                                        <p:cTn id="30" dur="26">
                                          <p:stCondLst>
                                            <p:cond delay="1642"/>
                                          </p:stCondLst>
                                        </p:cTn>
                                        <p:tgtEl>
                                          <p:spTgt spid="9">
                                            <p:txEl>
                                              <p:pRg st="0" end="0"/>
                                            </p:txEl>
                                          </p:spTgt>
                                        </p:tgtEl>
                                      </p:cBhvr>
                                      <p:to x="100000" y="90000"/>
                                    </p:animScale>
                                    <p:animScale>
                                      <p:cBhvr>
                                        <p:cTn id="31" dur="166" decel="50000">
                                          <p:stCondLst>
                                            <p:cond delay="1668"/>
                                          </p:stCondLst>
                                        </p:cTn>
                                        <p:tgtEl>
                                          <p:spTgt spid="9">
                                            <p:txEl>
                                              <p:pRg st="0" end="0"/>
                                            </p:txEl>
                                          </p:spTgt>
                                        </p:tgtEl>
                                      </p:cBhvr>
                                      <p:to x="100000" y="100000"/>
                                    </p:animScale>
                                    <p:animScale>
                                      <p:cBhvr>
                                        <p:cTn id="32" dur="26">
                                          <p:stCondLst>
                                            <p:cond delay="1808"/>
                                          </p:stCondLst>
                                        </p:cTn>
                                        <p:tgtEl>
                                          <p:spTgt spid="9">
                                            <p:txEl>
                                              <p:pRg st="0" end="0"/>
                                            </p:txEl>
                                          </p:spTgt>
                                        </p:tgtEl>
                                      </p:cBhvr>
                                      <p:to x="100000" y="95000"/>
                                    </p:animScale>
                                    <p:animScale>
                                      <p:cBhvr>
                                        <p:cTn id="33" dur="166" decel="50000">
                                          <p:stCondLst>
                                            <p:cond delay="1834"/>
                                          </p:stCondLst>
                                        </p:cTn>
                                        <p:tgtEl>
                                          <p:spTgt spid="9">
                                            <p:txEl>
                                              <p:pRg st="0" end="0"/>
                                            </p:txEl>
                                          </p:spTgt>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80">
                                          <p:stCondLst>
                                            <p:cond delay="0"/>
                                          </p:stCondLst>
                                        </p:cTn>
                                        <p:tgtEl>
                                          <p:spTgt spid="9">
                                            <p:txEl>
                                              <p:pRg st="1" end="1"/>
                                            </p:txEl>
                                          </p:spTgt>
                                        </p:tgtEl>
                                      </p:cBhvr>
                                    </p:animEffect>
                                    <p:anim calcmode="lin" valueType="num">
                                      <p:cBhvr>
                                        <p:cTn id="37"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1" end="1"/>
                                            </p:txEl>
                                          </p:spTgt>
                                        </p:tgtEl>
                                      </p:cBhvr>
                                      <p:to x="100000" y="60000"/>
                                    </p:animScale>
                                    <p:animScale>
                                      <p:cBhvr>
                                        <p:cTn id="43" dur="166" decel="50000">
                                          <p:stCondLst>
                                            <p:cond delay="676"/>
                                          </p:stCondLst>
                                        </p:cTn>
                                        <p:tgtEl>
                                          <p:spTgt spid="9">
                                            <p:txEl>
                                              <p:pRg st="1" end="1"/>
                                            </p:txEl>
                                          </p:spTgt>
                                        </p:tgtEl>
                                      </p:cBhvr>
                                      <p:to x="100000" y="100000"/>
                                    </p:animScale>
                                    <p:animScale>
                                      <p:cBhvr>
                                        <p:cTn id="44" dur="26">
                                          <p:stCondLst>
                                            <p:cond delay="1312"/>
                                          </p:stCondLst>
                                        </p:cTn>
                                        <p:tgtEl>
                                          <p:spTgt spid="9">
                                            <p:txEl>
                                              <p:pRg st="1" end="1"/>
                                            </p:txEl>
                                          </p:spTgt>
                                        </p:tgtEl>
                                      </p:cBhvr>
                                      <p:to x="100000" y="80000"/>
                                    </p:animScale>
                                    <p:animScale>
                                      <p:cBhvr>
                                        <p:cTn id="45" dur="166" decel="50000">
                                          <p:stCondLst>
                                            <p:cond delay="1338"/>
                                          </p:stCondLst>
                                        </p:cTn>
                                        <p:tgtEl>
                                          <p:spTgt spid="9">
                                            <p:txEl>
                                              <p:pRg st="1" end="1"/>
                                            </p:txEl>
                                          </p:spTgt>
                                        </p:tgtEl>
                                      </p:cBhvr>
                                      <p:to x="100000" y="100000"/>
                                    </p:animScale>
                                    <p:animScale>
                                      <p:cBhvr>
                                        <p:cTn id="46" dur="26">
                                          <p:stCondLst>
                                            <p:cond delay="1642"/>
                                          </p:stCondLst>
                                        </p:cTn>
                                        <p:tgtEl>
                                          <p:spTgt spid="9">
                                            <p:txEl>
                                              <p:pRg st="1" end="1"/>
                                            </p:txEl>
                                          </p:spTgt>
                                        </p:tgtEl>
                                      </p:cBhvr>
                                      <p:to x="100000" y="90000"/>
                                    </p:animScale>
                                    <p:animScale>
                                      <p:cBhvr>
                                        <p:cTn id="47" dur="166" decel="50000">
                                          <p:stCondLst>
                                            <p:cond delay="1668"/>
                                          </p:stCondLst>
                                        </p:cTn>
                                        <p:tgtEl>
                                          <p:spTgt spid="9">
                                            <p:txEl>
                                              <p:pRg st="1" end="1"/>
                                            </p:txEl>
                                          </p:spTgt>
                                        </p:tgtEl>
                                      </p:cBhvr>
                                      <p:to x="100000" y="100000"/>
                                    </p:animScale>
                                    <p:animScale>
                                      <p:cBhvr>
                                        <p:cTn id="48" dur="26">
                                          <p:stCondLst>
                                            <p:cond delay="1808"/>
                                          </p:stCondLst>
                                        </p:cTn>
                                        <p:tgtEl>
                                          <p:spTgt spid="9">
                                            <p:txEl>
                                              <p:pRg st="1" end="1"/>
                                            </p:txEl>
                                          </p:spTgt>
                                        </p:tgtEl>
                                      </p:cBhvr>
                                      <p:to x="100000" y="95000"/>
                                    </p:animScale>
                                    <p:animScale>
                                      <p:cBhvr>
                                        <p:cTn id="49" dur="166" decel="50000">
                                          <p:stCondLst>
                                            <p:cond delay="1834"/>
                                          </p:stCondLst>
                                        </p:cTn>
                                        <p:tgtEl>
                                          <p:spTgt spid="9">
                                            <p:txEl>
                                              <p:pRg st="1" end="1"/>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wipe(down)">
                                      <p:cBhvr>
                                        <p:cTn id="54" dur="580">
                                          <p:stCondLst>
                                            <p:cond delay="0"/>
                                          </p:stCondLst>
                                        </p:cTn>
                                        <p:tgtEl>
                                          <p:spTgt spid="10">
                                            <p:txEl>
                                              <p:pRg st="0" end="0"/>
                                            </p:txEl>
                                          </p:spTgt>
                                        </p:tgtEl>
                                      </p:cBhvr>
                                    </p:animEffect>
                                    <p:anim calcmode="lin" valueType="num">
                                      <p:cBhvr>
                                        <p:cTn id="55"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xEl>
                                              <p:pRg st="0" end="0"/>
                                            </p:txEl>
                                          </p:spTgt>
                                        </p:tgtEl>
                                      </p:cBhvr>
                                      <p:to x="100000" y="60000"/>
                                    </p:animScale>
                                    <p:animScale>
                                      <p:cBhvr>
                                        <p:cTn id="61" dur="166" decel="50000">
                                          <p:stCondLst>
                                            <p:cond delay="676"/>
                                          </p:stCondLst>
                                        </p:cTn>
                                        <p:tgtEl>
                                          <p:spTgt spid="10">
                                            <p:txEl>
                                              <p:pRg st="0" end="0"/>
                                            </p:txEl>
                                          </p:spTgt>
                                        </p:tgtEl>
                                      </p:cBhvr>
                                      <p:to x="100000" y="100000"/>
                                    </p:animScale>
                                    <p:animScale>
                                      <p:cBhvr>
                                        <p:cTn id="62" dur="26">
                                          <p:stCondLst>
                                            <p:cond delay="1312"/>
                                          </p:stCondLst>
                                        </p:cTn>
                                        <p:tgtEl>
                                          <p:spTgt spid="10">
                                            <p:txEl>
                                              <p:pRg st="0" end="0"/>
                                            </p:txEl>
                                          </p:spTgt>
                                        </p:tgtEl>
                                      </p:cBhvr>
                                      <p:to x="100000" y="80000"/>
                                    </p:animScale>
                                    <p:animScale>
                                      <p:cBhvr>
                                        <p:cTn id="63" dur="166" decel="50000">
                                          <p:stCondLst>
                                            <p:cond delay="1338"/>
                                          </p:stCondLst>
                                        </p:cTn>
                                        <p:tgtEl>
                                          <p:spTgt spid="10">
                                            <p:txEl>
                                              <p:pRg st="0" end="0"/>
                                            </p:txEl>
                                          </p:spTgt>
                                        </p:tgtEl>
                                      </p:cBhvr>
                                      <p:to x="100000" y="100000"/>
                                    </p:animScale>
                                    <p:animScale>
                                      <p:cBhvr>
                                        <p:cTn id="64" dur="26">
                                          <p:stCondLst>
                                            <p:cond delay="1642"/>
                                          </p:stCondLst>
                                        </p:cTn>
                                        <p:tgtEl>
                                          <p:spTgt spid="10">
                                            <p:txEl>
                                              <p:pRg st="0" end="0"/>
                                            </p:txEl>
                                          </p:spTgt>
                                        </p:tgtEl>
                                      </p:cBhvr>
                                      <p:to x="100000" y="90000"/>
                                    </p:animScale>
                                    <p:animScale>
                                      <p:cBhvr>
                                        <p:cTn id="65" dur="166" decel="50000">
                                          <p:stCondLst>
                                            <p:cond delay="1668"/>
                                          </p:stCondLst>
                                        </p:cTn>
                                        <p:tgtEl>
                                          <p:spTgt spid="10">
                                            <p:txEl>
                                              <p:pRg st="0" end="0"/>
                                            </p:txEl>
                                          </p:spTgt>
                                        </p:tgtEl>
                                      </p:cBhvr>
                                      <p:to x="100000" y="100000"/>
                                    </p:animScale>
                                    <p:animScale>
                                      <p:cBhvr>
                                        <p:cTn id="66" dur="26">
                                          <p:stCondLst>
                                            <p:cond delay="1808"/>
                                          </p:stCondLst>
                                        </p:cTn>
                                        <p:tgtEl>
                                          <p:spTgt spid="10">
                                            <p:txEl>
                                              <p:pRg st="0" end="0"/>
                                            </p:txEl>
                                          </p:spTgt>
                                        </p:tgtEl>
                                      </p:cBhvr>
                                      <p:to x="100000" y="95000"/>
                                    </p:animScale>
                                    <p:animScale>
                                      <p:cBhvr>
                                        <p:cTn id="67" dur="166" decel="50000">
                                          <p:stCondLst>
                                            <p:cond delay="1834"/>
                                          </p:stCondLst>
                                        </p:cTn>
                                        <p:tgtEl>
                                          <p:spTgt spid="10">
                                            <p:txEl>
                                              <p:pRg st="0" end="0"/>
                                            </p:txEl>
                                          </p:spTgt>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10">
                                            <p:txEl>
                                              <p:pRg st="1" end="1"/>
                                            </p:txEl>
                                          </p:spTgt>
                                        </p:tgtEl>
                                        <p:attrNameLst>
                                          <p:attrName>style.visibility</p:attrName>
                                        </p:attrNameLst>
                                      </p:cBhvr>
                                      <p:to>
                                        <p:strVal val="visible"/>
                                      </p:to>
                                    </p:set>
                                    <p:animEffect transition="in" filter="wipe(down)">
                                      <p:cBhvr>
                                        <p:cTn id="70" dur="580">
                                          <p:stCondLst>
                                            <p:cond delay="0"/>
                                          </p:stCondLst>
                                        </p:cTn>
                                        <p:tgtEl>
                                          <p:spTgt spid="10">
                                            <p:txEl>
                                              <p:pRg st="1" end="1"/>
                                            </p:txEl>
                                          </p:spTgt>
                                        </p:tgtEl>
                                      </p:cBhvr>
                                    </p:animEffect>
                                    <p:anim calcmode="lin" valueType="num">
                                      <p:cBhvr>
                                        <p:cTn id="71"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10">
                                            <p:txEl>
                                              <p:pRg st="1" end="1"/>
                                            </p:txEl>
                                          </p:spTgt>
                                        </p:tgtEl>
                                      </p:cBhvr>
                                      <p:to x="100000" y="60000"/>
                                    </p:animScale>
                                    <p:animScale>
                                      <p:cBhvr>
                                        <p:cTn id="77" dur="166" decel="50000">
                                          <p:stCondLst>
                                            <p:cond delay="676"/>
                                          </p:stCondLst>
                                        </p:cTn>
                                        <p:tgtEl>
                                          <p:spTgt spid="10">
                                            <p:txEl>
                                              <p:pRg st="1" end="1"/>
                                            </p:txEl>
                                          </p:spTgt>
                                        </p:tgtEl>
                                      </p:cBhvr>
                                      <p:to x="100000" y="100000"/>
                                    </p:animScale>
                                    <p:animScale>
                                      <p:cBhvr>
                                        <p:cTn id="78" dur="26">
                                          <p:stCondLst>
                                            <p:cond delay="1312"/>
                                          </p:stCondLst>
                                        </p:cTn>
                                        <p:tgtEl>
                                          <p:spTgt spid="10">
                                            <p:txEl>
                                              <p:pRg st="1" end="1"/>
                                            </p:txEl>
                                          </p:spTgt>
                                        </p:tgtEl>
                                      </p:cBhvr>
                                      <p:to x="100000" y="80000"/>
                                    </p:animScale>
                                    <p:animScale>
                                      <p:cBhvr>
                                        <p:cTn id="79" dur="166" decel="50000">
                                          <p:stCondLst>
                                            <p:cond delay="1338"/>
                                          </p:stCondLst>
                                        </p:cTn>
                                        <p:tgtEl>
                                          <p:spTgt spid="10">
                                            <p:txEl>
                                              <p:pRg st="1" end="1"/>
                                            </p:txEl>
                                          </p:spTgt>
                                        </p:tgtEl>
                                      </p:cBhvr>
                                      <p:to x="100000" y="100000"/>
                                    </p:animScale>
                                    <p:animScale>
                                      <p:cBhvr>
                                        <p:cTn id="80" dur="26">
                                          <p:stCondLst>
                                            <p:cond delay="1642"/>
                                          </p:stCondLst>
                                        </p:cTn>
                                        <p:tgtEl>
                                          <p:spTgt spid="10">
                                            <p:txEl>
                                              <p:pRg st="1" end="1"/>
                                            </p:txEl>
                                          </p:spTgt>
                                        </p:tgtEl>
                                      </p:cBhvr>
                                      <p:to x="100000" y="90000"/>
                                    </p:animScale>
                                    <p:animScale>
                                      <p:cBhvr>
                                        <p:cTn id="81" dur="166" decel="50000">
                                          <p:stCondLst>
                                            <p:cond delay="1668"/>
                                          </p:stCondLst>
                                        </p:cTn>
                                        <p:tgtEl>
                                          <p:spTgt spid="10">
                                            <p:txEl>
                                              <p:pRg st="1" end="1"/>
                                            </p:txEl>
                                          </p:spTgt>
                                        </p:tgtEl>
                                      </p:cBhvr>
                                      <p:to x="100000" y="100000"/>
                                    </p:animScale>
                                    <p:animScale>
                                      <p:cBhvr>
                                        <p:cTn id="82" dur="26">
                                          <p:stCondLst>
                                            <p:cond delay="1808"/>
                                          </p:stCondLst>
                                        </p:cTn>
                                        <p:tgtEl>
                                          <p:spTgt spid="10">
                                            <p:txEl>
                                              <p:pRg st="1" end="1"/>
                                            </p:txEl>
                                          </p:spTgt>
                                        </p:tgtEl>
                                      </p:cBhvr>
                                      <p:to x="100000" y="95000"/>
                                    </p:animScale>
                                    <p:animScale>
                                      <p:cBhvr>
                                        <p:cTn id="83" dur="166" decel="50000">
                                          <p:stCondLst>
                                            <p:cond delay="1834"/>
                                          </p:stCondLst>
                                        </p:cTn>
                                        <p:tgtEl>
                                          <p:spTgt spid="10">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F1551883-CA82-D8CA-E628-28A1206B4F27}"/>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4A0D51-D0D2-250E-955E-58494482D27C}"/>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Hình chữ nhật: Góc Tròn 4">
            <a:extLst>
              <a:ext uri="{FF2B5EF4-FFF2-40B4-BE49-F238E27FC236}">
                <a16:creationId xmlns:a16="http://schemas.microsoft.com/office/drawing/2014/main" id="{B13F8BC5-9561-7E59-8471-15DC3B42134E}"/>
              </a:ext>
            </a:extLst>
          </p:cNvPr>
          <p:cNvSpPr/>
          <p:nvPr/>
        </p:nvSpPr>
        <p:spPr>
          <a:xfrm>
            <a:off x="616226" y="447262"/>
            <a:ext cx="10992677" cy="5983356"/>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5">
            <a:extLst>
              <a:ext uri="{FF2B5EF4-FFF2-40B4-BE49-F238E27FC236}">
                <a16:creationId xmlns:a16="http://schemas.microsoft.com/office/drawing/2014/main" id="{0CFE699F-7238-84A3-E033-CA74223C7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57306" y="192211"/>
            <a:ext cx="6041019" cy="5255687"/>
          </a:xfrm>
          <a:prstGeom prst="rect">
            <a:avLst/>
          </a:prstGeom>
        </p:spPr>
      </p:pic>
      <p:sp>
        <p:nvSpPr>
          <p:cNvPr id="6" name="Rectangle 5">
            <a:extLst>
              <a:ext uri="{FF2B5EF4-FFF2-40B4-BE49-F238E27FC236}">
                <a16:creationId xmlns:a16="http://schemas.microsoft.com/office/drawing/2014/main" id="{69D68502-7537-14B9-5CBC-1605BD5637BD}"/>
              </a:ext>
            </a:extLst>
          </p:cNvPr>
          <p:cNvSpPr/>
          <p:nvPr/>
        </p:nvSpPr>
        <p:spPr>
          <a:xfrm rot="286103">
            <a:off x="6738219" y="942352"/>
            <a:ext cx="4479192" cy="1569660"/>
          </a:xfrm>
          <a:prstGeom prst="rect">
            <a:avLst/>
          </a:prstGeom>
        </p:spPr>
        <p:txBody>
          <a:bodyPr wrap="square">
            <a:spAutoFit/>
          </a:bodyPr>
          <a:lstStyle/>
          <a:p>
            <a:pPr algn="ctr"/>
            <a:r>
              <a:rPr lang="vi-VN" sz="3200" b="1" i="1" dirty="0">
                <a:latin typeface="Cambria" panose="02040503050406030204" pitchFamily="18" charset="0"/>
                <a:ea typeface="Cambria" panose="02040503050406030204" pitchFamily="18" charset="0"/>
              </a:rPr>
              <a:t>Hoạt động: </a:t>
            </a:r>
          </a:p>
          <a:p>
            <a:pPr algn="ctr"/>
            <a:r>
              <a:rPr lang="vi-VN" sz="3200" i="1" dirty="0">
                <a:solidFill>
                  <a:srgbClr val="C00000"/>
                </a:solidFill>
                <a:latin typeface="Cambria" panose="02040503050406030204" pitchFamily="18" charset="0"/>
                <a:ea typeface="Cambria" panose="02040503050406030204" pitchFamily="18" charset="0"/>
              </a:rPr>
              <a:t>Ngày hội tái chế: </a:t>
            </a:r>
          </a:p>
          <a:p>
            <a:pPr algn="ctr"/>
            <a:r>
              <a:rPr lang="vi-VN" sz="3200" i="1" dirty="0">
                <a:solidFill>
                  <a:srgbClr val="C00000"/>
                </a:solidFill>
                <a:latin typeface="Cambria" panose="02040503050406030204" pitchFamily="18" charset="0"/>
                <a:ea typeface="Cambria" panose="02040503050406030204" pitchFamily="18" charset="0"/>
              </a:rPr>
              <a:t>Đổi rác lấy cây</a:t>
            </a:r>
          </a:p>
        </p:txBody>
      </p:sp>
      <p:sp>
        <p:nvSpPr>
          <p:cNvPr id="8" name="Rectangle 7">
            <a:extLst>
              <a:ext uri="{FF2B5EF4-FFF2-40B4-BE49-F238E27FC236}">
                <a16:creationId xmlns:a16="http://schemas.microsoft.com/office/drawing/2014/main" id="{1EF2ADC3-5F71-1B41-26AE-993E6785158C}"/>
              </a:ext>
            </a:extLst>
          </p:cNvPr>
          <p:cNvSpPr/>
          <p:nvPr/>
        </p:nvSpPr>
        <p:spPr>
          <a:xfrm rot="343561">
            <a:off x="6632766" y="2762310"/>
            <a:ext cx="4575245" cy="1569660"/>
          </a:xfrm>
          <a:prstGeom prst="rect">
            <a:avLst/>
          </a:prstGeom>
        </p:spPr>
        <p:txBody>
          <a:bodyPr wrap="square">
            <a:spAutoFit/>
          </a:bodyPr>
          <a:lstStyle/>
          <a:p>
            <a:pPr algn="ctr"/>
            <a:r>
              <a:rPr lang="vi-VN" sz="3200" b="1" i="1" dirty="0">
                <a:latin typeface="Cambria" panose="02040503050406030204" pitchFamily="18" charset="0"/>
                <a:ea typeface="Cambria" panose="02040503050406030204" pitchFamily="18" charset="0"/>
              </a:rPr>
              <a:t>Ý nghĩa: </a:t>
            </a:r>
          </a:p>
          <a:p>
            <a:pPr algn="ctr"/>
            <a:r>
              <a:rPr lang="vi-VN" sz="3200" i="1" dirty="0">
                <a:solidFill>
                  <a:srgbClr val="C00000"/>
                </a:solidFill>
                <a:latin typeface="Cambria" panose="02040503050406030204" pitchFamily="18" charset="0"/>
                <a:ea typeface="Cambria" panose="02040503050406030204" pitchFamily="18" charset="0"/>
              </a:rPr>
              <a:t>Hạn chế rác thải, </a:t>
            </a:r>
          </a:p>
          <a:p>
            <a:pPr algn="ctr"/>
            <a:r>
              <a:rPr lang="vi-VN" sz="3200" i="1" dirty="0">
                <a:solidFill>
                  <a:srgbClr val="C00000"/>
                </a:solidFill>
                <a:latin typeface="Cambria" panose="02040503050406030204" pitchFamily="18" charset="0"/>
                <a:ea typeface="Cambria" panose="02040503050406030204" pitchFamily="18" charset="0"/>
              </a:rPr>
              <a:t>bảo vệ môi trường.</a:t>
            </a:r>
          </a:p>
        </p:txBody>
      </p:sp>
      <p:pic>
        <p:nvPicPr>
          <p:cNvPr id="11" name="Picture 10">
            <a:extLst>
              <a:ext uri="{FF2B5EF4-FFF2-40B4-BE49-F238E27FC236}">
                <a16:creationId xmlns:a16="http://schemas.microsoft.com/office/drawing/2014/main" id="{5DDD95E8-947A-F044-C5ED-4FA82D451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7336">
            <a:off x="1856242" y="2051186"/>
            <a:ext cx="3891104" cy="429048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074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80">
                                          <p:stCondLst>
                                            <p:cond delay="0"/>
                                          </p:stCondLst>
                                        </p:cTn>
                                        <p:tgtEl>
                                          <p:spTgt spid="6">
                                            <p:txEl>
                                              <p:pRg st="0" end="0"/>
                                            </p:txEl>
                                          </p:spTgt>
                                        </p:tgtEl>
                                      </p:cBhvr>
                                    </p:animEffect>
                                    <p:anim calcmode="lin" valueType="num">
                                      <p:cBhvr>
                                        <p:cTn id="21"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xEl>
                                              <p:pRg st="0" end="0"/>
                                            </p:txEl>
                                          </p:spTgt>
                                        </p:tgtEl>
                                      </p:cBhvr>
                                      <p:to x="100000" y="60000"/>
                                    </p:animScale>
                                    <p:animScale>
                                      <p:cBhvr>
                                        <p:cTn id="27" dur="166" decel="50000">
                                          <p:stCondLst>
                                            <p:cond delay="676"/>
                                          </p:stCondLst>
                                        </p:cTn>
                                        <p:tgtEl>
                                          <p:spTgt spid="6">
                                            <p:txEl>
                                              <p:pRg st="0" end="0"/>
                                            </p:txEl>
                                          </p:spTgt>
                                        </p:tgtEl>
                                      </p:cBhvr>
                                      <p:to x="100000" y="100000"/>
                                    </p:animScale>
                                    <p:animScale>
                                      <p:cBhvr>
                                        <p:cTn id="28" dur="26">
                                          <p:stCondLst>
                                            <p:cond delay="1312"/>
                                          </p:stCondLst>
                                        </p:cTn>
                                        <p:tgtEl>
                                          <p:spTgt spid="6">
                                            <p:txEl>
                                              <p:pRg st="0" end="0"/>
                                            </p:txEl>
                                          </p:spTgt>
                                        </p:tgtEl>
                                      </p:cBhvr>
                                      <p:to x="100000" y="80000"/>
                                    </p:animScale>
                                    <p:animScale>
                                      <p:cBhvr>
                                        <p:cTn id="29" dur="166" decel="50000">
                                          <p:stCondLst>
                                            <p:cond delay="1338"/>
                                          </p:stCondLst>
                                        </p:cTn>
                                        <p:tgtEl>
                                          <p:spTgt spid="6">
                                            <p:txEl>
                                              <p:pRg st="0" end="0"/>
                                            </p:txEl>
                                          </p:spTgt>
                                        </p:tgtEl>
                                      </p:cBhvr>
                                      <p:to x="100000" y="100000"/>
                                    </p:animScale>
                                    <p:animScale>
                                      <p:cBhvr>
                                        <p:cTn id="30" dur="26">
                                          <p:stCondLst>
                                            <p:cond delay="1642"/>
                                          </p:stCondLst>
                                        </p:cTn>
                                        <p:tgtEl>
                                          <p:spTgt spid="6">
                                            <p:txEl>
                                              <p:pRg st="0" end="0"/>
                                            </p:txEl>
                                          </p:spTgt>
                                        </p:tgtEl>
                                      </p:cBhvr>
                                      <p:to x="100000" y="90000"/>
                                    </p:animScale>
                                    <p:animScale>
                                      <p:cBhvr>
                                        <p:cTn id="31" dur="166" decel="50000">
                                          <p:stCondLst>
                                            <p:cond delay="1668"/>
                                          </p:stCondLst>
                                        </p:cTn>
                                        <p:tgtEl>
                                          <p:spTgt spid="6">
                                            <p:txEl>
                                              <p:pRg st="0" end="0"/>
                                            </p:txEl>
                                          </p:spTgt>
                                        </p:tgtEl>
                                      </p:cBhvr>
                                      <p:to x="100000" y="100000"/>
                                    </p:animScale>
                                    <p:animScale>
                                      <p:cBhvr>
                                        <p:cTn id="32" dur="26">
                                          <p:stCondLst>
                                            <p:cond delay="1808"/>
                                          </p:stCondLst>
                                        </p:cTn>
                                        <p:tgtEl>
                                          <p:spTgt spid="6">
                                            <p:txEl>
                                              <p:pRg st="0" end="0"/>
                                            </p:txEl>
                                          </p:spTgt>
                                        </p:tgtEl>
                                      </p:cBhvr>
                                      <p:to x="100000" y="95000"/>
                                    </p:animScale>
                                    <p:animScale>
                                      <p:cBhvr>
                                        <p:cTn id="33" dur="166" decel="50000">
                                          <p:stCondLst>
                                            <p:cond delay="1834"/>
                                          </p:stCondLst>
                                        </p:cTn>
                                        <p:tgtEl>
                                          <p:spTgt spid="6">
                                            <p:txEl>
                                              <p:pRg st="0" end="0"/>
                                            </p:txEl>
                                          </p:spTgt>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down)">
                                      <p:cBhvr>
                                        <p:cTn id="36" dur="580">
                                          <p:stCondLst>
                                            <p:cond delay="0"/>
                                          </p:stCondLst>
                                        </p:cTn>
                                        <p:tgtEl>
                                          <p:spTgt spid="6">
                                            <p:txEl>
                                              <p:pRg st="1" end="1"/>
                                            </p:txEl>
                                          </p:spTgt>
                                        </p:tgtEl>
                                      </p:cBhvr>
                                    </p:animEffect>
                                    <p:anim calcmode="lin" valueType="num">
                                      <p:cBhvr>
                                        <p:cTn id="37"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txEl>
                                              <p:pRg st="1" end="1"/>
                                            </p:txEl>
                                          </p:spTgt>
                                        </p:tgtEl>
                                      </p:cBhvr>
                                      <p:to x="100000" y="60000"/>
                                    </p:animScale>
                                    <p:animScale>
                                      <p:cBhvr>
                                        <p:cTn id="43" dur="166" decel="50000">
                                          <p:stCondLst>
                                            <p:cond delay="676"/>
                                          </p:stCondLst>
                                        </p:cTn>
                                        <p:tgtEl>
                                          <p:spTgt spid="6">
                                            <p:txEl>
                                              <p:pRg st="1" end="1"/>
                                            </p:txEl>
                                          </p:spTgt>
                                        </p:tgtEl>
                                      </p:cBhvr>
                                      <p:to x="100000" y="100000"/>
                                    </p:animScale>
                                    <p:animScale>
                                      <p:cBhvr>
                                        <p:cTn id="44" dur="26">
                                          <p:stCondLst>
                                            <p:cond delay="1312"/>
                                          </p:stCondLst>
                                        </p:cTn>
                                        <p:tgtEl>
                                          <p:spTgt spid="6">
                                            <p:txEl>
                                              <p:pRg st="1" end="1"/>
                                            </p:txEl>
                                          </p:spTgt>
                                        </p:tgtEl>
                                      </p:cBhvr>
                                      <p:to x="100000" y="80000"/>
                                    </p:animScale>
                                    <p:animScale>
                                      <p:cBhvr>
                                        <p:cTn id="45" dur="166" decel="50000">
                                          <p:stCondLst>
                                            <p:cond delay="1338"/>
                                          </p:stCondLst>
                                        </p:cTn>
                                        <p:tgtEl>
                                          <p:spTgt spid="6">
                                            <p:txEl>
                                              <p:pRg st="1" end="1"/>
                                            </p:txEl>
                                          </p:spTgt>
                                        </p:tgtEl>
                                      </p:cBhvr>
                                      <p:to x="100000" y="100000"/>
                                    </p:animScale>
                                    <p:animScale>
                                      <p:cBhvr>
                                        <p:cTn id="46" dur="26">
                                          <p:stCondLst>
                                            <p:cond delay="1642"/>
                                          </p:stCondLst>
                                        </p:cTn>
                                        <p:tgtEl>
                                          <p:spTgt spid="6">
                                            <p:txEl>
                                              <p:pRg st="1" end="1"/>
                                            </p:txEl>
                                          </p:spTgt>
                                        </p:tgtEl>
                                      </p:cBhvr>
                                      <p:to x="100000" y="90000"/>
                                    </p:animScale>
                                    <p:animScale>
                                      <p:cBhvr>
                                        <p:cTn id="47" dur="166" decel="50000">
                                          <p:stCondLst>
                                            <p:cond delay="1668"/>
                                          </p:stCondLst>
                                        </p:cTn>
                                        <p:tgtEl>
                                          <p:spTgt spid="6">
                                            <p:txEl>
                                              <p:pRg st="1" end="1"/>
                                            </p:txEl>
                                          </p:spTgt>
                                        </p:tgtEl>
                                      </p:cBhvr>
                                      <p:to x="100000" y="100000"/>
                                    </p:animScale>
                                    <p:animScale>
                                      <p:cBhvr>
                                        <p:cTn id="48" dur="26">
                                          <p:stCondLst>
                                            <p:cond delay="1808"/>
                                          </p:stCondLst>
                                        </p:cTn>
                                        <p:tgtEl>
                                          <p:spTgt spid="6">
                                            <p:txEl>
                                              <p:pRg st="1" end="1"/>
                                            </p:txEl>
                                          </p:spTgt>
                                        </p:tgtEl>
                                      </p:cBhvr>
                                      <p:to x="100000" y="95000"/>
                                    </p:animScale>
                                    <p:animScale>
                                      <p:cBhvr>
                                        <p:cTn id="49" dur="166" decel="50000">
                                          <p:stCondLst>
                                            <p:cond delay="1834"/>
                                          </p:stCondLst>
                                        </p:cTn>
                                        <p:tgtEl>
                                          <p:spTgt spid="6">
                                            <p:txEl>
                                              <p:pRg st="1" end="1"/>
                                            </p:txEl>
                                          </p:spTgt>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wipe(down)">
                                      <p:cBhvr>
                                        <p:cTn id="52" dur="580">
                                          <p:stCondLst>
                                            <p:cond delay="0"/>
                                          </p:stCondLst>
                                        </p:cTn>
                                        <p:tgtEl>
                                          <p:spTgt spid="6">
                                            <p:txEl>
                                              <p:pRg st="2" end="2"/>
                                            </p:txEl>
                                          </p:spTgt>
                                        </p:tgtEl>
                                      </p:cBhvr>
                                    </p:animEffect>
                                    <p:anim calcmode="lin" valueType="num">
                                      <p:cBhvr>
                                        <p:cTn id="5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6">
                                            <p:txEl>
                                              <p:pRg st="2" end="2"/>
                                            </p:txEl>
                                          </p:spTgt>
                                        </p:tgtEl>
                                      </p:cBhvr>
                                      <p:to x="100000" y="60000"/>
                                    </p:animScale>
                                    <p:animScale>
                                      <p:cBhvr>
                                        <p:cTn id="59" dur="166" decel="50000">
                                          <p:stCondLst>
                                            <p:cond delay="676"/>
                                          </p:stCondLst>
                                        </p:cTn>
                                        <p:tgtEl>
                                          <p:spTgt spid="6">
                                            <p:txEl>
                                              <p:pRg st="2" end="2"/>
                                            </p:txEl>
                                          </p:spTgt>
                                        </p:tgtEl>
                                      </p:cBhvr>
                                      <p:to x="100000" y="100000"/>
                                    </p:animScale>
                                    <p:animScale>
                                      <p:cBhvr>
                                        <p:cTn id="60" dur="26">
                                          <p:stCondLst>
                                            <p:cond delay="1312"/>
                                          </p:stCondLst>
                                        </p:cTn>
                                        <p:tgtEl>
                                          <p:spTgt spid="6">
                                            <p:txEl>
                                              <p:pRg st="2" end="2"/>
                                            </p:txEl>
                                          </p:spTgt>
                                        </p:tgtEl>
                                      </p:cBhvr>
                                      <p:to x="100000" y="80000"/>
                                    </p:animScale>
                                    <p:animScale>
                                      <p:cBhvr>
                                        <p:cTn id="61" dur="166" decel="50000">
                                          <p:stCondLst>
                                            <p:cond delay="1338"/>
                                          </p:stCondLst>
                                        </p:cTn>
                                        <p:tgtEl>
                                          <p:spTgt spid="6">
                                            <p:txEl>
                                              <p:pRg st="2" end="2"/>
                                            </p:txEl>
                                          </p:spTgt>
                                        </p:tgtEl>
                                      </p:cBhvr>
                                      <p:to x="100000" y="100000"/>
                                    </p:animScale>
                                    <p:animScale>
                                      <p:cBhvr>
                                        <p:cTn id="62" dur="26">
                                          <p:stCondLst>
                                            <p:cond delay="1642"/>
                                          </p:stCondLst>
                                        </p:cTn>
                                        <p:tgtEl>
                                          <p:spTgt spid="6">
                                            <p:txEl>
                                              <p:pRg st="2" end="2"/>
                                            </p:txEl>
                                          </p:spTgt>
                                        </p:tgtEl>
                                      </p:cBhvr>
                                      <p:to x="100000" y="90000"/>
                                    </p:animScale>
                                    <p:animScale>
                                      <p:cBhvr>
                                        <p:cTn id="63" dur="166" decel="50000">
                                          <p:stCondLst>
                                            <p:cond delay="1668"/>
                                          </p:stCondLst>
                                        </p:cTn>
                                        <p:tgtEl>
                                          <p:spTgt spid="6">
                                            <p:txEl>
                                              <p:pRg st="2" end="2"/>
                                            </p:txEl>
                                          </p:spTgt>
                                        </p:tgtEl>
                                      </p:cBhvr>
                                      <p:to x="100000" y="100000"/>
                                    </p:animScale>
                                    <p:animScale>
                                      <p:cBhvr>
                                        <p:cTn id="64" dur="26">
                                          <p:stCondLst>
                                            <p:cond delay="1808"/>
                                          </p:stCondLst>
                                        </p:cTn>
                                        <p:tgtEl>
                                          <p:spTgt spid="6">
                                            <p:txEl>
                                              <p:pRg st="2" end="2"/>
                                            </p:txEl>
                                          </p:spTgt>
                                        </p:tgtEl>
                                      </p:cBhvr>
                                      <p:to x="100000" y="95000"/>
                                    </p:animScale>
                                    <p:animScale>
                                      <p:cBhvr>
                                        <p:cTn id="65" dur="166" decel="50000">
                                          <p:stCondLst>
                                            <p:cond delay="1834"/>
                                          </p:stCondLst>
                                        </p:cTn>
                                        <p:tgtEl>
                                          <p:spTgt spid="6">
                                            <p:txEl>
                                              <p:pRg st="2" end="2"/>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wipe(down)">
                                      <p:cBhvr>
                                        <p:cTn id="70" dur="580">
                                          <p:stCondLst>
                                            <p:cond delay="0"/>
                                          </p:stCondLst>
                                        </p:cTn>
                                        <p:tgtEl>
                                          <p:spTgt spid="8">
                                            <p:txEl>
                                              <p:pRg st="0" end="0"/>
                                            </p:txEl>
                                          </p:spTgt>
                                        </p:tgtEl>
                                      </p:cBhvr>
                                    </p:animEffect>
                                    <p:anim calcmode="lin" valueType="num">
                                      <p:cBhvr>
                                        <p:cTn id="71"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8">
                                            <p:txEl>
                                              <p:pRg st="0" end="0"/>
                                            </p:txEl>
                                          </p:spTgt>
                                        </p:tgtEl>
                                      </p:cBhvr>
                                      <p:to x="100000" y="60000"/>
                                    </p:animScale>
                                    <p:animScale>
                                      <p:cBhvr>
                                        <p:cTn id="77" dur="166" decel="50000">
                                          <p:stCondLst>
                                            <p:cond delay="676"/>
                                          </p:stCondLst>
                                        </p:cTn>
                                        <p:tgtEl>
                                          <p:spTgt spid="8">
                                            <p:txEl>
                                              <p:pRg st="0" end="0"/>
                                            </p:txEl>
                                          </p:spTgt>
                                        </p:tgtEl>
                                      </p:cBhvr>
                                      <p:to x="100000" y="100000"/>
                                    </p:animScale>
                                    <p:animScale>
                                      <p:cBhvr>
                                        <p:cTn id="78" dur="26">
                                          <p:stCondLst>
                                            <p:cond delay="1312"/>
                                          </p:stCondLst>
                                        </p:cTn>
                                        <p:tgtEl>
                                          <p:spTgt spid="8">
                                            <p:txEl>
                                              <p:pRg st="0" end="0"/>
                                            </p:txEl>
                                          </p:spTgt>
                                        </p:tgtEl>
                                      </p:cBhvr>
                                      <p:to x="100000" y="80000"/>
                                    </p:animScale>
                                    <p:animScale>
                                      <p:cBhvr>
                                        <p:cTn id="79" dur="166" decel="50000">
                                          <p:stCondLst>
                                            <p:cond delay="1338"/>
                                          </p:stCondLst>
                                        </p:cTn>
                                        <p:tgtEl>
                                          <p:spTgt spid="8">
                                            <p:txEl>
                                              <p:pRg st="0" end="0"/>
                                            </p:txEl>
                                          </p:spTgt>
                                        </p:tgtEl>
                                      </p:cBhvr>
                                      <p:to x="100000" y="100000"/>
                                    </p:animScale>
                                    <p:animScale>
                                      <p:cBhvr>
                                        <p:cTn id="80" dur="26">
                                          <p:stCondLst>
                                            <p:cond delay="1642"/>
                                          </p:stCondLst>
                                        </p:cTn>
                                        <p:tgtEl>
                                          <p:spTgt spid="8">
                                            <p:txEl>
                                              <p:pRg st="0" end="0"/>
                                            </p:txEl>
                                          </p:spTgt>
                                        </p:tgtEl>
                                      </p:cBhvr>
                                      <p:to x="100000" y="90000"/>
                                    </p:animScale>
                                    <p:animScale>
                                      <p:cBhvr>
                                        <p:cTn id="81" dur="166" decel="50000">
                                          <p:stCondLst>
                                            <p:cond delay="1668"/>
                                          </p:stCondLst>
                                        </p:cTn>
                                        <p:tgtEl>
                                          <p:spTgt spid="8">
                                            <p:txEl>
                                              <p:pRg st="0" end="0"/>
                                            </p:txEl>
                                          </p:spTgt>
                                        </p:tgtEl>
                                      </p:cBhvr>
                                      <p:to x="100000" y="100000"/>
                                    </p:animScale>
                                    <p:animScale>
                                      <p:cBhvr>
                                        <p:cTn id="82" dur="26">
                                          <p:stCondLst>
                                            <p:cond delay="1808"/>
                                          </p:stCondLst>
                                        </p:cTn>
                                        <p:tgtEl>
                                          <p:spTgt spid="8">
                                            <p:txEl>
                                              <p:pRg st="0" end="0"/>
                                            </p:txEl>
                                          </p:spTgt>
                                        </p:tgtEl>
                                      </p:cBhvr>
                                      <p:to x="100000" y="95000"/>
                                    </p:animScale>
                                    <p:animScale>
                                      <p:cBhvr>
                                        <p:cTn id="83" dur="166" decel="50000">
                                          <p:stCondLst>
                                            <p:cond delay="1834"/>
                                          </p:stCondLst>
                                        </p:cTn>
                                        <p:tgtEl>
                                          <p:spTgt spid="8">
                                            <p:txEl>
                                              <p:pRg st="0" end="0"/>
                                            </p:txEl>
                                          </p:spTgt>
                                        </p:tgtEl>
                                      </p:cBhvr>
                                      <p:to x="100000" y="100000"/>
                                    </p:animScale>
                                  </p:childTnLst>
                                </p:cTn>
                              </p:par>
                              <p:par>
                                <p:cTn id="84" presetID="26" presetClass="entr" presetSubtype="0" fill="hold" nodeType="withEffect">
                                  <p:stCondLst>
                                    <p:cond delay="0"/>
                                  </p:stCondLst>
                                  <p:childTnLst>
                                    <p:set>
                                      <p:cBhvr>
                                        <p:cTn id="85" dur="1" fill="hold">
                                          <p:stCondLst>
                                            <p:cond delay="0"/>
                                          </p:stCondLst>
                                        </p:cTn>
                                        <p:tgtEl>
                                          <p:spTgt spid="8">
                                            <p:txEl>
                                              <p:pRg st="1" end="1"/>
                                            </p:txEl>
                                          </p:spTgt>
                                        </p:tgtEl>
                                        <p:attrNameLst>
                                          <p:attrName>style.visibility</p:attrName>
                                        </p:attrNameLst>
                                      </p:cBhvr>
                                      <p:to>
                                        <p:strVal val="visible"/>
                                      </p:to>
                                    </p:set>
                                    <p:animEffect transition="in" filter="wipe(down)">
                                      <p:cBhvr>
                                        <p:cTn id="86" dur="580">
                                          <p:stCondLst>
                                            <p:cond delay="0"/>
                                          </p:stCondLst>
                                        </p:cTn>
                                        <p:tgtEl>
                                          <p:spTgt spid="8">
                                            <p:txEl>
                                              <p:pRg st="1" end="1"/>
                                            </p:txEl>
                                          </p:spTgt>
                                        </p:tgtEl>
                                      </p:cBhvr>
                                    </p:animEffect>
                                    <p:anim calcmode="lin" valueType="num">
                                      <p:cBhvr>
                                        <p:cTn id="87"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xEl>
                                              <p:pRg st="1" end="1"/>
                                            </p:txEl>
                                          </p:spTgt>
                                        </p:tgtEl>
                                      </p:cBhvr>
                                      <p:to x="100000" y="60000"/>
                                    </p:animScale>
                                    <p:animScale>
                                      <p:cBhvr>
                                        <p:cTn id="93" dur="166" decel="50000">
                                          <p:stCondLst>
                                            <p:cond delay="676"/>
                                          </p:stCondLst>
                                        </p:cTn>
                                        <p:tgtEl>
                                          <p:spTgt spid="8">
                                            <p:txEl>
                                              <p:pRg st="1" end="1"/>
                                            </p:txEl>
                                          </p:spTgt>
                                        </p:tgtEl>
                                      </p:cBhvr>
                                      <p:to x="100000" y="100000"/>
                                    </p:animScale>
                                    <p:animScale>
                                      <p:cBhvr>
                                        <p:cTn id="94" dur="26">
                                          <p:stCondLst>
                                            <p:cond delay="1312"/>
                                          </p:stCondLst>
                                        </p:cTn>
                                        <p:tgtEl>
                                          <p:spTgt spid="8">
                                            <p:txEl>
                                              <p:pRg st="1" end="1"/>
                                            </p:txEl>
                                          </p:spTgt>
                                        </p:tgtEl>
                                      </p:cBhvr>
                                      <p:to x="100000" y="80000"/>
                                    </p:animScale>
                                    <p:animScale>
                                      <p:cBhvr>
                                        <p:cTn id="95" dur="166" decel="50000">
                                          <p:stCondLst>
                                            <p:cond delay="1338"/>
                                          </p:stCondLst>
                                        </p:cTn>
                                        <p:tgtEl>
                                          <p:spTgt spid="8">
                                            <p:txEl>
                                              <p:pRg st="1" end="1"/>
                                            </p:txEl>
                                          </p:spTgt>
                                        </p:tgtEl>
                                      </p:cBhvr>
                                      <p:to x="100000" y="100000"/>
                                    </p:animScale>
                                    <p:animScale>
                                      <p:cBhvr>
                                        <p:cTn id="96" dur="26">
                                          <p:stCondLst>
                                            <p:cond delay="1642"/>
                                          </p:stCondLst>
                                        </p:cTn>
                                        <p:tgtEl>
                                          <p:spTgt spid="8">
                                            <p:txEl>
                                              <p:pRg st="1" end="1"/>
                                            </p:txEl>
                                          </p:spTgt>
                                        </p:tgtEl>
                                      </p:cBhvr>
                                      <p:to x="100000" y="90000"/>
                                    </p:animScale>
                                    <p:animScale>
                                      <p:cBhvr>
                                        <p:cTn id="97" dur="166" decel="50000">
                                          <p:stCondLst>
                                            <p:cond delay="1668"/>
                                          </p:stCondLst>
                                        </p:cTn>
                                        <p:tgtEl>
                                          <p:spTgt spid="8">
                                            <p:txEl>
                                              <p:pRg st="1" end="1"/>
                                            </p:txEl>
                                          </p:spTgt>
                                        </p:tgtEl>
                                      </p:cBhvr>
                                      <p:to x="100000" y="100000"/>
                                    </p:animScale>
                                    <p:animScale>
                                      <p:cBhvr>
                                        <p:cTn id="98" dur="26">
                                          <p:stCondLst>
                                            <p:cond delay="1808"/>
                                          </p:stCondLst>
                                        </p:cTn>
                                        <p:tgtEl>
                                          <p:spTgt spid="8">
                                            <p:txEl>
                                              <p:pRg st="1" end="1"/>
                                            </p:txEl>
                                          </p:spTgt>
                                        </p:tgtEl>
                                      </p:cBhvr>
                                      <p:to x="100000" y="95000"/>
                                    </p:animScale>
                                    <p:animScale>
                                      <p:cBhvr>
                                        <p:cTn id="99" dur="166" decel="50000">
                                          <p:stCondLst>
                                            <p:cond delay="1834"/>
                                          </p:stCondLst>
                                        </p:cTn>
                                        <p:tgtEl>
                                          <p:spTgt spid="8">
                                            <p:txEl>
                                              <p:pRg st="1" end="1"/>
                                            </p:txEl>
                                          </p:spTgt>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8">
                                            <p:txEl>
                                              <p:pRg st="2" end="2"/>
                                            </p:txEl>
                                          </p:spTgt>
                                        </p:tgtEl>
                                        <p:attrNameLst>
                                          <p:attrName>style.visibility</p:attrName>
                                        </p:attrNameLst>
                                      </p:cBhvr>
                                      <p:to>
                                        <p:strVal val="visible"/>
                                      </p:to>
                                    </p:set>
                                    <p:animEffect transition="in" filter="wipe(down)">
                                      <p:cBhvr>
                                        <p:cTn id="102" dur="580">
                                          <p:stCondLst>
                                            <p:cond delay="0"/>
                                          </p:stCondLst>
                                        </p:cTn>
                                        <p:tgtEl>
                                          <p:spTgt spid="8">
                                            <p:txEl>
                                              <p:pRg st="2" end="2"/>
                                            </p:txEl>
                                          </p:spTgt>
                                        </p:tgtEl>
                                      </p:cBhvr>
                                    </p:animEffect>
                                    <p:anim calcmode="lin" valueType="num">
                                      <p:cBhvr>
                                        <p:cTn id="103"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8">
                                            <p:txEl>
                                              <p:pRg st="2" end="2"/>
                                            </p:txEl>
                                          </p:spTgt>
                                        </p:tgtEl>
                                      </p:cBhvr>
                                      <p:to x="100000" y="60000"/>
                                    </p:animScale>
                                    <p:animScale>
                                      <p:cBhvr>
                                        <p:cTn id="109" dur="166" decel="50000">
                                          <p:stCondLst>
                                            <p:cond delay="676"/>
                                          </p:stCondLst>
                                        </p:cTn>
                                        <p:tgtEl>
                                          <p:spTgt spid="8">
                                            <p:txEl>
                                              <p:pRg st="2" end="2"/>
                                            </p:txEl>
                                          </p:spTgt>
                                        </p:tgtEl>
                                      </p:cBhvr>
                                      <p:to x="100000" y="100000"/>
                                    </p:animScale>
                                    <p:animScale>
                                      <p:cBhvr>
                                        <p:cTn id="110" dur="26">
                                          <p:stCondLst>
                                            <p:cond delay="1312"/>
                                          </p:stCondLst>
                                        </p:cTn>
                                        <p:tgtEl>
                                          <p:spTgt spid="8">
                                            <p:txEl>
                                              <p:pRg st="2" end="2"/>
                                            </p:txEl>
                                          </p:spTgt>
                                        </p:tgtEl>
                                      </p:cBhvr>
                                      <p:to x="100000" y="80000"/>
                                    </p:animScale>
                                    <p:animScale>
                                      <p:cBhvr>
                                        <p:cTn id="111" dur="166" decel="50000">
                                          <p:stCondLst>
                                            <p:cond delay="1338"/>
                                          </p:stCondLst>
                                        </p:cTn>
                                        <p:tgtEl>
                                          <p:spTgt spid="8">
                                            <p:txEl>
                                              <p:pRg st="2" end="2"/>
                                            </p:txEl>
                                          </p:spTgt>
                                        </p:tgtEl>
                                      </p:cBhvr>
                                      <p:to x="100000" y="100000"/>
                                    </p:animScale>
                                    <p:animScale>
                                      <p:cBhvr>
                                        <p:cTn id="112" dur="26">
                                          <p:stCondLst>
                                            <p:cond delay="1642"/>
                                          </p:stCondLst>
                                        </p:cTn>
                                        <p:tgtEl>
                                          <p:spTgt spid="8">
                                            <p:txEl>
                                              <p:pRg st="2" end="2"/>
                                            </p:txEl>
                                          </p:spTgt>
                                        </p:tgtEl>
                                      </p:cBhvr>
                                      <p:to x="100000" y="90000"/>
                                    </p:animScale>
                                    <p:animScale>
                                      <p:cBhvr>
                                        <p:cTn id="113" dur="166" decel="50000">
                                          <p:stCondLst>
                                            <p:cond delay="1668"/>
                                          </p:stCondLst>
                                        </p:cTn>
                                        <p:tgtEl>
                                          <p:spTgt spid="8">
                                            <p:txEl>
                                              <p:pRg st="2" end="2"/>
                                            </p:txEl>
                                          </p:spTgt>
                                        </p:tgtEl>
                                      </p:cBhvr>
                                      <p:to x="100000" y="100000"/>
                                    </p:animScale>
                                    <p:animScale>
                                      <p:cBhvr>
                                        <p:cTn id="114" dur="26">
                                          <p:stCondLst>
                                            <p:cond delay="1808"/>
                                          </p:stCondLst>
                                        </p:cTn>
                                        <p:tgtEl>
                                          <p:spTgt spid="8">
                                            <p:txEl>
                                              <p:pRg st="2" end="2"/>
                                            </p:txEl>
                                          </p:spTgt>
                                        </p:tgtEl>
                                      </p:cBhvr>
                                      <p:to x="100000" y="95000"/>
                                    </p:animScale>
                                    <p:animScale>
                                      <p:cBhvr>
                                        <p:cTn id="115" dur="166" decel="50000">
                                          <p:stCondLst>
                                            <p:cond delay="1834"/>
                                          </p:stCondLst>
                                        </p:cTn>
                                        <p:tgtEl>
                                          <p:spTgt spid="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EFA6E0B-075F-FBE7-AD56-D90B37FBB9BB}"/>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C6E2A0F5-4809-2B36-2F9E-849D8DF8383B}"/>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Hình chữ nhật: Góc Tròn 4">
            <a:extLst>
              <a:ext uri="{FF2B5EF4-FFF2-40B4-BE49-F238E27FC236}">
                <a16:creationId xmlns:a16="http://schemas.microsoft.com/office/drawing/2014/main" id="{A17E90AE-883F-8479-42BB-49BA94AB07D9}"/>
              </a:ext>
            </a:extLst>
          </p:cNvPr>
          <p:cNvSpPr/>
          <p:nvPr/>
        </p:nvSpPr>
        <p:spPr>
          <a:xfrm>
            <a:off x="616226" y="447262"/>
            <a:ext cx="10992677" cy="5983356"/>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BCF746-BEDE-F4D8-EDD7-9E29B29D6095}"/>
              </a:ext>
            </a:extLst>
          </p:cNvPr>
          <p:cNvPicPr>
            <a:picLocks noChangeAspect="1"/>
          </p:cNvPicPr>
          <p:nvPr/>
        </p:nvPicPr>
        <p:blipFill rotWithShape="1">
          <a:blip r:embed="rId3"/>
          <a:srcRect l="50217" t="11916" r="24866" b="47222"/>
          <a:stretch/>
        </p:blipFill>
        <p:spPr>
          <a:xfrm>
            <a:off x="895212" y="2857500"/>
            <a:ext cx="3127422" cy="4000500"/>
          </a:xfrm>
          <a:prstGeom prst="rect">
            <a:avLst/>
          </a:prstGeom>
        </p:spPr>
      </p:pic>
      <p:pic>
        <p:nvPicPr>
          <p:cNvPr id="7" name="Picture 6">
            <a:extLst>
              <a:ext uri="{FF2B5EF4-FFF2-40B4-BE49-F238E27FC236}">
                <a16:creationId xmlns:a16="http://schemas.microsoft.com/office/drawing/2014/main" id="{CC167C25-29A0-7411-F319-08737E9E81D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rot="21325549">
            <a:off x="4063132" y="3051609"/>
            <a:ext cx="4995143" cy="318387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0027F8F-96B0-03BE-3BE8-2F16877C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64137">
            <a:off x="8242749" y="1162045"/>
            <a:ext cx="3601536" cy="39711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ED0327DE-E1A7-D29D-77A3-7AF928A7F4C7}"/>
              </a:ext>
            </a:extLst>
          </p:cNvPr>
          <p:cNvSpPr/>
          <p:nvPr/>
        </p:nvSpPr>
        <p:spPr>
          <a:xfrm rot="21296974">
            <a:off x="4004339" y="1297813"/>
            <a:ext cx="4575245" cy="1077218"/>
          </a:xfrm>
          <a:prstGeom prst="rect">
            <a:avLst/>
          </a:prstGeom>
        </p:spPr>
        <p:txBody>
          <a:bodyPr wrap="square">
            <a:spAutoFit/>
          </a:bodyPr>
          <a:lstStyle/>
          <a:p>
            <a:pPr algn="ctr"/>
            <a:r>
              <a:rPr lang="vi-VN" sz="3200" i="1" dirty="0">
                <a:solidFill>
                  <a:srgbClr val="002060"/>
                </a:solidFill>
                <a:latin typeface="Cambria" panose="02040503050406030204" pitchFamily="18" charset="0"/>
                <a:ea typeface="Cambria" panose="02040503050406030204" pitchFamily="18" charset="0"/>
              </a:rPr>
              <a:t>Các bạn đều tham gia rất hào hứng và nhiệt tình.</a:t>
            </a:r>
          </a:p>
        </p:txBody>
      </p:sp>
    </p:spTree>
    <p:extLst>
      <p:ext uri="{BB962C8B-B14F-4D97-AF65-F5344CB8AC3E}">
        <p14:creationId xmlns:p14="http://schemas.microsoft.com/office/powerpoint/2010/main" val="2705374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80">
                                          <p:stCondLst>
                                            <p:cond delay="0"/>
                                          </p:stCondLst>
                                        </p:cTn>
                                        <p:tgtEl>
                                          <p:spTgt spid="10">
                                            <p:txEl>
                                              <p:pRg st="0" end="0"/>
                                            </p:txEl>
                                          </p:spTgt>
                                        </p:tgtEl>
                                      </p:cBhvr>
                                    </p:animEffect>
                                    <p:anim calcmode="lin" valueType="num">
                                      <p:cBhvr>
                                        <p:cTn id="1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xEl>
                                              <p:pRg st="0" end="0"/>
                                            </p:txEl>
                                          </p:spTgt>
                                        </p:tgtEl>
                                      </p:cBhvr>
                                      <p:to x="100000" y="60000"/>
                                    </p:animScale>
                                    <p:animScale>
                                      <p:cBhvr>
                                        <p:cTn id="24" dur="166" decel="50000">
                                          <p:stCondLst>
                                            <p:cond delay="676"/>
                                          </p:stCondLst>
                                        </p:cTn>
                                        <p:tgtEl>
                                          <p:spTgt spid="10">
                                            <p:txEl>
                                              <p:pRg st="0" end="0"/>
                                            </p:txEl>
                                          </p:spTgt>
                                        </p:tgtEl>
                                      </p:cBhvr>
                                      <p:to x="100000" y="100000"/>
                                    </p:animScale>
                                    <p:animScale>
                                      <p:cBhvr>
                                        <p:cTn id="25" dur="26">
                                          <p:stCondLst>
                                            <p:cond delay="1312"/>
                                          </p:stCondLst>
                                        </p:cTn>
                                        <p:tgtEl>
                                          <p:spTgt spid="10">
                                            <p:txEl>
                                              <p:pRg st="0" end="0"/>
                                            </p:txEl>
                                          </p:spTgt>
                                        </p:tgtEl>
                                      </p:cBhvr>
                                      <p:to x="100000" y="80000"/>
                                    </p:animScale>
                                    <p:animScale>
                                      <p:cBhvr>
                                        <p:cTn id="26" dur="166" decel="50000">
                                          <p:stCondLst>
                                            <p:cond delay="1338"/>
                                          </p:stCondLst>
                                        </p:cTn>
                                        <p:tgtEl>
                                          <p:spTgt spid="10">
                                            <p:txEl>
                                              <p:pRg st="0" end="0"/>
                                            </p:txEl>
                                          </p:spTgt>
                                        </p:tgtEl>
                                      </p:cBhvr>
                                      <p:to x="100000" y="100000"/>
                                    </p:animScale>
                                    <p:animScale>
                                      <p:cBhvr>
                                        <p:cTn id="27" dur="26">
                                          <p:stCondLst>
                                            <p:cond delay="1642"/>
                                          </p:stCondLst>
                                        </p:cTn>
                                        <p:tgtEl>
                                          <p:spTgt spid="10">
                                            <p:txEl>
                                              <p:pRg st="0" end="0"/>
                                            </p:txEl>
                                          </p:spTgt>
                                        </p:tgtEl>
                                      </p:cBhvr>
                                      <p:to x="100000" y="90000"/>
                                    </p:animScale>
                                    <p:animScale>
                                      <p:cBhvr>
                                        <p:cTn id="28" dur="166" decel="50000">
                                          <p:stCondLst>
                                            <p:cond delay="1668"/>
                                          </p:stCondLst>
                                        </p:cTn>
                                        <p:tgtEl>
                                          <p:spTgt spid="10">
                                            <p:txEl>
                                              <p:pRg st="0" end="0"/>
                                            </p:txEl>
                                          </p:spTgt>
                                        </p:tgtEl>
                                      </p:cBhvr>
                                      <p:to x="100000" y="100000"/>
                                    </p:animScale>
                                    <p:animScale>
                                      <p:cBhvr>
                                        <p:cTn id="29" dur="26">
                                          <p:stCondLst>
                                            <p:cond delay="1808"/>
                                          </p:stCondLst>
                                        </p:cTn>
                                        <p:tgtEl>
                                          <p:spTgt spid="10">
                                            <p:txEl>
                                              <p:pRg st="0" end="0"/>
                                            </p:txEl>
                                          </p:spTgt>
                                        </p:tgtEl>
                                      </p:cBhvr>
                                      <p:to x="100000" y="95000"/>
                                    </p:animScale>
                                    <p:animScale>
                                      <p:cBhvr>
                                        <p:cTn id="30"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8B74DC7-8085-4986-91EB-9E4E5F97C192}"/>
              </a:ext>
            </a:extLst>
          </p:cNvPr>
          <p:cNvPicPr/>
          <p:nvPr/>
        </p:nvPicPr>
        <p:blipFill rotWithShape="1">
          <a:blip r:embed="rId2"/>
          <a:srcRect l="55849" t="26452" r="4385" b="27689"/>
          <a:stretch/>
        </p:blipFill>
        <p:spPr bwMode="auto">
          <a:xfrm>
            <a:off x="1155241" y="321734"/>
            <a:ext cx="4030687" cy="2905170"/>
          </a:xfrm>
          <a:prstGeom prst="rect">
            <a:avLst/>
          </a:prstGeom>
          <a:extLst>
            <a:ext uri="{53640926-AAD7-44D8-BBD7-CCE9431645EC}">
              <a14:shadowObscured xmlns:a14="http://schemas.microsoft.com/office/drawing/2010/main"/>
            </a:ext>
          </a:extLst>
        </p:spPr>
      </p:pic>
      <p:sp>
        <p:nvSpPr>
          <p:cNvPr id="1040" name="Rectangle 1039">
            <a:extLst>
              <a:ext uri="{FF2B5EF4-FFF2-40B4-BE49-F238E27FC236}">
                <a16:creationId xmlns:a16="http://schemas.microsoft.com/office/drawing/2014/main" id="{417CDA24-35F8-4540-8C52-3096D6D94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Phát động ủng hộ, quyên góp &quot;Vì Miền Trung thân yêu&quot; - Trường THCS Nguyễn  Văn Cừ">
            <a:extLst>
              <a:ext uri="{FF2B5EF4-FFF2-40B4-BE49-F238E27FC236}">
                <a16:creationId xmlns:a16="http://schemas.microsoft.com/office/drawing/2014/main" id="{463CB43F-1194-4386-8FEC-218AE2C451E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927551" y="321734"/>
            <a:ext cx="3873560" cy="2905170"/>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8658BFE0-4E65-4174-9C75-687C94E882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FA75DFED-A0C1-4A83-BE1D-0271C1826E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inh viên trưởng thành từ những trải nghiệm và việc làm thiết thực vì cộng  đồng - Trường Đại học Trà Vinh">
            <a:extLst>
              <a:ext uri="{FF2B5EF4-FFF2-40B4-BE49-F238E27FC236}">
                <a16:creationId xmlns:a16="http://schemas.microsoft.com/office/drawing/2014/main" id="{7743A450-630D-4040-94EA-0B92D4FD72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116" y="3631096"/>
            <a:ext cx="4600933" cy="2760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S quyên góp hơn 200 triệu đồng – Chương trình Từ thiện Vì Miền Trung lần  2 - Hệ thống trường quốc tế Việt Úc - VAS">
            <a:extLst>
              <a:ext uri="{FF2B5EF4-FFF2-40B4-BE49-F238E27FC236}">
                <a16:creationId xmlns:a16="http://schemas.microsoft.com/office/drawing/2014/main" id="{71C8A4EB-4197-410A-B1A4-AED09EE970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88722" y="3631096"/>
            <a:ext cx="4151218" cy="27605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2A9187B-5D10-48DB-8BB9-FBD9EF11CA43}"/>
              </a:ext>
            </a:extLst>
          </p:cNvPr>
          <p:cNvSpPr/>
          <p:nvPr/>
        </p:nvSpPr>
        <p:spPr>
          <a:xfrm>
            <a:off x="4480561" y="2052320"/>
            <a:ext cx="3474720" cy="2357120"/>
          </a:xfrm>
          <a:prstGeom prst="ellipse">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tham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12069802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FEE28FCB-58C7-7818-1E1B-89CA4FCB2444}"/>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ABF3315B-545D-AE68-DAD7-11F24B3445C7}"/>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Hình chữ nhật: Góc Tròn 4">
            <a:extLst>
              <a:ext uri="{FF2B5EF4-FFF2-40B4-BE49-F238E27FC236}">
                <a16:creationId xmlns:a16="http://schemas.microsoft.com/office/drawing/2014/main" id="{D9853B12-BEE6-B175-B0C2-6DDCAD03FB2D}"/>
              </a:ext>
            </a:extLst>
          </p:cNvPr>
          <p:cNvSpPr/>
          <p:nvPr/>
        </p:nvSpPr>
        <p:spPr>
          <a:xfrm>
            <a:off x="616226" y="447262"/>
            <a:ext cx="10992677" cy="5983356"/>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圆角矩形 4">
            <a:extLst>
              <a:ext uri="{FF2B5EF4-FFF2-40B4-BE49-F238E27FC236}">
                <a16:creationId xmlns:a16="http://schemas.microsoft.com/office/drawing/2014/main" id="{47960699-7B3B-1420-CF58-2F35FBFD3A7C}"/>
              </a:ext>
            </a:extLst>
          </p:cNvPr>
          <p:cNvSpPr/>
          <p:nvPr/>
        </p:nvSpPr>
        <p:spPr>
          <a:xfrm>
            <a:off x="2790208" y="1359091"/>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8" name="Rectangle 7">
            <a:extLst>
              <a:ext uri="{FF2B5EF4-FFF2-40B4-BE49-F238E27FC236}">
                <a16:creationId xmlns:a16="http://schemas.microsoft.com/office/drawing/2014/main" id="{1903F2A7-4F21-2D4F-1B3B-7D13C42EA220}"/>
              </a:ext>
            </a:extLst>
          </p:cNvPr>
          <p:cNvSpPr/>
          <p:nvPr/>
        </p:nvSpPr>
        <p:spPr>
          <a:xfrm>
            <a:off x="2900446" y="1764948"/>
            <a:ext cx="8057645" cy="4078039"/>
          </a:xfrm>
          <a:prstGeom prst="rect">
            <a:avLst/>
          </a:prstGeom>
        </p:spPr>
        <p:txBody>
          <a:bodyPr wrap="square">
            <a:spAutoFit/>
          </a:bodyPr>
          <a:lstStyle/>
          <a:p>
            <a:pPr marL="457200" lvl="0" indent="-457200" algn="just">
              <a:buFont typeface="Arial" panose="020B0604020202020204" pitchFamily="34" charset="0"/>
              <a:buChar char="•"/>
            </a:pPr>
            <a:r>
              <a:rPr lang="vi-VN" sz="3700" b="1" i="1" dirty="0">
                <a:solidFill>
                  <a:prstClr val="black"/>
                </a:solidFill>
                <a:latin typeface="Cambria" panose="02040503050406030204" pitchFamily="18" charset="0"/>
                <a:ea typeface="Cambria" panose="02040503050406030204" pitchFamily="18" charset="0"/>
              </a:rPr>
              <a:t>Những hoạt động kết nối cộng đồng như: </a:t>
            </a:r>
            <a:r>
              <a:rPr lang="vi-VN" sz="3700" i="1" dirty="0">
                <a:solidFill>
                  <a:prstClr val="black"/>
                </a:solidFill>
                <a:latin typeface="Cambria" panose="02040503050406030204" pitchFamily="18" charset="0"/>
                <a:ea typeface="Cambria" panose="02040503050406030204" pitchFamily="18" charset="0"/>
              </a:rPr>
              <a:t>quyên góp sách vở, đổi rác lấy cây xanh… thể hiện sự quan tâm, đùm bọc, yêu thương đồng bào bằng việc giúp đỡ, chia sẻ một phần của mình với những người có hoàn cảnh khó khăn hơn.</a:t>
            </a:r>
          </a:p>
        </p:txBody>
      </p:sp>
      <p:pic>
        <p:nvPicPr>
          <p:cNvPr id="13" name="Picture 12" descr="A cartoon of a child holding a wand&#10;&#10;AI-generated content may be incorrect.">
            <a:extLst>
              <a:ext uri="{FF2B5EF4-FFF2-40B4-BE49-F238E27FC236}">
                <a16:creationId xmlns:a16="http://schemas.microsoft.com/office/drawing/2014/main" id="{6CC71D68-3A41-8C94-137E-03272AA403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34" b="99707" l="9961" r="89974">
                        <a14:foregroundMark x1="42839" y1="6934" x2="50065" y2="7715"/>
                        <a14:foregroundMark x1="43099" y1="87207" x2="45052" y2="97949"/>
                        <a14:foregroundMark x1="51302" y1="89746" x2="55794" y2="99707"/>
                        <a14:foregroundMark x1="44531" y1="39551" x2="45833" y2="49316"/>
                      </a14:backgroundRemoval>
                    </a14:imgEffect>
                  </a14:imgLayer>
                </a14:imgProps>
              </a:ext>
            </a:extLst>
          </a:blip>
          <a:stretch>
            <a:fillRect/>
          </a:stretch>
        </p:blipFill>
        <p:spPr>
          <a:xfrm flipH="1">
            <a:off x="-1181528" y="2363055"/>
            <a:ext cx="5185452" cy="4196993"/>
          </a:xfrm>
          <a:prstGeom prst="rect">
            <a:avLst/>
          </a:prstGeom>
        </p:spPr>
      </p:pic>
      <p:pic>
        <p:nvPicPr>
          <p:cNvPr id="7" name="Picture 6" descr="A blue and orange text&#10;&#10;AI-generated content may be incorrect.">
            <a:extLst>
              <a:ext uri="{FF2B5EF4-FFF2-40B4-BE49-F238E27FC236}">
                <a16:creationId xmlns:a16="http://schemas.microsoft.com/office/drawing/2014/main" id="{C9FE7181-2AEB-6E73-529B-C8DB15545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435" y="565010"/>
            <a:ext cx="4109060" cy="1414395"/>
          </a:xfrm>
          <a:prstGeom prst="rect">
            <a:avLst/>
          </a:prstGeom>
        </p:spPr>
      </p:pic>
    </p:spTree>
    <p:extLst>
      <p:ext uri="{BB962C8B-B14F-4D97-AF65-F5344CB8AC3E}">
        <p14:creationId xmlns:p14="http://schemas.microsoft.com/office/powerpoint/2010/main" val="578248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46458BA-4BD7-C74E-3970-6E2DC8939A84}"/>
            </a:ext>
          </a:extLst>
        </p:cNvPr>
        <p:cNvGrpSpPr/>
        <p:nvPr/>
      </p:nvGrpSpPr>
      <p:grpSpPr>
        <a:xfrm>
          <a:off x="0" y="0"/>
          <a:ext cx="0" cy="0"/>
          <a:chOff x="0" y="0"/>
          <a:chExt cx="0" cy="0"/>
        </a:xfrm>
      </p:grpSpPr>
      <p:pic>
        <p:nvPicPr>
          <p:cNvPr id="4" name="Picture 3" descr="A colorful letters and numbers&#10;&#10;AI-generated content may be incorrect.">
            <a:extLst>
              <a:ext uri="{FF2B5EF4-FFF2-40B4-BE49-F238E27FC236}">
                <a16:creationId xmlns:a16="http://schemas.microsoft.com/office/drawing/2014/main" id="{7BA06EF8-92F4-8177-B48C-3A9249B78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864" y="527231"/>
            <a:ext cx="6950341" cy="1828342"/>
          </a:xfrm>
          <a:prstGeom prst="rect">
            <a:avLst/>
          </a:prstGeom>
        </p:spPr>
      </p:pic>
    </p:spTree>
    <p:extLst>
      <p:ext uri="{BB962C8B-B14F-4D97-AF65-F5344CB8AC3E}">
        <p14:creationId xmlns:p14="http://schemas.microsoft.com/office/powerpoint/2010/main" val="6802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1E523F-AD8F-4B7F-BD33-345313AC69F3}"/>
              </a:ext>
            </a:extLst>
          </p:cNvPr>
          <p:cNvPicPr>
            <a:picLocks noChangeAspect="1"/>
          </p:cNvPicPr>
          <p:nvPr/>
        </p:nvPicPr>
        <p:blipFill>
          <a:blip r:embed="rId2"/>
          <a:stretch>
            <a:fillRect/>
          </a:stretch>
        </p:blipFill>
        <p:spPr>
          <a:xfrm>
            <a:off x="0" y="0"/>
            <a:ext cx="12192000" cy="6955536"/>
          </a:xfrm>
          <a:prstGeom prst="rect">
            <a:avLst/>
          </a:prstGeom>
        </p:spPr>
      </p:pic>
      <p:pic>
        <p:nvPicPr>
          <p:cNvPr id="3" name="Picture 2">
            <a:extLst>
              <a:ext uri="{FF2B5EF4-FFF2-40B4-BE49-F238E27FC236}">
                <a16:creationId xmlns:a16="http://schemas.microsoft.com/office/drawing/2014/main" id="{8EA96296-8303-4C3B-8528-3346967156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422" y="-1210693"/>
            <a:ext cx="8121934" cy="5414623"/>
          </a:xfrm>
          <a:prstGeom prst="rect">
            <a:avLst/>
          </a:prstGeom>
        </p:spPr>
      </p:pic>
      <p:pic>
        <p:nvPicPr>
          <p:cNvPr id="2" name="Picture 1">
            <a:extLst>
              <a:ext uri="{FF2B5EF4-FFF2-40B4-BE49-F238E27FC236}">
                <a16:creationId xmlns:a16="http://schemas.microsoft.com/office/drawing/2014/main" id="{42405784-C43D-82B3-32FB-E412B1B1F1F4}"/>
              </a:ext>
            </a:extLst>
          </p:cNvPr>
          <p:cNvPicPr>
            <a:picLocks noChangeAspect="1"/>
          </p:cNvPicPr>
          <p:nvPr/>
        </p:nvPicPr>
        <p:blipFill>
          <a:blip r:embed="rId4"/>
          <a:stretch>
            <a:fillRect/>
          </a:stretch>
        </p:blipFill>
        <p:spPr>
          <a:xfrm>
            <a:off x="349595" y="1152472"/>
            <a:ext cx="6066046" cy="1591194"/>
          </a:xfrm>
          <a:prstGeom prst="rect">
            <a:avLst/>
          </a:prstGeom>
        </p:spPr>
      </p:pic>
    </p:spTree>
    <p:extLst>
      <p:ext uri="{BB962C8B-B14F-4D97-AF65-F5344CB8AC3E}">
        <p14:creationId xmlns:p14="http://schemas.microsoft.com/office/powerpoint/2010/main" val="404583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918A12-D3F6-27CE-CAD3-CDC22311137E}"/>
              </a:ext>
            </a:extLst>
          </p:cNvPr>
          <p:cNvSpPr/>
          <p:nvPr/>
        </p:nvSpPr>
        <p:spPr>
          <a:xfrm>
            <a:off x="618978" y="422031"/>
            <a:ext cx="10958733" cy="5964701"/>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Hình chữ nhật: Góc Tròn 4">
            <a:extLst>
              <a:ext uri="{FF2B5EF4-FFF2-40B4-BE49-F238E27FC236}">
                <a16:creationId xmlns:a16="http://schemas.microsoft.com/office/drawing/2014/main" id="{F4818C4F-646C-FFC6-27E2-3C902EF5E38F}"/>
              </a:ext>
            </a:extLst>
          </p:cNvPr>
          <p:cNvSpPr/>
          <p:nvPr/>
        </p:nvSpPr>
        <p:spPr>
          <a:xfrm>
            <a:off x="917917" y="667042"/>
            <a:ext cx="10384302" cy="5474677"/>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Rounded Corners 1">
            <a:extLst>
              <a:ext uri="{FF2B5EF4-FFF2-40B4-BE49-F238E27FC236}">
                <a16:creationId xmlns:a16="http://schemas.microsoft.com/office/drawing/2014/main" id="{713AE18A-1C25-08D4-8F5D-382ED9FC5EC2}"/>
              </a:ext>
            </a:extLst>
          </p:cNvPr>
          <p:cNvSpPr/>
          <p:nvPr/>
        </p:nvSpPr>
        <p:spPr>
          <a:xfrm>
            <a:off x="3210339" y="1544882"/>
            <a:ext cx="6121938" cy="2381075"/>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Kể tên những hoạt động kết nối với cộng đồng ở trường em.</a:t>
            </a:r>
          </a:p>
        </p:txBody>
      </p:sp>
      <p:pic>
        <p:nvPicPr>
          <p:cNvPr id="2" name="Picture 12">
            <a:extLst>
              <a:ext uri="{FF2B5EF4-FFF2-40B4-BE49-F238E27FC236}">
                <a16:creationId xmlns:a16="http://schemas.microsoft.com/office/drawing/2014/main" id="{8E763AF0-7CB2-DECB-A3BF-5A93CA792430}"/>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3" name="Picture 15">
            <a:extLst>
              <a:ext uri="{FF2B5EF4-FFF2-40B4-BE49-F238E27FC236}">
                <a16:creationId xmlns:a16="http://schemas.microsoft.com/office/drawing/2014/main" id="{F3A8A6F3-A3A8-44B1-6FA2-CE3F0A8E4DB0}"/>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022461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726EA4A-527A-A8DC-58AF-3AE559D4C9D0}"/>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738EB2C3-7F7F-A526-0E62-11AF4C27C349}"/>
              </a:ext>
            </a:extLst>
          </p:cNvPr>
          <p:cNvSpPr/>
          <p:nvPr/>
        </p:nvSpPr>
        <p:spPr>
          <a:xfrm>
            <a:off x="367748" y="308113"/>
            <a:ext cx="11499574" cy="6321287"/>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FF232FD-CD1B-60A8-CDEE-457E6ACF1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83" y="2925442"/>
            <a:ext cx="6992036" cy="3932558"/>
          </a:xfrm>
          <a:prstGeom prst="rect">
            <a:avLst/>
          </a:prstGeom>
        </p:spPr>
      </p:pic>
      <p:sp>
        <p:nvSpPr>
          <p:cNvPr id="6" name="Rectangle 5">
            <a:extLst>
              <a:ext uri="{FF2B5EF4-FFF2-40B4-BE49-F238E27FC236}">
                <a16:creationId xmlns:a16="http://schemas.microsoft.com/office/drawing/2014/main" id="{2C3CC9C9-F88D-A71D-1B5D-2A190E819E12}"/>
              </a:ext>
            </a:extLst>
          </p:cNvPr>
          <p:cNvSpPr/>
          <p:nvPr/>
        </p:nvSpPr>
        <p:spPr>
          <a:xfrm>
            <a:off x="1010004" y="4505569"/>
            <a:ext cx="3328366" cy="1077218"/>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Ngày chủ nhật xanh</a:t>
            </a:r>
            <a:endParaRPr lang="vi-VN" sz="3200" i="1" dirty="0">
              <a:solidFill>
                <a:srgbClr val="C0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6A67612-1203-5C13-5923-F31074943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582" y="220787"/>
            <a:ext cx="6992036" cy="3932558"/>
          </a:xfrm>
          <a:prstGeom prst="rect">
            <a:avLst/>
          </a:prstGeom>
        </p:spPr>
      </p:pic>
      <p:sp>
        <p:nvSpPr>
          <p:cNvPr id="11" name="Rectangle 10">
            <a:extLst>
              <a:ext uri="{FF2B5EF4-FFF2-40B4-BE49-F238E27FC236}">
                <a16:creationId xmlns:a16="http://schemas.microsoft.com/office/drawing/2014/main" id="{31946E6B-511A-CFA8-4F02-F70ACC903950}"/>
              </a:ext>
            </a:extLst>
          </p:cNvPr>
          <p:cNvSpPr/>
          <p:nvPr/>
        </p:nvSpPr>
        <p:spPr>
          <a:xfrm>
            <a:off x="3458369" y="1800914"/>
            <a:ext cx="3328366" cy="584775"/>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Xuân yêu thương</a:t>
            </a:r>
            <a:endParaRPr lang="vi-VN" sz="3200" i="1" dirty="0">
              <a:solidFill>
                <a:srgbClr val="C0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6FD59DA-6B3F-72CF-57F0-C9B53E86B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53" y="3126981"/>
            <a:ext cx="6992036" cy="3932558"/>
          </a:xfrm>
          <a:prstGeom prst="rect">
            <a:avLst/>
          </a:prstGeom>
        </p:spPr>
      </p:pic>
      <p:sp>
        <p:nvSpPr>
          <p:cNvPr id="13" name="Rectangle 12">
            <a:extLst>
              <a:ext uri="{FF2B5EF4-FFF2-40B4-BE49-F238E27FC236}">
                <a16:creationId xmlns:a16="http://schemas.microsoft.com/office/drawing/2014/main" id="{8C945B78-90A8-0EE5-E318-0B0155076DC5}"/>
              </a:ext>
            </a:extLst>
          </p:cNvPr>
          <p:cNvSpPr/>
          <p:nvPr/>
        </p:nvSpPr>
        <p:spPr>
          <a:xfrm>
            <a:off x="5675140" y="4707108"/>
            <a:ext cx="3328366" cy="1077218"/>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Thời trang</a:t>
            </a:r>
          </a:p>
          <a:p>
            <a:pPr algn="ctr"/>
            <a:r>
              <a:rPr lang="vi-VN" sz="3200" i="1" dirty="0">
                <a:latin typeface="Cambria" panose="02040503050406030204" pitchFamily="18" charset="0"/>
                <a:ea typeface="Cambria" panose="02040503050406030204" pitchFamily="18" charset="0"/>
              </a:rPr>
              <a:t> tái chế</a:t>
            </a:r>
            <a:endParaRPr lang="vi-VN" sz="3200" i="1" dirty="0">
              <a:solidFill>
                <a:srgbClr val="C0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C62A15A-DAC9-AD9F-FDC9-83A1233E8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124" y="220787"/>
            <a:ext cx="6992036" cy="3932558"/>
          </a:xfrm>
          <a:prstGeom prst="rect">
            <a:avLst/>
          </a:prstGeom>
        </p:spPr>
      </p:pic>
      <p:sp>
        <p:nvSpPr>
          <p:cNvPr id="15" name="Rectangle 14">
            <a:extLst>
              <a:ext uri="{FF2B5EF4-FFF2-40B4-BE49-F238E27FC236}">
                <a16:creationId xmlns:a16="http://schemas.microsoft.com/office/drawing/2014/main" id="{0E619B47-3838-C8A2-5C19-E1CF349C49B0}"/>
              </a:ext>
            </a:extLst>
          </p:cNvPr>
          <p:cNvSpPr/>
          <p:nvPr/>
        </p:nvSpPr>
        <p:spPr>
          <a:xfrm>
            <a:off x="7855519" y="1456552"/>
            <a:ext cx="3328366" cy="1569660"/>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Đi thăm các gia đình thương binh liệt sĩ</a:t>
            </a:r>
            <a:endParaRPr lang="vi-VN" sz="3200"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2175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1000"/>
                                        <p:tgtEl>
                                          <p:spTgt spid="13">
                                            <p:txEl>
                                              <p:pRg st="1" end="1"/>
                                            </p:txEl>
                                          </p:spTgt>
                                        </p:tgtEl>
                                      </p:cBhvr>
                                    </p:animEffect>
                                    <p:anim calcmode="lin" valueType="num">
                                      <p:cBhvr>
                                        <p:cTn id="2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2D716752-8424-15C2-E4D0-FBB1A67BABDA}"/>
            </a:ext>
          </a:extLst>
        </p:cNvPr>
        <p:cNvGrpSpPr/>
        <p:nvPr/>
      </p:nvGrpSpPr>
      <p:grpSpPr>
        <a:xfrm>
          <a:off x="0" y="0"/>
          <a:ext cx="0" cy="0"/>
          <a:chOff x="0" y="0"/>
          <a:chExt cx="0" cy="0"/>
        </a:xfrm>
      </p:grpSpPr>
      <p:pic>
        <p:nvPicPr>
          <p:cNvPr id="6" name="Picture 5" descr="A cartoon of a child&#10;&#10;AI-generated content may be incorrect.">
            <a:extLst>
              <a:ext uri="{FF2B5EF4-FFF2-40B4-BE49-F238E27FC236}">
                <a16:creationId xmlns:a16="http://schemas.microsoft.com/office/drawing/2014/main" id="{2F475A32-5D1C-71A5-ECD8-8DBBE3553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331" y="0"/>
            <a:ext cx="3494207" cy="6858000"/>
          </a:xfrm>
          <a:prstGeom prst="rect">
            <a:avLst/>
          </a:prstGeom>
        </p:spPr>
      </p:pic>
      <p:pic>
        <p:nvPicPr>
          <p:cNvPr id="9" name="tải xuống (2)">
            <a:hlinkClick r:id="" action="ppaction://media"/>
            <a:extLst>
              <a:ext uri="{FF2B5EF4-FFF2-40B4-BE49-F238E27FC236}">
                <a16:creationId xmlns:a16="http://schemas.microsoft.com/office/drawing/2014/main" id="{525089FF-C3A2-8AE0-DF5C-F9411CD334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139" y="283818"/>
            <a:ext cx="406400" cy="406400"/>
          </a:xfrm>
          <a:prstGeom prst="rect">
            <a:avLst/>
          </a:prstGeom>
        </p:spPr>
      </p:pic>
      <p:sp>
        <p:nvSpPr>
          <p:cNvPr id="10" name="Rectangle: Rounded Corners 9">
            <a:extLst>
              <a:ext uri="{FF2B5EF4-FFF2-40B4-BE49-F238E27FC236}">
                <a16:creationId xmlns:a16="http://schemas.microsoft.com/office/drawing/2014/main" id="{4E52FE1D-ABF9-2EEE-4127-C025F9A7395F}"/>
              </a:ext>
            </a:extLst>
          </p:cNvPr>
          <p:cNvSpPr/>
          <p:nvPr/>
        </p:nvSpPr>
        <p:spPr>
          <a:xfrm>
            <a:off x="487017" y="397565"/>
            <a:ext cx="6689035" cy="4373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Một số hoạt động kết nối với xã hội của trường em:</a:t>
            </a:r>
          </a:p>
          <a:p>
            <a:pPr algn="just"/>
            <a:r>
              <a:rPr lang="vi-VN" sz="2400" dirty="0">
                <a:latin typeface="Cambria" panose="02040503050406030204" pitchFamily="18" charset="0"/>
                <a:ea typeface="Cambria" panose="02040503050406030204" pitchFamily="18" charset="0"/>
              </a:rPr>
              <a:t>+ Ngày chủ nhật xanh: vệ sinh trường học, đường làng ngõ xóm.</a:t>
            </a:r>
          </a:p>
          <a:p>
            <a:pPr algn="just"/>
            <a:r>
              <a:rPr lang="vi-VN" sz="2400" dirty="0">
                <a:latin typeface="Cambria" panose="02040503050406030204" pitchFamily="18" charset="0"/>
                <a:ea typeface="Cambria" panose="02040503050406030204" pitchFamily="18" charset="0"/>
              </a:rPr>
              <a:t>+ Giúp đỡ người khó khăn, già neo đơn, người vô gia cư.</a:t>
            </a:r>
          </a:p>
          <a:p>
            <a:pPr algn="just"/>
            <a:r>
              <a:rPr lang="vi-VN" sz="2400" dirty="0">
                <a:latin typeface="Cambria" panose="02040503050406030204" pitchFamily="18" charset="0"/>
                <a:ea typeface="Cambria" panose="02040503050406030204" pitchFamily="18" charset="0"/>
              </a:rPr>
              <a:t>+ Quyên góp ủng hộ vũng lũ lụt khó khăn, người bị chất độc da cam,….</a:t>
            </a:r>
          </a:p>
          <a:p>
            <a:pPr algn="just"/>
            <a:r>
              <a:rPr lang="vi-VN" sz="2400" dirty="0">
                <a:latin typeface="Cambria" panose="02040503050406030204" pitchFamily="18" charset="0"/>
                <a:ea typeface="Cambria" panose="02040503050406030204" pitchFamily="18" charset="0"/>
              </a:rPr>
              <a:t>+ Tổ chức cuộc thi thời trang về tái chế. Sáng tạo ra những bộ đồ mới từ việc tái chế rác thải.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7980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0" fill="hold"/>
                                        <p:tgtEl>
                                          <p:spTgt spid="9"/>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2772CE5B-875A-F5E1-2567-3B7E4F59A6A3}"/>
            </a:ext>
          </a:extLst>
        </p:cNvPr>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6E8D8726-06F3-7413-AF4B-1D6D7C36A78F}"/>
              </a:ext>
            </a:extLst>
          </p:cNvPr>
          <p:cNvSpPr/>
          <p:nvPr/>
        </p:nvSpPr>
        <p:spPr>
          <a:xfrm>
            <a:off x="618978" y="422031"/>
            <a:ext cx="10958733" cy="5964701"/>
          </a:xfrm>
          <a:prstGeom prst="roundRect">
            <a:avLst/>
          </a:prstGeom>
          <a:solidFill>
            <a:schemeClr val="bg1"/>
          </a:solidFill>
          <a:ln w="28575">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Hình chữ nhật: Góc Tròn 4">
            <a:extLst>
              <a:ext uri="{FF2B5EF4-FFF2-40B4-BE49-F238E27FC236}">
                <a16:creationId xmlns:a16="http://schemas.microsoft.com/office/drawing/2014/main" id="{13BF40D8-BE4E-75A7-E53C-7FF3AB248BD8}"/>
              </a:ext>
            </a:extLst>
          </p:cNvPr>
          <p:cNvSpPr/>
          <p:nvPr/>
        </p:nvSpPr>
        <p:spPr>
          <a:xfrm>
            <a:off x="917917" y="667042"/>
            <a:ext cx="10384302" cy="5474677"/>
          </a:xfrm>
          <a:prstGeom prst="roundRect">
            <a:avLst/>
          </a:prstGeom>
          <a:noFill/>
          <a:ln w="28575">
            <a:solidFill>
              <a:srgbClr val="FF669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Rounded Corners 1">
            <a:extLst>
              <a:ext uri="{FF2B5EF4-FFF2-40B4-BE49-F238E27FC236}">
                <a16:creationId xmlns:a16="http://schemas.microsoft.com/office/drawing/2014/main" id="{083B5A74-0921-287C-BCA7-D5A0E14C84AD}"/>
              </a:ext>
            </a:extLst>
          </p:cNvPr>
          <p:cNvSpPr/>
          <p:nvPr/>
        </p:nvSpPr>
        <p:spPr>
          <a:xfrm>
            <a:off x="3210339" y="1544882"/>
            <a:ext cx="6121938" cy="2381075"/>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defRPr/>
            </a:pPr>
            <a:r>
              <a:rPr lang="vi-VN" sz="4400" dirty="0">
                <a:solidFill>
                  <a:srgbClr val="002060"/>
                </a:solidFill>
                <a:latin typeface="Cambria" panose="02040503050406030204" pitchFamily="18" charset="0"/>
                <a:ea typeface="Cambria" panose="02040503050406030204" pitchFamily="18" charset="0"/>
              </a:rPr>
              <a:t>Em thích nhất hoạt động nào? Vì sao?</a:t>
            </a:r>
          </a:p>
        </p:txBody>
      </p:sp>
      <p:pic>
        <p:nvPicPr>
          <p:cNvPr id="2" name="Picture 12">
            <a:extLst>
              <a:ext uri="{FF2B5EF4-FFF2-40B4-BE49-F238E27FC236}">
                <a16:creationId xmlns:a16="http://schemas.microsoft.com/office/drawing/2014/main" id="{437C0C5B-DD8D-A47E-EA0D-4A8069CC252C}"/>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3" name="Picture 15">
            <a:extLst>
              <a:ext uri="{FF2B5EF4-FFF2-40B4-BE49-F238E27FC236}">
                <a16:creationId xmlns:a16="http://schemas.microsoft.com/office/drawing/2014/main" id="{C67586F0-54C6-BE41-ABED-58FD4115913F}"/>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10455759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8686800" y="635284"/>
            <a:ext cx="3505200" cy="6222716"/>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3809796" y="2259554"/>
            <a:ext cx="4572406"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t>TẠM BIỆT VÀ</a:t>
            </a:r>
            <a:b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br>
            <a:r>
              <a:rPr kumimoji="0" lang="en-US" sz="6000" b="0" i="0" u="none" strike="noStrike" kern="1200" cap="none" spc="0" normalizeH="0" baseline="0" noProof="0">
                <a:ln>
                  <a:noFill/>
                </a:ln>
                <a:solidFill>
                  <a:srgbClr val="FFC233"/>
                </a:solidFill>
                <a:effectLst/>
                <a:uLnTx/>
                <a:uFillTx/>
                <a:latin typeface="iCiel Cadena" panose="02000503000000020004" pitchFamily="50" charset="0"/>
                <a:ea typeface="+mn-ea"/>
                <a:cs typeface="+mn-cs"/>
              </a:rPr>
              <a:t>HẸN GẶP LẠI</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ACD9D38A-E00D-0FA0-85BE-EF8B04489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613" y="104257"/>
            <a:ext cx="1496049" cy="1496049"/>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4">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5"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6">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7"/>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8">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9"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0">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10" name="Picture 9">
            <a:hlinkClick r:id="rId11"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extLst>
              <a:ext uri="{FF2B5EF4-FFF2-40B4-BE49-F238E27FC236}">
                <a16:creationId xmlns:a16="http://schemas.microsoft.com/office/drawing/2014/main" id="{8D2D18D6-8481-4BC7-9CCB-B0F2110C91B1}"/>
              </a:ext>
            </a:extLst>
          </p:cNvPr>
          <p:cNvPicPr>
            <a:picLocks noChangeAspect="1"/>
          </p:cNvPicPr>
          <p:nvPr/>
        </p:nvPicPr>
        <p:blipFill rotWithShape="1">
          <a:blip r:embed="rId13">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1"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9"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5"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054187" y="1014674"/>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20" action="ppaction://hlinksldjump"/>
            <a:extLst>
              <a:ext uri="{FF2B5EF4-FFF2-40B4-BE49-F238E27FC236}">
                <a16:creationId xmlns:a16="http://schemas.microsoft.com/office/drawing/2014/main" id="{D81F7063-69D5-4C1F-9437-A8FDDB08E11A}"/>
              </a:ext>
            </a:extLst>
          </p:cNvPr>
          <p:cNvSpPr/>
          <p:nvPr/>
        </p:nvSpPr>
        <p:spPr>
          <a:xfrm>
            <a:off x="254605" y="167352"/>
            <a:ext cx="1028784" cy="424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3599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8" presetClass="emph" presetSubtype="0" repeatCount="indefinite" autoRev="1" fill="hold" nodeType="withEffect">
                                  <p:stCondLst>
                                    <p:cond delay="0"/>
                                  </p:stCondLst>
                                  <p:childTnLst>
                                    <p:animRot by="180000">
                                      <p:cBhvr>
                                        <p:cTn id="24"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m-thanh-phep-thuat-www_nhacchuongvui_com.wav"/>
                                        </p:tgtEl>
                                      </p:cMediaNode>
                                    </p:audio>
                                  </p:subTnLst>
                                </p:cTn>
                              </p:par>
                            </p:childTnLst>
                          </p:cTn>
                        </p:par>
                        <p:par>
                          <p:cTn id="31" fill="hold">
                            <p:stCondLst>
                              <p:cond delay="500"/>
                            </p:stCondLst>
                            <p:childTnLst>
                              <p:par>
                                <p:cTn id="32"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3" dur="2000" fill="hold"/>
                                        <p:tgtEl>
                                          <p:spTgt spid="5"/>
                                        </p:tgtEl>
                                        <p:attrNameLst>
                                          <p:attrName>ppt_x</p:attrName>
                                          <p:attrName>ppt_y</p:attrName>
                                        </p:attrNameLst>
                                      </p:cBhvr>
                                      <p:rCtr x="-7591" y="1644"/>
                                    </p:animMotion>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1" dur="2000" fill="hold"/>
                                        <p:tgtEl>
                                          <p:spTgt spid="5"/>
                                        </p:tgtEl>
                                        <p:attrNameLst>
                                          <p:attrName>ppt_x</p:attrName>
                                          <p:attrName>ppt_y</p:attrName>
                                        </p:attrNameLst>
                                      </p:cBhvr>
                                      <p:rCtr x="-11263" y="1389"/>
                                    </p:animMotion>
                                  </p:childTnLst>
                                </p:cTn>
                              </p:par>
                            </p:childTnLst>
                          </p:cTn>
                        </p:par>
                        <p:par>
                          <p:cTn id="42" fill="hold">
                            <p:stCondLst>
                              <p:cond delay="2500"/>
                            </p:stCondLst>
                            <p:childTnLst>
                              <p:par>
                                <p:cTn id="43"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44" dur="2000" fill="hold"/>
                                        <p:tgtEl>
                                          <p:spTgt spid="5"/>
                                        </p:tgtEl>
                                        <p:attrNameLst>
                                          <p:attrName>ppt_x</p:attrName>
                                          <p:attrName>ppt_y</p:attrName>
                                        </p:attrNameLst>
                                      </p:cBhvr>
                                      <p:rCtr x="3529" y="-4699"/>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m-thanh-phep-thuat-www_nhacchuongvui_com.wav"/>
                                        </p:tgtEl>
                                      </p:cMediaNode>
                                    </p:audio>
                                  </p:sub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subTnLst>
                                    <p:audio>
                                      <p:cMediaNode>
                                        <p:cTn display="0" masterRel="sameClick">
                                          <p:stCondLst>
                                            <p:cond evt="begin" delay="0">
                                              <p:tn val="5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872607" y="4722712"/>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cs typeface="Arial" panose="020B0604020202020204" pitchFamily="34" charset="0"/>
              </a:rPr>
              <a:t>ĐÁP ÁN: Anh </a:t>
            </a:r>
            <a:r>
              <a:rPr lang="en-US" sz="54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họ</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1377300"/>
          </a:xfrm>
          <a:prstGeom prst="rect">
            <a:avLst/>
          </a:prstGeom>
          <a:noFill/>
        </p:spPr>
        <p:txBody>
          <a:bodyPr wrap="square" rtlCol="0">
            <a:spAutoFit/>
          </a:bodyPr>
          <a:lstStyle/>
          <a:p>
            <a:pPr algn="ctr">
              <a:lnSpc>
                <a:spcPct val="120000"/>
              </a:lnSpc>
            </a:pPr>
            <a:r>
              <a:rPr lang="nl-NL" sz="3600" b="1" dirty="0">
                <a:latin typeface="Cambria" panose="02040503050406030204" pitchFamily="18" charset="0"/>
                <a:ea typeface="Cambria" panose="02040503050406030204" pitchFamily="18" charset="0"/>
                <a:cs typeface="Arial" panose="020B0604020202020204" pitchFamily="34" charset="0"/>
              </a:rPr>
              <a:t>1. Người con trai của bác trai và bác gái thì ta gọi là gì?</a:t>
            </a:r>
            <a:endParaRPr lang="en-US" sz="3600" b="1"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666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5"/>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6">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Đâu</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việc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nên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làm</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để</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giữ</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gìn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vệ</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sinh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xung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quanh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ở?</a:t>
            </a:r>
          </a:p>
        </p:txBody>
      </p:sp>
      <p:pic>
        <p:nvPicPr>
          <p:cNvPr id="85" name="Picture 84">
            <a:hlinkClick r:id="rId8" action="ppaction://hlinksldjump"/>
            <a:extLst>
              <a:ext uri="{FF2B5EF4-FFF2-40B4-BE49-F238E27FC236}">
                <a16:creationId xmlns:a16="http://schemas.microsoft.com/office/drawing/2014/main" id="{4DF1C32E-3A51-4D7B-9527-D1DAA716F3F1}"/>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483542" y="4980454"/>
            <a:ext cx="2829375" cy="1914033"/>
          </a:xfrm>
          <a:prstGeom prst="rect">
            <a:avLst/>
          </a:prstGeom>
        </p:spPr>
      </p:pic>
      <p:grpSp>
        <p:nvGrpSpPr>
          <p:cNvPr id="86" name="Group 85">
            <a:extLst>
              <a:ext uri="{FF2B5EF4-FFF2-40B4-BE49-F238E27FC236}">
                <a16:creationId xmlns:a16="http://schemas.microsoft.com/office/drawing/2014/main" id="{1B1F4A6B-7D5F-4334-9FAB-CD5D3FD75152}"/>
              </a:ext>
            </a:extLst>
          </p:cNvPr>
          <p:cNvGrpSpPr/>
          <p:nvPr/>
        </p:nvGrpSpPr>
        <p:grpSpPr>
          <a:xfrm>
            <a:off x="3440388" y="3841659"/>
            <a:ext cx="8546543" cy="1364750"/>
            <a:chOff x="2098496" y="3659454"/>
            <a:chExt cx="8546543" cy="1198789"/>
          </a:xfrm>
        </p:grpSpPr>
        <p:sp>
          <p:nvSpPr>
            <p:cNvPr id="87" name="Rectangle: Rounded Corners 86">
              <a:extLst>
                <a:ext uri="{FF2B5EF4-FFF2-40B4-BE49-F238E27FC236}">
                  <a16:creationId xmlns:a16="http://schemas.microsoft.com/office/drawing/2014/main" id="{BDB4F3D8-C8BE-4C21-8D52-01121B8777BE}"/>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8" name="Google Shape;282;p27">
              <a:extLst>
                <a:ext uri="{FF2B5EF4-FFF2-40B4-BE49-F238E27FC236}">
                  <a16:creationId xmlns:a16="http://schemas.microsoft.com/office/drawing/2014/main" id="{BC600F20-B2E6-432B-8F8B-5A1D971B0A69}"/>
                </a:ext>
              </a:extLst>
            </p:cNvPr>
            <p:cNvGrpSpPr/>
            <p:nvPr/>
          </p:nvGrpSpPr>
          <p:grpSpPr>
            <a:xfrm rot="-488383">
              <a:off x="2098496" y="3659454"/>
              <a:ext cx="1094690" cy="1171482"/>
              <a:chOff x="2769810" y="1396779"/>
              <a:chExt cx="508124" cy="605419"/>
            </a:xfrm>
          </p:grpSpPr>
          <p:sp>
            <p:nvSpPr>
              <p:cNvPr id="90" name="Google Shape;283;p27">
                <a:extLst>
                  <a:ext uri="{FF2B5EF4-FFF2-40B4-BE49-F238E27FC236}">
                    <a16:creationId xmlns:a16="http://schemas.microsoft.com/office/drawing/2014/main" id="{15ED3D8B-FE15-4435-B988-C2F93FB3EDE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84;p27">
                <a:extLst>
                  <a:ext uri="{FF2B5EF4-FFF2-40B4-BE49-F238E27FC236}">
                    <a16:creationId xmlns:a16="http://schemas.microsoft.com/office/drawing/2014/main" id="{2762FD9D-C7A4-4A3E-A527-A988338A2B2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85;p27">
                <a:extLst>
                  <a:ext uri="{FF2B5EF4-FFF2-40B4-BE49-F238E27FC236}">
                    <a16:creationId xmlns:a16="http://schemas.microsoft.com/office/drawing/2014/main" id="{7455F1D9-E826-495C-B56D-F624FAF4AB88}"/>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86;p27">
                <a:extLst>
                  <a:ext uri="{FF2B5EF4-FFF2-40B4-BE49-F238E27FC236}">
                    <a16:creationId xmlns:a16="http://schemas.microsoft.com/office/drawing/2014/main" id="{753CBA66-C608-4C3C-839E-0D68C2C985FF}"/>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87;p27">
                <a:extLst>
                  <a:ext uri="{FF2B5EF4-FFF2-40B4-BE49-F238E27FC236}">
                    <a16:creationId xmlns:a16="http://schemas.microsoft.com/office/drawing/2014/main" id="{BF613CA2-F8F6-44ED-84A4-99D71599BBBE}"/>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88;p27">
                <a:extLst>
                  <a:ext uri="{FF2B5EF4-FFF2-40B4-BE49-F238E27FC236}">
                    <a16:creationId xmlns:a16="http://schemas.microsoft.com/office/drawing/2014/main" id="{34C2B752-69D5-4DEA-BE04-B3E3288ABAF0}"/>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89;p27">
                <a:extLst>
                  <a:ext uri="{FF2B5EF4-FFF2-40B4-BE49-F238E27FC236}">
                    <a16:creationId xmlns:a16="http://schemas.microsoft.com/office/drawing/2014/main" id="{8FF7EC80-EDFE-4879-AB57-B30E0C9FEF4D}"/>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90;p27">
                <a:extLst>
                  <a:ext uri="{FF2B5EF4-FFF2-40B4-BE49-F238E27FC236}">
                    <a16:creationId xmlns:a16="http://schemas.microsoft.com/office/drawing/2014/main" id="{A907F31C-7E07-47B2-9A1D-685F93378649}"/>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91;p27">
                <a:extLst>
                  <a:ext uri="{FF2B5EF4-FFF2-40B4-BE49-F238E27FC236}">
                    <a16:creationId xmlns:a16="http://schemas.microsoft.com/office/drawing/2014/main" id="{D7D16D57-3315-4927-8D3D-88FED6B80774}"/>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92;p27">
                <a:extLst>
                  <a:ext uri="{FF2B5EF4-FFF2-40B4-BE49-F238E27FC236}">
                    <a16:creationId xmlns:a16="http://schemas.microsoft.com/office/drawing/2014/main" id="{4C1DB33E-EA45-418B-B98F-93EDF57B2B0E}"/>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 name="TextBox 88">
              <a:extLst>
                <a:ext uri="{FF2B5EF4-FFF2-40B4-BE49-F238E27FC236}">
                  <a16:creationId xmlns:a16="http://schemas.microsoft.com/office/drawing/2014/main" id="{2F76108D-0D3E-44F0-B439-C30A96B5AFA9}"/>
                </a:ext>
              </a:extLst>
            </p:cNvPr>
            <p:cNvSpPr txBox="1"/>
            <p:nvPr/>
          </p:nvSpPr>
          <p:spPr>
            <a:xfrm>
              <a:off x="3427060" y="4122997"/>
              <a:ext cx="5306047"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Vứt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rác</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bừa</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bãi</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00" name="Group 99">
            <a:extLst>
              <a:ext uri="{FF2B5EF4-FFF2-40B4-BE49-F238E27FC236}">
                <a16:creationId xmlns:a16="http://schemas.microsoft.com/office/drawing/2014/main" id="{FFFB215D-7D93-49D6-8682-EFC12DAAE84E}"/>
              </a:ext>
            </a:extLst>
          </p:cNvPr>
          <p:cNvGrpSpPr/>
          <p:nvPr/>
        </p:nvGrpSpPr>
        <p:grpSpPr>
          <a:xfrm>
            <a:off x="196294" y="2197017"/>
            <a:ext cx="8819884" cy="1507248"/>
            <a:chOff x="1861723" y="2134893"/>
            <a:chExt cx="8819884" cy="1270717"/>
          </a:xfrm>
        </p:grpSpPr>
        <p:sp>
          <p:nvSpPr>
            <p:cNvPr id="101" name="Rectangle: Rounded Corners 100">
              <a:extLst>
                <a:ext uri="{FF2B5EF4-FFF2-40B4-BE49-F238E27FC236}">
                  <a16:creationId xmlns:a16="http://schemas.microsoft.com/office/drawing/2014/main" id="{2CA3B826-0C51-4701-84F0-1181E85D674E}"/>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02" name="Google Shape;438;p31">
              <a:extLst>
                <a:ext uri="{FF2B5EF4-FFF2-40B4-BE49-F238E27FC236}">
                  <a16:creationId xmlns:a16="http://schemas.microsoft.com/office/drawing/2014/main" id="{BA0E28AA-4BB1-4F86-B119-2950306B97C8}"/>
                </a:ext>
              </a:extLst>
            </p:cNvPr>
            <p:cNvGrpSpPr/>
            <p:nvPr/>
          </p:nvGrpSpPr>
          <p:grpSpPr>
            <a:xfrm>
              <a:off x="1861723" y="2134893"/>
              <a:ext cx="1371125" cy="1248645"/>
              <a:chOff x="1702688" y="1359262"/>
              <a:chExt cx="519674" cy="648887"/>
            </a:xfrm>
          </p:grpSpPr>
          <p:sp>
            <p:nvSpPr>
              <p:cNvPr id="104" name="Google Shape;439;p31">
                <a:extLst>
                  <a:ext uri="{FF2B5EF4-FFF2-40B4-BE49-F238E27FC236}">
                    <a16:creationId xmlns:a16="http://schemas.microsoft.com/office/drawing/2014/main" id="{991A01F2-A6FA-402B-9576-7D63DE89EAB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440;p31">
                <a:extLst>
                  <a:ext uri="{FF2B5EF4-FFF2-40B4-BE49-F238E27FC236}">
                    <a16:creationId xmlns:a16="http://schemas.microsoft.com/office/drawing/2014/main" id="{17A2B2C0-72E9-4D2F-9B3C-5DFA19163890}"/>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441;p31">
                <a:extLst>
                  <a:ext uri="{FF2B5EF4-FFF2-40B4-BE49-F238E27FC236}">
                    <a16:creationId xmlns:a16="http://schemas.microsoft.com/office/drawing/2014/main" id="{9C949F39-39AB-4A17-A034-894BD5BC901E}"/>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442;p31">
                <a:extLst>
                  <a:ext uri="{FF2B5EF4-FFF2-40B4-BE49-F238E27FC236}">
                    <a16:creationId xmlns:a16="http://schemas.microsoft.com/office/drawing/2014/main" id="{05381A6C-185F-412F-9AB7-C33AE8CBFC1E}"/>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443;p31">
                <a:extLst>
                  <a:ext uri="{FF2B5EF4-FFF2-40B4-BE49-F238E27FC236}">
                    <a16:creationId xmlns:a16="http://schemas.microsoft.com/office/drawing/2014/main" id="{D72C2BB3-8739-4C96-98ED-D3E7D5D39CBD}"/>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444;p31">
                <a:extLst>
                  <a:ext uri="{FF2B5EF4-FFF2-40B4-BE49-F238E27FC236}">
                    <a16:creationId xmlns:a16="http://schemas.microsoft.com/office/drawing/2014/main" id="{A50CB1C4-B1D1-4F8E-BFFC-8BD996D343E1}"/>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445;p31">
                <a:extLst>
                  <a:ext uri="{FF2B5EF4-FFF2-40B4-BE49-F238E27FC236}">
                    <a16:creationId xmlns:a16="http://schemas.microsoft.com/office/drawing/2014/main" id="{F1B9EF13-156D-4B3E-A74E-399C441BC3A6}"/>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446;p31">
                <a:extLst>
                  <a:ext uri="{FF2B5EF4-FFF2-40B4-BE49-F238E27FC236}">
                    <a16:creationId xmlns:a16="http://schemas.microsoft.com/office/drawing/2014/main" id="{476B5E53-438E-499F-A885-04A8ED98B117}"/>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447;p31">
                <a:extLst>
                  <a:ext uri="{FF2B5EF4-FFF2-40B4-BE49-F238E27FC236}">
                    <a16:creationId xmlns:a16="http://schemas.microsoft.com/office/drawing/2014/main" id="{2CE595CE-6B54-466C-A547-AA398942EACB}"/>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448;p31">
                <a:extLst>
                  <a:ext uri="{FF2B5EF4-FFF2-40B4-BE49-F238E27FC236}">
                    <a16:creationId xmlns:a16="http://schemas.microsoft.com/office/drawing/2014/main" id="{D7C348A8-D2A6-41AD-8397-0434FF40EB31}"/>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449;p31">
                <a:extLst>
                  <a:ext uri="{FF2B5EF4-FFF2-40B4-BE49-F238E27FC236}">
                    <a16:creationId xmlns:a16="http://schemas.microsoft.com/office/drawing/2014/main" id="{865395C9-C404-4941-8BE8-7B4A734118E1}"/>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450;p31">
                <a:extLst>
                  <a:ext uri="{FF2B5EF4-FFF2-40B4-BE49-F238E27FC236}">
                    <a16:creationId xmlns:a16="http://schemas.microsoft.com/office/drawing/2014/main" id="{1D011EB3-CEE5-4969-B462-3EC674CDCA7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451;p31">
                <a:extLst>
                  <a:ext uri="{FF2B5EF4-FFF2-40B4-BE49-F238E27FC236}">
                    <a16:creationId xmlns:a16="http://schemas.microsoft.com/office/drawing/2014/main" id="{D1B7C3B5-8512-418C-B08E-163520745C56}"/>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452;p31">
                <a:extLst>
                  <a:ext uri="{FF2B5EF4-FFF2-40B4-BE49-F238E27FC236}">
                    <a16:creationId xmlns:a16="http://schemas.microsoft.com/office/drawing/2014/main" id="{1245C51F-1EB5-4ECB-BD94-1CD5F9C08EDA}"/>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453;p31">
                <a:extLst>
                  <a:ext uri="{FF2B5EF4-FFF2-40B4-BE49-F238E27FC236}">
                    <a16:creationId xmlns:a16="http://schemas.microsoft.com/office/drawing/2014/main" id="{B88A2C6E-65EA-413C-B928-22B7A12DDB3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03" name="TextBox 102">
              <a:extLst>
                <a:ext uri="{FF2B5EF4-FFF2-40B4-BE49-F238E27FC236}">
                  <a16:creationId xmlns:a16="http://schemas.microsoft.com/office/drawing/2014/main" id="{DC6BCB81-996F-43F5-8D42-FF5184D64F6D}"/>
                </a:ext>
              </a:extLst>
            </p:cNvPr>
            <p:cNvSpPr txBox="1"/>
            <p:nvPr/>
          </p:nvSpPr>
          <p:spPr>
            <a:xfrm>
              <a:off x="3422515" y="2658345"/>
              <a:ext cx="5732803" cy="48803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Thải</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nước</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thải</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ra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ao</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hồ</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19" name="Group 118">
            <a:extLst>
              <a:ext uri="{FF2B5EF4-FFF2-40B4-BE49-F238E27FC236}">
                <a16:creationId xmlns:a16="http://schemas.microsoft.com/office/drawing/2014/main" id="{803A2ED1-CCF7-46FF-B66D-921541D2E074}"/>
              </a:ext>
            </a:extLst>
          </p:cNvPr>
          <p:cNvGrpSpPr/>
          <p:nvPr/>
        </p:nvGrpSpPr>
        <p:grpSpPr>
          <a:xfrm>
            <a:off x="364803" y="5097555"/>
            <a:ext cx="8973766" cy="1626618"/>
            <a:chOff x="1612674" y="5184381"/>
            <a:chExt cx="8973766" cy="1409055"/>
          </a:xfrm>
        </p:grpSpPr>
        <p:sp>
          <p:nvSpPr>
            <p:cNvPr id="120" name="Rectangle: Rounded Corners 119">
              <a:extLst>
                <a:ext uri="{FF2B5EF4-FFF2-40B4-BE49-F238E27FC236}">
                  <a16:creationId xmlns:a16="http://schemas.microsoft.com/office/drawing/2014/main" id="{5ACFE477-8380-4B05-98BF-FA3C8109D64C}"/>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1" name="Google Shape;293;p27">
              <a:extLst>
                <a:ext uri="{FF2B5EF4-FFF2-40B4-BE49-F238E27FC236}">
                  <a16:creationId xmlns:a16="http://schemas.microsoft.com/office/drawing/2014/main" id="{68E7B6D4-3077-4523-8AD7-B33539F48457}"/>
                </a:ext>
              </a:extLst>
            </p:cNvPr>
            <p:cNvGrpSpPr/>
            <p:nvPr/>
          </p:nvGrpSpPr>
          <p:grpSpPr>
            <a:xfrm rot="21403310">
              <a:off x="1612674" y="5184381"/>
              <a:ext cx="1724419" cy="1409055"/>
              <a:chOff x="3676506" y="1404273"/>
              <a:chExt cx="792384" cy="610489"/>
            </a:xfrm>
          </p:grpSpPr>
          <p:sp>
            <p:nvSpPr>
              <p:cNvPr id="123" name="Google Shape;294;p27">
                <a:extLst>
                  <a:ext uri="{FF2B5EF4-FFF2-40B4-BE49-F238E27FC236}">
                    <a16:creationId xmlns:a16="http://schemas.microsoft.com/office/drawing/2014/main" id="{ED4E43EF-6421-4E80-91D8-4D5B8F758B0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95;p27">
                <a:extLst>
                  <a:ext uri="{FF2B5EF4-FFF2-40B4-BE49-F238E27FC236}">
                    <a16:creationId xmlns:a16="http://schemas.microsoft.com/office/drawing/2014/main" id="{EB5D018E-1B69-4683-8BF3-A924889EEFB3}"/>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96;p27">
                <a:extLst>
                  <a:ext uri="{FF2B5EF4-FFF2-40B4-BE49-F238E27FC236}">
                    <a16:creationId xmlns:a16="http://schemas.microsoft.com/office/drawing/2014/main" id="{36DD18B1-1807-4565-A5CA-B40D39A0650C}"/>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97;p27">
                <a:extLst>
                  <a:ext uri="{FF2B5EF4-FFF2-40B4-BE49-F238E27FC236}">
                    <a16:creationId xmlns:a16="http://schemas.microsoft.com/office/drawing/2014/main" id="{AE4A98DA-05ED-41A9-AD42-6B2401109A48}"/>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98;p27">
                <a:extLst>
                  <a:ext uri="{FF2B5EF4-FFF2-40B4-BE49-F238E27FC236}">
                    <a16:creationId xmlns:a16="http://schemas.microsoft.com/office/drawing/2014/main" id="{11E965D6-DD5D-4B6E-847E-B4366A55BCDC}"/>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99;p27">
                <a:extLst>
                  <a:ext uri="{FF2B5EF4-FFF2-40B4-BE49-F238E27FC236}">
                    <a16:creationId xmlns:a16="http://schemas.microsoft.com/office/drawing/2014/main" id="{777BE793-586D-4CE3-BC4F-2A8032CF2D72}"/>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300;p27">
                <a:extLst>
                  <a:ext uri="{FF2B5EF4-FFF2-40B4-BE49-F238E27FC236}">
                    <a16:creationId xmlns:a16="http://schemas.microsoft.com/office/drawing/2014/main" id="{C78D1618-1C37-420B-8703-F21C8FAEB382}"/>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301;p27">
                <a:extLst>
                  <a:ext uri="{FF2B5EF4-FFF2-40B4-BE49-F238E27FC236}">
                    <a16:creationId xmlns:a16="http://schemas.microsoft.com/office/drawing/2014/main" id="{B3DD9972-2AFF-4143-BD35-EEF0EBB1E116}"/>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302;p27">
                <a:extLst>
                  <a:ext uri="{FF2B5EF4-FFF2-40B4-BE49-F238E27FC236}">
                    <a16:creationId xmlns:a16="http://schemas.microsoft.com/office/drawing/2014/main" id="{874B18EC-178C-4A5B-9CDF-0050C07A88C3}"/>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303;p27">
                <a:extLst>
                  <a:ext uri="{FF2B5EF4-FFF2-40B4-BE49-F238E27FC236}">
                    <a16:creationId xmlns:a16="http://schemas.microsoft.com/office/drawing/2014/main" id="{B890AA77-A0E0-431A-B1CD-CFC9EA6BBFC3}"/>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304;p27">
                <a:extLst>
                  <a:ext uri="{FF2B5EF4-FFF2-40B4-BE49-F238E27FC236}">
                    <a16:creationId xmlns:a16="http://schemas.microsoft.com/office/drawing/2014/main" id="{84DC67F9-9FB6-4B59-B206-E5EF71F6C346}"/>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305;p27">
                <a:extLst>
                  <a:ext uri="{FF2B5EF4-FFF2-40B4-BE49-F238E27FC236}">
                    <a16:creationId xmlns:a16="http://schemas.microsoft.com/office/drawing/2014/main" id="{3B0FD790-3C19-4BC4-87C2-DB5785E67C1C}"/>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306;p27">
                <a:extLst>
                  <a:ext uri="{FF2B5EF4-FFF2-40B4-BE49-F238E27FC236}">
                    <a16:creationId xmlns:a16="http://schemas.microsoft.com/office/drawing/2014/main" id="{ECE75431-4F54-46CD-A5B1-8514314B8D28}"/>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307;p27">
                <a:extLst>
                  <a:ext uri="{FF2B5EF4-FFF2-40B4-BE49-F238E27FC236}">
                    <a16:creationId xmlns:a16="http://schemas.microsoft.com/office/drawing/2014/main" id="{00A3436B-9674-447A-980E-8745E48F4F05}"/>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308;p27">
                <a:extLst>
                  <a:ext uri="{FF2B5EF4-FFF2-40B4-BE49-F238E27FC236}">
                    <a16:creationId xmlns:a16="http://schemas.microsoft.com/office/drawing/2014/main" id="{6A4399BB-A7E5-48DC-8C65-02FC4C84287A}"/>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309;p27">
                <a:extLst>
                  <a:ext uri="{FF2B5EF4-FFF2-40B4-BE49-F238E27FC236}">
                    <a16:creationId xmlns:a16="http://schemas.microsoft.com/office/drawing/2014/main" id="{A587B89B-ECAF-43B0-8FB7-F9524431205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310;p27">
                <a:extLst>
                  <a:ext uri="{FF2B5EF4-FFF2-40B4-BE49-F238E27FC236}">
                    <a16:creationId xmlns:a16="http://schemas.microsoft.com/office/drawing/2014/main" id="{10B064FC-4D0B-4E29-A9AC-74F000DEC9D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311;p27">
                <a:extLst>
                  <a:ext uri="{FF2B5EF4-FFF2-40B4-BE49-F238E27FC236}">
                    <a16:creationId xmlns:a16="http://schemas.microsoft.com/office/drawing/2014/main" id="{859FC58D-80F0-4AB2-88D5-414738026820}"/>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312;p27">
                <a:extLst>
                  <a:ext uri="{FF2B5EF4-FFF2-40B4-BE49-F238E27FC236}">
                    <a16:creationId xmlns:a16="http://schemas.microsoft.com/office/drawing/2014/main" id="{D1E9A27B-39C0-461C-B4AB-C47E7061798D}"/>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313;p27">
                <a:extLst>
                  <a:ext uri="{FF2B5EF4-FFF2-40B4-BE49-F238E27FC236}">
                    <a16:creationId xmlns:a16="http://schemas.microsoft.com/office/drawing/2014/main" id="{95007E60-B5B9-4C9E-A1A7-29215FC2BAA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314;p27">
                <a:extLst>
                  <a:ext uri="{FF2B5EF4-FFF2-40B4-BE49-F238E27FC236}">
                    <a16:creationId xmlns:a16="http://schemas.microsoft.com/office/drawing/2014/main" id="{DE877A2C-2137-4921-9FB0-A3EC993A7900}"/>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2" name="TextBox 121">
              <a:extLst>
                <a:ext uri="{FF2B5EF4-FFF2-40B4-BE49-F238E27FC236}">
                  <a16:creationId xmlns:a16="http://schemas.microsoft.com/office/drawing/2014/main" id="{3D5FE6D5-A671-48FF-BE44-C2F0F6C25747}"/>
                </a:ext>
              </a:extLst>
            </p:cNvPr>
            <p:cNvSpPr txBox="1"/>
            <p:nvPr/>
          </p:nvSpPr>
          <p:spPr>
            <a:xfrm>
              <a:off x="2865297" y="5740674"/>
              <a:ext cx="6189783" cy="50145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Quét</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dọn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chuồng</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trại</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4" name="Google Shape;1408;p39">
            <a:extLst>
              <a:ext uri="{FF2B5EF4-FFF2-40B4-BE49-F238E27FC236}">
                <a16:creationId xmlns:a16="http://schemas.microsoft.com/office/drawing/2014/main" id="{1112AC86-A8E7-47A2-9BA9-AF2A0AF31E02}"/>
              </a:ext>
            </a:extLst>
          </p:cNvPr>
          <p:cNvGrpSpPr/>
          <p:nvPr/>
        </p:nvGrpSpPr>
        <p:grpSpPr>
          <a:xfrm flipH="1">
            <a:off x="7150118" y="5348371"/>
            <a:ext cx="1805754" cy="1610631"/>
            <a:chOff x="2178000" y="1370575"/>
            <a:chExt cx="1417475" cy="1417450"/>
          </a:xfrm>
        </p:grpSpPr>
        <p:sp>
          <p:nvSpPr>
            <p:cNvPr id="145" name="Google Shape;1409;p39">
              <a:extLst>
                <a:ext uri="{FF2B5EF4-FFF2-40B4-BE49-F238E27FC236}">
                  <a16:creationId xmlns:a16="http://schemas.microsoft.com/office/drawing/2014/main" id="{44473FA9-E3DC-4280-9921-8EE498664F15}"/>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10;p39">
              <a:extLst>
                <a:ext uri="{FF2B5EF4-FFF2-40B4-BE49-F238E27FC236}">
                  <a16:creationId xmlns:a16="http://schemas.microsoft.com/office/drawing/2014/main" id="{A95A750E-DA8F-416B-94D5-246D1CB3BD10}"/>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11;p39">
              <a:extLst>
                <a:ext uri="{FF2B5EF4-FFF2-40B4-BE49-F238E27FC236}">
                  <a16:creationId xmlns:a16="http://schemas.microsoft.com/office/drawing/2014/main" id="{DD060FB5-81CC-45B4-998D-7B159A1C31B2}"/>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12;p39">
              <a:extLst>
                <a:ext uri="{FF2B5EF4-FFF2-40B4-BE49-F238E27FC236}">
                  <a16:creationId xmlns:a16="http://schemas.microsoft.com/office/drawing/2014/main" id="{F923F34A-3C08-46DF-880B-34F64B83F6B3}"/>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13;p39">
              <a:extLst>
                <a:ext uri="{FF2B5EF4-FFF2-40B4-BE49-F238E27FC236}">
                  <a16:creationId xmlns:a16="http://schemas.microsoft.com/office/drawing/2014/main" id="{3ED1754D-2494-41A3-9BE7-E08FBAB7EDE1}"/>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414;p39">
              <a:extLst>
                <a:ext uri="{FF2B5EF4-FFF2-40B4-BE49-F238E27FC236}">
                  <a16:creationId xmlns:a16="http://schemas.microsoft.com/office/drawing/2014/main" id="{8999FCCC-D08E-478B-8880-02324A00B421}"/>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5;p39">
              <a:extLst>
                <a:ext uri="{FF2B5EF4-FFF2-40B4-BE49-F238E27FC236}">
                  <a16:creationId xmlns:a16="http://schemas.microsoft.com/office/drawing/2014/main" id="{57B8084C-E366-424D-B32B-41E76065926C}"/>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6;p39">
              <a:extLst>
                <a:ext uri="{FF2B5EF4-FFF2-40B4-BE49-F238E27FC236}">
                  <a16:creationId xmlns:a16="http://schemas.microsoft.com/office/drawing/2014/main" id="{3A33145B-5C28-4B2F-B342-3D8136353217}"/>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7;p39">
              <a:extLst>
                <a:ext uri="{FF2B5EF4-FFF2-40B4-BE49-F238E27FC236}">
                  <a16:creationId xmlns:a16="http://schemas.microsoft.com/office/drawing/2014/main" id="{2A4C8DBA-2244-4DFD-97EC-F86FCE7C064C}"/>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8;p39">
              <a:extLst>
                <a:ext uri="{FF2B5EF4-FFF2-40B4-BE49-F238E27FC236}">
                  <a16:creationId xmlns:a16="http://schemas.microsoft.com/office/drawing/2014/main" id="{BC433E98-E27C-4B76-967A-E6176D3D18F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9;p39">
              <a:extLst>
                <a:ext uri="{FF2B5EF4-FFF2-40B4-BE49-F238E27FC236}">
                  <a16:creationId xmlns:a16="http://schemas.microsoft.com/office/drawing/2014/main" id="{07D226B1-02D2-4FE7-9F33-42890E0214B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20;p39">
              <a:extLst>
                <a:ext uri="{FF2B5EF4-FFF2-40B4-BE49-F238E27FC236}">
                  <a16:creationId xmlns:a16="http://schemas.microsoft.com/office/drawing/2014/main" id="{E8A98114-5551-473E-AC0B-145612F1A39E}"/>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21;p39">
              <a:extLst>
                <a:ext uri="{FF2B5EF4-FFF2-40B4-BE49-F238E27FC236}">
                  <a16:creationId xmlns:a16="http://schemas.microsoft.com/office/drawing/2014/main" id="{1E7E8DB8-E4AF-4F5B-9846-1DCD70829BC8}"/>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22;p39">
              <a:extLst>
                <a:ext uri="{FF2B5EF4-FFF2-40B4-BE49-F238E27FC236}">
                  <a16:creationId xmlns:a16="http://schemas.microsoft.com/office/drawing/2014/main" id="{357E45F8-456F-4CC3-8907-829AA960E84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59" name="Google Shape;118;p4">
            <a:extLst>
              <a:ext uri="{FF2B5EF4-FFF2-40B4-BE49-F238E27FC236}">
                <a16:creationId xmlns:a16="http://schemas.microsoft.com/office/drawing/2014/main" id="{AF81C674-F925-4262-8B63-13A29B6D2EC3}"/>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08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p:cTn id="16" dur="500" fill="hold"/>
                                        <p:tgtEl>
                                          <p:spTgt spid="100"/>
                                        </p:tgtEl>
                                        <p:attrNameLst>
                                          <p:attrName>ppt_w</p:attrName>
                                        </p:attrNameLst>
                                      </p:cBhvr>
                                      <p:tavLst>
                                        <p:tav tm="0">
                                          <p:val>
                                            <p:fltVal val="0"/>
                                          </p:val>
                                        </p:tav>
                                        <p:tav tm="100000">
                                          <p:val>
                                            <p:strVal val="#ppt_w"/>
                                          </p:val>
                                        </p:tav>
                                      </p:tavLst>
                                    </p:anim>
                                    <p:anim calcmode="lin" valueType="num">
                                      <p:cBhvr>
                                        <p:cTn id="17" dur="500" fill="hold"/>
                                        <p:tgtEl>
                                          <p:spTgt spid="100"/>
                                        </p:tgtEl>
                                        <p:attrNameLst>
                                          <p:attrName>ppt_h</p:attrName>
                                        </p:attrNameLst>
                                      </p:cBhvr>
                                      <p:tavLst>
                                        <p:tav tm="0">
                                          <p:val>
                                            <p:fltVal val="0"/>
                                          </p:val>
                                        </p:tav>
                                        <p:tav tm="100000">
                                          <p:val>
                                            <p:strVal val="#ppt_h"/>
                                          </p:val>
                                        </p:tav>
                                      </p:tavLst>
                                    </p:anim>
                                    <p:animEffect transition="in" filter="fade">
                                      <p:cBhvr>
                                        <p:cTn id="18" dur="500"/>
                                        <p:tgtEl>
                                          <p:spTgt spid="100"/>
                                        </p:tgtEl>
                                      </p:cBhvr>
                                    </p:animEffect>
                                  </p:childTnLst>
                                </p:cTn>
                              </p:par>
                              <p:par>
                                <p:cTn id="19" presetID="53" presetClass="entr" presetSubtype="16"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p:cTn id="21" dur="500" fill="hold"/>
                                        <p:tgtEl>
                                          <p:spTgt spid="86"/>
                                        </p:tgtEl>
                                        <p:attrNameLst>
                                          <p:attrName>ppt_w</p:attrName>
                                        </p:attrNameLst>
                                      </p:cBhvr>
                                      <p:tavLst>
                                        <p:tav tm="0">
                                          <p:val>
                                            <p:fltVal val="0"/>
                                          </p:val>
                                        </p:tav>
                                        <p:tav tm="100000">
                                          <p:val>
                                            <p:strVal val="#ppt_w"/>
                                          </p:val>
                                        </p:tav>
                                      </p:tavLst>
                                    </p:anim>
                                    <p:anim calcmode="lin" valueType="num">
                                      <p:cBhvr>
                                        <p:cTn id="22" dur="500" fill="hold"/>
                                        <p:tgtEl>
                                          <p:spTgt spid="86"/>
                                        </p:tgtEl>
                                        <p:attrNameLst>
                                          <p:attrName>ppt_h</p:attrName>
                                        </p:attrNameLst>
                                      </p:cBhvr>
                                      <p:tavLst>
                                        <p:tav tm="0">
                                          <p:val>
                                            <p:fltVal val="0"/>
                                          </p:val>
                                        </p:tav>
                                        <p:tav tm="100000">
                                          <p:val>
                                            <p:strVal val="#ppt_h"/>
                                          </p:val>
                                        </p:tav>
                                      </p:tavLst>
                                    </p:anim>
                                    <p:animEffect transition="in" filter="fade">
                                      <p:cBhvr>
                                        <p:cTn id="23" dur="500"/>
                                        <p:tgtEl>
                                          <p:spTgt spid="86"/>
                                        </p:tgtEl>
                                      </p:cBhvr>
                                    </p:animEffect>
                                  </p:childTnLst>
                                </p:cTn>
                              </p:par>
                              <p:par>
                                <p:cTn id="24" presetID="53" presetClass="entr" presetSubtype="16" fill="hold" nodeType="withEffect">
                                  <p:stCondLst>
                                    <p:cond delay="0"/>
                                  </p:stCondLst>
                                  <p:childTnLst>
                                    <p:set>
                                      <p:cBhvr>
                                        <p:cTn id="25" dur="1" fill="hold">
                                          <p:stCondLst>
                                            <p:cond delay="0"/>
                                          </p:stCondLst>
                                        </p:cTn>
                                        <p:tgtEl>
                                          <p:spTgt spid="119"/>
                                        </p:tgtEl>
                                        <p:attrNameLst>
                                          <p:attrName>style.visibility</p:attrName>
                                        </p:attrNameLst>
                                      </p:cBhvr>
                                      <p:to>
                                        <p:strVal val="visible"/>
                                      </p:to>
                                    </p:set>
                                    <p:anim calcmode="lin" valueType="num">
                                      <p:cBhvr>
                                        <p:cTn id="26" dur="500" fill="hold"/>
                                        <p:tgtEl>
                                          <p:spTgt spid="119"/>
                                        </p:tgtEl>
                                        <p:attrNameLst>
                                          <p:attrName>ppt_w</p:attrName>
                                        </p:attrNameLst>
                                      </p:cBhvr>
                                      <p:tavLst>
                                        <p:tav tm="0">
                                          <p:val>
                                            <p:fltVal val="0"/>
                                          </p:val>
                                        </p:tav>
                                        <p:tav tm="100000">
                                          <p:val>
                                            <p:strVal val="#ppt_w"/>
                                          </p:val>
                                        </p:tav>
                                      </p:tavLst>
                                    </p:anim>
                                    <p:anim calcmode="lin" valueType="num">
                                      <p:cBhvr>
                                        <p:cTn id="27" dur="500" fill="hold"/>
                                        <p:tgtEl>
                                          <p:spTgt spid="119"/>
                                        </p:tgtEl>
                                        <p:attrNameLst>
                                          <p:attrName>ppt_h</p:attrName>
                                        </p:attrNameLst>
                                      </p:cBhvr>
                                      <p:tavLst>
                                        <p:tav tm="0">
                                          <p:val>
                                            <p:fltVal val="0"/>
                                          </p:val>
                                        </p:tav>
                                        <p:tav tm="100000">
                                          <p:val>
                                            <p:strVal val="#ppt_h"/>
                                          </p:val>
                                        </p:tav>
                                      </p:tavLst>
                                    </p:anim>
                                    <p:animEffect transition="in" filter="fade">
                                      <p:cBhvr>
                                        <p:cTn id="2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6"/>
                    </p:tgtEl>
                  </p:cond>
                </p:stCondLst>
                <p:endSync evt="end" delay="0">
                  <p:rtn val="all"/>
                </p:endSync>
                <p:childTnLst>
                  <p:par>
                    <p:cTn id="30" fill="hold">
                      <p:stCondLst>
                        <p:cond delay="0"/>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159"/>
                                        </p:tgtEl>
                                        <p:attrNameLst>
                                          <p:attrName>style.visibility</p:attrName>
                                        </p:attrNameLst>
                                      </p:cBhvr>
                                      <p:to>
                                        <p:strVal val="visible"/>
                                      </p:to>
                                    </p:set>
                                    <p:anim calcmode="lin" valueType="num">
                                      <p:cBhvr additive="base">
                                        <p:cTn id="34" dur="500" fill="hold"/>
                                        <p:tgtEl>
                                          <p:spTgt spid="159"/>
                                        </p:tgtEl>
                                        <p:attrNameLst>
                                          <p:attrName>ppt_x</p:attrName>
                                        </p:attrNameLst>
                                      </p:cBhvr>
                                      <p:tavLst>
                                        <p:tav tm="0">
                                          <p:val>
                                            <p:strVal val="0-#ppt_w/2"/>
                                          </p:val>
                                        </p:tav>
                                        <p:tav tm="100000">
                                          <p:val>
                                            <p:strVal val="#ppt_x"/>
                                          </p:val>
                                        </p:tav>
                                      </p:tavLst>
                                    </p:anim>
                                    <p:anim calcmode="lin" valueType="num">
                                      <p:cBhvr additive="base">
                                        <p:cTn id="35" dur="500" fill="hold"/>
                                        <p:tgtEl>
                                          <p:spTgt spid="1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86"/>
                  </p:tgtEl>
                </p:cond>
              </p:nextCondLst>
            </p:seq>
            <p:seq concurrent="1" nextAc="seek">
              <p:cTn id="36" restart="whenNotActive" fill="hold" evtFilter="cancelBubble" nodeType="interactiveSeq">
                <p:stCondLst>
                  <p:cond evt="onClick" delay="0">
                    <p:tgtEl>
                      <p:spTgt spid="119"/>
                    </p:tgtEl>
                  </p:cond>
                </p:stCondLst>
                <p:endSync evt="end" delay="0">
                  <p:rtn val="all"/>
                </p:endSync>
                <p:childTnLst>
                  <p:par>
                    <p:cTn id="37" fill="hold">
                      <p:stCondLst>
                        <p:cond delay="0"/>
                      </p:stCondLst>
                      <p:childTnLst>
                        <p:par>
                          <p:cTn id="38" fill="hold">
                            <p:stCondLst>
                              <p:cond delay="0"/>
                            </p:stCondLst>
                            <p:childTnLst>
                              <p:par>
                                <p:cTn id="39" presetID="2" presetClass="entr" presetSubtype="3" fill="hold" nodeType="click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additive="base">
                                        <p:cTn id="41" dur="500" fill="hold"/>
                                        <p:tgtEl>
                                          <p:spTgt spid="144"/>
                                        </p:tgtEl>
                                        <p:attrNameLst>
                                          <p:attrName>ppt_x</p:attrName>
                                        </p:attrNameLst>
                                      </p:cBhvr>
                                      <p:tavLst>
                                        <p:tav tm="0">
                                          <p:val>
                                            <p:strVal val="1+#ppt_w/2"/>
                                          </p:val>
                                        </p:tav>
                                        <p:tav tm="100000">
                                          <p:val>
                                            <p:strVal val="#ppt_x"/>
                                          </p:val>
                                        </p:tav>
                                      </p:tavLst>
                                    </p:anim>
                                    <p:anim calcmode="lin" valueType="num">
                                      <p:cBhvr additive="base">
                                        <p:cTn id="42" dur="500" fill="hold"/>
                                        <p:tgtEl>
                                          <p:spTgt spid="1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9"/>
                  </p:tgtEl>
                </p:cond>
              </p:nextCondLst>
            </p:seq>
          </p:childTnLst>
        </p:cTn>
      </p:par>
    </p:tnLst>
    <p:bldLst>
      <p:bldP spid="21" grpId="0"/>
      <p:bldP spid="1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5"/>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6">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504968" y="477783"/>
            <a:ext cx="7498027" cy="1323439"/>
          </a:xfrm>
          <a:prstGeom prst="rect">
            <a:avLst/>
          </a:prstGeom>
          <a:noFill/>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2.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Đâu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biện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phòng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chống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hỏa</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02" name="Picture 101">
            <a:hlinkClick r:id="rId8" action="ppaction://hlinksldjump"/>
            <a:extLst>
              <a:ext uri="{FF2B5EF4-FFF2-40B4-BE49-F238E27FC236}">
                <a16:creationId xmlns:a16="http://schemas.microsoft.com/office/drawing/2014/main" id="{283EA341-2C63-491E-B9F2-06E4792B0E95}"/>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490884" y="3678192"/>
            <a:ext cx="2829375" cy="1914033"/>
          </a:xfrm>
          <a:prstGeom prst="rect">
            <a:avLst/>
          </a:prstGeom>
        </p:spPr>
      </p:pic>
      <p:grpSp>
        <p:nvGrpSpPr>
          <p:cNvPr id="103" name="Group 102">
            <a:extLst>
              <a:ext uri="{FF2B5EF4-FFF2-40B4-BE49-F238E27FC236}">
                <a16:creationId xmlns:a16="http://schemas.microsoft.com/office/drawing/2014/main" id="{F8D4FCB6-DF9D-4D8E-A2C0-350DBDFCD905}"/>
              </a:ext>
            </a:extLst>
          </p:cNvPr>
          <p:cNvGrpSpPr/>
          <p:nvPr/>
        </p:nvGrpSpPr>
        <p:grpSpPr>
          <a:xfrm>
            <a:off x="285195" y="3826940"/>
            <a:ext cx="8546543" cy="1505835"/>
            <a:chOff x="2098496" y="3659454"/>
            <a:chExt cx="8546543" cy="1322717"/>
          </a:xfrm>
        </p:grpSpPr>
        <p:sp>
          <p:nvSpPr>
            <p:cNvPr id="104" name="Rectangle: Rounded Corners 103">
              <a:extLst>
                <a:ext uri="{FF2B5EF4-FFF2-40B4-BE49-F238E27FC236}">
                  <a16:creationId xmlns:a16="http://schemas.microsoft.com/office/drawing/2014/main" id="{B0C0E4C7-A61A-4478-B935-1EDEB8826149}"/>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05" name="Google Shape;282;p27">
              <a:extLst>
                <a:ext uri="{FF2B5EF4-FFF2-40B4-BE49-F238E27FC236}">
                  <a16:creationId xmlns:a16="http://schemas.microsoft.com/office/drawing/2014/main" id="{3C6A832B-0D26-4C9E-8AAA-512EC20F6A36}"/>
                </a:ext>
              </a:extLst>
            </p:cNvPr>
            <p:cNvGrpSpPr/>
            <p:nvPr/>
          </p:nvGrpSpPr>
          <p:grpSpPr>
            <a:xfrm rot="-488383">
              <a:off x="2098496" y="3659454"/>
              <a:ext cx="1094690" cy="1171482"/>
              <a:chOff x="2769810" y="1396779"/>
              <a:chExt cx="508124" cy="605419"/>
            </a:xfrm>
          </p:grpSpPr>
          <p:sp>
            <p:nvSpPr>
              <p:cNvPr id="107" name="Google Shape;283;p27">
                <a:extLst>
                  <a:ext uri="{FF2B5EF4-FFF2-40B4-BE49-F238E27FC236}">
                    <a16:creationId xmlns:a16="http://schemas.microsoft.com/office/drawing/2014/main" id="{7B0CA6E0-CA2B-4C10-B68E-D6616B377848}"/>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08" name="Google Shape;284;p27">
                <a:extLst>
                  <a:ext uri="{FF2B5EF4-FFF2-40B4-BE49-F238E27FC236}">
                    <a16:creationId xmlns:a16="http://schemas.microsoft.com/office/drawing/2014/main" id="{8C0B88E2-4C24-4A86-92BA-33A18BDD7A08}"/>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09" name="Google Shape;285;p27">
                <a:extLst>
                  <a:ext uri="{FF2B5EF4-FFF2-40B4-BE49-F238E27FC236}">
                    <a16:creationId xmlns:a16="http://schemas.microsoft.com/office/drawing/2014/main" id="{212C1855-9C75-42C9-8ED2-F468EF3C9EE0}"/>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0" name="Google Shape;286;p27">
                <a:extLst>
                  <a:ext uri="{FF2B5EF4-FFF2-40B4-BE49-F238E27FC236}">
                    <a16:creationId xmlns:a16="http://schemas.microsoft.com/office/drawing/2014/main" id="{C885BC5B-53E9-49C0-BD24-D08027AD762F}"/>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1" name="Google Shape;287;p27">
                <a:extLst>
                  <a:ext uri="{FF2B5EF4-FFF2-40B4-BE49-F238E27FC236}">
                    <a16:creationId xmlns:a16="http://schemas.microsoft.com/office/drawing/2014/main" id="{FF3A1E0D-535B-4941-A09C-B21FAD3B91FE}"/>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2" name="Google Shape;288;p27">
                <a:extLst>
                  <a:ext uri="{FF2B5EF4-FFF2-40B4-BE49-F238E27FC236}">
                    <a16:creationId xmlns:a16="http://schemas.microsoft.com/office/drawing/2014/main" id="{A3A72B48-D581-45AA-8CC5-2C296CB34C0A}"/>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3" name="Google Shape;289;p27">
                <a:extLst>
                  <a:ext uri="{FF2B5EF4-FFF2-40B4-BE49-F238E27FC236}">
                    <a16:creationId xmlns:a16="http://schemas.microsoft.com/office/drawing/2014/main" id="{F3D20271-206A-4342-9B51-52DF3704600B}"/>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4" name="Google Shape;290;p27">
                <a:extLst>
                  <a:ext uri="{FF2B5EF4-FFF2-40B4-BE49-F238E27FC236}">
                    <a16:creationId xmlns:a16="http://schemas.microsoft.com/office/drawing/2014/main" id="{E44087A6-3DB2-429B-99F5-FD44F9CCD2B8}"/>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5" name="Google Shape;291;p27">
                <a:extLst>
                  <a:ext uri="{FF2B5EF4-FFF2-40B4-BE49-F238E27FC236}">
                    <a16:creationId xmlns:a16="http://schemas.microsoft.com/office/drawing/2014/main" id="{3E8030A8-5F47-484C-B570-7270239F4684}"/>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16" name="Google Shape;292;p27">
                <a:extLst>
                  <a:ext uri="{FF2B5EF4-FFF2-40B4-BE49-F238E27FC236}">
                    <a16:creationId xmlns:a16="http://schemas.microsoft.com/office/drawing/2014/main" id="{5F8F5DB1-C3A8-419D-A4B2-DFE7A00EDA8B}"/>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06" name="TextBox 105">
              <a:extLst>
                <a:ext uri="{FF2B5EF4-FFF2-40B4-BE49-F238E27FC236}">
                  <a16:creationId xmlns:a16="http://schemas.microsoft.com/office/drawing/2014/main" id="{24FD69D2-C8C4-466B-A12C-6A8D912FD207}"/>
                </a:ext>
              </a:extLst>
            </p:cNvPr>
            <p:cNvSpPr txBox="1"/>
            <p:nvPr/>
          </p:nvSpPr>
          <p:spPr>
            <a:xfrm>
              <a:off x="3877639" y="3935286"/>
              <a:ext cx="4929119" cy="10468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Tắt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bếp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ga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ngay</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dụng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17" name="Group 116">
            <a:extLst>
              <a:ext uri="{FF2B5EF4-FFF2-40B4-BE49-F238E27FC236}">
                <a16:creationId xmlns:a16="http://schemas.microsoft.com/office/drawing/2014/main" id="{72B91E4D-8BB8-453B-A594-F1B71CD25047}"/>
              </a:ext>
            </a:extLst>
          </p:cNvPr>
          <p:cNvGrpSpPr/>
          <p:nvPr/>
        </p:nvGrpSpPr>
        <p:grpSpPr>
          <a:xfrm>
            <a:off x="2808020" y="2130585"/>
            <a:ext cx="8819884" cy="1507248"/>
            <a:chOff x="1861723" y="2134893"/>
            <a:chExt cx="8819884" cy="1270717"/>
          </a:xfrm>
        </p:grpSpPr>
        <p:sp>
          <p:nvSpPr>
            <p:cNvPr id="118" name="Rectangle: Rounded Corners 117">
              <a:extLst>
                <a:ext uri="{FF2B5EF4-FFF2-40B4-BE49-F238E27FC236}">
                  <a16:creationId xmlns:a16="http://schemas.microsoft.com/office/drawing/2014/main" id="{27386686-405A-4E7A-B94A-C1281AB68D24}"/>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19" name="Google Shape;438;p31">
              <a:extLst>
                <a:ext uri="{FF2B5EF4-FFF2-40B4-BE49-F238E27FC236}">
                  <a16:creationId xmlns:a16="http://schemas.microsoft.com/office/drawing/2014/main" id="{CC9C8A21-23FE-4A83-B445-2EC3DF634149}"/>
                </a:ext>
              </a:extLst>
            </p:cNvPr>
            <p:cNvGrpSpPr/>
            <p:nvPr/>
          </p:nvGrpSpPr>
          <p:grpSpPr>
            <a:xfrm>
              <a:off x="1861723" y="2134893"/>
              <a:ext cx="1371125" cy="1248645"/>
              <a:chOff x="1702688" y="1359262"/>
              <a:chExt cx="519674" cy="648887"/>
            </a:xfrm>
          </p:grpSpPr>
          <p:sp>
            <p:nvSpPr>
              <p:cNvPr id="121" name="Google Shape;439;p31">
                <a:extLst>
                  <a:ext uri="{FF2B5EF4-FFF2-40B4-BE49-F238E27FC236}">
                    <a16:creationId xmlns:a16="http://schemas.microsoft.com/office/drawing/2014/main" id="{C67EBC17-4EF4-4114-96D5-01C4C3FC2A13}"/>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2" name="Google Shape;440;p31">
                <a:extLst>
                  <a:ext uri="{FF2B5EF4-FFF2-40B4-BE49-F238E27FC236}">
                    <a16:creationId xmlns:a16="http://schemas.microsoft.com/office/drawing/2014/main" id="{07223F67-913A-4267-9DCF-52EBFBEEF979}"/>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3" name="Google Shape;441;p31">
                <a:extLst>
                  <a:ext uri="{FF2B5EF4-FFF2-40B4-BE49-F238E27FC236}">
                    <a16:creationId xmlns:a16="http://schemas.microsoft.com/office/drawing/2014/main" id="{55214CEC-69B6-4264-A4D7-C60DE8BD014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4" name="Google Shape;442;p31">
                <a:extLst>
                  <a:ext uri="{FF2B5EF4-FFF2-40B4-BE49-F238E27FC236}">
                    <a16:creationId xmlns:a16="http://schemas.microsoft.com/office/drawing/2014/main" id="{E7127A60-9466-42F3-85D9-11144FE736FF}"/>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5" name="Google Shape;443;p31">
                <a:extLst>
                  <a:ext uri="{FF2B5EF4-FFF2-40B4-BE49-F238E27FC236}">
                    <a16:creationId xmlns:a16="http://schemas.microsoft.com/office/drawing/2014/main" id="{14642B19-CD1E-46FF-92E7-3AD01F3F361B}"/>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6" name="Google Shape;444;p31">
                <a:extLst>
                  <a:ext uri="{FF2B5EF4-FFF2-40B4-BE49-F238E27FC236}">
                    <a16:creationId xmlns:a16="http://schemas.microsoft.com/office/drawing/2014/main" id="{B3353F70-33AE-492B-9B29-DC59C8AF1FF5}"/>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7" name="Google Shape;445;p31">
                <a:extLst>
                  <a:ext uri="{FF2B5EF4-FFF2-40B4-BE49-F238E27FC236}">
                    <a16:creationId xmlns:a16="http://schemas.microsoft.com/office/drawing/2014/main" id="{9AD3B730-1880-417C-9BAF-F8B57B5802C5}"/>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8" name="Google Shape;446;p31">
                <a:extLst>
                  <a:ext uri="{FF2B5EF4-FFF2-40B4-BE49-F238E27FC236}">
                    <a16:creationId xmlns:a16="http://schemas.microsoft.com/office/drawing/2014/main" id="{E4287862-AC76-4800-830B-00BDEB06CE93}"/>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29" name="Google Shape;447;p31">
                <a:extLst>
                  <a:ext uri="{FF2B5EF4-FFF2-40B4-BE49-F238E27FC236}">
                    <a16:creationId xmlns:a16="http://schemas.microsoft.com/office/drawing/2014/main" id="{EE577259-0889-4903-9CCC-28D6B975E03C}"/>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0" name="Google Shape;448;p31">
                <a:extLst>
                  <a:ext uri="{FF2B5EF4-FFF2-40B4-BE49-F238E27FC236}">
                    <a16:creationId xmlns:a16="http://schemas.microsoft.com/office/drawing/2014/main" id="{90089CE8-6AFD-40BA-AD78-FF453B12642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1" name="Google Shape;449;p31">
                <a:extLst>
                  <a:ext uri="{FF2B5EF4-FFF2-40B4-BE49-F238E27FC236}">
                    <a16:creationId xmlns:a16="http://schemas.microsoft.com/office/drawing/2014/main" id="{E7AD0098-7BCE-431F-A9F5-B20DCD91763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2" name="Google Shape;450;p31">
                <a:extLst>
                  <a:ext uri="{FF2B5EF4-FFF2-40B4-BE49-F238E27FC236}">
                    <a16:creationId xmlns:a16="http://schemas.microsoft.com/office/drawing/2014/main" id="{582F9CBB-35F6-4DC7-82FC-10E92AACA5F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3" name="Google Shape;451;p31">
                <a:extLst>
                  <a:ext uri="{FF2B5EF4-FFF2-40B4-BE49-F238E27FC236}">
                    <a16:creationId xmlns:a16="http://schemas.microsoft.com/office/drawing/2014/main" id="{5174B99E-454D-493A-9B65-D0E258DAFDDE}"/>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4" name="Google Shape;452;p31">
                <a:extLst>
                  <a:ext uri="{FF2B5EF4-FFF2-40B4-BE49-F238E27FC236}">
                    <a16:creationId xmlns:a16="http://schemas.microsoft.com/office/drawing/2014/main" id="{FAC574A4-2A7A-4952-B814-50E661F68F6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35" name="Google Shape;453;p31">
                <a:extLst>
                  <a:ext uri="{FF2B5EF4-FFF2-40B4-BE49-F238E27FC236}">
                    <a16:creationId xmlns:a16="http://schemas.microsoft.com/office/drawing/2014/main" id="{C9E13748-FB1C-4D91-BA24-8714A505D9BD}"/>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20" name="TextBox 119">
              <a:extLst>
                <a:ext uri="{FF2B5EF4-FFF2-40B4-BE49-F238E27FC236}">
                  <a16:creationId xmlns:a16="http://schemas.microsoft.com/office/drawing/2014/main" id="{C5ECAADF-37CE-4B60-8428-04B8422BBB46}"/>
                </a:ext>
              </a:extLst>
            </p:cNvPr>
            <p:cNvSpPr txBox="1"/>
            <p:nvPr/>
          </p:nvSpPr>
          <p:spPr>
            <a:xfrm>
              <a:off x="3472491" y="2646539"/>
              <a:ext cx="5306047"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Đốt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pháo</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bông</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bếp</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36" name="Group 135">
            <a:extLst>
              <a:ext uri="{FF2B5EF4-FFF2-40B4-BE49-F238E27FC236}">
                <a16:creationId xmlns:a16="http://schemas.microsoft.com/office/drawing/2014/main" id="{6BCD760B-3571-43DA-912E-A7CDFC569C89}"/>
              </a:ext>
            </a:extLst>
          </p:cNvPr>
          <p:cNvGrpSpPr/>
          <p:nvPr/>
        </p:nvGrpSpPr>
        <p:grpSpPr>
          <a:xfrm>
            <a:off x="2104240" y="5232171"/>
            <a:ext cx="8973766" cy="1630599"/>
            <a:chOff x="1612674" y="5184381"/>
            <a:chExt cx="8973766" cy="1413930"/>
          </a:xfrm>
        </p:grpSpPr>
        <p:sp>
          <p:nvSpPr>
            <p:cNvPr id="137" name="Rectangle: Rounded Corners 136">
              <a:extLst>
                <a:ext uri="{FF2B5EF4-FFF2-40B4-BE49-F238E27FC236}">
                  <a16:creationId xmlns:a16="http://schemas.microsoft.com/office/drawing/2014/main" id="{3E11254B-C0BA-474B-A236-1F0681749D91}"/>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38" name="Google Shape;293;p27">
              <a:extLst>
                <a:ext uri="{FF2B5EF4-FFF2-40B4-BE49-F238E27FC236}">
                  <a16:creationId xmlns:a16="http://schemas.microsoft.com/office/drawing/2014/main" id="{AFD1F47C-B086-4613-825F-00C58E99B159}"/>
                </a:ext>
              </a:extLst>
            </p:cNvPr>
            <p:cNvGrpSpPr/>
            <p:nvPr/>
          </p:nvGrpSpPr>
          <p:grpSpPr>
            <a:xfrm rot="21403310">
              <a:off x="1612674" y="5184381"/>
              <a:ext cx="1724419" cy="1409055"/>
              <a:chOff x="3676506" y="1404273"/>
              <a:chExt cx="792384" cy="610489"/>
            </a:xfrm>
          </p:grpSpPr>
          <p:sp>
            <p:nvSpPr>
              <p:cNvPr id="140" name="Google Shape;294;p27">
                <a:extLst>
                  <a:ext uri="{FF2B5EF4-FFF2-40B4-BE49-F238E27FC236}">
                    <a16:creationId xmlns:a16="http://schemas.microsoft.com/office/drawing/2014/main" id="{3CB910AC-E90A-4D30-A485-80E819F35B07}"/>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1" name="Google Shape;295;p27">
                <a:extLst>
                  <a:ext uri="{FF2B5EF4-FFF2-40B4-BE49-F238E27FC236}">
                    <a16:creationId xmlns:a16="http://schemas.microsoft.com/office/drawing/2014/main" id="{B3256AF3-AE2C-4155-9906-5E9D122BDAE0}"/>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2" name="Google Shape;296;p27">
                <a:extLst>
                  <a:ext uri="{FF2B5EF4-FFF2-40B4-BE49-F238E27FC236}">
                    <a16:creationId xmlns:a16="http://schemas.microsoft.com/office/drawing/2014/main" id="{171CE93D-B4A0-4102-859A-6409CD8E488A}"/>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3" name="Google Shape;297;p27">
                <a:extLst>
                  <a:ext uri="{FF2B5EF4-FFF2-40B4-BE49-F238E27FC236}">
                    <a16:creationId xmlns:a16="http://schemas.microsoft.com/office/drawing/2014/main" id="{A5DB588E-8029-49E7-BD7A-27B90BA4327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4" name="Google Shape;298;p27">
                <a:extLst>
                  <a:ext uri="{FF2B5EF4-FFF2-40B4-BE49-F238E27FC236}">
                    <a16:creationId xmlns:a16="http://schemas.microsoft.com/office/drawing/2014/main" id="{1348D68E-9F47-4974-A197-F5D8F5FF127E}"/>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5" name="Google Shape;299;p27">
                <a:extLst>
                  <a:ext uri="{FF2B5EF4-FFF2-40B4-BE49-F238E27FC236}">
                    <a16:creationId xmlns:a16="http://schemas.microsoft.com/office/drawing/2014/main" id="{F874B2D2-365F-497D-9C24-D3417EEE8DFE}"/>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6" name="Google Shape;300;p27">
                <a:extLst>
                  <a:ext uri="{FF2B5EF4-FFF2-40B4-BE49-F238E27FC236}">
                    <a16:creationId xmlns:a16="http://schemas.microsoft.com/office/drawing/2014/main" id="{8016A5A7-DB78-44FC-8D88-777F82E475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7" name="Google Shape;301;p27">
                <a:extLst>
                  <a:ext uri="{FF2B5EF4-FFF2-40B4-BE49-F238E27FC236}">
                    <a16:creationId xmlns:a16="http://schemas.microsoft.com/office/drawing/2014/main" id="{F4A20E6B-95EF-4D4A-BF36-FA1CB225CD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8" name="Google Shape;302;p27">
                <a:extLst>
                  <a:ext uri="{FF2B5EF4-FFF2-40B4-BE49-F238E27FC236}">
                    <a16:creationId xmlns:a16="http://schemas.microsoft.com/office/drawing/2014/main" id="{64A9EECA-9F41-496D-BF22-4E4BEA15EFFE}"/>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49" name="Google Shape;303;p27">
                <a:extLst>
                  <a:ext uri="{FF2B5EF4-FFF2-40B4-BE49-F238E27FC236}">
                    <a16:creationId xmlns:a16="http://schemas.microsoft.com/office/drawing/2014/main" id="{690D4EC0-9661-4665-BB26-CDD58C5047F0}"/>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0" name="Google Shape;304;p27">
                <a:extLst>
                  <a:ext uri="{FF2B5EF4-FFF2-40B4-BE49-F238E27FC236}">
                    <a16:creationId xmlns:a16="http://schemas.microsoft.com/office/drawing/2014/main" id="{D86C90BD-70DC-4E91-957F-231A40C5D7D3}"/>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1" name="Google Shape;305;p27">
                <a:extLst>
                  <a:ext uri="{FF2B5EF4-FFF2-40B4-BE49-F238E27FC236}">
                    <a16:creationId xmlns:a16="http://schemas.microsoft.com/office/drawing/2014/main" id="{BED3AEEA-3FC5-4540-81E5-C81766BF187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2" name="Google Shape;306;p27">
                <a:extLst>
                  <a:ext uri="{FF2B5EF4-FFF2-40B4-BE49-F238E27FC236}">
                    <a16:creationId xmlns:a16="http://schemas.microsoft.com/office/drawing/2014/main" id="{65F738BE-3708-4A4F-9C2C-3B68789E319B}"/>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3" name="Google Shape;307;p27">
                <a:extLst>
                  <a:ext uri="{FF2B5EF4-FFF2-40B4-BE49-F238E27FC236}">
                    <a16:creationId xmlns:a16="http://schemas.microsoft.com/office/drawing/2014/main" id="{7B1CA557-3D6F-4CE6-8112-A8552862F9E9}"/>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4" name="Google Shape;308;p27">
                <a:extLst>
                  <a:ext uri="{FF2B5EF4-FFF2-40B4-BE49-F238E27FC236}">
                    <a16:creationId xmlns:a16="http://schemas.microsoft.com/office/drawing/2014/main" id="{8629508A-DE57-49AC-B4FB-9BB554939E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5" name="Google Shape;309;p27">
                <a:extLst>
                  <a:ext uri="{FF2B5EF4-FFF2-40B4-BE49-F238E27FC236}">
                    <a16:creationId xmlns:a16="http://schemas.microsoft.com/office/drawing/2014/main" id="{6D7443CC-C276-4C99-9F1F-03FAE5681F1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6" name="Google Shape;310;p27">
                <a:extLst>
                  <a:ext uri="{FF2B5EF4-FFF2-40B4-BE49-F238E27FC236}">
                    <a16:creationId xmlns:a16="http://schemas.microsoft.com/office/drawing/2014/main" id="{BE5CBB5E-CDB9-4614-84DC-18026EA68F5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7" name="Google Shape;311;p27">
                <a:extLst>
                  <a:ext uri="{FF2B5EF4-FFF2-40B4-BE49-F238E27FC236}">
                    <a16:creationId xmlns:a16="http://schemas.microsoft.com/office/drawing/2014/main" id="{62D7E027-4D49-49D6-A268-B7F514AE702E}"/>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8" name="Google Shape;312;p27">
                <a:extLst>
                  <a:ext uri="{FF2B5EF4-FFF2-40B4-BE49-F238E27FC236}">
                    <a16:creationId xmlns:a16="http://schemas.microsoft.com/office/drawing/2014/main" id="{49AEA9DF-8587-4555-BF3E-18A9D3AC4DD7}"/>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59" name="Google Shape;313;p27">
                <a:extLst>
                  <a:ext uri="{FF2B5EF4-FFF2-40B4-BE49-F238E27FC236}">
                    <a16:creationId xmlns:a16="http://schemas.microsoft.com/office/drawing/2014/main" id="{19D818FB-6DB6-46CF-805E-29C31435FA80}"/>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0" name="Google Shape;314;p27">
                <a:extLst>
                  <a:ext uri="{FF2B5EF4-FFF2-40B4-BE49-F238E27FC236}">
                    <a16:creationId xmlns:a16="http://schemas.microsoft.com/office/drawing/2014/main" id="{E1567237-8417-438C-98DD-19E60F7D187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39" name="TextBox 138">
              <a:extLst>
                <a:ext uri="{FF2B5EF4-FFF2-40B4-BE49-F238E27FC236}">
                  <a16:creationId xmlns:a16="http://schemas.microsoft.com/office/drawing/2014/main" id="{114F04F6-49EC-4B85-A4FF-6B1C75F37370}"/>
                </a:ext>
              </a:extLst>
            </p:cNvPr>
            <p:cNvSpPr txBox="1"/>
            <p:nvPr/>
          </p:nvSpPr>
          <p:spPr>
            <a:xfrm>
              <a:off x="3877638" y="5564860"/>
              <a:ext cx="5306047" cy="103345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Để</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lửa</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gần</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bếp</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cho</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tiện</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khi</a:t>
              </a:r>
              <a:r>
                <a:rPr lang="en-US" sz="3200" b="1" dirty="0">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70AD47">
                      <a:lumMod val="50000"/>
                    </a:srgbClr>
                  </a:solidFill>
                  <a:latin typeface="Cambria" panose="02040503050406030204" pitchFamily="18" charset="0"/>
                  <a:ea typeface="Cambria" panose="02040503050406030204" pitchFamily="18" charset="0"/>
                  <a:cs typeface="Arial" panose="020B0604020202020204" pitchFamily="34" charset="0"/>
                </a:rPr>
                <a:t>cần</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1" name="Google Shape;1408;p39">
            <a:extLst>
              <a:ext uri="{FF2B5EF4-FFF2-40B4-BE49-F238E27FC236}">
                <a16:creationId xmlns:a16="http://schemas.microsoft.com/office/drawing/2014/main" id="{667536FE-2924-4470-AF1D-20205A59DF0B}"/>
              </a:ext>
            </a:extLst>
          </p:cNvPr>
          <p:cNvGrpSpPr/>
          <p:nvPr/>
        </p:nvGrpSpPr>
        <p:grpSpPr>
          <a:xfrm flipH="1">
            <a:off x="6822963" y="3829908"/>
            <a:ext cx="1805754" cy="1610631"/>
            <a:chOff x="2178000" y="1370575"/>
            <a:chExt cx="1417475" cy="1417450"/>
          </a:xfrm>
        </p:grpSpPr>
        <p:sp>
          <p:nvSpPr>
            <p:cNvPr id="162" name="Google Shape;1409;p39">
              <a:extLst>
                <a:ext uri="{FF2B5EF4-FFF2-40B4-BE49-F238E27FC236}">
                  <a16:creationId xmlns:a16="http://schemas.microsoft.com/office/drawing/2014/main" id="{A580F157-3139-4C10-AFEF-D4EBBC9E709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3" name="Google Shape;1410;p39">
              <a:extLst>
                <a:ext uri="{FF2B5EF4-FFF2-40B4-BE49-F238E27FC236}">
                  <a16:creationId xmlns:a16="http://schemas.microsoft.com/office/drawing/2014/main" id="{4CBBB3EC-1B38-4B42-9E29-F41B85542AB6}"/>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4" name="Google Shape;1411;p39">
              <a:extLst>
                <a:ext uri="{FF2B5EF4-FFF2-40B4-BE49-F238E27FC236}">
                  <a16:creationId xmlns:a16="http://schemas.microsoft.com/office/drawing/2014/main" id="{2B62C2E8-22A7-4A8F-B724-598B0BA1DFB2}"/>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5" name="Google Shape;1412;p39">
              <a:extLst>
                <a:ext uri="{FF2B5EF4-FFF2-40B4-BE49-F238E27FC236}">
                  <a16:creationId xmlns:a16="http://schemas.microsoft.com/office/drawing/2014/main" id="{B44EB607-B0B1-445E-87BB-F246DC3F901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6" name="Google Shape;1413;p39">
              <a:extLst>
                <a:ext uri="{FF2B5EF4-FFF2-40B4-BE49-F238E27FC236}">
                  <a16:creationId xmlns:a16="http://schemas.microsoft.com/office/drawing/2014/main" id="{F9DFD327-DE50-435D-8663-615C8C1CCB05}"/>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7" name="Google Shape;1414;p39">
              <a:extLst>
                <a:ext uri="{FF2B5EF4-FFF2-40B4-BE49-F238E27FC236}">
                  <a16:creationId xmlns:a16="http://schemas.microsoft.com/office/drawing/2014/main" id="{54569DD2-FBB7-4412-B915-9564DBE29DCE}"/>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8" name="Google Shape;1415;p39">
              <a:extLst>
                <a:ext uri="{FF2B5EF4-FFF2-40B4-BE49-F238E27FC236}">
                  <a16:creationId xmlns:a16="http://schemas.microsoft.com/office/drawing/2014/main" id="{2828969B-2566-45CB-8426-98EF5E781DE3}"/>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69" name="Google Shape;1416;p39">
              <a:extLst>
                <a:ext uri="{FF2B5EF4-FFF2-40B4-BE49-F238E27FC236}">
                  <a16:creationId xmlns:a16="http://schemas.microsoft.com/office/drawing/2014/main" id="{FD26FF9A-ADDC-41CC-BA93-283A74FCD0A3}"/>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0" name="Google Shape;1417;p39">
              <a:extLst>
                <a:ext uri="{FF2B5EF4-FFF2-40B4-BE49-F238E27FC236}">
                  <a16:creationId xmlns:a16="http://schemas.microsoft.com/office/drawing/2014/main" id="{69A98509-3AE4-46CE-98C2-CDDCAFA8EEE4}"/>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1" name="Google Shape;1418;p39">
              <a:extLst>
                <a:ext uri="{FF2B5EF4-FFF2-40B4-BE49-F238E27FC236}">
                  <a16:creationId xmlns:a16="http://schemas.microsoft.com/office/drawing/2014/main" id="{73FD5CEF-6B33-4741-99BA-0BB3BEBBC74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2" name="Google Shape;1419;p39">
              <a:extLst>
                <a:ext uri="{FF2B5EF4-FFF2-40B4-BE49-F238E27FC236}">
                  <a16:creationId xmlns:a16="http://schemas.microsoft.com/office/drawing/2014/main" id="{22423297-3E02-4C50-8A75-AF8A8D2E7EC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3" name="Google Shape;1420;p39">
              <a:extLst>
                <a:ext uri="{FF2B5EF4-FFF2-40B4-BE49-F238E27FC236}">
                  <a16:creationId xmlns:a16="http://schemas.microsoft.com/office/drawing/2014/main" id="{FBFF0D3D-28D5-4591-824E-0FE4C4F9342B}"/>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4" name="Google Shape;1421;p39">
              <a:extLst>
                <a:ext uri="{FF2B5EF4-FFF2-40B4-BE49-F238E27FC236}">
                  <a16:creationId xmlns:a16="http://schemas.microsoft.com/office/drawing/2014/main" id="{C52CCA22-20B2-49E7-8E50-DB91883FDD3E}"/>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175" name="Google Shape;1422;p39">
              <a:extLst>
                <a:ext uri="{FF2B5EF4-FFF2-40B4-BE49-F238E27FC236}">
                  <a16:creationId xmlns:a16="http://schemas.microsoft.com/office/drawing/2014/main" id="{E866B605-388A-4876-B8F9-D17D7ABDFC0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176" name="Google Shape;118;p4">
            <a:extLst>
              <a:ext uri="{FF2B5EF4-FFF2-40B4-BE49-F238E27FC236}">
                <a16:creationId xmlns:a16="http://schemas.microsoft.com/office/drawing/2014/main" id="{FAB87869-EA9F-45A3-98EE-07BD003AEC0F}"/>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7" name="Google Shape;118;p4">
            <a:extLst>
              <a:ext uri="{FF2B5EF4-FFF2-40B4-BE49-F238E27FC236}">
                <a16:creationId xmlns:a16="http://schemas.microsoft.com/office/drawing/2014/main" id="{7CB3364F-BE2F-4729-A773-BD2ED3F81F8E}"/>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8096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randombar(horizontal)">
                                      <p:cBhvr>
                                        <p:cTn id="16" dur="500"/>
                                        <p:tgtEl>
                                          <p:spTgt spid="117"/>
                                        </p:tgtEl>
                                      </p:cBhvr>
                                    </p:animEffect>
                                  </p:childTnLst>
                                </p:cTn>
                              </p:par>
                              <p:par>
                                <p:cTn id="17" presetID="14" presetClass="entr" presetSubtype="1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randombar(horizontal)">
                                      <p:cBhvr>
                                        <p:cTn id="19" dur="500"/>
                                        <p:tgtEl>
                                          <p:spTgt spid="103"/>
                                        </p:tgtEl>
                                      </p:cBhvr>
                                    </p:animEffect>
                                  </p:childTnLst>
                                </p:cTn>
                              </p:par>
                              <p:par>
                                <p:cTn id="20" presetID="14" presetClass="entr" presetSubtype="10"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randombar(horizontal)">
                                      <p:cBhvr>
                                        <p:cTn id="2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7"/>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77"/>
                                        </p:tgtEl>
                                        <p:attrNameLst>
                                          <p:attrName>style.visibility</p:attrName>
                                        </p:attrNameLst>
                                      </p:cBhvr>
                                      <p:to>
                                        <p:strVal val="visible"/>
                                      </p:to>
                                    </p:set>
                                    <p:anim calcmode="lin" valueType="num">
                                      <p:cBhvr>
                                        <p:cTn id="28" dur="1000" fill="hold"/>
                                        <p:tgtEl>
                                          <p:spTgt spid="177"/>
                                        </p:tgtEl>
                                        <p:attrNameLst>
                                          <p:attrName>ppt_w</p:attrName>
                                        </p:attrNameLst>
                                      </p:cBhvr>
                                      <p:tavLst>
                                        <p:tav tm="0">
                                          <p:val>
                                            <p:strVal val="#ppt_w+.3"/>
                                          </p:val>
                                        </p:tav>
                                        <p:tav tm="100000">
                                          <p:val>
                                            <p:strVal val="#ppt_w"/>
                                          </p:val>
                                        </p:tav>
                                      </p:tavLst>
                                    </p:anim>
                                    <p:anim calcmode="lin" valueType="num">
                                      <p:cBhvr>
                                        <p:cTn id="29" dur="1000" fill="hold"/>
                                        <p:tgtEl>
                                          <p:spTgt spid="177"/>
                                        </p:tgtEl>
                                        <p:attrNameLst>
                                          <p:attrName>ppt_h</p:attrName>
                                        </p:attrNameLst>
                                      </p:cBhvr>
                                      <p:tavLst>
                                        <p:tav tm="0">
                                          <p:val>
                                            <p:strVal val="#ppt_h"/>
                                          </p:val>
                                        </p:tav>
                                        <p:tav tm="100000">
                                          <p:val>
                                            <p:strVal val="#ppt_h"/>
                                          </p:val>
                                        </p:tav>
                                      </p:tavLst>
                                    </p:anim>
                                    <p:animEffect transition="in" filter="fade">
                                      <p:cBhvr>
                                        <p:cTn id="30" dur="1000"/>
                                        <p:tgtEl>
                                          <p:spTgt spid="177"/>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17"/>
                  </p:tgtEl>
                </p:cond>
              </p:nextCondLst>
            </p:seq>
            <p:seq concurrent="1" nextAc="seek">
              <p:cTn id="31" restart="whenNotActive" fill="hold" evtFilter="cancelBubble" nodeType="interactiveSeq">
                <p:stCondLst>
                  <p:cond evt="onClick" delay="0">
                    <p:tgtEl>
                      <p:spTgt spid="103"/>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61"/>
                                        </p:tgtEl>
                                        <p:attrNameLst>
                                          <p:attrName>style.visibility</p:attrName>
                                        </p:attrNameLst>
                                      </p:cBhvr>
                                      <p:to>
                                        <p:strVal val="visible"/>
                                      </p:to>
                                    </p:set>
                                    <p:anim calcmode="lin" valueType="num">
                                      <p:cBhvr>
                                        <p:cTn id="36" dur="1000" fill="hold"/>
                                        <p:tgtEl>
                                          <p:spTgt spid="161"/>
                                        </p:tgtEl>
                                        <p:attrNameLst>
                                          <p:attrName>ppt_w</p:attrName>
                                        </p:attrNameLst>
                                      </p:cBhvr>
                                      <p:tavLst>
                                        <p:tav tm="0">
                                          <p:val>
                                            <p:strVal val="#ppt_w+.3"/>
                                          </p:val>
                                        </p:tav>
                                        <p:tav tm="100000">
                                          <p:val>
                                            <p:strVal val="#ppt_w"/>
                                          </p:val>
                                        </p:tav>
                                      </p:tavLst>
                                    </p:anim>
                                    <p:anim calcmode="lin" valueType="num">
                                      <p:cBhvr>
                                        <p:cTn id="37" dur="1000" fill="hold"/>
                                        <p:tgtEl>
                                          <p:spTgt spid="161"/>
                                        </p:tgtEl>
                                        <p:attrNameLst>
                                          <p:attrName>ppt_h</p:attrName>
                                        </p:attrNameLst>
                                      </p:cBhvr>
                                      <p:tavLst>
                                        <p:tav tm="0">
                                          <p:val>
                                            <p:strVal val="#ppt_h"/>
                                          </p:val>
                                        </p:tav>
                                        <p:tav tm="100000">
                                          <p:val>
                                            <p:strVal val="#ppt_h"/>
                                          </p:val>
                                        </p:tav>
                                      </p:tavLst>
                                    </p:anim>
                                    <p:animEffect transition="in" filter="fade">
                                      <p:cBhvr>
                                        <p:cTn id="38" dur="1000"/>
                                        <p:tgtEl>
                                          <p:spTgt spid="16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3"/>
                  </p:tgtEl>
                </p:cond>
              </p:nextCondLst>
            </p:seq>
            <p:seq concurrent="1" nextAc="seek">
              <p:cTn id="39" restart="whenNotActive" fill="hold" evtFilter="cancelBubble" nodeType="interactiveSeq">
                <p:stCondLst>
                  <p:cond evt="onClick" delay="0">
                    <p:tgtEl>
                      <p:spTgt spid="136"/>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176"/>
                                        </p:tgtEl>
                                        <p:attrNameLst>
                                          <p:attrName>style.visibility</p:attrName>
                                        </p:attrNameLst>
                                      </p:cBhvr>
                                      <p:to>
                                        <p:strVal val="visible"/>
                                      </p:to>
                                    </p:set>
                                    <p:anim calcmode="lin" valueType="num">
                                      <p:cBhvr>
                                        <p:cTn id="44" dur="1000" fill="hold"/>
                                        <p:tgtEl>
                                          <p:spTgt spid="176"/>
                                        </p:tgtEl>
                                        <p:attrNameLst>
                                          <p:attrName>ppt_w</p:attrName>
                                        </p:attrNameLst>
                                      </p:cBhvr>
                                      <p:tavLst>
                                        <p:tav tm="0">
                                          <p:val>
                                            <p:strVal val="#ppt_w+.3"/>
                                          </p:val>
                                        </p:tav>
                                        <p:tav tm="100000">
                                          <p:val>
                                            <p:strVal val="#ppt_w"/>
                                          </p:val>
                                        </p:tav>
                                      </p:tavLst>
                                    </p:anim>
                                    <p:anim calcmode="lin" valueType="num">
                                      <p:cBhvr>
                                        <p:cTn id="45" dur="1000" fill="hold"/>
                                        <p:tgtEl>
                                          <p:spTgt spid="176"/>
                                        </p:tgtEl>
                                        <p:attrNameLst>
                                          <p:attrName>ppt_h</p:attrName>
                                        </p:attrNameLst>
                                      </p:cBhvr>
                                      <p:tavLst>
                                        <p:tav tm="0">
                                          <p:val>
                                            <p:strVal val="#ppt_h"/>
                                          </p:val>
                                        </p:tav>
                                        <p:tav tm="100000">
                                          <p:val>
                                            <p:strVal val="#ppt_h"/>
                                          </p:val>
                                        </p:tav>
                                      </p:tavLst>
                                    </p:anim>
                                    <p:animEffect transition="in" filter="fade">
                                      <p:cBhvr>
                                        <p:cTn id="46" dur="1000"/>
                                        <p:tgtEl>
                                          <p:spTgt spid="176"/>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36"/>
                  </p:tgtEl>
                </p:cond>
              </p:nextCondLst>
            </p:seq>
          </p:childTnLst>
        </p:cTn>
      </p:par>
    </p:tnLst>
    <p:bldLst>
      <p:bldP spid="21" grpId="0"/>
      <p:bldP spid="176" grpId="0" animBg="1"/>
      <p:bldP spid="1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CF8603-FC33-481C-B3A7-599D9EF17B2D}"/>
              </a:ext>
            </a:extLst>
          </p:cNvPr>
          <p:cNvSpPr txBox="1"/>
          <p:nvPr/>
        </p:nvSpPr>
        <p:spPr>
          <a:xfrm>
            <a:off x="1338182" y="563885"/>
            <a:ext cx="7540398" cy="621517"/>
          </a:xfrm>
          <a:prstGeom prst="rect">
            <a:avLst/>
          </a:prstGeom>
          <a:noFill/>
        </p:spPr>
        <p:txBody>
          <a:bodyPr wrap="none" rtlCol="0">
            <a:spAutoFit/>
          </a:bodyPr>
          <a:lstStyle/>
          <a:p>
            <a:pPr marL="457200" marR="0" lvl="0" indent="-457200" algn="ctr"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Mọi người trong hình 1 đang làm gì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BD6889C-B2A6-4BB4-AA05-18B7661AADAE}"/>
              </a:ext>
            </a:extLst>
          </p:cNvPr>
          <p:cNvSpPr txBox="1"/>
          <p:nvPr/>
        </p:nvSpPr>
        <p:spPr>
          <a:xfrm>
            <a:off x="1261814" y="1226884"/>
            <a:ext cx="8403839" cy="621517"/>
          </a:xfrm>
          <a:prstGeom prst="rect">
            <a:avLst/>
          </a:prstGeom>
          <a:noFill/>
        </p:spPr>
        <p:txBody>
          <a:bodyPr wrap="none" rtlCol="0">
            <a:spAutoFit/>
          </a:bodyPr>
          <a:lstStyle/>
          <a:p>
            <a:pPr marL="457200" marR="0" lvl="0" indent="-457200" algn="ctr" defTabSz="914400" rtl="0" eaLnBrk="1" fontAlgn="auto" latinLnBrk="0" hangingPunct="1">
              <a:lnSpc>
                <a:spcPct val="118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Em đã tham gia hoạt động như vậy chưa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xVerse_V4.5_Image_Text_360P_they_are_drawing">
            <a:hlinkClick r:id="" action="ppaction://media"/>
            <a:extLst>
              <a:ext uri="{FF2B5EF4-FFF2-40B4-BE49-F238E27FC236}">
                <a16:creationId xmlns:a16="http://schemas.microsoft.com/office/drawing/2014/main" id="{935F2C72-E861-AD5A-91A0-3F824EF73395}"/>
              </a:ext>
            </a:extLst>
          </p:cNvPr>
          <p:cNvPicPr>
            <a:picLocks noChangeAspect="1"/>
          </p:cNvPicPr>
          <p:nvPr>
            <a:videoFile r:link="rId1"/>
            <p:extLst>
              <p:ext uri="{DAA4B4D4-6D71-4841-9C94-3DE7FCFB9230}">
                <p14:media xmlns:p14="http://schemas.microsoft.com/office/powerpoint/2010/main" r:embed="rId2">
                  <p14:trim end="747"/>
                </p14:media>
              </p:ext>
            </p:extLst>
          </p:nvPr>
        </p:nvPicPr>
        <p:blipFill>
          <a:blip r:embed="rId6"/>
          <a:stretch>
            <a:fillRect/>
          </a:stretch>
        </p:blipFill>
        <p:spPr>
          <a:xfrm>
            <a:off x="2632764" y="1966843"/>
            <a:ext cx="6332331" cy="4432632"/>
          </a:xfrm>
          <a:prstGeom prst="rect">
            <a:avLst/>
          </a:prstGeom>
        </p:spPr>
      </p:pic>
      <p:pic>
        <p:nvPicPr>
          <p:cNvPr id="11" name="Picture 10" descr="A cartoon of a child holding a book&#10;&#10;AI-generated content may be incorrect.">
            <a:extLst>
              <a:ext uri="{FF2B5EF4-FFF2-40B4-BE49-F238E27FC236}">
                <a16:creationId xmlns:a16="http://schemas.microsoft.com/office/drawing/2014/main" id="{EBC944E6-329C-70B9-54B3-33EBDDBE4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4826" y="2842591"/>
            <a:ext cx="4015409" cy="4015409"/>
          </a:xfrm>
          <a:prstGeom prst="rect">
            <a:avLst/>
          </a:prstGeom>
        </p:spPr>
      </p:pic>
      <p:pic>
        <p:nvPicPr>
          <p:cNvPr id="12" name="tải xuống (6)">
            <a:hlinkClick r:id="" action="ppaction://media"/>
            <a:extLst>
              <a:ext uri="{FF2B5EF4-FFF2-40B4-BE49-F238E27FC236}">
                <a16:creationId xmlns:a16="http://schemas.microsoft.com/office/drawing/2014/main" id="{252C2C6D-FCE1-23B8-BA9D-7650C2507D9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57087" y="422966"/>
            <a:ext cx="406400" cy="406400"/>
          </a:xfrm>
          <a:prstGeom prst="rect">
            <a:avLst/>
          </a:prstGeom>
        </p:spPr>
      </p:pic>
    </p:spTree>
    <p:extLst>
      <p:ext uri="{BB962C8B-B14F-4D97-AF65-F5344CB8AC3E}">
        <p14:creationId xmlns:p14="http://schemas.microsoft.com/office/powerpoint/2010/main" val="2172700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4850" fill="hold"/>
                                        <p:tgtEl>
                                          <p:spTgt spid="12"/>
                                        </p:tgtEl>
                                      </p:cBhvr>
                                    </p:cmd>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audio>
              <p:cMediaNode vol="80000">
                <p:cTn id="21" fill="hold" display="0">
                  <p:stCondLst>
                    <p:cond delay="indefinite"/>
                  </p:stCondLst>
                  <p:endCondLst>
                    <p:cond evt="onStopAudio" delay="0">
                      <p:tgtEl>
                        <p:sldTgt/>
                      </p:tgtEl>
                    </p:cond>
                  </p:endCondLst>
                </p:cTn>
                <p:tgtEl>
                  <p:spTgt spid="12"/>
                </p:tgtEl>
              </p:cMediaNode>
            </p:audio>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6"/>
          <a:stretch>
            <a:fillRect/>
          </a:stretch>
        </p:blipFill>
        <p:spPr>
          <a:xfrm>
            <a:off x="3772374" y="5334277"/>
            <a:ext cx="4797778" cy="1399822"/>
          </a:xfrm>
          <a:prstGeom prst="rect">
            <a:avLst/>
          </a:prstGeom>
        </p:spPr>
      </p:pic>
      <p:sp>
        <p:nvSpPr>
          <p:cNvPr id="16" name="TextBox 15">
            <a:extLst>
              <a:ext uri="{FF2B5EF4-FFF2-40B4-BE49-F238E27FC236}">
                <a16:creationId xmlns:a16="http://schemas.microsoft.com/office/drawing/2014/main" id="{46831CB7-4E9D-4A43-85B2-A1E9391F2FA8}"/>
              </a:ext>
            </a:extLst>
          </p:cNvPr>
          <p:cNvSpPr txBox="1"/>
          <p:nvPr/>
        </p:nvSpPr>
        <p:spPr>
          <a:xfrm>
            <a:off x="3272146" y="283275"/>
            <a:ext cx="56680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rPr>
              <a:t>Thứ</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ngày</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tháng</a:t>
            </a:r>
            <a:r>
              <a:rPr kumimoji="0" lang="en-US" sz="2800" b="0" i="0" u="none" strike="noStrike" kern="1200" cap="none" spc="0" normalizeH="0" baseline="0" noProof="0" dirty="0">
                <a:ln>
                  <a:noFill/>
                </a:ln>
                <a:solidFill>
                  <a:srgbClr val="002060"/>
                </a:solidFill>
                <a:effectLst/>
                <a:uLnTx/>
                <a:uFillTx/>
              </a:rPr>
              <a:t> ...... </a:t>
            </a:r>
            <a:r>
              <a:rPr kumimoji="0" lang="en-US" sz="2800" b="0" i="0" u="none" strike="noStrike" kern="1200" cap="none" spc="0" normalizeH="0" baseline="0" noProof="0" dirty="0" err="1">
                <a:ln>
                  <a:noFill/>
                </a:ln>
                <a:solidFill>
                  <a:srgbClr val="002060"/>
                </a:solidFill>
                <a:effectLst/>
                <a:uLnTx/>
                <a:uFillTx/>
              </a:rPr>
              <a:t>năm</a:t>
            </a:r>
            <a:r>
              <a:rPr kumimoji="0" lang="en-US" sz="2800" b="0" i="0" u="none" strike="noStrike" kern="1200" cap="none" spc="0" normalizeH="0" baseline="0" noProof="0" dirty="0">
                <a:ln>
                  <a:noFill/>
                </a:ln>
                <a:solidFill>
                  <a:srgbClr val="002060"/>
                </a:solidFill>
                <a:effectLst/>
                <a:uLnTx/>
                <a:uFillTx/>
              </a:rPr>
              <a:t> …</a:t>
            </a:r>
          </a:p>
        </p:txBody>
      </p:sp>
      <p:pic>
        <p:nvPicPr>
          <p:cNvPr id="6" name="Picture 5">
            <a:extLst>
              <a:ext uri="{FF2B5EF4-FFF2-40B4-BE49-F238E27FC236}">
                <a16:creationId xmlns:a16="http://schemas.microsoft.com/office/drawing/2014/main" id="{ADD50316-3B4B-4AEF-9F7B-2DE29D0444A7}"/>
              </a:ext>
            </a:extLst>
          </p:cNvPr>
          <p:cNvPicPr>
            <a:picLocks noChangeAspect="1"/>
          </p:cNvPicPr>
          <p:nvPr/>
        </p:nvPicPr>
        <p:blipFill>
          <a:blip r:embed="rId7"/>
          <a:stretch>
            <a:fillRect/>
          </a:stretch>
        </p:blipFill>
        <p:spPr>
          <a:xfrm>
            <a:off x="3770172" y="1942546"/>
            <a:ext cx="4706520" cy="755970"/>
          </a:xfrm>
          <a:prstGeom prst="rect">
            <a:avLst/>
          </a:prstGeom>
        </p:spPr>
      </p:pic>
      <p:pic>
        <p:nvPicPr>
          <p:cNvPr id="5" name="Picture 4">
            <a:extLst>
              <a:ext uri="{FF2B5EF4-FFF2-40B4-BE49-F238E27FC236}">
                <a16:creationId xmlns:a16="http://schemas.microsoft.com/office/drawing/2014/main" id="{86C68C4B-228C-1A4A-EC71-EB68917543C4}"/>
              </a:ext>
            </a:extLst>
          </p:cNvPr>
          <p:cNvPicPr>
            <a:picLocks noChangeAspect="1"/>
          </p:cNvPicPr>
          <p:nvPr/>
        </p:nvPicPr>
        <p:blipFill>
          <a:blip r:embed="rId8"/>
          <a:stretch>
            <a:fillRect/>
          </a:stretch>
        </p:blipFill>
        <p:spPr>
          <a:xfrm>
            <a:off x="2915920" y="2853690"/>
            <a:ext cx="7132721" cy="3120565"/>
          </a:xfrm>
          <a:prstGeom prst="rect">
            <a:avLst/>
          </a:prstGeom>
        </p:spPr>
      </p:pic>
      <p:pic>
        <p:nvPicPr>
          <p:cNvPr id="12" name="Picture 11">
            <a:extLst>
              <a:ext uri="{FF2B5EF4-FFF2-40B4-BE49-F238E27FC236}">
                <a16:creationId xmlns:a16="http://schemas.microsoft.com/office/drawing/2014/main" id="{864C359D-DF49-504C-3204-81C60FA511DC}"/>
              </a:ext>
            </a:extLst>
          </p:cNvPr>
          <p:cNvPicPr>
            <a:picLocks noChangeAspect="1"/>
          </p:cNvPicPr>
          <p:nvPr/>
        </p:nvPicPr>
        <p:blipFill>
          <a:blip r:embed="rId9"/>
          <a:stretch>
            <a:fillRect/>
          </a:stretch>
        </p:blipFill>
        <p:spPr>
          <a:xfrm>
            <a:off x="-923735" y="821901"/>
            <a:ext cx="4407790" cy="987638"/>
          </a:xfrm>
          <a:prstGeom prst="rect">
            <a:avLst/>
          </a:prstGeom>
        </p:spPr>
      </p:pic>
      <p:pic>
        <p:nvPicPr>
          <p:cNvPr id="13" name="Picture 12">
            <a:extLst>
              <a:ext uri="{FF2B5EF4-FFF2-40B4-BE49-F238E27FC236}">
                <a16:creationId xmlns:a16="http://schemas.microsoft.com/office/drawing/2014/main" id="{45A80F28-8655-AB9D-6859-1EFE2187D780}"/>
              </a:ext>
            </a:extLst>
          </p:cNvPr>
          <p:cNvPicPr>
            <a:picLocks noChangeAspect="1"/>
          </p:cNvPicPr>
          <p:nvPr/>
        </p:nvPicPr>
        <p:blipFill>
          <a:blip r:embed="rId10"/>
          <a:stretch>
            <a:fillRect/>
          </a:stretch>
        </p:blipFill>
        <p:spPr>
          <a:xfrm>
            <a:off x="3779327" y="781261"/>
            <a:ext cx="4450466" cy="98763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12B9F935-E151-2779-19C4-60CCB15033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9639" y="94318"/>
            <a:ext cx="1496049" cy="1496049"/>
          </a:xfrm>
          <a:prstGeom prst="rect">
            <a:avLst/>
          </a:prstGeom>
        </p:spPr>
      </p:pic>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2"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18" dur="2750" fill="hold"/>
                                        <p:tgtEl>
                                          <p:spTgt spid="7"/>
                                        </p:tgtEl>
                                        <p:attrNameLst>
                                          <p:attrName>ppt_x</p:attrName>
                                          <p:attrName>ppt_y</p:attrName>
                                        </p:attrNameLst>
                                      </p:cBhvr>
                                      <p:rCtr x="-326" y="2662"/>
                                    </p:animMotion>
                                  </p:childTnLst>
                                </p:cTn>
                              </p:par>
                              <p:par>
                                <p:cTn id="19"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0" dur="2750" fill="hold"/>
                                        <p:tgtEl>
                                          <p:spTgt spid="8"/>
                                        </p:tgtEl>
                                        <p:attrNameLst>
                                          <p:attrName>ppt_x</p:attrName>
                                          <p:attrName>ppt_y</p:attrName>
                                        </p:attrNameLst>
                                      </p:cBhvr>
                                      <p:rCtr x="-326" y="2662"/>
                                    </p:animMotion>
                                  </p:childTnLst>
                                </p:cTn>
                              </p:par>
                              <p:par>
                                <p:cTn id="21" presetID="53" presetClass="entr" presetSubtype="52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fltVal val="0.5"/>
                                          </p:val>
                                        </p:tav>
                                        <p:tav tm="100000">
                                          <p:val>
                                            <p:strVal val="#ppt_x"/>
                                          </p:val>
                                        </p:tav>
                                      </p:tavLst>
                                    </p:anim>
                                    <p:anim calcmode="lin" valueType="num">
                                      <p:cBhvr>
                                        <p:cTn id="2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B053EE00-76B2-B3C3-2970-A7C96DA97AA2}"/>
            </a:ext>
          </a:extLst>
        </p:cNvPr>
        <p:cNvGrpSpPr/>
        <p:nvPr/>
      </p:nvGrpSpPr>
      <p:grpSpPr>
        <a:xfrm>
          <a:off x="0" y="0"/>
          <a:ext cx="0" cy="0"/>
          <a:chOff x="0" y="0"/>
          <a:chExt cx="0" cy="0"/>
        </a:xfrm>
      </p:grpSpPr>
      <p:pic>
        <p:nvPicPr>
          <p:cNvPr id="3" name="Picture 2" descr="A green and red letters&#10;&#10;AI-generated content may be incorrect.">
            <a:extLst>
              <a:ext uri="{FF2B5EF4-FFF2-40B4-BE49-F238E27FC236}">
                <a16:creationId xmlns:a16="http://schemas.microsoft.com/office/drawing/2014/main" id="{535214B6-D139-E365-825A-0C295191A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471" y="571067"/>
            <a:ext cx="9888569" cy="2316681"/>
          </a:xfrm>
          <a:prstGeom prst="rect">
            <a:avLst/>
          </a:prstGeom>
        </p:spPr>
      </p:pic>
    </p:spTree>
    <p:extLst>
      <p:ext uri="{BB962C8B-B14F-4D97-AF65-F5344CB8AC3E}">
        <p14:creationId xmlns:p14="http://schemas.microsoft.com/office/powerpoint/2010/main" val="2071606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435</Words>
  <Application>Microsoft Office PowerPoint</Application>
  <PresentationFormat>Widescreen</PresentationFormat>
  <Paragraphs>44</Paragraphs>
  <Slides>24</Slides>
  <Notes>0</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Aptos</vt:lpstr>
      <vt:lpstr>Aptos Display</vt:lpstr>
      <vt:lpstr>Arial</vt:lpstr>
      <vt:lpstr>Calibri</vt:lpstr>
      <vt:lpstr>Calibri Light</vt:lpstr>
      <vt:lpstr>Cambria</vt:lpstr>
      <vt:lpstr>等线</vt:lpstr>
      <vt:lpstr>iCiel Cadena</vt:lpstr>
      <vt:lpstr>1_Office Theme</vt:lpstr>
      <vt:lpstr>3_Office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62</cp:revision>
  <dcterms:created xsi:type="dcterms:W3CDTF">2022-07-12T21:45:45Z</dcterms:created>
  <dcterms:modified xsi:type="dcterms:W3CDTF">2025-10-11T09:28:08Z</dcterms:modified>
</cp:coreProperties>
</file>