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0" r:id="rId3"/>
    <p:sldMasterId id="2147483682" r:id="rId4"/>
  </p:sldMasterIdLst>
  <p:notesMasterIdLst>
    <p:notesMasterId r:id="rId32"/>
  </p:notesMasterIdLst>
  <p:sldIdLst>
    <p:sldId id="7169" r:id="rId5"/>
    <p:sldId id="7192" r:id="rId6"/>
    <p:sldId id="7171" r:id="rId7"/>
    <p:sldId id="435" r:id="rId8"/>
    <p:sldId id="436" r:id="rId9"/>
    <p:sldId id="437" r:id="rId10"/>
    <p:sldId id="438" r:id="rId11"/>
    <p:sldId id="439" r:id="rId12"/>
    <p:sldId id="441" r:id="rId13"/>
    <p:sldId id="7191" r:id="rId14"/>
    <p:sldId id="7179" r:id="rId15"/>
    <p:sldId id="259" r:id="rId16"/>
    <p:sldId id="257" r:id="rId17"/>
    <p:sldId id="258" r:id="rId18"/>
    <p:sldId id="7182" r:id="rId19"/>
    <p:sldId id="7183" r:id="rId20"/>
    <p:sldId id="7190" r:id="rId21"/>
    <p:sldId id="7189" r:id="rId22"/>
    <p:sldId id="7180" r:id="rId23"/>
    <p:sldId id="7135" r:id="rId24"/>
    <p:sldId id="7186" r:id="rId25"/>
    <p:sldId id="7185" r:id="rId26"/>
    <p:sldId id="7193" r:id="rId27"/>
    <p:sldId id="256" r:id="rId28"/>
    <p:sldId id="365" r:id="rId29"/>
    <p:sldId id="7187" r:id="rId30"/>
    <p:sldId id="718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5AD"/>
    <a:srgbClr val="E7F9FF"/>
    <a:srgbClr val="F6FDE3"/>
    <a:srgbClr val="FF6F48"/>
    <a:srgbClr val="EB579A"/>
    <a:srgbClr val="5B9648"/>
    <a:srgbClr val="B5D7AB"/>
    <a:srgbClr val="F5ACCD"/>
    <a:srgbClr val="A7E0FE"/>
    <a:srgbClr val="3781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3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DB2AA-ABA1-496A-BBFA-DEC8947D94C6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2A4C81-C65C-4915-A231-CA2348687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99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4 con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cần</a:t>
            </a:r>
            <a:r>
              <a:rPr lang="en-US" dirty="0"/>
              <a:t> </a:t>
            </a:r>
            <a:r>
              <a:rPr lang="en-US" dirty="0" err="1"/>
              <a:t>sự</a:t>
            </a:r>
            <a:r>
              <a:rPr lang="en-US" dirty="0"/>
              <a:t> </a:t>
            </a:r>
            <a:r>
              <a:rPr lang="en-US" dirty="0" err="1"/>
              <a:t>trợ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, </a:t>
            </a:r>
            <a:r>
              <a:rPr lang="en-US" dirty="0" err="1"/>
              <a:t>hãy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r>
              <a:rPr lang="en-US" dirty="0"/>
              <a:t> an </a:t>
            </a:r>
            <a:r>
              <a:rPr lang="en-US" dirty="0" err="1"/>
              <a:t>toàn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!</a:t>
            </a:r>
            <a:br>
              <a:rPr lang="en-US" dirty="0"/>
            </a:br>
            <a:r>
              <a:rPr lang="en-US" dirty="0"/>
              <a:t>Khi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5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hỉ</a:t>
            </a:r>
            <a:r>
              <a:rPr lang="en-US" dirty="0"/>
              <a:t>, </a:t>
            </a:r>
            <a:r>
              <a:rPr lang="en-US" dirty="0" err="1"/>
              <a:t>cick</a:t>
            </a:r>
            <a:r>
              <a:rPr lang="en-US" dirty="0"/>
              <a:t> next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đưa</a:t>
            </a:r>
            <a:r>
              <a:rPr lang="en-US" dirty="0"/>
              <a:t> </a:t>
            </a:r>
            <a:r>
              <a:rPr lang="en-US" dirty="0" err="1"/>
              <a:t>thuyền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cảng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56C878-329E-4680-BC08-68F6D798B9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8696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8593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chấm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2A4C81-C65C-4915-A231-CA23486873E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465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83BF-FD7E-8DE5-1470-876C0B9D3E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DFCA90-8335-7890-AD7C-1E9CF7AA80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D8834-A9FF-B088-66FB-CB0106149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A9792-F4C6-0011-5FFB-B82C18904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B28A5-E14D-FB0D-F1A5-11DEFF739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780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BF61F-28BE-5877-0259-3A14AD8D65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586BE7-CAA9-44E3-C5F7-5AF4826D47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1F2505-37E9-5346-1A3A-F21EB1F239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D8BDB8-4362-9269-17C9-A2538B808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C960B-AF2C-EEA9-84B3-B369DCDDC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21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2A733B-5FA4-14A0-EBA4-131DBEED6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2EC6D3-F9B5-5DE6-A91E-09926B9A87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349B9-4FEC-A0EC-45BB-AFC4B0E9E7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DD9DD3-3C62-147F-6A78-AFE43DBA9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3F53F8-0EA1-A1CA-CA9C-C42EDB44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925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5"/>
          <p:cNvSpPr>
            <a:spLocks noGrp="1"/>
          </p:cNvSpPr>
          <p:nvPr>
            <p:ph type="pic" sz="quarter" idx="10"/>
          </p:nvPr>
        </p:nvSpPr>
        <p:spPr>
          <a:xfrm>
            <a:off x="5419165" y="2629182"/>
            <a:ext cx="5311587" cy="2678002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8867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291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6"/>
          <p:cNvSpPr>
            <a:spLocks noGrp="1"/>
          </p:cNvSpPr>
          <p:nvPr>
            <p:ph type="pic" sz="quarter" idx="10"/>
          </p:nvPr>
        </p:nvSpPr>
        <p:spPr>
          <a:xfrm>
            <a:off x="833718" y="1945825"/>
            <a:ext cx="4464423" cy="3550023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5906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8"/>
          <p:cNvSpPr>
            <a:spLocks noGrp="1"/>
          </p:cNvSpPr>
          <p:nvPr>
            <p:ph type="pic" sz="quarter" idx="10"/>
          </p:nvPr>
        </p:nvSpPr>
        <p:spPr>
          <a:xfrm>
            <a:off x="1291363" y="1775012"/>
            <a:ext cx="5513293" cy="2070847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468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 12"/>
          <p:cNvSpPr>
            <a:spLocks noGrp="1"/>
          </p:cNvSpPr>
          <p:nvPr>
            <p:ph type="pic" sz="quarter" idx="10"/>
          </p:nvPr>
        </p:nvSpPr>
        <p:spPr>
          <a:xfrm>
            <a:off x="820271" y="2514599"/>
            <a:ext cx="3036789" cy="2904565"/>
          </a:xfrm>
          <a:custGeom>
            <a:avLst/>
            <a:gdLst>
              <a:gd name="connsiteX0" fmla="*/ 0 w 3947886"/>
              <a:gd name="connsiteY0" fmla="*/ 0 h 5617029"/>
              <a:gd name="connsiteX1" fmla="*/ 3947886 w 3947886"/>
              <a:gd name="connsiteY1" fmla="*/ 0 h 5617029"/>
              <a:gd name="connsiteX2" fmla="*/ 3947886 w 3947886"/>
              <a:gd name="connsiteY2" fmla="*/ 5617029 h 5617029"/>
              <a:gd name="connsiteX3" fmla="*/ 0 w 3947886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47886" h="5617029">
                <a:moveTo>
                  <a:pt x="0" y="0"/>
                </a:moveTo>
                <a:lnTo>
                  <a:pt x="3947886" y="0"/>
                </a:lnTo>
                <a:lnTo>
                  <a:pt x="3947886" y="5617029"/>
                </a:lnTo>
                <a:lnTo>
                  <a:pt x="0" y="561702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9234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87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936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3822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4564D-D20A-B266-95DF-20ADEAB1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D96D1-B573-284F-D205-D0660FCDBD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38DACD-8F0C-F3B0-60A2-4239A3147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9BA38-9894-0158-840E-C618427F8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AE6FDE-9823-5623-77A0-362C29D1A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8799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44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7322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5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529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20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252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246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24400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94234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95475-EA4C-8CBE-668D-B626A3D93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09E2C4-4136-5E78-9D52-99BD4DA13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AAC452-5FBD-C9DB-9B04-A4BC2D67BF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1CDE34-4F4F-3D6D-1F65-64066791BA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49943-5B92-04EA-AA39-4AB7AE73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1126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76190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752591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643974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892193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89567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9042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609094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26385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7421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034ED-9B24-4EA5-94CB-068B0A05CE9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709141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7AE36-87E3-DE36-047B-8F8B9F68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83BB7E-43AC-162D-4597-8EAE34055D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2F1243-83D8-B6FF-D0D1-B32C61279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4374DB-A54A-6169-70A0-621D2809E0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927D86-D9D2-7D2A-96BD-34356D0EE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ECAC5B-FD3C-2DD0-257D-475DAB42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80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A2553-CF8F-F100-5AA2-2D91A420A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8B1D04-B103-1F20-DB4B-0A2BAA66A7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FFACC0-B276-15A1-995D-B2EBE068A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11E3AF-51F2-6DCC-1AB9-DF0BFC2599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46FD96-76EC-7DB6-D7CA-14BC4F6A21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5A23433-63BE-E16C-52C3-FD6034A35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7BD786-2F97-70A5-4C73-C1C533BCF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E99076-AE18-C965-57FB-F83733708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38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E417F-722A-1BA7-BAAD-CDE0C1CF6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47FBED-05C2-C9C9-1EAF-96B43F5D17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75E171-0B56-356F-DE2F-50FCBC395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7AF252-7C68-1985-CE74-52DEE8C43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013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54643B-105D-2427-AD74-EC3C309F9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FA93ED-49A2-39E7-BF8D-26A75A496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3614E2-CCED-8097-51D5-4844280B1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055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50B25-95F9-BA8E-D8AC-5DF508390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9D6873-D26C-DF21-9B03-62D9A0C0E9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0E7AC4-A70B-28A8-BBD9-A268E6ED81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AEE8EB-77B6-A99D-9650-3C98E3B75B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D1CFC1-F234-F30D-0B6F-7CFD58373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501431-4D9E-0B44-060F-2A80BB23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7572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2CEA6-8CE6-2250-1806-4F461BB42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3608D8-793B-A01C-9920-4056E14D53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29E0BE-C993-9853-ED4A-E0364F60CD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76E118-56BB-F629-22DA-F02B503AD3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8FF547-F597-49B4-A5FB-19ACE1552464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7B0310-266D-897F-782E-872B1D2B7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02B75-E848-CAF9-51B2-297D45791E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2EF4003-3118-4545-BFD9-2821AE7D22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76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05DBA01-DE72-7993-F288-765ECF71015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053" y="128953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71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背景图案&#10;&#10;描述已自动生成">
            <a:extLst>
              <a:ext uri="{FF2B5EF4-FFF2-40B4-BE49-F238E27FC236}">
                <a16:creationId xmlns:a16="http://schemas.microsoft.com/office/drawing/2014/main" id="{806E030B-3C67-7330-E39F-27263BDA4697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32A6DA39-44C4-52A9-5AF1-88908B614D63}"/>
              </a:ext>
            </a:extLst>
          </p:cNvPr>
          <p:cNvGrpSpPr/>
          <p:nvPr userDrawn="1"/>
        </p:nvGrpSpPr>
        <p:grpSpPr>
          <a:xfrm>
            <a:off x="-293391" y="-1"/>
            <a:ext cx="12635347" cy="6857999"/>
            <a:chOff x="-67871" y="0"/>
            <a:chExt cx="12192000" cy="6858000"/>
          </a:xfrm>
        </p:grpSpPr>
        <p:pic>
          <p:nvPicPr>
            <p:cNvPr id="5" name="图片 4" descr="水中的倒影&#10;&#10;低可信度描述已自动生成">
              <a:extLst>
                <a:ext uri="{FF2B5EF4-FFF2-40B4-BE49-F238E27FC236}">
                  <a16:creationId xmlns:a16="http://schemas.microsoft.com/office/drawing/2014/main" id="{90D566F5-D73A-BB66-A06C-DD95F3F269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flipV="1">
              <a:off x="-67871" y="0"/>
              <a:ext cx="12192000" cy="6858000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6" name="图片 5" descr="图片包含 游戏机, 物体, 钟表, 花&#10;&#10;描述已自动生成">
              <a:extLst>
                <a:ext uri="{FF2B5EF4-FFF2-40B4-BE49-F238E27FC236}">
                  <a16:creationId xmlns:a16="http://schemas.microsoft.com/office/drawing/2014/main" id="{47BDECBC-7999-5230-A032-0A89C7A89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1293"/>
            <a:stretch/>
          </p:blipFill>
          <p:spPr>
            <a:xfrm flipV="1">
              <a:off x="1594956" y="4680179"/>
              <a:ext cx="10383149" cy="2177821"/>
            </a:xfrm>
            <a:prstGeom prst="rect">
              <a:avLst/>
            </a:prstGeom>
          </p:spPr>
        </p:pic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9B25C7-333A-42F6-53FE-256DBE52406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053" y="128953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83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8286E3E-3746-4AC1-22F6-03CDD54AF89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053" y="128953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965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8034ED-9B24-4EA5-94CB-068B0A05CE99}" type="datetimeFigureOut">
              <a:rPr lang="en-US" smtClean="0"/>
              <a:t>10/11/2025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748231-B318-4387-96FA-BE75A2641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6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2.wdp"/><Relationship Id="rId1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image" Target="../media/image4.png"/><Relationship Id="rId10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11" Type="http://schemas.openxmlformats.org/officeDocument/2006/relationships/image" Target="../media/image37.png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4.wdp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microsoft.com/office/2007/relationships/hdphoto" Target="../media/hdphoto4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5.png"/><Relationship Id="rId12" Type="http://schemas.openxmlformats.org/officeDocument/2006/relationships/image" Target="../media/image3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5.svg"/><Relationship Id="rId11" Type="http://schemas.openxmlformats.org/officeDocument/2006/relationships/image" Target="../media/image48.png"/><Relationship Id="rId5" Type="http://schemas.openxmlformats.org/officeDocument/2006/relationships/image" Target="../media/image44.png"/><Relationship Id="rId15" Type="http://schemas.openxmlformats.org/officeDocument/2006/relationships/image" Target="../media/image49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gif"/><Relationship Id="rId14" Type="http://schemas.openxmlformats.org/officeDocument/2006/relationships/image" Target="../media/image4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50.gif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5.png"/><Relationship Id="rId12" Type="http://schemas.openxmlformats.org/officeDocument/2006/relationships/image" Target="../media/image4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5.svg"/><Relationship Id="rId11" Type="http://schemas.microsoft.com/office/2007/relationships/hdphoto" Target="../media/hdphoto4.wdp"/><Relationship Id="rId5" Type="http://schemas.openxmlformats.org/officeDocument/2006/relationships/image" Target="../media/image44.png"/><Relationship Id="rId10" Type="http://schemas.openxmlformats.org/officeDocument/2006/relationships/image" Target="../media/image39.png"/><Relationship Id="rId4" Type="http://schemas.openxmlformats.org/officeDocument/2006/relationships/image" Target="../media/image43.png"/><Relationship Id="rId9" Type="http://schemas.openxmlformats.org/officeDocument/2006/relationships/image" Target="../media/image46.gif"/><Relationship Id="rId1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5.pn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11" Type="http://schemas.openxmlformats.org/officeDocument/2006/relationships/image" Target="../media/image59.png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5" Type="http://schemas.openxmlformats.org/officeDocument/2006/relationships/image" Target="../media/image19.png"/><Relationship Id="rId10" Type="http://schemas.openxmlformats.org/officeDocument/2006/relationships/image" Target="../media/image67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70.png"/><Relationship Id="rId12" Type="http://schemas.microsoft.com/office/2007/relationships/hdphoto" Target="../media/hdphoto7.wdp"/><Relationship Id="rId2" Type="http://schemas.openxmlformats.org/officeDocument/2006/relationships/audio" Target="../media/media4.mp3"/><Relationship Id="rId16" Type="http://schemas.openxmlformats.org/officeDocument/2006/relationships/image" Target="../media/image76.png"/><Relationship Id="rId1" Type="http://schemas.microsoft.com/office/2007/relationships/media" Target="../media/media4.mp3"/><Relationship Id="rId6" Type="http://schemas.microsoft.com/office/2007/relationships/hdphoto" Target="../media/hdphoto5.wdp"/><Relationship Id="rId11" Type="http://schemas.openxmlformats.org/officeDocument/2006/relationships/image" Target="../media/image73.png"/><Relationship Id="rId5" Type="http://schemas.openxmlformats.org/officeDocument/2006/relationships/image" Target="../media/image69.png"/><Relationship Id="rId15" Type="http://schemas.openxmlformats.org/officeDocument/2006/relationships/image" Target="../media/image75.png"/><Relationship Id="rId10" Type="http://schemas.openxmlformats.org/officeDocument/2006/relationships/image" Target="../media/image72.png"/><Relationship Id="rId4" Type="http://schemas.openxmlformats.org/officeDocument/2006/relationships/image" Target="../media/image68.png"/><Relationship Id="rId9" Type="http://schemas.openxmlformats.org/officeDocument/2006/relationships/image" Target="../media/image71.png"/><Relationship Id="rId14" Type="http://schemas.microsoft.com/office/2007/relationships/hdphoto" Target="../media/hdphoto8.wdp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3" Type="http://schemas.microsoft.com/office/2007/relationships/media" Target="../media/media6.mp3"/><Relationship Id="rId7" Type="http://schemas.openxmlformats.org/officeDocument/2006/relationships/image" Target="../media/image69.png"/><Relationship Id="rId12" Type="http://schemas.openxmlformats.org/officeDocument/2006/relationships/image" Target="../media/image73.png"/><Relationship Id="rId17" Type="http://schemas.microsoft.com/office/2007/relationships/hdphoto" Target="../media/hdphoto8.wdp"/><Relationship Id="rId2" Type="http://schemas.openxmlformats.org/officeDocument/2006/relationships/audio" Target="../media/media5.mp3"/><Relationship Id="rId16" Type="http://schemas.openxmlformats.org/officeDocument/2006/relationships/image" Target="../media/image74.png"/><Relationship Id="rId1" Type="http://schemas.microsoft.com/office/2007/relationships/media" Target="../media/media5.mp3"/><Relationship Id="rId6" Type="http://schemas.openxmlformats.org/officeDocument/2006/relationships/image" Target="../media/image68.png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4" Type="http://schemas.openxmlformats.org/officeDocument/2006/relationships/audio" Target="../media/media6.mp3"/><Relationship Id="rId9" Type="http://schemas.openxmlformats.org/officeDocument/2006/relationships/image" Target="../media/image77.png"/><Relationship Id="rId14" Type="http://schemas.openxmlformats.org/officeDocument/2006/relationships/image" Target="../media/image7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6.png"/><Relationship Id="rId7" Type="http://schemas.openxmlformats.org/officeDocument/2006/relationships/image" Target="../media/image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0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Relationship Id="rId6" Type="http://schemas.microsoft.com/office/2007/relationships/hdphoto" Target="../media/hdphoto3.wdp"/><Relationship Id="rId11" Type="http://schemas.openxmlformats.org/officeDocument/2006/relationships/image" Target="../media/image23.png"/><Relationship Id="rId5" Type="http://schemas.openxmlformats.org/officeDocument/2006/relationships/image" Target="../media/image19.png"/><Relationship Id="rId10" Type="http://schemas.openxmlformats.org/officeDocument/2006/relationships/image" Target="../media/image3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0.png"/><Relationship Id="rId3" Type="http://schemas.openxmlformats.org/officeDocument/2006/relationships/image" Target="../media/image24.png"/><Relationship Id="rId7" Type="http://schemas.openxmlformats.org/officeDocument/2006/relationships/slide" Target="slide7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openxmlformats.org/officeDocument/2006/relationships/slide" Target="slide9.xml"/><Relationship Id="rId5" Type="http://schemas.openxmlformats.org/officeDocument/2006/relationships/slide" Target="slide5.xml"/><Relationship Id="rId15" Type="http://schemas.openxmlformats.org/officeDocument/2006/relationships/image" Target="../media/image31.png"/><Relationship Id="rId10" Type="http://schemas.openxmlformats.org/officeDocument/2006/relationships/image" Target="../media/image28.png"/><Relationship Id="rId4" Type="http://schemas.openxmlformats.org/officeDocument/2006/relationships/image" Target="../media/image25.png"/><Relationship Id="rId9" Type="http://schemas.openxmlformats.org/officeDocument/2006/relationships/slide" Target="slide8.xml"/><Relationship Id="rId14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1.wav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25.png"/><Relationship Id="rId5" Type="http://schemas.openxmlformats.org/officeDocument/2006/relationships/image" Target="../media/image32.png"/><Relationship Id="rId4" Type="http://schemas.openxmlformats.org/officeDocument/2006/relationships/image" Target="../media/image24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image" Target="../media/image32.png"/><Relationship Id="rId5" Type="http://schemas.openxmlformats.org/officeDocument/2006/relationships/image" Target="../media/image24.png"/><Relationship Id="rId4" Type="http://schemas.openxmlformats.org/officeDocument/2006/relationships/audio" Target="../media/audio1.wav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24.png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23134"/>
            <a:ext cx="12192000" cy="2557220"/>
          </a:xfrm>
          <a:prstGeom prst="rect">
            <a:avLst/>
          </a:prstGeom>
        </p:spPr>
      </p:pic>
      <p:sp>
        <p:nvSpPr>
          <p:cNvPr id="7" name="文本框 43">
            <a:extLst>
              <a:ext uri="{FF2B5EF4-FFF2-40B4-BE49-F238E27FC236}">
                <a16:creationId xmlns:a16="http://schemas.microsoft.com/office/drawing/2014/main" id="{1812517F-8882-40FE-756B-5276200D8F13}"/>
              </a:ext>
            </a:extLst>
          </p:cNvPr>
          <p:cNvSpPr txBox="1"/>
          <p:nvPr/>
        </p:nvSpPr>
        <p:spPr>
          <a:xfrm>
            <a:off x="5230396" y="4477197"/>
            <a:ext cx="2069258" cy="932474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>
                <a:solidFill>
                  <a:srgbClr val="D44A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(</a:t>
            </a:r>
            <a:r>
              <a:rPr lang="en-US" altLang="zh-CN" sz="4400" dirty="0" err="1">
                <a:solidFill>
                  <a:srgbClr val="D44A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Tiết</a:t>
            </a:r>
            <a:r>
              <a:rPr lang="en-US" altLang="zh-CN" sz="4400" dirty="0">
                <a:solidFill>
                  <a:srgbClr val="D44A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 1)</a:t>
            </a:r>
            <a:endParaRPr kumimoji="0" lang="zh-CN" altLang="en-US" sz="4400" b="0" u="none" strike="noStrike" kern="1200" cap="none" spc="0" normalizeH="0" baseline="0" noProof="0" dirty="0">
              <a:ln>
                <a:noFill/>
              </a:ln>
              <a:solidFill>
                <a:srgbClr val="D44A00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2A5A61-3D3F-BDB9-1311-19B022EDED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419" y="1636197"/>
            <a:ext cx="8833870" cy="36457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35151B-62B1-C7F9-3A76-45D1BB7799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3890" y="756373"/>
            <a:ext cx="2334970" cy="13839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DB8D4398-7E63-DCFF-69ED-69DEED8E0DE7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FF9167-A841-6DBE-5E15-13662DCAC15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  <p:pic>
        <p:nvPicPr>
          <p:cNvPr id="5" name="Picture 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7ABDBBC-ACE6-1EAC-8A0E-7A49364293FB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053" y="128953"/>
            <a:ext cx="1369332" cy="1369332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B42916C-6BEE-C301-1D53-CA1FD83F4249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858" y="5338906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1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sp>
        <p:nvSpPr>
          <p:cNvPr id="7" name="文本框 43">
            <a:extLst>
              <a:ext uri="{FF2B5EF4-FFF2-40B4-BE49-F238E27FC236}">
                <a16:creationId xmlns:a16="http://schemas.microsoft.com/office/drawing/2014/main" id="{1812517F-8882-40FE-756B-5276200D8F13}"/>
              </a:ext>
            </a:extLst>
          </p:cNvPr>
          <p:cNvSpPr txBox="1"/>
          <p:nvPr/>
        </p:nvSpPr>
        <p:spPr>
          <a:xfrm>
            <a:off x="5230396" y="4477197"/>
            <a:ext cx="2069258" cy="932474"/>
          </a:xfrm>
          <a:prstGeom prst="roundRect">
            <a:avLst>
              <a:gd name="adj" fmla="val 43400"/>
            </a:avLst>
          </a:prstGeom>
          <a:noFill/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D44A0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(</a:t>
            </a:r>
            <a:r>
              <a:rPr kumimoji="0" lang="en-US" altLang="zh-CN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D44A0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Tiết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D44A00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Arial" panose="020B0604020202020204" pitchFamily="34" charset="0"/>
              </a:rPr>
              <a:t> 1)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D44A00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Arial" panose="020B0604020202020204" pitchFamily="34" charset="0"/>
            </a:endParaRPr>
          </a:p>
        </p:txBody>
      </p:sp>
      <p:pic>
        <p:nvPicPr>
          <p:cNvPr id="14" name="Picture 4" descr="Division Symbol clipart - Number, Sign, Yellow, transparent clip art">
            <a:extLst>
              <a:ext uri="{FF2B5EF4-FFF2-40B4-BE49-F238E27FC236}">
                <a16:creationId xmlns:a16="http://schemas.microsoft.com/office/drawing/2014/main" id="{F62DA7E3-2AAC-E723-FF4E-63DB4C1FED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5758" b="100000" l="38222" r="69889">
                        <a14:foregroundMark x1="52778" y1="62121" x2="57333" y2="72424"/>
                        <a14:foregroundMark x1="50889" y1="88485" x2="57444" y2="97424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452" t="57948" r="26869" b="-8286"/>
          <a:stretch/>
        </p:blipFill>
        <p:spPr bwMode="auto">
          <a:xfrm rot="561589">
            <a:off x="9550" y="1219802"/>
            <a:ext cx="1479461" cy="1449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Multiplication Sign Png Background Image - Multiplication Clipart Black And  White, Transparent Png - 666x567 PNG - DLF.PT">
            <a:extLst>
              <a:ext uri="{FF2B5EF4-FFF2-40B4-BE49-F238E27FC236}">
                <a16:creationId xmlns:a16="http://schemas.microsoft.com/office/drawing/2014/main" id="{3EBB6694-9287-2A45-C039-8E2DEFFD3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946" b="95827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691250" y="2454517"/>
            <a:ext cx="1428436" cy="10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58F088C-7BD2-E5BB-3579-2AC3A2FC978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47" t="73972" r="24005"/>
          <a:stretch/>
        </p:blipFill>
        <p:spPr>
          <a:xfrm>
            <a:off x="929747" y="2837085"/>
            <a:ext cx="1141651" cy="106971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DEC6BD-4C98-0793-5456-EAA2CBF421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85" t="72364" r="-533" b="-1551"/>
          <a:stretch/>
        </p:blipFill>
        <p:spPr>
          <a:xfrm rot="1173953">
            <a:off x="10469695" y="1095283"/>
            <a:ext cx="1156812" cy="121546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401DD6-B0CB-0705-D35B-492548DF4C2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505294" y="574289"/>
            <a:ext cx="1141651" cy="10697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7C3C5C1-7D2E-E53B-6700-914C3A706CFC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t="73435" r="79848" b="537"/>
          <a:stretch/>
        </p:blipFill>
        <p:spPr>
          <a:xfrm>
            <a:off x="10037490" y="3866740"/>
            <a:ext cx="1141651" cy="1069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2C681EF-9135-12B1-896C-D03B476FC86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3384" y="3877958"/>
            <a:ext cx="1156812" cy="121546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085433C1-E3DE-74A9-C365-82C923CD150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59" t="77549" r="52293" b="-6736"/>
          <a:stretch/>
        </p:blipFill>
        <p:spPr>
          <a:xfrm rot="1173953">
            <a:off x="9236086" y="884817"/>
            <a:ext cx="1156812" cy="121546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62A5A61-3D3F-BDB9-1311-19B022EDEDB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0419" y="1636197"/>
            <a:ext cx="8833870" cy="36457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335151B-62B1-C7F9-3A76-45D1BB77990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83890" y="756373"/>
            <a:ext cx="2334970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370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2B33B7A-1EDE-3D34-D4B0-864A898E3A3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1D3AEE3E-0AD2-B0B7-98C8-57957FB9E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13612" y="911908"/>
              <a:ext cx="6364776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514"/>
            <a:ext cx="12192000" cy="6872514"/>
          </a:xfrm>
          <a:custGeom>
            <a:avLst/>
            <a:gdLst/>
            <a:ahLst/>
            <a:cxnLst/>
            <a:rect l="l" t="t" r="r" b="b"/>
            <a:pathLst>
              <a:path w="12977030" h="8229600">
                <a:moveTo>
                  <a:pt x="0" y="0"/>
                </a:moveTo>
                <a:lnTo>
                  <a:pt x="12977030" y="0"/>
                </a:lnTo>
                <a:lnTo>
                  <a:pt x="1297703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2" descr="Upscale Image">
            <a:extLst>
              <a:ext uri="{FF2B5EF4-FFF2-40B4-BE49-F238E27FC236}">
                <a16:creationId xmlns:a16="http://schemas.microsoft.com/office/drawing/2014/main" id="{924B21DA-2AB3-199B-CF08-A8D9C81CE70A}"/>
              </a:ext>
            </a:extLst>
          </p:cNvPr>
          <p:cNvSpPr/>
          <p:nvPr/>
        </p:nvSpPr>
        <p:spPr>
          <a:xfrm flipH="1">
            <a:off x="101601" y="2108200"/>
            <a:ext cx="5902199" cy="4927600"/>
          </a:xfrm>
          <a:custGeom>
            <a:avLst/>
            <a:gdLst/>
            <a:ahLst/>
            <a:cxnLst/>
            <a:rect l="l" t="t" r="r" b="b"/>
            <a:pathLst>
              <a:path w="11873101" h="10287000">
                <a:moveTo>
                  <a:pt x="0" y="0"/>
                </a:moveTo>
                <a:lnTo>
                  <a:pt x="11873101" y="0"/>
                </a:lnTo>
                <a:lnTo>
                  <a:pt x="118731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95" b="92952" l="9924" r="89981">
                          <a14:foregroundMark x1="45706" y1="4405" x2="78053" y2="10022"/>
                          <a14:foregroundMark x1="46088" y1="92621" x2="79580" y2="92952"/>
                          <a14:foregroundMark x1="54771" y1="47247" x2="54198" y2="60463"/>
                          <a14:foregroundMark x1="66031" y1="46366" x2="66603" y2="64207"/>
                          <a14:foregroundMark x1="67366" y1="47026" x2="68511" y2="628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9CAA666-B678-E336-4D30-9913340A88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0000" y="2222895"/>
            <a:ext cx="2836918" cy="4649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6DC4EB-593B-EB06-B7F8-67B43F9B03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800" y="3530600"/>
            <a:ext cx="304800" cy="152400"/>
          </a:xfrm>
          <a:prstGeom prst="rect">
            <a:avLst/>
          </a:prstGeom>
        </p:spPr>
      </p:pic>
      <p:pic>
        <p:nvPicPr>
          <p:cNvPr id="9" name="Video chưa đặt tên ‐ Được tạo bằng Clipchamp">
            <a:hlinkClick r:id="" action="ppaction://media"/>
            <a:extLst>
              <a:ext uri="{FF2B5EF4-FFF2-40B4-BE49-F238E27FC236}">
                <a16:creationId xmlns:a16="http://schemas.microsoft.com/office/drawing/2014/main" id="{C50E6FE9-700A-9623-0CA9-F3F19A8CAA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47600" y="177800"/>
            <a:ext cx="541867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781800"/>
          </a:xfrm>
          <a:custGeom>
            <a:avLst/>
            <a:gdLst/>
            <a:ahLst/>
            <a:cxnLst/>
            <a:rect l="l" t="t" r="r" b="b"/>
            <a:pathLst>
              <a:path w="16230600" h="8115300">
                <a:moveTo>
                  <a:pt x="0" y="0"/>
                </a:moveTo>
                <a:lnTo>
                  <a:pt x="16230600" y="0"/>
                </a:lnTo>
                <a:lnTo>
                  <a:pt x="162306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703117" y="1233459"/>
            <a:ext cx="1461377" cy="2743200"/>
          </a:xfrm>
          <a:custGeom>
            <a:avLst/>
            <a:gdLst/>
            <a:ahLst/>
            <a:cxnLst/>
            <a:rect l="l" t="t" r="r" b="b"/>
            <a:pathLst>
              <a:path w="2192066" h="4114800">
                <a:moveTo>
                  <a:pt x="0" y="0"/>
                </a:moveTo>
                <a:lnTo>
                  <a:pt x="2192066" y="0"/>
                </a:lnTo>
                <a:lnTo>
                  <a:pt x="2192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90095" y="3099639"/>
            <a:ext cx="1445303" cy="2743200"/>
          </a:xfrm>
          <a:custGeom>
            <a:avLst/>
            <a:gdLst/>
            <a:ahLst/>
            <a:cxnLst/>
            <a:rect l="l" t="t" r="r" b="b"/>
            <a:pathLst>
              <a:path w="2167955" h="4114800">
                <a:moveTo>
                  <a:pt x="0" y="0"/>
                </a:moveTo>
                <a:lnTo>
                  <a:pt x="2167955" y="0"/>
                </a:lnTo>
                <a:lnTo>
                  <a:pt x="21679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6C45E5-EAF8-9B4B-3E86-E02AE3C7CD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549401"/>
            <a:ext cx="508000" cy="4764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DBB789-07DC-0A98-83F4-340BF3F7AF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990601"/>
            <a:ext cx="508000" cy="47646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BA0C44-71B0-1A5B-0156-F26A3F8EA6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736601"/>
            <a:ext cx="508000" cy="47646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A2EDFEE-80A1-C4B2-50D6-682715D4F47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219200" y="838200"/>
            <a:ext cx="12192000" cy="5795264"/>
          </a:xfrm>
          <a:prstGeom prst="rect">
            <a:avLst/>
          </a:prstGeom>
        </p:spPr>
      </p:pic>
      <p:pic>
        <p:nvPicPr>
          <p:cNvPr id="18" name="Picture 17" descr="A cartoon character in a black background&#10;&#10;Description automatically generated">
            <a:extLst>
              <a:ext uri="{FF2B5EF4-FFF2-40B4-BE49-F238E27FC236}">
                <a16:creationId xmlns:a16="http://schemas.microsoft.com/office/drawing/2014/main" id="{A1B4D930-10F7-B81E-3257-A7465B6B48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-431800"/>
            <a:ext cx="12192000" cy="5796742"/>
          </a:xfrm>
          <a:prstGeom prst="rect">
            <a:avLst/>
          </a:prstGeom>
        </p:spPr>
      </p:pic>
      <p:sp>
        <p:nvSpPr>
          <p:cNvPr id="24" name="Freeform 2" descr="Upscale Image">
            <a:extLst>
              <a:ext uri="{FF2B5EF4-FFF2-40B4-BE49-F238E27FC236}">
                <a16:creationId xmlns:a16="http://schemas.microsoft.com/office/drawing/2014/main" id="{3FE879C8-A902-0266-2463-84ED7EECC364}"/>
              </a:ext>
            </a:extLst>
          </p:cNvPr>
          <p:cNvSpPr/>
          <p:nvPr/>
        </p:nvSpPr>
        <p:spPr>
          <a:xfrm>
            <a:off x="7772400" y="3378200"/>
            <a:ext cx="3800601" cy="3556000"/>
          </a:xfrm>
          <a:custGeom>
            <a:avLst/>
            <a:gdLst/>
            <a:ahLst/>
            <a:cxnLst/>
            <a:rect l="l" t="t" r="r" b="b"/>
            <a:pathLst>
              <a:path w="11873101" h="10287000">
                <a:moveTo>
                  <a:pt x="0" y="0"/>
                </a:moveTo>
                <a:lnTo>
                  <a:pt x="11873101" y="0"/>
                </a:lnTo>
                <a:lnTo>
                  <a:pt x="118731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4295" b="92952" l="9924" r="89981">
                          <a14:foregroundMark x1="45706" y1="4405" x2="78053" y2="10022"/>
                          <a14:foregroundMark x1="46088" y1="92621" x2="79580" y2="92952"/>
                          <a14:foregroundMark x1="54771" y1="47247" x2="54198" y2="60463"/>
                          <a14:foregroundMark x1="66031" y1="46366" x2="66603" y2="64207"/>
                          <a14:foregroundMark x1="67366" y1="47026" x2="68511" y2="628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0DA3035-E6CD-7380-289D-432A77CD185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400" y="4699000"/>
            <a:ext cx="508000" cy="254000"/>
          </a:xfrm>
          <a:prstGeom prst="rect">
            <a:avLst/>
          </a:prstGeom>
        </p:spPr>
      </p:pic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6E71A9DF-8647-9FDF-3DB0-359521B02F2A}"/>
              </a:ext>
            </a:extLst>
          </p:cNvPr>
          <p:cNvSpPr/>
          <p:nvPr/>
        </p:nvSpPr>
        <p:spPr>
          <a:xfrm>
            <a:off x="8432800" y="1295400"/>
            <a:ext cx="3657600" cy="1828800"/>
          </a:xfrm>
          <a:prstGeom prst="wedgeRoundRectCallout">
            <a:avLst>
              <a:gd name="adj1" fmla="val -8525"/>
              <a:gd name="adj2" fmla="val 62500"/>
              <a:gd name="adj3" fmla="val 16667"/>
            </a:avLst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09630"/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tuộc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tu.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con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bạch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tuộc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667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</a:t>
            </a:r>
            <a:r>
              <a:rPr lang="en-US" sz="2667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8" name="moi_con_bach_tuoc_co_8_xuc_tu_hoi_2_con_bach_79171484-e0b4-4e37-a33d-c7a312ff0acf">
            <a:hlinkClick r:id="" action="ppaction://media"/>
            <a:extLst>
              <a:ext uri="{FF2B5EF4-FFF2-40B4-BE49-F238E27FC236}">
                <a16:creationId xmlns:a16="http://schemas.microsoft.com/office/drawing/2014/main" id="{3F0B01E9-3225-3A13-43BD-872F008E02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750800" y="635000"/>
            <a:ext cx="270933" cy="270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917 -0.02994 L -0.67083 0.02191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00" y="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11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24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781800"/>
          </a:xfrm>
          <a:custGeom>
            <a:avLst/>
            <a:gdLst/>
            <a:ahLst/>
            <a:cxnLst/>
            <a:rect l="l" t="t" r="r" b="b"/>
            <a:pathLst>
              <a:path w="16230600" h="8115300">
                <a:moveTo>
                  <a:pt x="0" y="0"/>
                </a:moveTo>
                <a:lnTo>
                  <a:pt x="16230600" y="0"/>
                </a:lnTo>
                <a:lnTo>
                  <a:pt x="16230600" y="8115300"/>
                </a:lnTo>
                <a:lnTo>
                  <a:pt x="0" y="81153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9703117" y="1233459"/>
            <a:ext cx="1461377" cy="2743200"/>
          </a:xfrm>
          <a:custGeom>
            <a:avLst/>
            <a:gdLst/>
            <a:ahLst/>
            <a:cxnLst/>
            <a:rect l="l" t="t" r="r" b="b"/>
            <a:pathLst>
              <a:path w="2192066" h="4114800">
                <a:moveTo>
                  <a:pt x="0" y="0"/>
                </a:moveTo>
                <a:lnTo>
                  <a:pt x="2192066" y="0"/>
                </a:lnTo>
                <a:lnTo>
                  <a:pt x="21920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690095" y="3099639"/>
            <a:ext cx="1445303" cy="2743200"/>
          </a:xfrm>
          <a:custGeom>
            <a:avLst/>
            <a:gdLst/>
            <a:ahLst/>
            <a:cxnLst/>
            <a:rect l="l" t="t" r="r" b="b"/>
            <a:pathLst>
              <a:path w="2167955" h="4114800">
                <a:moveTo>
                  <a:pt x="0" y="0"/>
                </a:moveTo>
                <a:lnTo>
                  <a:pt x="2167955" y="0"/>
                </a:lnTo>
                <a:lnTo>
                  <a:pt x="21679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A6C45E5-EAF8-9B4B-3E86-E02AE3C7CD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1549401"/>
            <a:ext cx="508000" cy="476469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DBB789-07DC-0A98-83F4-340BF3F7AFD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990601"/>
            <a:ext cx="508000" cy="476469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BA0C44-71B0-1A5B-0156-F26A3F8EA6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800" y="736601"/>
            <a:ext cx="508000" cy="4764695"/>
          </a:xfrm>
          <a:prstGeom prst="rect">
            <a:avLst/>
          </a:prstGeom>
        </p:spPr>
      </p:pic>
      <p:sp>
        <p:nvSpPr>
          <p:cNvPr id="24" name="Freeform 2" descr="Upscale Image">
            <a:extLst>
              <a:ext uri="{FF2B5EF4-FFF2-40B4-BE49-F238E27FC236}">
                <a16:creationId xmlns:a16="http://schemas.microsoft.com/office/drawing/2014/main" id="{3FE879C8-A902-0266-2463-84ED7EECC364}"/>
              </a:ext>
            </a:extLst>
          </p:cNvPr>
          <p:cNvSpPr/>
          <p:nvPr/>
        </p:nvSpPr>
        <p:spPr>
          <a:xfrm>
            <a:off x="6146800" y="2006600"/>
            <a:ext cx="5426201" cy="4927600"/>
          </a:xfrm>
          <a:custGeom>
            <a:avLst/>
            <a:gdLst/>
            <a:ahLst/>
            <a:cxnLst/>
            <a:rect l="l" t="t" r="r" b="b"/>
            <a:pathLst>
              <a:path w="11873101" h="10287000">
                <a:moveTo>
                  <a:pt x="0" y="0"/>
                </a:moveTo>
                <a:lnTo>
                  <a:pt x="11873101" y="0"/>
                </a:lnTo>
                <a:lnTo>
                  <a:pt x="11873101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4295" b="92952" l="9924" r="89981">
                          <a14:foregroundMark x1="45706" y1="4405" x2="78053" y2="10022"/>
                          <a14:foregroundMark x1="46088" y1="92621" x2="79580" y2="92952"/>
                          <a14:foregroundMark x1="54771" y1="47247" x2="54198" y2="60463"/>
                          <a14:foregroundMark x1="66031" y1="46366" x2="66603" y2="64207"/>
                          <a14:foregroundMark x1="67366" y1="47026" x2="68511" y2="6288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en-US" sz="12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CC7F9FF2-2BD1-8A5C-C3C3-CC1AB8A73B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46000" y="127000"/>
            <a:ext cx="474133" cy="2667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A856C8D-BF68-A354-4CE7-DCFC2AEA60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826090"/>
            <a:ext cx="2540000" cy="4026830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E58A0FA-FE55-01E4-98F3-863C60B4C88C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073" y="5211316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877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B40F3BD-7BA0-5A25-AC89-4C684A60B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887" t="33741" r="19031" b="40817"/>
          <a:stretch/>
        </p:blipFill>
        <p:spPr>
          <a:xfrm>
            <a:off x="230585" y="2714710"/>
            <a:ext cx="4287701" cy="210999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BF8F3E3-56F8-FE41-7600-D581B75D0E93}"/>
              </a:ext>
            </a:extLst>
          </p:cNvPr>
          <p:cNvGrpSpPr/>
          <p:nvPr/>
        </p:nvGrpSpPr>
        <p:grpSpPr>
          <a:xfrm>
            <a:off x="314664" y="204587"/>
            <a:ext cx="5865416" cy="1776161"/>
            <a:chOff x="1154681" y="1243369"/>
            <a:chExt cx="4643064" cy="1776161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26C7507E-B101-8881-2EA2-1CFA78DD416E}"/>
                </a:ext>
              </a:extLst>
            </p:cNvPr>
            <p:cNvSpPr/>
            <p:nvPr/>
          </p:nvSpPr>
          <p:spPr>
            <a:xfrm>
              <a:off x="1222111" y="1243369"/>
              <a:ext cx="4509074" cy="1776161"/>
            </a:xfrm>
            <a:prstGeom prst="wedgeRoundRectCallout">
              <a:avLst>
                <a:gd name="adj1" fmla="val -11432"/>
                <a:gd name="adj2" fmla="val 83547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347331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E691E2-44FC-9597-097C-0400B7EB21EC}"/>
                </a:ext>
              </a:extLst>
            </p:cNvPr>
            <p:cNvSpPr txBox="1"/>
            <p:nvPr/>
          </p:nvSpPr>
          <p:spPr>
            <a:xfrm>
              <a:off x="1154681" y="1346619"/>
              <a:ext cx="4643064" cy="156966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Một con bạch tuộc có 8 xúc tu. Hỏi 2 con bạch tuộc có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bao nhiêu xúc tu?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C21C9B8-27C5-83A1-7D67-94A981916FDB}"/>
              </a:ext>
            </a:extLst>
          </p:cNvPr>
          <p:cNvGrpSpPr/>
          <p:nvPr/>
        </p:nvGrpSpPr>
        <p:grpSpPr>
          <a:xfrm>
            <a:off x="4735633" y="2277373"/>
            <a:ext cx="2774501" cy="769441"/>
            <a:chOff x="5988335" y="3592286"/>
            <a:chExt cx="2668555" cy="76944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300CE52-22FE-6FE7-C834-E350EF1A737E}"/>
                </a:ext>
              </a:extLst>
            </p:cNvPr>
            <p:cNvSpPr/>
            <p:nvPr/>
          </p:nvSpPr>
          <p:spPr>
            <a:xfrm>
              <a:off x="5988335" y="3592286"/>
              <a:ext cx="2668555" cy="769441"/>
            </a:xfrm>
            <a:prstGeom prst="roundRect">
              <a:avLst>
                <a:gd name="adj" fmla="val 50000"/>
              </a:avLst>
            </a:prstGeom>
            <a:solidFill>
              <a:srgbClr val="F3A3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7237B87-BDBB-AEB8-5353-34089EA26365}"/>
                </a:ext>
              </a:extLst>
            </p:cNvPr>
            <p:cNvSpPr txBox="1"/>
            <p:nvPr/>
          </p:nvSpPr>
          <p:spPr>
            <a:xfrm>
              <a:off x="6053282" y="3592286"/>
              <a:ext cx="259786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8 x 2 = ?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934284D-5B2C-14A6-7119-03FEE30719C3}"/>
              </a:ext>
            </a:extLst>
          </p:cNvPr>
          <p:cNvGrpSpPr/>
          <p:nvPr/>
        </p:nvGrpSpPr>
        <p:grpSpPr>
          <a:xfrm>
            <a:off x="4649705" y="3312569"/>
            <a:ext cx="3052302" cy="769441"/>
            <a:chOff x="5779652" y="3592286"/>
            <a:chExt cx="3052302" cy="7694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2D9766DB-C5EF-5229-0983-998E5CE6C1F5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AD17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061A18-11D7-297A-CCDD-9182A345D400}"/>
                </a:ext>
              </a:extLst>
            </p:cNvPr>
            <p:cNvSpPr txBox="1"/>
            <p:nvPr/>
          </p:nvSpPr>
          <p:spPr>
            <a:xfrm>
              <a:off x="5980263" y="3592286"/>
              <a:ext cx="189166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8 + 8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952163E-17DD-67A4-8F6A-F29E8423AF40}"/>
              </a:ext>
            </a:extLst>
          </p:cNvPr>
          <p:cNvSpPr txBox="1"/>
          <p:nvPr/>
        </p:nvSpPr>
        <p:spPr>
          <a:xfrm>
            <a:off x="6610626" y="3308237"/>
            <a:ext cx="899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solidFill>
                  <a:srgbClr val="AD1742"/>
                </a:solidFill>
                <a:latin typeface="Cambria" panose="02040503050406030204" pitchFamily="18" charset="0"/>
              </a:rPr>
              <a:t>16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AD174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5DE53A8-CCB0-1195-BAC0-A99D3994B8B7}"/>
              </a:ext>
            </a:extLst>
          </p:cNvPr>
          <p:cNvGrpSpPr/>
          <p:nvPr/>
        </p:nvGrpSpPr>
        <p:grpSpPr>
          <a:xfrm>
            <a:off x="4649705" y="4444323"/>
            <a:ext cx="3052302" cy="769441"/>
            <a:chOff x="5779652" y="3592286"/>
            <a:chExt cx="3052302" cy="76944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891844CD-2E80-2D03-2AC4-044297D3AC22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AD17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C54A202-5E6E-AE44-FD05-70B2C1AB416F}"/>
                </a:ext>
              </a:extLst>
            </p:cNvPr>
            <p:cNvSpPr txBox="1"/>
            <p:nvPr/>
          </p:nvSpPr>
          <p:spPr>
            <a:xfrm>
              <a:off x="5980263" y="3592286"/>
              <a:ext cx="189166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8 x 2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619AD4B-BC4B-746B-02D4-797E69DF83EE}"/>
              </a:ext>
            </a:extLst>
          </p:cNvPr>
          <p:cNvSpPr txBox="1"/>
          <p:nvPr/>
        </p:nvSpPr>
        <p:spPr>
          <a:xfrm>
            <a:off x="6671080" y="4439989"/>
            <a:ext cx="899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solidFill>
                  <a:srgbClr val="AD1742"/>
                </a:solidFill>
                <a:latin typeface="Cambria" panose="02040503050406030204" pitchFamily="18" charset="0"/>
              </a:rPr>
              <a:t>16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AD1742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41AFF5F-E402-A680-FDB9-A2BEFEC6AC0B}"/>
              </a:ext>
            </a:extLst>
          </p:cNvPr>
          <p:cNvGrpSpPr/>
          <p:nvPr/>
        </p:nvGrpSpPr>
        <p:grpSpPr>
          <a:xfrm>
            <a:off x="8634657" y="4439988"/>
            <a:ext cx="3052302" cy="769441"/>
            <a:chOff x="5779652" y="3592286"/>
            <a:chExt cx="3052302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5EF1554-077B-4ADF-33F2-9D2AADB33FE4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9EEC32-BBE9-3F2E-3460-662A0603480B}"/>
                </a:ext>
              </a:extLst>
            </p:cNvPr>
            <p:cNvSpPr txBox="1"/>
            <p:nvPr/>
          </p:nvSpPr>
          <p:spPr>
            <a:xfrm>
              <a:off x="5905618" y="3592286"/>
              <a:ext cx="215801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kern="0" dirty="0">
                  <a:solidFill>
                    <a:srgbClr val="AD1742"/>
                  </a:solidFill>
                  <a:latin typeface="Cambria" panose="02040503050406030204" pitchFamily="18" charset="0"/>
                </a:rPr>
                <a:t>16</a:t>
              </a:r>
              <a:r>
                <a:rPr lang="nl-NL" sz="4400" b="1" kern="0" dirty="0">
                  <a:solidFill>
                    <a:srgbClr val="000000"/>
                  </a:solidFill>
                  <a:latin typeface="Cambria" panose="02040503050406030204" pitchFamily="18" charset="0"/>
                </a:rPr>
                <a:t> : 8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AD5ADCD-D798-E5A3-69B9-56B234FA7F1C}"/>
              </a:ext>
            </a:extLst>
          </p:cNvPr>
          <p:cNvSpPr txBox="1"/>
          <p:nvPr/>
        </p:nvSpPr>
        <p:spPr>
          <a:xfrm>
            <a:off x="10790077" y="4439989"/>
            <a:ext cx="539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4400" b="1" kern="0" dirty="0">
                <a:solidFill>
                  <a:srgbClr val="6F930A"/>
                </a:solidFill>
                <a:latin typeface="Cambria" panose="02040503050406030204" pitchFamily="18" charset="0"/>
              </a:rPr>
              <a:t>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6F930A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28B302A3-503D-6EA8-DB79-ED8340D72653}"/>
              </a:ext>
            </a:extLst>
          </p:cNvPr>
          <p:cNvCxnSpPr>
            <a:cxnSpLocks/>
          </p:cNvCxnSpPr>
          <p:nvPr/>
        </p:nvCxnSpPr>
        <p:spPr>
          <a:xfrm>
            <a:off x="7819292" y="4829044"/>
            <a:ext cx="743451" cy="0"/>
          </a:xfrm>
          <a:prstGeom prst="straightConnector1">
            <a:avLst/>
          </a:prstGeom>
          <a:ln w="1016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68237B6-61BA-6E18-0CEB-3F83BA46C3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191" r="60142"/>
          <a:stretch/>
        </p:blipFill>
        <p:spPr>
          <a:xfrm>
            <a:off x="7510134" y="0"/>
            <a:ext cx="3944728" cy="4174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20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>
            <a:extLst>
              <a:ext uri="{FF2B5EF4-FFF2-40B4-BE49-F238E27FC236}">
                <a16:creationId xmlns:a16="http://schemas.microsoft.com/office/drawing/2014/main" id="{3570637A-42B4-D788-CEA6-08CDD282812C}"/>
              </a:ext>
            </a:extLst>
          </p:cNvPr>
          <p:cNvGrpSpPr/>
          <p:nvPr/>
        </p:nvGrpSpPr>
        <p:grpSpPr>
          <a:xfrm>
            <a:off x="6972889" y="49223"/>
            <a:ext cx="3637254" cy="6808777"/>
            <a:chOff x="6972889" y="49223"/>
            <a:chExt cx="3637254" cy="6808777"/>
          </a:xfrm>
        </p:grpSpPr>
        <p:sp>
          <p:nvSpPr>
            <p:cNvPr id="42" name="TextBox 38">
              <a:extLst>
                <a:ext uri="{FF2B5EF4-FFF2-40B4-BE49-F238E27FC236}">
                  <a16:creationId xmlns:a16="http://schemas.microsoft.com/office/drawing/2014/main" id="{FC91B4AC-7B8A-4107-13DD-76130C4BB72D}"/>
                </a:ext>
              </a:extLst>
            </p:cNvPr>
            <p:cNvSpPr txBox="1"/>
            <p:nvPr/>
          </p:nvSpPr>
          <p:spPr>
            <a:xfrm flipH="1">
              <a:off x="6972889" y="49223"/>
              <a:ext cx="3637254" cy="6808777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CF22053-A855-22CF-9D51-AB7039766278}"/>
                </a:ext>
              </a:extLst>
            </p:cNvPr>
            <p:cNvSpPr txBox="1"/>
            <p:nvPr/>
          </p:nvSpPr>
          <p:spPr>
            <a:xfrm>
              <a:off x="7504470" y="392857"/>
              <a:ext cx="2636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 NHÂN 8</a:t>
              </a:r>
              <a:endParaRPr lang="en-US" sz="1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50C7F6-883D-36DA-D401-1BFABBA1914A}"/>
              </a:ext>
            </a:extLst>
          </p:cNvPr>
          <p:cNvGrpSpPr/>
          <p:nvPr/>
        </p:nvGrpSpPr>
        <p:grpSpPr>
          <a:xfrm>
            <a:off x="1730022" y="1625290"/>
            <a:ext cx="2513754" cy="769441"/>
            <a:chOff x="1730022" y="1625290"/>
            <a:chExt cx="2513754" cy="769441"/>
          </a:xfrm>
        </p:grpSpPr>
        <p:sp>
          <p:nvSpPr>
            <p:cNvPr id="9" name="TextBox 38">
              <a:extLst>
                <a:ext uri="{FF2B5EF4-FFF2-40B4-BE49-F238E27FC236}">
                  <a16:creationId xmlns:a16="http://schemas.microsoft.com/office/drawing/2014/main" id="{9E7B1419-C300-B0C3-3B30-246E3445E69F}"/>
                </a:ext>
              </a:extLst>
            </p:cNvPr>
            <p:cNvSpPr txBox="1"/>
            <p:nvPr/>
          </p:nvSpPr>
          <p:spPr>
            <a:xfrm flipH="1">
              <a:off x="1730022" y="1625290"/>
              <a:ext cx="2513754" cy="769441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D3FA56A-46C9-BF98-A1B5-CC77054E94CD}"/>
                </a:ext>
              </a:extLst>
            </p:cNvPr>
            <p:cNvSpPr txBox="1"/>
            <p:nvPr/>
          </p:nvSpPr>
          <p:spPr>
            <a:xfrm>
              <a:off x="1904124" y="1686844"/>
              <a:ext cx="15482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1 =</a:t>
              </a:r>
              <a:endParaRPr lang="en-US" sz="2000" dirty="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18DC5E-B2B1-171F-7D51-07156C0F217B}"/>
              </a:ext>
            </a:extLst>
          </p:cNvPr>
          <p:cNvGrpSpPr/>
          <p:nvPr/>
        </p:nvGrpSpPr>
        <p:grpSpPr>
          <a:xfrm>
            <a:off x="1730022" y="2560488"/>
            <a:ext cx="2513754" cy="769441"/>
            <a:chOff x="1730022" y="2560488"/>
            <a:chExt cx="2513754" cy="769441"/>
          </a:xfrm>
        </p:grpSpPr>
        <p:sp>
          <p:nvSpPr>
            <p:cNvPr id="10" name="TextBox 38">
              <a:extLst>
                <a:ext uri="{FF2B5EF4-FFF2-40B4-BE49-F238E27FC236}">
                  <a16:creationId xmlns:a16="http://schemas.microsoft.com/office/drawing/2014/main" id="{603DBD43-933F-1B52-2996-CDF9B40BD900}"/>
                </a:ext>
              </a:extLst>
            </p:cNvPr>
            <p:cNvSpPr txBox="1"/>
            <p:nvPr/>
          </p:nvSpPr>
          <p:spPr>
            <a:xfrm flipH="1">
              <a:off x="1730022" y="2560488"/>
              <a:ext cx="2513754" cy="769441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26C7C80-2AB2-7973-A476-E54AAB02B541}"/>
                </a:ext>
              </a:extLst>
            </p:cNvPr>
            <p:cNvSpPr txBox="1"/>
            <p:nvPr/>
          </p:nvSpPr>
          <p:spPr>
            <a:xfrm>
              <a:off x="1832590" y="2622042"/>
              <a:ext cx="15482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2 =</a:t>
              </a:r>
              <a:endParaRPr lang="en-US" sz="2000" dirty="0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898C391-FDC7-AF88-FBAE-88D693F380A3}"/>
              </a:ext>
            </a:extLst>
          </p:cNvPr>
          <p:cNvSpPr txBox="1"/>
          <p:nvPr/>
        </p:nvSpPr>
        <p:spPr>
          <a:xfrm>
            <a:off x="3452327" y="1686843"/>
            <a:ext cx="6866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F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lang="en-US" sz="2000" dirty="0">
              <a:solidFill>
                <a:srgbClr val="FF6F48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5ECF50-3668-C038-A1DF-29D738C23648}"/>
              </a:ext>
            </a:extLst>
          </p:cNvPr>
          <p:cNvSpPr txBox="1"/>
          <p:nvPr/>
        </p:nvSpPr>
        <p:spPr>
          <a:xfrm>
            <a:off x="3384632" y="2622042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F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</a:t>
            </a:r>
            <a:endParaRPr lang="en-US" sz="2000" dirty="0">
              <a:solidFill>
                <a:srgbClr val="FF6F48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E173EBF-6B6B-ECBD-3121-7A055D3116C2}"/>
              </a:ext>
            </a:extLst>
          </p:cNvPr>
          <p:cNvGrpSpPr/>
          <p:nvPr/>
        </p:nvGrpSpPr>
        <p:grpSpPr>
          <a:xfrm>
            <a:off x="1730021" y="3547834"/>
            <a:ext cx="2513754" cy="769441"/>
            <a:chOff x="1730022" y="2560488"/>
            <a:chExt cx="2513754" cy="769441"/>
          </a:xfrm>
        </p:grpSpPr>
        <p:sp>
          <p:nvSpPr>
            <p:cNvPr id="17" name="TextBox 38">
              <a:extLst>
                <a:ext uri="{FF2B5EF4-FFF2-40B4-BE49-F238E27FC236}">
                  <a16:creationId xmlns:a16="http://schemas.microsoft.com/office/drawing/2014/main" id="{38CD4E5D-696F-7D7F-AEE0-845FC800834E}"/>
                </a:ext>
              </a:extLst>
            </p:cNvPr>
            <p:cNvSpPr txBox="1"/>
            <p:nvPr/>
          </p:nvSpPr>
          <p:spPr>
            <a:xfrm flipH="1">
              <a:off x="1730022" y="2560488"/>
              <a:ext cx="2513754" cy="769441"/>
            </a:xfrm>
            <a:custGeom>
              <a:avLst/>
              <a:gdLst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0 w 4007538"/>
                <a:gd name="connsiteY6" fmla="*/ 112371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7289 w 4007538"/>
                <a:gd name="connsiteY0" fmla="*/ 0 h 1123712"/>
                <a:gd name="connsiteX1" fmla="*/ 4007538 w 4007538"/>
                <a:gd name="connsiteY1" fmla="*/ 0 h 1123712"/>
                <a:gd name="connsiteX2" fmla="*/ 4007538 w 4007538"/>
                <a:gd name="connsiteY2" fmla="*/ 0 h 1123712"/>
                <a:gd name="connsiteX3" fmla="*/ 4007538 w 4007538"/>
                <a:gd name="connsiteY3" fmla="*/ 936423 h 1123712"/>
                <a:gd name="connsiteX4" fmla="*/ 3820249 w 4007538"/>
                <a:gd name="connsiteY4" fmla="*/ 1123712 h 1123712"/>
                <a:gd name="connsiteX5" fmla="*/ 0 w 4007538"/>
                <a:gd name="connsiteY5" fmla="*/ 1123712 h 1123712"/>
                <a:gd name="connsiteX6" fmla="*/ 172720 w 4007538"/>
                <a:gd name="connsiteY6" fmla="*/ 1062752 h 1123712"/>
                <a:gd name="connsiteX7" fmla="*/ 0 w 4007538"/>
                <a:gd name="connsiteY7" fmla="*/ 187289 h 1123712"/>
                <a:gd name="connsiteX8" fmla="*/ 187289 w 4007538"/>
                <a:gd name="connsiteY8" fmla="*/ 0 h 1123712"/>
                <a:gd name="connsiteX0" fmla="*/ 188912 w 4009161"/>
                <a:gd name="connsiteY0" fmla="*/ 0 h 1123712"/>
                <a:gd name="connsiteX1" fmla="*/ 4009161 w 4009161"/>
                <a:gd name="connsiteY1" fmla="*/ 0 h 1123712"/>
                <a:gd name="connsiteX2" fmla="*/ 4009161 w 4009161"/>
                <a:gd name="connsiteY2" fmla="*/ 0 h 1123712"/>
                <a:gd name="connsiteX3" fmla="*/ 4009161 w 4009161"/>
                <a:gd name="connsiteY3" fmla="*/ 936423 h 1123712"/>
                <a:gd name="connsiteX4" fmla="*/ 3821872 w 4009161"/>
                <a:gd name="connsiteY4" fmla="*/ 1123712 h 1123712"/>
                <a:gd name="connsiteX5" fmla="*/ 1623 w 4009161"/>
                <a:gd name="connsiteY5" fmla="*/ 1123712 h 1123712"/>
                <a:gd name="connsiteX6" fmla="*/ 174343 w 4009161"/>
                <a:gd name="connsiteY6" fmla="*/ 1062752 h 1123712"/>
                <a:gd name="connsiteX7" fmla="*/ 1623 w 4009161"/>
                <a:gd name="connsiteY7" fmla="*/ 187289 h 1123712"/>
                <a:gd name="connsiteX8" fmla="*/ 188912 w 4009161"/>
                <a:gd name="connsiteY8" fmla="*/ 0 h 1123712"/>
                <a:gd name="connsiteX0" fmla="*/ 238089 w 4058338"/>
                <a:gd name="connsiteY0" fmla="*/ 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238089 w 4058338"/>
                <a:gd name="connsiteY8" fmla="*/ 0 h 1123712"/>
                <a:gd name="connsiteX0" fmla="*/ 370169 w 4058338"/>
                <a:gd name="connsiteY0" fmla="*/ 20320 h 1123712"/>
                <a:gd name="connsiteX1" fmla="*/ 4058338 w 4058338"/>
                <a:gd name="connsiteY1" fmla="*/ 0 h 1123712"/>
                <a:gd name="connsiteX2" fmla="*/ 4058338 w 4058338"/>
                <a:gd name="connsiteY2" fmla="*/ 0 h 1123712"/>
                <a:gd name="connsiteX3" fmla="*/ 4058338 w 4058338"/>
                <a:gd name="connsiteY3" fmla="*/ 936423 h 1123712"/>
                <a:gd name="connsiteX4" fmla="*/ 3871049 w 4058338"/>
                <a:gd name="connsiteY4" fmla="*/ 1123712 h 1123712"/>
                <a:gd name="connsiteX5" fmla="*/ 50800 w 4058338"/>
                <a:gd name="connsiteY5" fmla="*/ 1123712 h 1123712"/>
                <a:gd name="connsiteX6" fmla="*/ 223520 w 4058338"/>
                <a:gd name="connsiteY6" fmla="*/ 1062752 h 1123712"/>
                <a:gd name="connsiteX7" fmla="*/ 0 w 4058338"/>
                <a:gd name="connsiteY7" fmla="*/ 329529 h 1123712"/>
                <a:gd name="connsiteX8" fmla="*/ 370169 w 4058338"/>
                <a:gd name="connsiteY8" fmla="*/ 20320 h 1123712"/>
                <a:gd name="connsiteX0" fmla="*/ 370169 w 4058338"/>
                <a:gd name="connsiteY0" fmla="*/ 121536 h 1224928"/>
                <a:gd name="connsiteX1" fmla="*/ 535492 w 4058338"/>
                <a:gd name="connsiteY1" fmla="*/ 0 h 1224928"/>
                <a:gd name="connsiteX2" fmla="*/ 4058338 w 4058338"/>
                <a:gd name="connsiteY2" fmla="*/ 101216 h 1224928"/>
                <a:gd name="connsiteX3" fmla="*/ 4058338 w 4058338"/>
                <a:gd name="connsiteY3" fmla="*/ 101216 h 1224928"/>
                <a:gd name="connsiteX4" fmla="*/ 4058338 w 4058338"/>
                <a:gd name="connsiteY4" fmla="*/ 1037639 h 1224928"/>
                <a:gd name="connsiteX5" fmla="*/ 3871049 w 4058338"/>
                <a:gd name="connsiteY5" fmla="*/ 1224928 h 1224928"/>
                <a:gd name="connsiteX6" fmla="*/ 50800 w 4058338"/>
                <a:gd name="connsiteY6" fmla="*/ 1224928 h 1224928"/>
                <a:gd name="connsiteX7" fmla="*/ 223520 w 4058338"/>
                <a:gd name="connsiteY7" fmla="*/ 1163968 h 1224928"/>
                <a:gd name="connsiteX8" fmla="*/ 0 w 4058338"/>
                <a:gd name="connsiteY8" fmla="*/ 430745 h 1224928"/>
                <a:gd name="connsiteX9" fmla="*/ 370169 w 4058338"/>
                <a:gd name="connsiteY9" fmla="*/ 121536 h 1224928"/>
                <a:gd name="connsiteX0" fmla="*/ 370169 w 4058338"/>
                <a:gd name="connsiteY0" fmla="*/ 123784 h 1227176"/>
                <a:gd name="connsiteX1" fmla="*/ 535492 w 4058338"/>
                <a:gd name="connsiteY1" fmla="*/ 2248 h 1227176"/>
                <a:gd name="connsiteX2" fmla="*/ 4058338 w 4058338"/>
                <a:gd name="connsiteY2" fmla="*/ 103464 h 1227176"/>
                <a:gd name="connsiteX3" fmla="*/ 4058338 w 4058338"/>
                <a:gd name="connsiteY3" fmla="*/ 103464 h 1227176"/>
                <a:gd name="connsiteX4" fmla="*/ 4058338 w 4058338"/>
                <a:gd name="connsiteY4" fmla="*/ 1039887 h 1227176"/>
                <a:gd name="connsiteX5" fmla="*/ 3871049 w 4058338"/>
                <a:gd name="connsiteY5" fmla="*/ 1227176 h 1227176"/>
                <a:gd name="connsiteX6" fmla="*/ 50800 w 4058338"/>
                <a:gd name="connsiteY6" fmla="*/ 1227176 h 1227176"/>
                <a:gd name="connsiteX7" fmla="*/ 223520 w 4058338"/>
                <a:gd name="connsiteY7" fmla="*/ 1166216 h 1227176"/>
                <a:gd name="connsiteX8" fmla="*/ 0 w 4058338"/>
                <a:gd name="connsiteY8" fmla="*/ 432993 h 1227176"/>
                <a:gd name="connsiteX9" fmla="*/ 370169 w 4058338"/>
                <a:gd name="connsiteY9" fmla="*/ 123784 h 1227176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58338"/>
                <a:gd name="connsiteY0" fmla="*/ 162560 h 1265952"/>
                <a:gd name="connsiteX1" fmla="*/ 535492 w 4058338"/>
                <a:gd name="connsiteY1" fmla="*/ 41024 h 1265952"/>
                <a:gd name="connsiteX2" fmla="*/ 4058338 w 4058338"/>
                <a:gd name="connsiteY2" fmla="*/ 142240 h 1265952"/>
                <a:gd name="connsiteX3" fmla="*/ 3844978 w 4058338"/>
                <a:gd name="connsiteY3" fmla="*/ 0 h 1265952"/>
                <a:gd name="connsiteX4" fmla="*/ 4058338 w 4058338"/>
                <a:gd name="connsiteY4" fmla="*/ 1078663 h 1265952"/>
                <a:gd name="connsiteX5" fmla="*/ 3871049 w 4058338"/>
                <a:gd name="connsiteY5" fmla="*/ 1265952 h 1265952"/>
                <a:gd name="connsiteX6" fmla="*/ 50800 w 4058338"/>
                <a:gd name="connsiteY6" fmla="*/ 1265952 h 1265952"/>
                <a:gd name="connsiteX7" fmla="*/ 223520 w 4058338"/>
                <a:gd name="connsiteY7" fmla="*/ 1204992 h 1265952"/>
                <a:gd name="connsiteX8" fmla="*/ 0 w 4058338"/>
                <a:gd name="connsiteY8" fmla="*/ 471769 h 1265952"/>
                <a:gd name="connsiteX9" fmla="*/ 370169 w 4058338"/>
                <a:gd name="connsiteY9" fmla="*/ 162560 h 1265952"/>
                <a:gd name="connsiteX0" fmla="*/ 370169 w 4060279"/>
                <a:gd name="connsiteY0" fmla="*/ 162560 h 1265952"/>
                <a:gd name="connsiteX1" fmla="*/ 535492 w 4060279"/>
                <a:gd name="connsiteY1" fmla="*/ 41024 h 1265952"/>
                <a:gd name="connsiteX2" fmla="*/ 3613972 w 4060279"/>
                <a:gd name="connsiteY2" fmla="*/ 10544 h 1265952"/>
                <a:gd name="connsiteX3" fmla="*/ 4058338 w 4060279"/>
                <a:gd name="connsiteY3" fmla="*/ 142240 h 1265952"/>
                <a:gd name="connsiteX4" fmla="*/ 3844978 w 4060279"/>
                <a:gd name="connsiteY4" fmla="*/ 0 h 1265952"/>
                <a:gd name="connsiteX5" fmla="*/ 4058338 w 4060279"/>
                <a:gd name="connsiteY5" fmla="*/ 1078663 h 1265952"/>
                <a:gd name="connsiteX6" fmla="*/ 3871049 w 4060279"/>
                <a:gd name="connsiteY6" fmla="*/ 1265952 h 1265952"/>
                <a:gd name="connsiteX7" fmla="*/ 50800 w 4060279"/>
                <a:gd name="connsiteY7" fmla="*/ 1265952 h 1265952"/>
                <a:gd name="connsiteX8" fmla="*/ 223520 w 4060279"/>
                <a:gd name="connsiteY8" fmla="*/ 1204992 h 1265952"/>
                <a:gd name="connsiteX9" fmla="*/ 0 w 4060279"/>
                <a:gd name="connsiteY9" fmla="*/ 471769 h 1265952"/>
                <a:gd name="connsiteX10" fmla="*/ 370169 w 4060279"/>
                <a:gd name="connsiteY10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871049 w 4079230"/>
                <a:gd name="connsiteY7" fmla="*/ 126595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65952"/>
                <a:gd name="connsiteX1" fmla="*/ 535492 w 4079230"/>
                <a:gd name="connsiteY1" fmla="*/ 41024 h 1265952"/>
                <a:gd name="connsiteX2" fmla="*/ 3613972 w 4079230"/>
                <a:gd name="connsiteY2" fmla="*/ 10544 h 1265952"/>
                <a:gd name="connsiteX3" fmla="*/ 4058338 w 4079230"/>
                <a:gd name="connsiteY3" fmla="*/ 142240 h 1265952"/>
                <a:gd name="connsiteX4" fmla="*/ 3844978 w 4079230"/>
                <a:gd name="connsiteY4" fmla="*/ 0 h 1265952"/>
                <a:gd name="connsiteX5" fmla="*/ 4061012 w 4079230"/>
                <a:gd name="connsiteY5" fmla="*/ 335664 h 1265952"/>
                <a:gd name="connsiteX6" fmla="*/ 4058338 w 4079230"/>
                <a:gd name="connsiteY6" fmla="*/ 1078663 h 1265952"/>
                <a:gd name="connsiteX7" fmla="*/ 3799929 w 4079230"/>
                <a:gd name="connsiteY7" fmla="*/ 1204992 h 1265952"/>
                <a:gd name="connsiteX8" fmla="*/ 50800 w 4079230"/>
                <a:gd name="connsiteY8" fmla="*/ 1265952 h 1265952"/>
                <a:gd name="connsiteX9" fmla="*/ 223520 w 4079230"/>
                <a:gd name="connsiteY9" fmla="*/ 1204992 h 1265952"/>
                <a:gd name="connsiteX10" fmla="*/ 0 w 4079230"/>
                <a:gd name="connsiteY10" fmla="*/ 471769 h 1265952"/>
                <a:gd name="connsiteX11" fmla="*/ 370169 w 4079230"/>
                <a:gd name="connsiteY11" fmla="*/ 162560 h 1265952"/>
                <a:gd name="connsiteX0" fmla="*/ 370169 w 4079230"/>
                <a:gd name="connsiteY0" fmla="*/ 162560 h 1282304"/>
                <a:gd name="connsiteX1" fmla="*/ 535492 w 4079230"/>
                <a:gd name="connsiteY1" fmla="*/ 41024 h 1282304"/>
                <a:gd name="connsiteX2" fmla="*/ 3613972 w 4079230"/>
                <a:gd name="connsiteY2" fmla="*/ 10544 h 1282304"/>
                <a:gd name="connsiteX3" fmla="*/ 4058338 w 4079230"/>
                <a:gd name="connsiteY3" fmla="*/ 142240 h 1282304"/>
                <a:gd name="connsiteX4" fmla="*/ 3844978 w 4079230"/>
                <a:gd name="connsiteY4" fmla="*/ 0 h 1282304"/>
                <a:gd name="connsiteX5" fmla="*/ 4061012 w 4079230"/>
                <a:gd name="connsiteY5" fmla="*/ 335664 h 1282304"/>
                <a:gd name="connsiteX6" fmla="*/ 4058338 w 4079230"/>
                <a:gd name="connsiteY6" fmla="*/ 1078663 h 1282304"/>
                <a:gd name="connsiteX7" fmla="*/ 3799929 w 4079230"/>
                <a:gd name="connsiteY7" fmla="*/ 1204992 h 1282304"/>
                <a:gd name="connsiteX8" fmla="*/ 50800 w 4079230"/>
                <a:gd name="connsiteY8" fmla="*/ 1265952 h 1282304"/>
                <a:gd name="connsiteX9" fmla="*/ 223520 w 4079230"/>
                <a:gd name="connsiteY9" fmla="*/ 1204992 h 1282304"/>
                <a:gd name="connsiteX10" fmla="*/ 0 w 4079230"/>
                <a:gd name="connsiteY10" fmla="*/ 471769 h 1282304"/>
                <a:gd name="connsiteX11" fmla="*/ 370169 w 4079230"/>
                <a:gd name="connsiteY11" fmla="*/ 162560 h 1282304"/>
                <a:gd name="connsiteX0" fmla="*/ 370169 w 4079230"/>
                <a:gd name="connsiteY0" fmla="*/ 162560 h 1267479"/>
                <a:gd name="connsiteX1" fmla="*/ 535492 w 4079230"/>
                <a:gd name="connsiteY1" fmla="*/ 41024 h 1267479"/>
                <a:gd name="connsiteX2" fmla="*/ 3613972 w 4079230"/>
                <a:gd name="connsiteY2" fmla="*/ 10544 h 1267479"/>
                <a:gd name="connsiteX3" fmla="*/ 4058338 w 4079230"/>
                <a:gd name="connsiteY3" fmla="*/ 142240 h 1267479"/>
                <a:gd name="connsiteX4" fmla="*/ 3844978 w 4079230"/>
                <a:gd name="connsiteY4" fmla="*/ 0 h 1267479"/>
                <a:gd name="connsiteX5" fmla="*/ 4061012 w 4079230"/>
                <a:gd name="connsiteY5" fmla="*/ 335664 h 1267479"/>
                <a:gd name="connsiteX6" fmla="*/ 4058338 w 4079230"/>
                <a:gd name="connsiteY6" fmla="*/ 1078663 h 1267479"/>
                <a:gd name="connsiteX7" fmla="*/ 3799929 w 4079230"/>
                <a:gd name="connsiteY7" fmla="*/ 1204992 h 1267479"/>
                <a:gd name="connsiteX8" fmla="*/ 2069651 w 4079230"/>
                <a:gd name="connsiteY8" fmla="*/ 1199264 h 1267479"/>
                <a:gd name="connsiteX9" fmla="*/ 50800 w 4079230"/>
                <a:gd name="connsiteY9" fmla="*/ 1265952 h 1267479"/>
                <a:gd name="connsiteX10" fmla="*/ 223520 w 4079230"/>
                <a:gd name="connsiteY10" fmla="*/ 1204992 h 1267479"/>
                <a:gd name="connsiteX11" fmla="*/ 0 w 4079230"/>
                <a:gd name="connsiteY11" fmla="*/ 471769 h 1267479"/>
                <a:gd name="connsiteX12" fmla="*/ 370169 w 4079230"/>
                <a:gd name="connsiteY12" fmla="*/ 162560 h 1267479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50800 w 4079230"/>
                <a:gd name="connsiteY9" fmla="*/ 1265952 h 1290704"/>
                <a:gd name="connsiteX10" fmla="*/ 223520 w 4079230"/>
                <a:gd name="connsiteY10" fmla="*/ 1204992 h 1290704"/>
                <a:gd name="connsiteX11" fmla="*/ 0 w 4079230"/>
                <a:gd name="connsiteY11" fmla="*/ 471769 h 1290704"/>
                <a:gd name="connsiteX12" fmla="*/ 370169 w 4079230"/>
                <a:gd name="connsiteY12" fmla="*/ 162560 h 1290704"/>
                <a:gd name="connsiteX0" fmla="*/ 370169 w 4079230"/>
                <a:gd name="connsiteY0" fmla="*/ 162560 h 1290704"/>
                <a:gd name="connsiteX1" fmla="*/ 535492 w 4079230"/>
                <a:gd name="connsiteY1" fmla="*/ 41024 h 1290704"/>
                <a:gd name="connsiteX2" fmla="*/ 3613972 w 4079230"/>
                <a:gd name="connsiteY2" fmla="*/ 10544 h 1290704"/>
                <a:gd name="connsiteX3" fmla="*/ 4058338 w 4079230"/>
                <a:gd name="connsiteY3" fmla="*/ 142240 h 1290704"/>
                <a:gd name="connsiteX4" fmla="*/ 3844978 w 4079230"/>
                <a:gd name="connsiteY4" fmla="*/ 0 h 1290704"/>
                <a:gd name="connsiteX5" fmla="*/ 4061012 w 4079230"/>
                <a:gd name="connsiteY5" fmla="*/ 335664 h 1290704"/>
                <a:gd name="connsiteX6" fmla="*/ 4058338 w 4079230"/>
                <a:gd name="connsiteY6" fmla="*/ 1078663 h 1290704"/>
                <a:gd name="connsiteX7" fmla="*/ 3799929 w 4079230"/>
                <a:gd name="connsiteY7" fmla="*/ 1204992 h 1290704"/>
                <a:gd name="connsiteX8" fmla="*/ 2079811 w 4079230"/>
                <a:gd name="connsiteY8" fmla="*/ 1290704 h 1290704"/>
                <a:gd name="connsiteX9" fmla="*/ 1073971 w 4079230"/>
                <a:gd name="connsiteY9" fmla="*/ 1209424 h 1290704"/>
                <a:gd name="connsiteX10" fmla="*/ 50800 w 4079230"/>
                <a:gd name="connsiteY10" fmla="*/ 1265952 h 1290704"/>
                <a:gd name="connsiteX11" fmla="*/ 223520 w 4079230"/>
                <a:gd name="connsiteY11" fmla="*/ 1204992 h 1290704"/>
                <a:gd name="connsiteX12" fmla="*/ 0 w 4079230"/>
                <a:gd name="connsiteY12" fmla="*/ 471769 h 1290704"/>
                <a:gd name="connsiteX13" fmla="*/ 370169 w 4079230"/>
                <a:gd name="connsiteY13" fmla="*/ 162560 h 1290704"/>
                <a:gd name="connsiteX0" fmla="*/ 425033 w 4134094"/>
                <a:gd name="connsiteY0" fmla="*/ 16256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425033 w 4134094"/>
                <a:gd name="connsiteY13" fmla="*/ 162560 h 1290704"/>
                <a:gd name="connsiteX0" fmla="*/ 292953 w 4134094"/>
                <a:gd name="connsiteY0" fmla="*/ 101600 h 1290704"/>
                <a:gd name="connsiteX1" fmla="*/ 590356 w 4134094"/>
                <a:gd name="connsiteY1" fmla="*/ 410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  <a:gd name="connsiteX0" fmla="*/ 292953 w 4134094"/>
                <a:gd name="connsiteY0" fmla="*/ 101600 h 1290704"/>
                <a:gd name="connsiteX1" fmla="*/ 651316 w 4134094"/>
                <a:gd name="connsiteY1" fmla="*/ 91824 h 1290704"/>
                <a:gd name="connsiteX2" fmla="*/ 3668836 w 4134094"/>
                <a:gd name="connsiteY2" fmla="*/ 10544 h 1290704"/>
                <a:gd name="connsiteX3" fmla="*/ 4113202 w 4134094"/>
                <a:gd name="connsiteY3" fmla="*/ 142240 h 1290704"/>
                <a:gd name="connsiteX4" fmla="*/ 3899842 w 4134094"/>
                <a:gd name="connsiteY4" fmla="*/ 0 h 1290704"/>
                <a:gd name="connsiteX5" fmla="*/ 4115876 w 4134094"/>
                <a:gd name="connsiteY5" fmla="*/ 335664 h 1290704"/>
                <a:gd name="connsiteX6" fmla="*/ 4113202 w 4134094"/>
                <a:gd name="connsiteY6" fmla="*/ 1078663 h 1290704"/>
                <a:gd name="connsiteX7" fmla="*/ 3854793 w 4134094"/>
                <a:gd name="connsiteY7" fmla="*/ 1204992 h 1290704"/>
                <a:gd name="connsiteX8" fmla="*/ 2134675 w 4134094"/>
                <a:gd name="connsiteY8" fmla="*/ 1290704 h 1290704"/>
                <a:gd name="connsiteX9" fmla="*/ 1128835 w 4134094"/>
                <a:gd name="connsiteY9" fmla="*/ 1209424 h 1290704"/>
                <a:gd name="connsiteX10" fmla="*/ 105664 w 4134094"/>
                <a:gd name="connsiteY10" fmla="*/ 1265952 h 1290704"/>
                <a:gd name="connsiteX11" fmla="*/ 105664 w 4134094"/>
                <a:gd name="connsiteY11" fmla="*/ 1174512 h 1290704"/>
                <a:gd name="connsiteX12" fmla="*/ 54864 w 4134094"/>
                <a:gd name="connsiteY12" fmla="*/ 471769 h 1290704"/>
                <a:gd name="connsiteX13" fmla="*/ 292953 w 4134094"/>
                <a:gd name="connsiteY13" fmla="*/ 101600 h 1290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134094" h="1290704">
                  <a:moveTo>
                    <a:pt x="292953" y="101600"/>
                  </a:moveTo>
                  <a:cubicBezTo>
                    <a:pt x="368381" y="101728"/>
                    <a:pt x="575888" y="91696"/>
                    <a:pt x="651316" y="91824"/>
                  </a:cubicBezTo>
                  <a:cubicBezTo>
                    <a:pt x="1321876" y="-26709"/>
                    <a:pt x="2662996" y="37637"/>
                    <a:pt x="3668836" y="10544"/>
                  </a:cubicBezTo>
                  <a:cubicBezTo>
                    <a:pt x="4255977" y="27413"/>
                    <a:pt x="4083168" y="164317"/>
                    <a:pt x="4113202" y="142240"/>
                  </a:cubicBezTo>
                  <a:lnTo>
                    <a:pt x="3899842" y="0"/>
                  </a:lnTo>
                  <a:cubicBezTo>
                    <a:pt x="3881661" y="16997"/>
                    <a:pt x="4080316" y="155887"/>
                    <a:pt x="4115876" y="335664"/>
                  </a:cubicBezTo>
                  <a:cubicBezTo>
                    <a:pt x="4151436" y="515441"/>
                    <a:pt x="4126236" y="908375"/>
                    <a:pt x="4113202" y="1078663"/>
                  </a:cubicBezTo>
                  <a:cubicBezTo>
                    <a:pt x="4113202" y="1182100"/>
                    <a:pt x="3958230" y="1204992"/>
                    <a:pt x="3854793" y="1204992"/>
                  </a:cubicBezTo>
                  <a:cubicBezTo>
                    <a:pt x="3523345" y="1238639"/>
                    <a:pt x="2759530" y="1280544"/>
                    <a:pt x="2134675" y="1290704"/>
                  </a:cubicBezTo>
                  <a:cubicBezTo>
                    <a:pt x="1799395" y="1283931"/>
                    <a:pt x="1464115" y="1216197"/>
                    <a:pt x="1128835" y="1209424"/>
                  </a:cubicBezTo>
                  <a:lnTo>
                    <a:pt x="105664" y="1265952"/>
                  </a:lnTo>
                  <a:lnTo>
                    <a:pt x="105664" y="1174512"/>
                  </a:lnTo>
                  <a:cubicBezTo>
                    <a:pt x="-97536" y="1197651"/>
                    <a:pt x="54864" y="783910"/>
                    <a:pt x="54864" y="471769"/>
                  </a:cubicBezTo>
                  <a:cubicBezTo>
                    <a:pt x="54864" y="368332"/>
                    <a:pt x="189516" y="101600"/>
                    <a:pt x="292953" y="101600"/>
                  </a:cubicBezTo>
                  <a:close/>
                </a:path>
              </a:pathLst>
            </a:custGeom>
            <a:solidFill>
              <a:srgbClr val="F6FDE3"/>
            </a:solidFill>
            <a:ln w="28575">
              <a:solidFill>
                <a:srgbClr val="6F930A"/>
              </a:solidFill>
              <a:prstDash val="dash"/>
            </a:ln>
          </p:spPr>
          <p:txBody>
            <a:bodyPr wrap="square" tIns="91440" bIns="182880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ysClr val="windowText" lastClr="000000"/>
                  </a:solidFill>
                  <a:latin typeface="Poppins Light"/>
                  <a:ea typeface="Arial Unicode MS"/>
                </a:defRPr>
              </a:lvl9pPr>
            </a:lstStyle>
            <a:p>
              <a:pPr marL="0" marR="0" lvl="0" indent="0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6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553A069-3F42-35B4-D456-EA7D96D7626F}"/>
                </a:ext>
              </a:extLst>
            </p:cNvPr>
            <p:cNvSpPr txBox="1"/>
            <p:nvPr/>
          </p:nvSpPr>
          <p:spPr>
            <a:xfrm>
              <a:off x="1832590" y="2622042"/>
              <a:ext cx="154820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3 =</a:t>
              </a:r>
              <a:endParaRPr lang="en-US" sz="20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9BA5F13B-5E0C-5A50-21B0-2DBE57B933FF}"/>
              </a:ext>
            </a:extLst>
          </p:cNvPr>
          <p:cNvSpPr txBox="1"/>
          <p:nvPr/>
        </p:nvSpPr>
        <p:spPr>
          <a:xfrm>
            <a:off x="3384631" y="3609388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6F4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</a:t>
            </a:r>
            <a:endParaRPr lang="en-US" sz="2000" dirty="0">
              <a:solidFill>
                <a:srgbClr val="FF6F48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3BF00B4-27E9-A33C-9B28-DC8DF7418AC1}"/>
              </a:ext>
            </a:extLst>
          </p:cNvPr>
          <p:cNvSpPr txBox="1"/>
          <p:nvPr/>
        </p:nvSpPr>
        <p:spPr>
          <a:xfrm>
            <a:off x="7747641" y="864602"/>
            <a:ext cx="190898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1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</a:t>
            </a:r>
            <a:endParaRPr lang="en-US" sz="2000" b="1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B176006-BBA6-2237-DA37-6342CF434C50}"/>
              </a:ext>
            </a:extLst>
          </p:cNvPr>
          <p:cNvSpPr txBox="1"/>
          <p:nvPr/>
        </p:nvSpPr>
        <p:spPr>
          <a:xfrm>
            <a:off x="7705079" y="1350976"/>
            <a:ext cx="2235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2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</a:t>
            </a:r>
            <a:endParaRPr lang="en-US" sz="2000" b="1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1E4138-2565-A6B4-635F-D6DA3B98BD07}"/>
              </a:ext>
            </a:extLst>
          </p:cNvPr>
          <p:cNvSpPr txBox="1"/>
          <p:nvPr/>
        </p:nvSpPr>
        <p:spPr>
          <a:xfrm>
            <a:off x="7712292" y="1873152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3 =</a:t>
            </a:r>
            <a:endParaRPr lang="en-US" sz="2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7AED222-893A-B519-EAEB-9B12CD84C027}"/>
              </a:ext>
            </a:extLst>
          </p:cNvPr>
          <p:cNvSpPr txBox="1"/>
          <p:nvPr/>
        </p:nvSpPr>
        <p:spPr>
          <a:xfrm>
            <a:off x="7718727" y="2383395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4 =</a:t>
            </a:r>
            <a:endParaRPr lang="en-US" sz="2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8C18CED-8A05-4D53-7029-405AF96660EE}"/>
              </a:ext>
            </a:extLst>
          </p:cNvPr>
          <p:cNvSpPr txBox="1"/>
          <p:nvPr/>
        </p:nvSpPr>
        <p:spPr>
          <a:xfrm>
            <a:off x="7699279" y="2936792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5 =</a:t>
            </a:r>
            <a:endParaRPr lang="en-US" sz="2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933CA9A-814C-AF56-4C2D-F2E61F0E8601}"/>
              </a:ext>
            </a:extLst>
          </p:cNvPr>
          <p:cNvSpPr txBox="1"/>
          <p:nvPr/>
        </p:nvSpPr>
        <p:spPr>
          <a:xfrm>
            <a:off x="7697785" y="3492298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6 =</a:t>
            </a:r>
            <a:endParaRPr lang="en-US" sz="2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4AA4B8-4DC4-B187-291D-4134B0305389}"/>
              </a:ext>
            </a:extLst>
          </p:cNvPr>
          <p:cNvSpPr txBox="1"/>
          <p:nvPr/>
        </p:nvSpPr>
        <p:spPr>
          <a:xfrm>
            <a:off x="7684870" y="4053916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7 =</a:t>
            </a:r>
            <a:endParaRPr lang="en-US" sz="20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045BA7E-82DD-AD47-1DC9-D6319608EE9A}"/>
              </a:ext>
            </a:extLst>
          </p:cNvPr>
          <p:cNvSpPr txBox="1"/>
          <p:nvPr/>
        </p:nvSpPr>
        <p:spPr>
          <a:xfrm>
            <a:off x="7726575" y="4598923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8 =</a:t>
            </a:r>
            <a:endParaRPr lang="en-US" sz="2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4484ACA-8920-477F-5A09-9E338892F314}"/>
              </a:ext>
            </a:extLst>
          </p:cNvPr>
          <p:cNvSpPr txBox="1"/>
          <p:nvPr/>
        </p:nvSpPr>
        <p:spPr>
          <a:xfrm>
            <a:off x="7726575" y="5169863"/>
            <a:ext cx="15730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9 =</a:t>
            </a:r>
            <a:endParaRPr lang="en-US" sz="20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F5D15C1-3CDD-2028-30D3-40B116AFD388}"/>
              </a:ext>
            </a:extLst>
          </p:cNvPr>
          <p:cNvSpPr txBox="1"/>
          <p:nvPr/>
        </p:nvSpPr>
        <p:spPr>
          <a:xfrm>
            <a:off x="7705078" y="5723241"/>
            <a:ext cx="2636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x 10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</a:t>
            </a:r>
            <a:endParaRPr lang="en-US" sz="20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9F116F-4F3F-D24C-E0E8-44D7D3230CB1}"/>
              </a:ext>
            </a:extLst>
          </p:cNvPr>
          <p:cNvSpPr txBox="1"/>
          <p:nvPr/>
        </p:nvSpPr>
        <p:spPr>
          <a:xfrm>
            <a:off x="9160680" y="2391528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32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91754DF-39C2-70B4-D333-0BEE7C489402}"/>
              </a:ext>
            </a:extLst>
          </p:cNvPr>
          <p:cNvSpPr txBox="1"/>
          <p:nvPr/>
        </p:nvSpPr>
        <p:spPr>
          <a:xfrm>
            <a:off x="9141231" y="2941143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40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B7DC9C0-3A34-1FAB-909C-7947EEFC8371}"/>
              </a:ext>
            </a:extLst>
          </p:cNvPr>
          <p:cNvSpPr txBox="1"/>
          <p:nvPr/>
        </p:nvSpPr>
        <p:spPr>
          <a:xfrm>
            <a:off x="9139736" y="3507475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48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8E0EAC-A7AD-B23E-2B61-C8C11DA7E491}"/>
              </a:ext>
            </a:extLst>
          </p:cNvPr>
          <p:cNvSpPr txBox="1"/>
          <p:nvPr/>
        </p:nvSpPr>
        <p:spPr>
          <a:xfrm>
            <a:off x="9168526" y="4043090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56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AED2E36-654C-393F-A94D-C374F4DD0EBE}"/>
              </a:ext>
            </a:extLst>
          </p:cNvPr>
          <p:cNvSpPr txBox="1"/>
          <p:nvPr/>
        </p:nvSpPr>
        <p:spPr>
          <a:xfrm>
            <a:off x="9227058" y="4616485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64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60C453-BDE1-4BBD-C038-6C8FDA606C07}"/>
              </a:ext>
            </a:extLst>
          </p:cNvPr>
          <p:cNvSpPr txBox="1"/>
          <p:nvPr/>
        </p:nvSpPr>
        <p:spPr>
          <a:xfrm>
            <a:off x="9227057" y="5198138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72</a:t>
            </a: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566C5-DC9B-8B71-3E82-99F5EB9B5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328" y="446087"/>
            <a:ext cx="4330359" cy="122547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6ED3B9A-95BE-0A59-A2A2-AC553DC1BF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6" t="5625" r="55439" b="69503"/>
          <a:stretch/>
        </p:blipFill>
        <p:spPr>
          <a:xfrm rot="20927862">
            <a:off x="4100362" y="1856810"/>
            <a:ext cx="914138" cy="1248819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C83F40BF-242F-A38A-D54F-2095DECA75C1}"/>
              </a:ext>
            </a:extLst>
          </p:cNvPr>
          <p:cNvGrpSpPr/>
          <p:nvPr/>
        </p:nvGrpSpPr>
        <p:grpSpPr>
          <a:xfrm>
            <a:off x="4844073" y="1825637"/>
            <a:ext cx="1173147" cy="1015074"/>
            <a:chOff x="4844073" y="1825637"/>
            <a:chExt cx="1173147" cy="1015074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EB5908BF-1EC4-7D38-5C73-828571F7F3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1" t="30193" r="40408" b="29516"/>
            <a:stretch/>
          </p:blipFill>
          <p:spPr>
            <a:xfrm>
              <a:off x="5354235" y="1825637"/>
              <a:ext cx="662985" cy="1015074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1019B2F4-7A0A-2810-9A93-B7712C3FC4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0" t="70653" r="77253" b="-3304"/>
            <a:stretch/>
          </p:blipFill>
          <p:spPr>
            <a:xfrm>
              <a:off x="4844073" y="2098896"/>
              <a:ext cx="596700" cy="607664"/>
            </a:xfrm>
            <a:prstGeom prst="rect">
              <a:avLst/>
            </a:prstGeom>
          </p:spPr>
        </p:pic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EEF8723-1A0A-FAEC-2343-5720F891DF85}"/>
              </a:ext>
            </a:extLst>
          </p:cNvPr>
          <p:cNvGrpSpPr/>
          <p:nvPr/>
        </p:nvGrpSpPr>
        <p:grpSpPr>
          <a:xfrm>
            <a:off x="4856829" y="3025546"/>
            <a:ext cx="1173147" cy="1015074"/>
            <a:chOff x="4844073" y="1825637"/>
            <a:chExt cx="1173147" cy="1015074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243B413-344F-5305-B84D-1E39F2A9A4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1" t="30193" r="40408" b="29516"/>
            <a:stretch/>
          </p:blipFill>
          <p:spPr>
            <a:xfrm>
              <a:off x="5354235" y="1825637"/>
              <a:ext cx="662985" cy="1015074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C60468CA-78BE-6138-1DA3-A80EC2E019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90" t="70653" r="77253" b="-3304"/>
            <a:stretch/>
          </p:blipFill>
          <p:spPr>
            <a:xfrm>
              <a:off x="4844073" y="2098896"/>
              <a:ext cx="596700" cy="607664"/>
            </a:xfrm>
            <a:prstGeom prst="rect">
              <a:avLst/>
            </a:prstGeom>
          </p:spPr>
        </p:pic>
      </p:grpSp>
      <p:pic>
        <p:nvPicPr>
          <p:cNvPr id="60" name="Picture 59">
            <a:extLst>
              <a:ext uri="{FF2B5EF4-FFF2-40B4-BE49-F238E27FC236}">
                <a16:creationId xmlns:a16="http://schemas.microsoft.com/office/drawing/2014/main" id="{EEDB605E-B25C-9241-7F97-92169356664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6" t="5625" r="55439" b="69503"/>
          <a:stretch/>
        </p:blipFill>
        <p:spPr>
          <a:xfrm rot="20927862">
            <a:off x="4205371" y="2927660"/>
            <a:ext cx="914138" cy="1248819"/>
          </a:xfrm>
          <a:prstGeom prst="rect">
            <a:avLst/>
          </a:prstGeom>
        </p:spPr>
      </p:pic>
      <p:grpSp>
        <p:nvGrpSpPr>
          <p:cNvPr id="71" name="Group 70">
            <a:extLst>
              <a:ext uri="{FF2B5EF4-FFF2-40B4-BE49-F238E27FC236}">
                <a16:creationId xmlns:a16="http://schemas.microsoft.com/office/drawing/2014/main" id="{52297326-B0CD-E4B1-0D64-9B57D1C615F8}"/>
              </a:ext>
            </a:extLst>
          </p:cNvPr>
          <p:cNvGrpSpPr/>
          <p:nvPr/>
        </p:nvGrpSpPr>
        <p:grpSpPr>
          <a:xfrm>
            <a:off x="9146420" y="2867357"/>
            <a:ext cx="802847" cy="769441"/>
            <a:chOff x="316419" y="1188136"/>
            <a:chExt cx="802847" cy="769441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6144AFC7-F2E9-731F-539F-BF81359E0CF1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486A482-2364-7BC0-7D65-FFB6FD2F20CC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9605FE60-5EE1-0301-0AFF-A286EBCDD645}"/>
              </a:ext>
            </a:extLst>
          </p:cNvPr>
          <p:cNvGrpSpPr/>
          <p:nvPr/>
        </p:nvGrpSpPr>
        <p:grpSpPr>
          <a:xfrm>
            <a:off x="9142273" y="3469134"/>
            <a:ext cx="802847" cy="769441"/>
            <a:chOff x="316419" y="1188136"/>
            <a:chExt cx="802847" cy="769441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7538BF27-DA9B-74F7-03A2-06EAD1BBFC3C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FC7584A2-858D-D1BC-6B05-29C7899CF201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DF3F48B-CEE0-F55C-1E60-4F66DCC80AEC}"/>
              </a:ext>
            </a:extLst>
          </p:cNvPr>
          <p:cNvGrpSpPr/>
          <p:nvPr/>
        </p:nvGrpSpPr>
        <p:grpSpPr>
          <a:xfrm>
            <a:off x="9170967" y="4039700"/>
            <a:ext cx="802847" cy="769441"/>
            <a:chOff x="316419" y="1188136"/>
            <a:chExt cx="802847" cy="769441"/>
          </a:xfrm>
        </p:grpSpPr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767B95A9-9EC8-9361-5ECD-8107A1E16A30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CEDB1AA-EBAD-E723-271C-8D67F53374CE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CBB50D75-CDD6-155A-3ECE-982C39300C85}"/>
              </a:ext>
            </a:extLst>
          </p:cNvPr>
          <p:cNvGrpSpPr/>
          <p:nvPr/>
        </p:nvGrpSpPr>
        <p:grpSpPr>
          <a:xfrm>
            <a:off x="9176551" y="4572061"/>
            <a:ext cx="802847" cy="769441"/>
            <a:chOff x="316419" y="1188136"/>
            <a:chExt cx="802847" cy="769441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63EF9685-D43F-91A6-CF66-298D0EDBC6A2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9971C50-2CE5-5E62-F60C-8144DDB696FF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AE40566-96F2-CEB7-8845-5EB1203DAC36}"/>
              </a:ext>
            </a:extLst>
          </p:cNvPr>
          <p:cNvGrpSpPr/>
          <p:nvPr/>
        </p:nvGrpSpPr>
        <p:grpSpPr>
          <a:xfrm>
            <a:off x="9170967" y="5195243"/>
            <a:ext cx="802847" cy="769441"/>
            <a:chOff x="316419" y="1188136"/>
            <a:chExt cx="802847" cy="769441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02017641-4C6E-5AA3-C7EC-E95FE6C9EF08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D907D2C-7C8B-94B8-D03C-50B657F7458A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F1CD73A0-24E0-5013-6220-586A6CF884A1}"/>
              </a:ext>
            </a:extLst>
          </p:cNvPr>
          <p:cNvSpPr txBox="1"/>
          <p:nvPr/>
        </p:nvSpPr>
        <p:spPr>
          <a:xfrm>
            <a:off x="9160422" y="1872369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24</a:t>
            </a:r>
            <a:endParaRPr lang="en-US" sz="2000" dirty="0">
              <a:solidFill>
                <a:srgbClr val="C00000"/>
              </a:solidFill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83DA14D0-44A3-CCA1-10CD-9EA2FB8EFE57}"/>
              </a:ext>
            </a:extLst>
          </p:cNvPr>
          <p:cNvGrpSpPr/>
          <p:nvPr/>
        </p:nvGrpSpPr>
        <p:grpSpPr>
          <a:xfrm>
            <a:off x="9095632" y="1744168"/>
            <a:ext cx="802847" cy="769441"/>
            <a:chOff x="316419" y="1188136"/>
            <a:chExt cx="802847" cy="769441"/>
          </a:xfrm>
        </p:grpSpPr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422D08BF-D6A4-9767-F2DE-DA13368582F1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83D0A10-C059-8CA5-6D36-94CC4EDA8A56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C0920B6E-CBC9-F26E-417F-7DD8DAC8D2F1}"/>
              </a:ext>
            </a:extLst>
          </p:cNvPr>
          <p:cNvGrpSpPr/>
          <p:nvPr/>
        </p:nvGrpSpPr>
        <p:grpSpPr>
          <a:xfrm>
            <a:off x="9121070" y="2370865"/>
            <a:ext cx="802847" cy="769441"/>
            <a:chOff x="316419" y="1188136"/>
            <a:chExt cx="802847" cy="769441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0C4AF056-573E-4B7B-9BAB-BBF04ED83D13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F6FDE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ADFAAD33-46C3-2CCA-7A68-A382E38FDF24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1327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5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1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6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9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2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8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1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4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1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1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1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1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6" grpId="0"/>
      <p:bldP spid="37" grpId="0"/>
      <p:bldP spid="38" grpId="0"/>
      <p:bldP spid="39" grpId="0"/>
      <p:bldP spid="40" grpId="0"/>
      <p:bldP spid="41" grpId="0"/>
      <p:bldP spid="8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D355A196-CDFA-8361-9531-311C8CF1929E}"/>
              </a:ext>
            </a:extLst>
          </p:cNvPr>
          <p:cNvGrpSpPr/>
          <p:nvPr/>
        </p:nvGrpSpPr>
        <p:grpSpPr>
          <a:xfrm>
            <a:off x="708722" y="1345262"/>
            <a:ext cx="3052302" cy="769441"/>
            <a:chOff x="5779652" y="3592286"/>
            <a:chExt cx="3052302" cy="76944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003DDD8-FAA4-7D5F-2B3B-9CFF387DF755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AD174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0DA37CA-701C-A7A0-8F82-ABB59A6E7E29}"/>
                </a:ext>
              </a:extLst>
            </p:cNvPr>
            <p:cNvSpPr txBox="1"/>
            <p:nvPr/>
          </p:nvSpPr>
          <p:spPr>
            <a:xfrm>
              <a:off x="5980263" y="3592286"/>
              <a:ext cx="1891663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8 x 2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3F39D23E-A4D5-E718-3BA3-46C07D2A002B}"/>
              </a:ext>
            </a:extLst>
          </p:cNvPr>
          <p:cNvSpPr txBox="1"/>
          <p:nvPr/>
        </p:nvSpPr>
        <p:spPr>
          <a:xfrm>
            <a:off x="2706845" y="1320470"/>
            <a:ext cx="8995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0" cap="none" spc="0" normalizeH="0" baseline="0" noProof="0" dirty="0">
                <a:ln>
                  <a:noFill/>
                </a:ln>
                <a:solidFill>
                  <a:srgbClr val="AD1742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16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AD1742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C659A52-12F8-AAD8-8A15-70D0E7F1F590}"/>
              </a:ext>
            </a:extLst>
          </p:cNvPr>
          <p:cNvGrpSpPr/>
          <p:nvPr/>
        </p:nvGrpSpPr>
        <p:grpSpPr>
          <a:xfrm>
            <a:off x="769489" y="2520417"/>
            <a:ext cx="3052302" cy="769441"/>
            <a:chOff x="5779652" y="3592286"/>
            <a:chExt cx="3052302" cy="769441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4301B15-53D1-803D-4DAC-2AF16DB662BE}"/>
                </a:ext>
              </a:extLst>
            </p:cNvPr>
            <p:cNvSpPr/>
            <p:nvPr/>
          </p:nvSpPr>
          <p:spPr>
            <a:xfrm>
              <a:off x="5779652" y="3592286"/>
              <a:ext cx="3052302" cy="769441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B0927DF-E30E-70F0-5ED5-55A191E23F12}"/>
                </a:ext>
              </a:extLst>
            </p:cNvPr>
            <p:cNvSpPr txBox="1"/>
            <p:nvPr/>
          </p:nvSpPr>
          <p:spPr>
            <a:xfrm>
              <a:off x="5905618" y="3592286"/>
              <a:ext cx="215801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AD1742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16</a:t>
              </a:r>
              <a:r>
                <a:rPr kumimoji="0" lang="nl-NL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 : 8 = 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329E4475-4EC4-D2B6-C026-F599F73482F3}"/>
              </a:ext>
            </a:extLst>
          </p:cNvPr>
          <p:cNvSpPr txBox="1"/>
          <p:nvPr/>
        </p:nvSpPr>
        <p:spPr>
          <a:xfrm>
            <a:off x="2923604" y="2506421"/>
            <a:ext cx="5396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0" cap="none" spc="0" normalizeH="0" baseline="0" noProof="0" dirty="0">
                <a:ln>
                  <a:noFill/>
                </a:ln>
                <a:solidFill>
                  <a:srgbClr val="6F930A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6F930A"/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</p:txBody>
      </p: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011CBC9-B635-80F1-D0BB-D467BC38C74C}"/>
              </a:ext>
            </a:extLst>
          </p:cNvPr>
          <p:cNvGrpSpPr/>
          <p:nvPr/>
        </p:nvGrpSpPr>
        <p:grpSpPr>
          <a:xfrm>
            <a:off x="4598508" y="230756"/>
            <a:ext cx="3069075" cy="6267942"/>
            <a:chOff x="4598508" y="230756"/>
            <a:chExt cx="3069075" cy="6267942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3E83AC1-9627-D4E2-FDDD-EA756356AEDE}"/>
                </a:ext>
              </a:extLst>
            </p:cNvPr>
            <p:cNvSpPr/>
            <p:nvPr/>
          </p:nvSpPr>
          <p:spPr>
            <a:xfrm>
              <a:off x="4598508" y="230756"/>
              <a:ext cx="2903029" cy="6267942"/>
            </a:xfrm>
            <a:prstGeom prst="roundRect">
              <a:avLst/>
            </a:prstGeom>
            <a:solidFill>
              <a:srgbClr val="F6FDE3"/>
            </a:solidFill>
            <a:ln w="38100"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877E025-1E61-9942-B2A8-783EF04A1315}"/>
                </a:ext>
              </a:extLst>
            </p:cNvPr>
            <p:cNvSpPr txBox="1"/>
            <p:nvPr/>
          </p:nvSpPr>
          <p:spPr>
            <a:xfrm>
              <a:off x="5073372" y="832851"/>
              <a:ext cx="1908987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1 =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D7C8F19-B4AE-1640-864A-B0E824AC34CE}"/>
                </a:ext>
              </a:extLst>
            </p:cNvPr>
            <p:cNvSpPr txBox="1"/>
            <p:nvPr/>
          </p:nvSpPr>
          <p:spPr>
            <a:xfrm>
              <a:off x="5030810" y="1319225"/>
              <a:ext cx="22355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2 =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16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670246D-053D-72BB-EB2F-443E58631FA7}"/>
                </a:ext>
              </a:extLst>
            </p:cNvPr>
            <p:cNvSpPr txBox="1"/>
            <p:nvPr/>
          </p:nvSpPr>
          <p:spPr>
            <a:xfrm>
              <a:off x="5038023" y="1841401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3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599B022-E155-6BAD-0BA6-85AA66223C78}"/>
                </a:ext>
              </a:extLst>
            </p:cNvPr>
            <p:cNvSpPr txBox="1"/>
            <p:nvPr/>
          </p:nvSpPr>
          <p:spPr>
            <a:xfrm>
              <a:off x="5044458" y="2351644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4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21BBBA7-5844-3294-5421-33769D4268C8}"/>
                </a:ext>
              </a:extLst>
            </p:cNvPr>
            <p:cNvSpPr txBox="1"/>
            <p:nvPr/>
          </p:nvSpPr>
          <p:spPr>
            <a:xfrm>
              <a:off x="5025010" y="2905041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5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214275B-D0EB-A6EA-420D-74103CDBD488}"/>
                </a:ext>
              </a:extLst>
            </p:cNvPr>
            <p:cNvSpPr txBox="1"/>
            <p:nvPr/>
          </p:nvSpPr>
          <p:spPr>
            <a:xfrm>
              <a:off x="5023516" y="3460547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6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B528CF-FCCE-E058-AA32-1027A57033EA}"/>
                </a:ext>
              </a:extLst>
            </p:cNvPr>
            <p:cNvSpPr txBox="1"/>
            <p:nvPr/>
          </p:nvSpPr>
          <p:spPr>
            <a:xfrm>
              <a:off x="5010601" y="4022165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7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5C1BBB0-FA9B-8256-FE0F-5B51669E442A}"/>
                </a:ext>
              </a:extLst>
            </p:cNvPr>
            <p:cNvSpPr txBox="1"/>
            <p:nvPr/>
          </p:nvSpPr>
          <p:spPr>
            <a:xfrm>
              <a:off x="5052306" y="4567172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8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385A7A5-17FD-2995-CDF6-7999053DB52C}"/>
                </a:ext>
              </a:extLst>
            </p:cNvPr>
            <p:cNvSpPr txBox="1"/>
            <p:nvPr/>
          </p:nvSpPr>
          <p:spPr>
            <a:xfrm>
              <a:off x="5052306" y="5138112"/>
              <a:ext cx="157308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9 =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52EB0D9-BAC3-DA48-13A5-ED53C6DBBD26}"/>
                </a:ext>
              </a:extLst>
            </p:cNvPr>
            <p:cNvSpPr txBox="1"/>
            <p:nvPr/>
          </p:nvSpPr>
          <p:spPr>
            <a:xfrm>
              <a:off x="5030809" y="5691490"/>
              <a:ext cx="263677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10 =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80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0BE7F42-C6C6-3FFC-21F5-712FB98F9BEC}"/>
                </a:ext>
              </a:extLst>
            </p:cNvPr>
            <p:cNvSpPr txBox="1"/>
            <p:nvPr/>
          </p:nvSpPr>
          <p:spPr>
            <a:xfrm>
              <a:off x="4830201" y="361106"/>
              <a:ext cx="26367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BẢNG NHÂN 8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1E16804-AF4D-25CD-5ABC-97DFF45DE17C}"/>
                </a:ext>
              </a:extLst>
            </p:cNvPr>
            <p:cNvSpPr txBox="1"/>
            <p:nvPr/>
          </p:nvSpPr>
          <p:spPr>
            <a:xfrm>
              <a:off x="6536822" y="1827943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24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D7999CA-DB6A-2432-1C94-4E0408908791}"/>
                </a:ext>
              </a:extLst>
            </p:cNvPr>
            <p:cNvSpPr txBox="1"/>
            <p:nvPr/>
          </p:nvSpPr>
          <p:spPr>
            <a:xfrm>
              <a:off x="6486411" y="2359777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32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ABE43FC-8487-C72F-CB1C-4456AA580835}"/>
                </a:ext>
              </a:extLst>
            </p:cNvPr>
            <p:cNvSpPr txBox="1"/>
            <p:nvPr/>
          </p:nvSpPr>
          <p:spPr>
            <a:xfrm>
              <a:off x="6466962" y="2909392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40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A6D3ECC-915F-BDD5-9265-00184C27E9F0}"/>
                </a:ext>
              </a:extLst>
            </p:cNvPr>
            <p:cNvSpPr txBox="1"/>
            <p:nvPr/>
          </p:nvSpPr>
          <p:spPr>
            <a:xfrm>
              <a:off x="6465467" y="3475724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48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123672E-97A7-DD29-14BD-3FFD35010242}"/>
                </a:ext>
              </a:extLst>
            </p:cNvPr>
            <p:cNvSpPr txBox="1"/>
            <p:nvPr/>
          </p:nvSpPr>
          <p:spPr>
            <a:xfrm>
              <a:off x="6494257" y="4011339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56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38B471-97EB-DCD6-EB26-51FB13D5BA51}"/>
                </a:ext>
              </a:extLst>
            </p:cNvPr>
            <p:cNvSpPr txBox="1"/>
            <p:nvPr/>
          </p:nvSpPr>
          <p:spPr>
            <a:xfrm>
              <a:off x="6552789" y="4584734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64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6C65583-1777-1D1F-7D83-BABD05B3F1DA}"/>
                </a:ext>
              </a:extLst>
            </p:cNvPr>
            <p:cNvSpPr txBox="1"/>
            <p:nvPr/>
          </p:nvSpPr>
          <p:spPr>
            <a:xfrm>
              <a:off x="6552788" y="5166387"/>
              <a:ext cx="85914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cs typeface="+mn-cs"/>
                </a:rPr>
                <a:t>72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A5BA2AB-1D13-E70D-E4A5-2FE8E9176F0D}"/>
              </a:ext>
            </a:extLst>
          </p:cNvPr>
          <p:cNvSpPr/>
          <p:nvPr/>
        </p:nvSpPr>
        <p:spPr>
          <a:xfrm>
            <a:off x="8339823" y="290574"/>
            <a:ext cx="2903029" cy="6267942"/>
          </a:xfrm>
          <a:prstGeom prst="roundRect">
            <a:avLst/>
          </a:prstGeom>
          <a:solidFill>
            <a:srgbClr val="E7F9FF"/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49954C3-8A0A-663D-FF0C-0609B50E422B}"/>
              </a:ext>
            </a:extLst>
          </p:cNvPr>
          <p:cNvSpPr txBox="1"/>
          <p:nvPr/>
        </p:nvSpPr>
        <p:spPr>
          <a:xfrm>
            <a:off x="8814687" y="892669"/>
            <a:ext cx="20732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 : 8 =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ED3C3C9-4622-EE62-2578-037164DD144C}"/>
              </a:ext>
            </a:extLst>
          </p:cNvPr>
          <p:cNvSpPr txBox="1"/>
          <p:nvPr/>
        </p:nvSpPr>
        <p:spPr>
          <a:xfrm>
            <a:off x="8628000" y="1376116"/>
            <a:ext cx="22599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16 : 8 =  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33CF314-8D24-9C31-A00C-E69C8472ABE8}"/>
              </a:ext>
            </a:extLst>
          </p:cNvPr>
          <p:cNvSpPr txBox="1"/>
          <p:nvPr/>
        </p:nvSpPr>
        <p:spPr>
          <a:xfrm>
            <a:off x="8659856" y="1903841"/>
            <a:ext cx="16712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24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1DDC36-85AF-ABBF-43A7-B4B48FFE0793}"/>
              </a:ext>
            </a:extLst>
          </p:cNvPr>
          <p:cNvSpPr txBox="1"/>
          <p:nvPr/>
        </p:nvSpPr>
        <p:spPr>
          <a:xfrm>
            <a:off x="8686492" y="2411710"/>
            <a:ext cx="1787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7720BD-A429-3738-A267-8CAD64410033}"/>
              </a:ext>
            </a:extLst>
          </p:cNvPr>
          <p:cNvSpPr txBox="1"/>
          <p:nvPr/>
        </p:nvSpPr>
        <p:spPr>
          <a:xfrm>
            <a:off x="8705942" y="2965023"/>
            <a:ext cx="178734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40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2E7777B-D682-F453-56F7-3E94012A61B4}"/>
              </a:ext>
            </a:extLst>
          </p:cNvPr>
          <p:cNvSpPr txBox="1"/>
          <p:nvPr/>
        </p:nvSpPr>
        <p:spPr>
          <a:xfrm>
            <a:off x="8706299" y="3521410"/>
            <a:ext cx="178698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48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FA55191-BE1D-FBCF-573A-8BF060F5E1BB}"/>
              </a:ext>
            </a:extLst>
          </p:cNvPr>
          <p:cNvSpPr txBox="1"/>
          <p:nvPr/>
        </p:nvSpPr>
        <p:spPr>
          <a:xfrm>
            <a:off x="8713797" y="4079972"/>
            <a:ext cx="16385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56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5BB284E-FE6B-2661-B93A-64FC6B8B6C12}"/>
              </a:ext>
            </a:extLst>
          </p:cNvPr>
          <p:cNvSpPr txBox="1"/>
          <p:nvPr/>
        </p:nvSpPr>
        <p:spPr>
          <a:xfrm>
            <a:off x="8698320" y="4636359"/>
            <a:ext cx="17068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64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BEEA6BC-70B1-3838-5848-EDC3ADB7B2B7}"/>
              </a:ext>
            </a:extLst>
          </p:cNvPr>
          <p:cNvSpPr txBox="1"/>
          <p:nvPr/>
        </p:nvSpPr>
        <p:spPr>
          <a:xfrm>
            <a:off x="8725518" y="5197797"/>
            <a:ext cx="16802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 : 8 =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0BF3DD3-6727-6BC6-63F6-E533EFBBADDF}"/>
              </a:ext>
            </a:extLst>
          </p:cNvPr>
          <p:cNvSpPr txBox="1"/>
          <p:nvPr/>
        </p:nvSpPr>
        <p:spPr>
          <a:xfrm>
            <a:off x="8725518" y="5751308"/>
            <a:ext cx="2636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80 : 8 =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10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C0E0FF1-821C-BA47-6CE1-558AF0D54F63}"/>
              </a:ext>
            </a:extLst>
          </p:cNvPr>
          <p:cNvSpPr txBox="1"/>
          <p:nvPr/>
        </p:nvSpPr>
        <p:spPr>
          <a:xfrm>
            <a:off x="8571516" y="420924"/>
            <a:ext cx="26367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BẢNG CHIA 8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27C6786-C6BB-709C-97A8-88FBC6C3FAA4}"/>
              </a:ext>
            </a:extLst>
          </p:cNvPr>
          <p:cNvSpPr txBox="1"/>
          <p:nvPr/>
        </p:nvSpPr>
        <p:spPr>
          <a:xfrm>
            <a:off x="10317331" y="1887648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C02CBC7-7F08-D336-3B96-ED35D0F2F4C5}"/>
              </a:ext>
            </a:extLst>
          </p:cNvPr>
          <p:cNvSpPr txBox="1"/>
          <p:nvPr/>
        </p:nvSpPr>
        <p:spPr>
          <a:xfrm>
            <a:off x="10323262" y="2419595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4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D6BEA072-1440-216E-817A-006E55C7873A}"/>
              </a:ext>
            </a:extLst>
          </p:cNvPr>
          <p:cNvSpPr txBox="1"/>
          <p:nvPr/>
        </p:nvSpPr>
        <p:spPr>
          <a:xfrm>
            <a:off x="10347690" y="2970410"/>
            <a:ext cx="64070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5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741B8D74-7714-C022-0666-4900D721740C}"/>
              </a:ext>
            </a:extLst>
          </p:cNvPr>
          <p:cNvSpPr txBox="1"/>
          <p:nvPr/>
        </p:nvSpPr>
        <p:spPr>
          <a:xfrm>
            <a:off x="10363850" y="3507682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6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586B147-6683-3831-4288-C001A2A90BC8}"/>
              </a:ext>
            </a:extLst>
          </p:cNvPr>
          <p:cNvSpPr txBox="1"/>
          <p:nvPr/>
        </p:nvSpPr>
        <p:spPr>
          <a:xfrm>
            <a:off x="10331108" y="4071157"/>
            <a:ext cx="70783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7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3942F50-749F-6C4D-1300-6F53B77CAD85}"/>
              </a:ext>
            </a:extLst>
          </p:cNvPr>
          <p:cNvSpPr txBox="1"/>
          <p:nvPr/>
        </p:nvSpPr>
        <p:spPr>
          <a:xfrm>
            <a:off x="10352305" y="4644091"/>
            <a:ext cx="607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8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62AFAA7-3435-CA59-FFDF-7EC814B29105}"/>
              </a:ext>
            </a:extLst>
          </p:cNvPr>
          <p:cNvSpPr txBox="1"/>
          <p:nvPr/>
        </p:nvSpPr>
        <p:spPr>
          <a:xfrm>
            <a:off x="10382584" y="5223583"/>
            <a:ext cx="85914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9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6EC42686-E12F-7498-78D5-C499D73705FE}"/>
              </a:ext>
            </a:extLst>
          </p:cNvPr>
          <p:cNvCxnSpPr>
            <a:cxnSpLocks/>
          </p:cNvCxnSpPr>
          <p:nvPr/>
        </p:nvCxnSpPr>
        <p:spPr>
          <a:xfrm>
            <a:off x="7625396" y="681981"/>
            <a:ext cx="686146" cy="0"/>
          </a:xfrm>
          <a:prstGeom prst="straightConnector1">
            <a:avLst/>
          </a:prstGeom>
          <a:ln w="1174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9450194-3F65-5606-D072-5CFC9ADC21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689" y="205797"/>
            <a:ext cx="3866926" cy="114518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707DA8A9-AB78-3F5D-E1EE-146FE9CCF1C2}"/>
              </a:ext>
            </a:extLst>
          </p:cNvPr>
          <p:cNvGrpSpPr/>
          <p:nvPr/>
        </p:nvGrpSpPr>
        <p:grpSpPr>
          <a:xfrm>
            <a:off x="10182839" y="1826092"/>
            <a:ext cx="802847" cy="769441"/>
            <a:chOff x="316419" y="1188136"/>
            <a:chExt cx="802847" cy="769441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8A6F54D-1E90-60C6-144C-CE0735F15CDF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EC507D0-7614-5427-E49F-786D5A9CE8A9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98798A34-BD18-E186-7BEB-DF2C215AD5A7}"/>
              </a:ext>
            </a:extLst>
          </p:cNvPr>
          <p:cNvGrpSpPr/>
          <p:nvPr/>
        </p:nvGrpSpPr>
        <p:grpSpPr>
          <a:xfrm>
            <a:off x="10229230" y="2391195"/>
            <a:ext cx="802847" cy="769441"/>
            <a:chOff x="316419" y="1188136"/>
            <a:chExt cx="802847" cy="76944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ECF84FB-A24C-187B-9997-5ABBFC6B4BAD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36A06D69-4AAD-CD18-0C5B-3DEE4983626F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34D62E34-F1BA-DCBD-BF63-F2A34C8BA6CC}"/>
              </a:ext>
            </a:extLst>
          </p:cNvPr>
          <p:cNvGrpSpPr/>
          <p:nvPr/>
        </p:nvGrpSpPr>
        <p:grpSpPr>
          <a:xfrm>
            <a:off x="10229230" y="2974362"/>
            <a:ext cx="802847" cy="769441"/>
            <a:chOff x="316419" y="1188136"/>
            <a:chExt cx="802847" cy="769441"/>
          </a:xfrm>
        </p:grpSpPr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5ACD5609-0329-7816-85B7-B332AB6ED0A1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52C07C0-93BB-6D66-A58C-C3BA02FA34A5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E89276AD-7599-BE2A-EC05-C77CF5932538}"/>
              </a:ext>
            </a:extLst>
          </p:cNvPr>
          <p:cNvGrpSpPr/>
          <p:nvPr/>
        </p:nvGrpSpPr>
        <p:grpSpPr>
          <a:xfrm>
            <a:off x="10229230" y="3493285"/>
            <a:ext cx="802847" cy="769441"/>
            <a:chOff x="316419" y="1188136"/>
            <a:chExt cx="802847" cy="769441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69BA6483-433A-1EF0-F225-6E63AA78C23E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9C3AD06-E3BC-2509-F8E8-B8333DDF1E29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68465537-884B-B29E-C4F2-08529942F20E}"/>
              </a:ext>
            </a:extLst>
          </p:cNvPr>
          <p:cNvGrpSpPr/>
          <p:nvPr/>
        </p:nvGrpSpPr>
        <p:grpSpPr>
          <a:xfrm>
            <a:off x="10223299" y="4037025"/>
            <a:ext cx="802847" cy="769441"/>
            <a:chOff x="316419" y="1188136"/>
            <a:chExt cx="802847" cy="769441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3891F79E-BB97-710B-2BBA-F4E53A677ADC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70BF044B-E33A-DAB1-4C55-39E2728E55AA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6A14612-A277-70CD-1D1E-05C0713C462B}"/>
              </a:ext>
            </a:extLst>
          </p:cNvPr>
          <p:cNvGrpSpPr/>
          <p:nvPr/>
        </p:nvGrpSpPr>
        <p:grpSpPr>
          <a:xfrm>
            <a:off x="10210357" y="4640455"/>
            <a:ext cx="802847" cy="769441"/>
            <a:chOff x="316419" y="1188136"/>
            <a:chExt cx="802847" cy="769441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C5416C5C-03B8-BC15-FEE1-E5B235DC3818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2F6608DB-D5CD-FA4E-C28E-CBE8C4AB7133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D70826C-5367-9383-0BE8-1B5E2BCEB02C}"/>
              </a:ext>
            </a:extLst>
          </p:cNvPr>
          <p:cNvGrpSpPr/>
          <p:nvPr/>
        </p:nvGrpSpPr>
        <p:grpSpPr>
          <a:xfrm>
            <a:off x="10231795" y="5162027"/>
            <a:ext cx="802847" cy="769441"/>
            <a:chOff x="316419" y="1188136"/>
            <a:chExt cx="802847" cy="769441"/>
          </a:xfrm>
        </p:grpSpPr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7363BA6-F1CA-4592-FE38-2484BE03D32C}"/>
                </a:ext>
              </a:extLst>
            </p:cNvPr>
            <p:cNvSpPr/>
            <p:nvPr/>
          </p:nvSpPr>
          <p:spPr>
            <a:xfrm>
              <a:off x="316419" y="1350976"/>
              <a:ext cx="802847" cy="505907"/>
            </a:xfrm>
            <a:prstGeom prst="rect">
              <a:avLst/>
            </a:prstGeom>
            <a:solidFill>
              <a:srgbClr val="E7F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6E81BDB-CE63-DDDF-5066-223605ED4350}"/>
                </a:ext>
              </a:extLst>
            </p:cNvPr>
            <p:cNvSpPr txBox="1"/>
            <p:nvPr/>
          </p:nvSpPr>
          <p:spPr>
            <a:xfrm>
              <a:off x="489251" y="1188136"/>
              <a:ext cx="4571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#9Slide03 AllRoundGothic" panose="020B0703020202020104" pitchFamily="34" charset="0"/>
                </a:rPr>
                <a:t>?</a:t>
              </a:r>
            </a:p>
          </p:txBody>
        </p:sp>
      </p:grp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69A937D-1182-6D1A-A723-5EB8A872D8F7}"/>
              </a:ext>
            </a:extLst>
          </p:cNvPr>
          <p:cNvCxnSpPr>
            <a:cxnSpLocks/>
          </p:cNvCxnSpPr>
          <p:nvPr/>
        </p:nvCxnSpPr>
        <p:spPr>
          <a:xfrm flipV="1">
            <a:off x="115614" y="2938288"/>
            <a:ext cx="593108" cy="26735"/>
          </a:xfrm>
          <a:prstGeom prst="straightConnector1">
            <a:avLst/>
          </a:prstGeom>
          <a:ln w="1016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389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5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35" grpId="0" animBg="1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8D03F1-66FF-0C99-0B3A-FCDF10295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406" y="69390"/>
            <a:ext cx="6834969" cy="29996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94EC8A5-E816-DF7C-A951-62F21989ADA4}"/>
              </a:ext>
            </a:extLst>
          </p:cNvPr>
          <p:cNvGrpSpPr/>
          <p:nvPr/>
        </p:nvGrpSpPr>
        <p:grpSpPr>
          <a:xfrm>
            <a:off x="5652427" y="2779439"/>
            <a:ext cx="5937958" cy="3508375"/>
            <a:chOff x="2571705" y="2516639"/>
            <a:chExt cx="7463350" cy="423656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35B3B0F-1045-F8E1-2346-03698DC49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1705" y="2516639"/>
              <a:ext cx="7427702" cy="423656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8171A0A-9EB4-10CB-614A-F9D6E517E8F0}"/>
                </a:ext>
              </a:extLst>
            </p:cNvPr>
            <p:cNvSpPr txBox="1"/>
            <p:nvPr/>
          </p:nvSpPr>
          <p:spPr>
            <a:xfrm rot="935395">
              <a:off x="8190888" y="3245593"/>
              <a:ext cx="1844167" cy="6318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 x 5 =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BD5D64E-700A-277F-1A31-7ED29BD4A0E4}"/>
              </a:ext>
            </a:extLst>
          </p:cNvPr>
          <p:cNvGrpSpPr/>
          <p:nvPr/>
        </p:nvGrpSpPr>
        <p:grpSpPr>
          <a:xfrm>
            <a:off x="473105" y="2686368"/>
            <a:ext cx="4583154" cy="2205224"/>
            <a:chOff x="473105" y="2686368"/>
            <a:chExt cx="4583154" cy="2205224"/>
          </a:xfrm>
        </p:grpSpPr>
        <p:sp>
          <p:nvSpPr>
            <p:cNvPr id="4" name="Speech Bubble: Rectangle with Corners Rounded 3">
              <a:extLst>
                <a:ext uri="{FF2B5EF4-FFF2-40B4-BE49-F238E27FC236}">
                  <a16:creationId xmlns:a16="http://schemas.microsoft.com/office/drawing/2014/main" id="{2F211AD7-607B-5122-DB2F-FE0D967EC44A}"/>
                </a:ext>
              </a:extLst>
            </p:cNvPr>
            <p:cNvSpPr/>
            <p:nvPr/>
          </p:nvSpPr>
          <p:spPr>
            <a:xfrm>
              <a:off x="558297" y="2686368"/>
              <a:ext cx="4421387" cy="2205224"/>
            </a:xfrm>
            <a:prstGeom prst="wedgeRoundRectCallout">
              <a:avLst>
                <a:gd name="adj1" fmla="val 73432"/>
                <a:gd name="adj2" fmla="val 37792"/>
                <a:gd name="adj3" fmla="val 16667"/>
              </a:avLst>
            </a:prstGeom>
            <a:solidFill>
              <a:srgbClr val="FFFFFF"/>
            </a:solidFill>
            <a:ln w="28575" cap="flat" cmpd="sng" algn="ctr">
              <a:solidFill>
                <a:srgbClr val="0065AD"/>
              </a:solidFill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49FFB34-51DE-E4B1-12BE-40F933C7B267}"/>
                </a:ext>
              </a:extLst>
            </p:cNvPr>
            <p:cNvSpPr txBox="1"/>
            <p:nvPr/>
          </p:nvSpPr>
          <p:spPr>
            <a:xfrm>
              <a:off x="473105" y="2757928"/>
              <a:ext cx="458315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Cùng xem ai nhớ được nhiều phép tính nhất trong </a:t>
              </a: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65AD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bảng nhân 8</a:t>
              </a: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;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65AD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bảng chia 8 </a:t>
              </a:r>
              <a:r>
                <a:rPr kumimoji="0" lang="nl-NL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libri" panose="020F0502020204030204" pitchFamily="34" charset="0"/>
                </a:rPr>
                <a:t>nhé!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460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C4AB2DE-4EBE-8242-F373-0F1E338D4F54}"/>
              </a:ext>
            </a:extLst>
          </p:cNvPr>
          <p:cNvGrpSpPr/>
          <p:nvPr/>
        </p:nvGrpSpPr>
        <p:grpSpPr>
          <a:xfrm>
            <a:off x="1920208" y="660420"/>
            <a:ext cx="8087509" cy="5025070"/>
            <a:chOff x="1920208" y="660420"/>
            <a:chExt cx="8087509" cy="5025070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1920208" y="660420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C59FF30-3B41-8C3E-2040-477BDEFAE6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785585" y="911908"/>
              <a:ext cx="6620830" cy="477358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0618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片包含 游戏机, 物体, 钟表, 花&#10;&#10;描述已自动生成">
            <a:extLst>
              <a:ext uri="{FF2B5EF4-FFF2-40B4-BE49-F238E27FC236}">
                <a16:creationId xmlns:a16="http://schemas.microsoft.com/office/drawing/2014/main" id="{EE5A5BD8-D6A8-8B5A-4084-7030CDB45A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 flipV="1">
            <a:off x="0" y="4300780"/>
            <a:ext cx="12192000" cy="2557220"/>
          </a:xfrm>
          <a:prstGeom prst="rect">
            <a:avLst/>
          </a:prstGeom>
        </p:spPr>
      </p:pic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 flipV="1">
            <a:off x="0" y="9741"/>
            <a:ext cx="12192000" cy="2193010"/>
          </a:xfrm>
          <a:prstGeom prst="rect">
            <a:avLst/>
          </a:prstGeom>
        </p:spPr>
      </p:pic>
      <p:pic>
        <p:nvPicPr>
          <p:cNvPr id="52" name="图片 51" descr="卡通人物&#10;&#10;中度可信度描述已自动生成">
            <a:extLst>
              <a:ext uri="{FF2B5EF4-FFF2-40B4-BE49-F238E27FC236}">
                <a16:creationId xmlns:a16="http://schemas.microsoft.com/office/drawing/2014/main" id="{5C8F9B98-8F07-873D-1AEA-8784B4A5CA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>
            <a:off x="0" y="163051"/>
            <a:ext cx="2712203" cy="1323636"/>
          </a:xfrm>
          <a:prstGeom prst="rect">
            <a:avLst/>
          </a:prstGeom>
        </p:spPr>
      </p:pic>
      <p:pic>
        <p:nvPicPr>
          <p:cNvPr id="53" name="图片 52" descr="卡通人物&#10;&#10;中度可信度描述已自动生成">
            <a:extLst>
              <a:ext uri="{FF2B5EF4-FFF2-40B4-BE49-F238E27FC236}">
                <a16:creationId xmlns:a16="http://schemas.microsoft.com/office/drawing/2014/main" id="{9EA5344A-96B1-0289-685A-0EC15A9E4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3" t="6205" b="76597"/>
          <a:stretch/>
        </p:blipFill>
        <p:spPr>
          <a:xfrm>
            <a:off x="10306372" y="425551"/>
            <a:ext cx="1885627" cy="117942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F1534B4-4F0E-07E1-78D9-996F7C3C2F74}"/>
              </a:ext>
            </a:extLst>
          </p:cNvPr>
          <p:cNvGrpSpPr/>
          <p:nvPr/>
        </p:nvGrpSpPr>
        <p:grpSpPr>
          <a:xfrm>
            <a:off x="658572" y="1665272"/>
            <a:ext cx="10266801" cy="3492841"/>
            <a:chOff x="-134530" y="3301099"/>
            <a:chExt cx="10266801" cy="349284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BDC80A1-9C76-9435-6CB8-4EE4017704A8}"/>
                </a:ext>
              </a:extLst>
            </p:cNvPr>
            <p:cNvSpPr/>
            <p:nvPr/>
          </p:nvSpPr>
          <p:spPr>
            <a:xfrm>
              <a:off x="-134530" y="3301099"/>
              <a:ext cx="10266801" cy="3492841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28575">
              <a:solidFill>
                <a:srgbClr val="6F930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6A316A-BDAC-A942-1BB5-0CD69E361067}"/>
                </a:ext>
              </a:extLst>
            </p:cNvPr>
            <p:cNvSpPr txBox="1"/>
            <p:nvPr/>
          </p:nvSpPr>
          <p:spPr>
            <a:xfrm>
              <a:off x="152397" y="3441074"/>
              <a:ext cx="9554547" cy="31085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Kiến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thức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kĩ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năng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: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Hoàn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thành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nhân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8,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chia 8</a:t>
              </a:r>
            </a:p>
            <a:p>
              <a:pPr marL="285750" indent="-285750" algn="just">
                <a:buFontTx/>
                <a:buChar char="-"/>
              </a:pP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Vận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dụng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vào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tính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nhẩm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tập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toán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thực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tế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liên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quan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đến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nhân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8,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bảng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chia 8 </a:t>
              </a:r>
            </a:p>
            <a:p>
              <a:pPr algn="just"/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Phát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triển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năng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i="1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lực</a:t>
              </a:r>
              <a:r>
                <a:rPr lang="en-US" sz="2800" b="1" i="1" dirty="0">
                  <a:solidFill>
                    <a:srgbClr val="724940"/>
                  </a:solidFill>
                  <a:latin typeface="Cambria" panose="02040503050406030204" pitchFamily="18" charset="0"/>
                </a:rPr>
                <a:t>:</a:t>
              </a:r>
            </a:p>
            <a:p>
              <a:pPr algn="just"/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-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Phát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triển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năng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lực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tư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duy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lập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luận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toán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năng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lực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giải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quyết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vấn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đề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giao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tiếp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toán</a:t>
              </a:r>
              <a:r>
                <a:rPr lang="en-US" sz="2800" dirty="0">
                  <a:solidFill>
                    <a:srgbClr val="72494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solidFill>
                    <a:srgbClr val="724940"/>
                  </a:solidFill>
                  <a:latin typeface="Cambria" panose="02040503050406030204" pitchFamily="18" charset="0"/>
                </a:rPr>
                <a:t>học</a:t>
              </a:r>
              <a:endParaRPr lang="en-US" sz="2800" dirty="0">
                <a:solidFill>
                  <a:srgbClr val="724940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8" name="图片 47" descr="卡通人物&#10;&#10;中度可信度描述已自动生成">
            <a:extLst>
              <a:ext uri="{FF2B5EF4-FFF2-40B4-BE49-F238E27FC236}">
                <a16:creationId xmlns:a16="http://schemas.microsoft.com/office/drawing/2014/main" id="{4439FCF7-8DFC-A27F-F0D5-4F5C446E45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266" y="3692810"/>
            <a:ext cx="3287775" cy="3287775"/>
          </a:xfrm>
          <a:prstGeom prst="rect">
            <a:avLst/>
          </a:prstGeom>
        </p:spPr>
      </p:pic>
      <p:pic>
        <p:nvPicPr>
          <p:cNvPr id="14" name="图片 13" descr="图标&#10;&#10;描述已自动生成">
            <a:extLst>
              <a:ext uri="{FF2B5EF4-FFF2-40B4-BE49-F238E27FC236}">
                <a16:creationId xmlns:a16="http://schemas.microsoft.com/office/drawing/2014/main" id="{6A4A0D34-673C-1386-3565-B3A91FFAE6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9581" y="1556819"/>
            <a:ext cx="1291526" cy="129152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15C004-0C2B-19CE-C5E4-A7E97D10B4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2731" y="301196"/>
            <a:ext cx="7486537" cy="17497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AFF9ADB-A6AC-AC53-9677-74B31C5DD2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061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A55A242-E2DE-BD14-5C67-639EEAB08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1337824"/>
              </p:ext>
            </p:extLst>
          </p:nvPr>
        </p:nvGraphicFramePr>
        <p:xfrm>
          <a:off x="1531651" y="1253765"/>
          <a:ext cx="9659047" cy="3829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384983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237159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207381">
                  <a:extLst>
                    <a:ext uri="{9D8B030D-6E8A-4147-A177-3AD203B41FA5}">
                      <a16:colId xmlns:a16="http://schemas.microsoft.com/office/drawing/2014/main" val="3860362859"/>
                    </a:ext>
                  </a:extLst>
                </a:gridCol>
              </a:tblGrid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Thừa</a:t>
                      </a:r>
                      <a:r>
                        <a:rPr lang="en-US" sz="4000" b="1" baseline="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baseline="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Tích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2AF72053-B775-D398-AE1D-2B0E3D0570AD}"/>
              </a:ext>
            </a:extLst>
          </p:cNvPr>
          <p:cNvGrpSpPr/>
          <p:nvPr/>
        </p:nvGrpSpPr>
        <p:grpSpPr>
          <a:xfrm>
            <a:off x="6584958" y="4050382"/>
            <a:ext cx="849684" cy="815419"/>
            <a:chOff x="1677971" y="5532161"/>
            <a:chExt cx="924787" cy="88749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67C28E4-A219-E600-6385-8D44D88BEAD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8BD9470-A3B8-BA94-A013-24C6A202D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D3F721-131D-36CE-0809-FEB6CEFD605E}"/>
              </a:ext>
            </a:extLst>
          </p:cNvPr>
          <p:cNvGrpSpPr/>
          <p:nvPr/>
        </p:nvGrpSpPr>
        <p:grpSpPr>
          <a:xfrm>
            <a:off x="5384277" y="4050383"/>
            <a:ext cx="849684" cy="815419"/>
            <a:chOff x="1677971" y="5532161"/>
            <a:chExt cx="924787" cy="88749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26ABD30-3D98-68A9-7D74-A11481CD71A9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8D0AD30-DEC8-13B0-727D-B842E9A10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4A0C38C-4D02-BEA8-377F-2F2596407339}"/>
              </a:ext>
            </a:extLst>
          </p:cNvPr>
          <p:cNvGrpSpPr/>
          <p:nvPr/>
        </p:nvGrpSpPr>
        <p:grpSpPr>
          <a:xfrm>
            <a:off x="7792149" y="4050381"/>
            <a:ext cx="849684" cy="815419"/>
            <a:chOff x="1677971" y="5532161"/>
            <a:chExt cx="924787" cy="88749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4089624-04D9-03BF-0370-727648093FB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913E494-A510-89F2-8B1B-A21F83AD8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1379A9E-106C-69A2-D12C-F267D56026BB}"/>
              </a:ext>
            </a:extLst>
          </p:cNvPr>
          <p:cNvGrpSpPr/>
          <p:nvPr/>
        </p:nvGrpSpPr>
        <p:grpSpPr>
          <a:xfrm>
            <a:off x="8992830" y="4050380"/>
            <a:ext cx="849684" cy="815419"/>
            <a:chOff x="1677971" y="5532161"/>
            <a:chExt cx="924787" cy="887493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161DA74-0C35-7745-698E-45053978FA03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BF062C9-68E6-0B04-BC60-9C40EAD51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C8F868-3696-5502-F432-0E6849394F4E}"/>
              </a:ext>
            </a:extLst>
          </p:cNvPr>
          <p:cNvGrpSpPr/>
          <p:nvPr/>
        </p:nvGrpSpPr>
        <p:grpSpPr>
          <a:xfrm>
            <a:off x="10235507" y="4050379"/>
            <a:ext cx="849684" cy="815419"/>
            <a:chOff x="1677971" y="5532161"/>
            <a:chExt cx="924787" cy="88749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4EF2172F-4A3D-8069-3446-30D527584BC0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F7D9EC0-7967-3548-E01B-2AF3A8C22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31D62FDC-FF25-1BDB-3B91-BB320DA7D8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951" y="-39081"/>
            <a:ext cx="2822693" cy="1603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F18D14-065E-ABAF-E18B-3BD06F70D2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312" y="921122"/>
            <a:ext cx="1536325" cy="12863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A55A242-E2DE-BD14-5C67-639EEAB08E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460061"/>
              </p:ext>
            </p:extLst>
          </p:nvPr>
        </p:nvGraphicFramePr>
        <p:xfrm>
          <a:off x="1310327" y="1253765"/>
          <a:ext cx="9880374" cy="382907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439632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265507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235047">
                  <a:extLst>
                    <a:ext uri="{9D8B030D-6E8A-4147-A177-3AD203B41FA5}">
                      <a16:colId xmlns:a16="http://schemas.microsoft.com/office/drawing/2014/main" val="3860362859"/>
                    </a:ext>
                  </a:extLst>
                </a:gridCol>
              </a:tblGrid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bị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56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6DBB8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chia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276357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Thương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C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DAEE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grpSp>
        <p:nvGrpSpPr>
          <p:cNvPr id="38" name="Group 37">
            <a:extLst>
              <a:ext uri="{FF2B5EF4-FFF2-40B4-BE49-F238E27FC236}">
                <a16:creationId xmlns:a16="http://schemas.microsoft.com/office/drawing/2014/main" id="{2AF72053-B775-D398-AE1D-2B0E3D0570AD}"/>
              </a:ext>
            </a:extLst>
          </p:cNvPr>
          <p:cNvGrpSpPr/>
          <p:nvPr/>
        </p:nvGrpSpPr>
        <p:grpSpPr>
          <a:xfrm>
            <a:off x="6450220" y="4109454"/>
            <a:ext cx="849684" cy="815419"/>
            <a:chOff x="1677971" y="5532161"/>
            <a:chExt cx="924787" cy="887493"/>
          </a:xfrm>
        </p:grpSpPr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A67C28E4-A219-E600-6385-8D44D88BEAD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D8BD9470-A3B8-BA94-A013-24C6A202DB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89D3F721-131D-36CE-0809-FEB6CEFD605E}"/>
              </a:ext>
            </a:extLst>
          </p:cNvPr>
          <p:cNvGrpSpPr/>
          <p:nvPr/>
        </p:nvGrpSpPr>
        <p:grpSpPr>
          <a:xfrm>
            <a:off x="5180759" y="4106944"/>
            <a:ext cx="849684" cy="815419"/>
            <a:chOff x="1677971" y="5532161"/>
            <a:chExt cx="924787" cy="887493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926ABD30-3D98-68A9-7D74-A11481CD71A9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68D0AD30-DEC8-13B0-727D-B842E9A10B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74A0C38C-4D02-BEA8-377F-2F2596407339}"/>
              </a:ext>
            </a:extLst>
          </p:cNvPr>
          <p:cNvGrpSpPr/>
          <p:nvPr/>
        </p:nvGrpSpPr>
        <p:grpSpPr>
          <a:xfrm>
            <a:off x="7651796" y="4106940"/>
            <a:ext cx="849684" cy="815419"/>
            <a:chOff x="1677971" y="5532161"/>
            <a:chExt cx="924787" cy="887493"/>
          </a:xfrm>
        </p:grpSpPr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74089624-04D9-03BF-0370-727648093FB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B913E494-A510-89F2-8B1B-A21F83AD8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1379A9E-106C-69A2-D12C-F267D56026BB}"/>
              </a:ext>
            </a:extLst>
          </p:cNvPr>
          <p:cNvGrpSpPr/>
          <p:nvPr/>
        </p:nvGrpSpPr>
        <p:grpSpPr>
          <a:xfrm>
            <a:off x="8909133" y="4106940"/>
            <a:ext cx="849684" cy="815419"/>
            <a:chOff x="1677971" y="5532161"/>
            <a:chExt cx="924787" cy="887493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A161DA74-0C35-7745-698E-45053978FA03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2BF062C9-68E6-0B04-BC60-9C40EAD514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0C8F868-3696-5502-F432-0E6849394F4E}"/>
              </a:ext>
            </a:extLst>
          </p:cNvPr>
          <p:cNvGrpSpPr/>
          <p:nvPr/>
        </p:nvGrpSpPr>
        <p:grpSpPr>
          <a:xfrm>
            <a:off x="10153738" y="4106940"/>
            <a:ext cx="849684" cy="815419"/>
            <a:chOff x="1677971" y="5532161"/>
            <a:chExt cx="924787" cy="887493"/>
          </a:xfrm>
        </p:grpSpPr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id="{4EF2172F-4A3D-8069-3446-30D527584BC0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F7D9EC0-7967-3548-E01B-2AF3A8C227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A2490D0-7739-A7D1-3C4E-5E848ADC08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1020" y="-39081"/>
            <a:ext cx="2822693" cy="16033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4E0709-AECA-8B0F-0BD8-D8ED088A5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003669"/>
            <a:ext cx="1536325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9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15AEA9AE-5658-F185-2209-87A122B878BE}"/>
              </a:ext>
            </a:extLst>
          </p:cNvPr>
          <p:cNvSpPr txBox="1"/>
          <p:nvPr/>
        </p:nvSpPr>
        <p:spPr>
          <a:xfrm>
            <a:off x="2849252" y="184311"/>
            <a:ext cx="68037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hộp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chiếc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bút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chì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màu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16494E2-C6B6-8A4E-F166-05EE23F22FC1}"/>
              </a:ext>
            </a:extLst>
          </p:cNvPr>
          <p:cNvGrpSpPr/>
          <p:nvPr/>
        </p:nvGrpSpPr>
        <p:grpSpPr>
          <a:xfrm>
            <a:off x="1493685" y="1134607"/>
            <a:ext cx="4218957" cy="963695"/>
            <a:chOff x="1041199" y="1455119"/>
            <a:chExt cx="4218957" cy="963695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37C37B91-F658-1AAA-1AD2-FF4E87954DB1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A7E0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FCCF169-70B0-3522-8C4D-1FB506AB4B6E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A9C1668-A9C2-32B4-D452-1E20F5BA056C}"/>
              </a:ext>
            </a:extLst>
          </p:cNvPr>
          <p:cNvGrpSpPr/>
          <p:nvPr/>
        </p:nvGrpSpPr>
        <p:grpSpPr>
          <a:xfrm>
            <a:off x="1513731" y="2215548"/>
            <a:ext cx="4218957" cy="963695"/>
            <a:chOff x="1041199" y="1455119"/>
            <a:chExt cx="4218957" cy="96369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90E6D13-0D1B-B4D1-A7FB-70916C6E9EF5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F5AC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7B6E30A-8D0F-71B6-BCAC-66504749D7F7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7E2621D-4A0B-0ABB-DE4D-C56B46D3616D}"/>
              </a:ext>
            </a:extLst>
          </p:cNvPr>
          <p:cNvGrpSpPr/>
          <p:nvPr/>
        </p:nvGrpSpPr>
        <p:grpSpPr>
          <a:xfrm>
            <a:off x="1571203" y="3306077"/>
            <a:ext cx="4218957" cy="963695"/>
            <a:chOff x="1041199" y="1455119"/>
            <a:chExt cx="4218957" cy="96369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C53E30C-72CB-04ED-6D54-3C8F79772F97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B5D7A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343EA74-D484-262A-DD4C-62D759E9F4EE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3BEB975-C506-5566-003C-E2BF783880DB}"/>
              </a:ext>
            </a:extLst>
          </p:cNvPr>
          <p:cNvGrpSpPr/>
          <p:nvPr/>
        </p:nvGrpSpPr>
        <p:grpSpPr>
          <a:xfrm>
            <a:off x="1571203" y="4439026"/>
            <a:ext cx="4218957" cy="963695"/>
            <a:chOff x="1041199" y="1455119"/>
            <a:chExt cx="4218957" cy="96369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D6B64D38-695B-84A4-A6E2-9FD784EA5F62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EAA69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C08B16-8A70-2B2E-2A2A-3DDD5B1C5791}"/>
                </a:ext>
              </a:extLst>
            </p:cNvPr>
            <p:cNvSpPr txBox="1"/>
            <p:nvPr/>
          </p:nvSpPr>
          <p:spPr>
            <a:xfrm>
              <a:off x="1118716" y="1455119"/>
              <a:ext cx="4141439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436DD78-5FEF-0574-DDCA-F662A019A5D4}"/>
              </a:ext>
            </a:extLst>
          </p:cNvPr>
          <p:cNvGrpSpPr/>
          <p:nvPr/>
        </p:nvGrpSpPr>
        <p:grpSpPr>
          <a:xfrm>
            <a:off x="1644597" y="5536820"/>
            <a:ext cx="4218957" cy="963695"/>
            <a:chOff x="1041199" y="1455119"/>
            <a:chExt cx="4218957" cy="963695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7BAA898-FE77-CF06-F297-DF526BA60E2E}"/>
                </a:ext>
              </a:extLst>
            </p:cNvPr>
            <p:cNvSpPr/>
            <p:nvPr/>
          </p:nvSpPr>
          <p:spPr>
            <a:xfrm>
              <a:off x="1041199" y="1464707"/>
              <a:ext cx="4218957" cy="954107"/>
            </a:xfrm>
            <a:prstGeom prst="roundRect">
              <a:avLst>
                <a:gd name="adj" fmla="val 24571"/>
              </a:avLst>
            </a:prstGeom>
            <a:solidFill>
              <a:srgbClr val="CCC1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E78A0DB-E2E5-E22D-B278-A790B93187A3}"/>
                </a:ext>
              </a:extLst>
            </p:cNvPr>
            <p:cNvSpPr txBox="1"/>
            <p:nvPr/>
          </p:nvSpPr>
          <p:spPr>
            <a:xfrm>
              <a:off x="1118717" y="1455119"/>
              <a:ext cx="400946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hộp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có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bao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nhiêu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chiếc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bút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màu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?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31B6F9C-A908-53A4-8A78-1EAF746D7D92}"/>
              </a:ext>
            </a:extLst>
          </p:cNvPr>
          <p:cNvGrpSpPr/>
          <p:nvPr/>
        </p:nvGrpSpPr>
        <p:grpSpPr>
          <a:xfrm>
            <a:off x="7303577" y="1256420"/>
            <a:ext cx="2628889" cy="808178"/>
            <a:chOff x="7460642" y="1023745"/>
            <a:chExt cx="2628889" cy="808178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78775E13-C00B-74C2-7FB0-2E0B85C47847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6C28F61-03F4-45D4-FC23-6113FAB9265C}"/>
                </a:ext>
              </a:extLst>
            </p:cNvPr>
            <p:cNvSpPr txBox="1"/>
            <p:nvPr/>
          </p:nvSpPr>
          <p:spPr>
            <a:xfrm>
              <a:off x="7533206" y="1042786"/>
              <a:ext cx="2412072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6 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48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7614CE92-127C-EA62-7639-43555D5ADEF3}"/>
              </a:ext>
            </a:extLst>
          </p:cNvPr>
          <p:cNvGrpSpPr/>
          <p:nvPr/>
        </p:nvGrpSpPr>
        <p:grpSpPr>
          <a:xfrm>
            <a:off x="9103397" y="1389345"/>
            <a:ext cx="600410" cy="576197"/>
            <a:chOff x="1677971" y="5532161"/>
            <a:chExt cx="924787" cy="887493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B2940721-4250-0BC8-2D9D-C51E5357AB88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40A13812-865E-1795-8B72-F9A8671D4C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73142DF-6571-F47A-A317-9E1658ACAF2B}"/>
              </a:ext>
            </a:extLst>
          </p:cNvPr>
          <p:cNvGrpSpPr/>
          <p:nvPr/>
        </p:nvGrpSpPr>
        <p:grpSpPr>
          <a:xfrm>
            <a:off x="7342343" y="2312619"/>
            <a:ext cx="2668923" cy="808178"/>
            <a:chOff x="7460642" y="1023745"/>
            <a:chExt cx="2668923" cy="808178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3C4F3723-85F3-3465-DB4E-36A81B227922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CEC305F-9936-A165-6278-598B602F021B}"/>
                </a:ext>
              </a:extLst>
            </p:cNvPr>
            <p:cNvSpPr txBox="1"/>
            <p:nvPr/>
          </p:nvSpPr>
          <p:spPr>
            <a:xfrm>
              <a:off x="7460642" y="1073891"/>
              <a:ext cx="266892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10=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2FCB2DE-DCD5-F795-31F3-F8DDE8207F92}"/>
              </a:ext>
            </a:extLst>
          </p:cNvPr>
          <p:cNvGrpSpPr/>
          <p:nvPr/>
        </p:nvGrpSpPr>
        <p:grpSpPr>
          <a:xfrm>
            <a:off x="9266165" y="2453068"/>
            <a:ext cx="600410" cy="576197"/>
            <a:chOff x="1677971" y="5532161"/>
            <a:chExt cx="924787" cy="887493"/>
          </a:xfrm>
        </p:grpSpPr>
        <p:sp>
          <p:nvSpPr>
            <p:cNvPr id="52" name="Rectangle: Rounded Corners 51">
              <a:extLst>
                <a:ext uri="{FF2B5EF4-FFF2-40B4-BE49-F238E27FC236}">
                  <a16:creationId xmlns:a16="http://schemas.microsoft.com/office/drawing/2014/main" id="{B8286754-CBC5-947A-55C4-DD6AFA5FE8EA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D8DBB292-0453-1563-C992-8CDC147BC1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720A6607-431D-FED1-CD9C-0B7681E2F2C8}"/>
              </a:ext>
            </a:extLst>
          </p:cNvPr>
          <p:cNvGrpSpPr/>
          <p:nvPr/>
        </p:nvGrpSpPr>
        <p:grpSpPr>
          <a:xfrm>
            <a:off x="7382377" y="3443093"/>
            <a:ext cx="2628889" cy="808178"/>
            <a:chOff x="7460642" y="1023745"/>
            <a:chExt cx="2628889" cy="808178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5D712351-8E55-83BB-867E-55C6CB56F1C6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CB44ABA-900D-1658-3C99-BEBD1186A292}"/>
                </a:ext>
              </a:extLst>
            </p:cNvPr>
            <p:cNvSpPr txBox="1"/>
            <p:nvPr/>
          </p:nvSpPr>
          <p:spPr>
            <a:xfrm>
              <a:off x="7605332" y="1073891"/>
              <a:ext cx="23395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4=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32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FDDC2E-7AD9-86A8-A542-54DCCF726C1A}"/>
              </a:ext>
            </a:extLst>
          </p:cNvPr>
          <p:cNvGrpSpPr/>
          <p:nvPr/>
        </p:nvGrpSpPr>
        <p:grpSpPr>
          <a:xfrm>
            <a:off x="9134100" y="3557434"/>
            <a:ext cx="600410" cy="576197"/>
            <a:chOff x="1677971" y="5532161"/>
            <a:chExt cx="924787" cy="887493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D80AC55-F14B-4735-A0A8-78AFC570F87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13CBF911-8F9E-0DB1-7871-2911B1B1CB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86FAB54-9CA5-77B1-BAB2-8A3F9F784E80}"/>
              </a:ext>
            </a:extLst>
          </p:cNvPr>
          <p:cNvGrpSpPr/>
          <p:nvPr/>
        </p:nvGrpSpPr>
        <p:grpSpPr>
          <a:xfrm>
            <a:off x="7372950" y="4502730"/>
            <a:ext cx="2628889" cy="808178"/>
            <a:chOff x="7460642" y="1023745"/>
            <a:chExt cx="2628889" cy="808178"/>
          </a:xfrm>
        </p:grpSpPr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6AC8D350-8209-CCE3-B204-49C95F4E5DF7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58F68D0-0DFA-5A2C-854A-AA91C5471E18}"/>
                </a:ext>
              </a:extLst>
            </p:cNvPr>
            <p:cNvSpPr txBox="1"/>
            <p:nvPr/>
          </p:nvSpPr>
          <p:spPr>
            <a:xfrm>
              <a:off x="7605332" y="1073891"/>
              <a:ext cx="23395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5=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42A0D7A-E955-4A26-78A7-55857AF16795}"/>
              </a:ext>
            </a:extLst>
          </p:cNvPr>
          <p:cNvGrpSpPr/>
          <p:nvPr/>
        </p:nvGrpSpPr>
        <p:grpSpPr>
          <a:xfrm>
            <a:off x="9146144" y="4612880"/>
            <a:ext cx="600410" cy="576197"/>
            <a:chOff x="1677971" y="5532161"/>
            <a:chExt cx="924787" cy="88749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FDC7437F-5863-0C52-FCC5-3C0A0CB82722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EAA14AF0-E15C-D5DD-DCB7-DE013614C3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ED7E49C-2C98-4832-09B4-511FCB4A03B0}"/>
              </a:ext>
            </a:extLst>
          </p:cNvPr>
          <p:cNvGrpSpPr/>
          <p:nvPr/>
        </p:nvGrpSpPr>
        <p:grpSpPr>
          <a:xfrm>
            <a:off x="7422409" y="5682482"/>
            <a:ext cx="2628889" cy="808178"/>
            <a:chOff x="7460642" y="1023745"/>
            <a:chExt cx="2628889" cy="808178"/>
          </a:xfrm>
        </p:grpSpPr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86DD6437-457C-59F6-93E8-2F8899110C0E}"/>
                </a:ext>
              </a:extLst>
            </p:cNvPr>
            <p:cNvSpPr/>
            <p:nvPr/>
          </p:nvSpPr>
          <p:spPr>
            <a:xfrm>
              <a:off x="7460642" y="1023745"/>
              <a:ext cx="2628889" cy="808178"/>
            </a:xfrm>
            <a:prstGeom prst="roundRect">
              <a:avLst>
                <a:gd name="adj" fmla="val 35330"/>
              </a:avLst>
            </a:prstGeom>
            <a:solidFill>
              <a:srgbClr val="FFE3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2157A64E-C70E-953E-F7B1-817B06149642}"/>
                </a:ext>
              </a:extLst>
            </p:cNvPr>
            <p:cNvSpPr txBox="1"/>
            <p:nvPr/>
          </p:nvSpPr>
          <p:spPr>
            <a:xfrm>
              <a:off x="7605332" y="1073891"/>
              <a:ext cx="2339508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 x 3= </a:t>
              </a:r>
              <a:r>
                <a:rPr lang="en-US" sz="4000" b="1" dirty="0">
                  <a:solidFill>
                    <a:srgbClr val="37817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24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B16D0BB-3D22-99AB-28E0-0CF658770FE3}"/>
              </a:ext>
            </a:extLst>
          </p:cNvPr>
          <p:cNvGrpSpPr/>
          <p:nvPr/>
        </p:nvGrpSpPr>
        <p:grpSpPr>
          <a:xfrm>
            <a:off x="9186178" y="5798472"/>
            <a:ext cx="600410" cy="576197"/>
            <a:chOff x="1677971" y="5532161"/>
            <a:chExt cx="924787" cy="887493"/>
          </a:xfrm>
        </p:grpSpPr>
        <p:sp>
          <p:nvSpPr>
            <p:cNvPr id="61" name="Rectangle: Rounded Corners 60">
              <a:extLst>
                <a:ext uri="{FF2B5EF4-FFF2-40B4-BE49-F238E27FC236}">
                  <a16:creationId xmlns:a16="http://schemas.microsoft.com/office/drawing/2014/main" id="{74DCEAF1-E6F1-E7DB-8D9E-A6249EC84076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DD0A7CB-E8C8-4994-997C-406D4525B5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cxnSp>
        <p:nvCxnSpPr>
          <p:cNvPr id="79" name="Connector: Curved 78">
            <a:extLst>
              <a:ext uri="{FF2B5EF4-FFF2-40B4-BE49-F238E27FC236}">
                <a16:creationId xmlns:a16="http://schemas.microsoft.com/office/drawing/2014/main" id="{00A053CE-A976-97D9-162D-008053D5B7AD}"/>
              </a:ext>
            </a:extLst>
          </p:cNvPr>
          <p:cNvCxnSpPr>
            <a:cxnSpLocks/>
            <a:stCxn id="13" idx="3"/>
            <a:endCxn id="41" idx="1"/>
          </p:cNvCxnSpPr>
          <p:nvPr/>
        </p:nvCxnSpPr>
        <p:spPr>
          <a:xfrm>
            <a:off x="5712642" y="1621249"/>
            <a:ext cx="1669735" cy="2225933"/>
          </a:xfrm>
          <a:prstGeom prst="curvedConnector3">
            <a:avLst>
              <a:gd name="adj1" fmla="val 50000"/>
            </a:avLst>
          </a:prstGeom>
          <a:ln w="38100">
            <a:solidFill>
              <a:srgbClr val="00B0F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nector: Curved 81">
            <a:extLst>
              <a:ext uri="{FF2B5EF4-FFF2-40B4-BE49-F238E27FC236}">
                <a16:creationId xmlns:a16="http://schemas.microsoft.com/office/drawing/2014/main" id="{1AB7315B-18C3-0A04-6D63-619A2470DDE7}"/>
              </a:ext>
            </a:extLst>
          </p:cNvPr>
          <p:cNvCxnSpPr>
            <a:cxnSpLocks/>
            <a:endCxn id="32" idx="1"/>
          </p:cNvCxnSpPr>
          <p:nvPr/>
        </p:nvCxnSpPr>
        <p:spPr>
          <a:xfrm flipV="1">
            <a:off x="5723134" y="1660509"/>
            <a:ext cx="1580443" cy="1059637"/>
          </a:xfrm>
          <a:prstGeom prst="curvedConnector3">
            <a:avLst>
              <a:gd name="adj1" fmla="val 50000"/>
            </a:avLst>
          </a:prstGeom>
          <a:ln w="38100">
            <a:solidFill>
              <a:srgbClr val="EB579A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Curved 83">
            <a:extLst>
              <a:ext uri="{FF2B5EF4-FFF2-40B4-BE49-F238E27FC236}">
                <a16:creationId xmlns:a16="http://schemas.microsoft.com/office/drawing/2014/main" id="{CF8A468D-FD3D-EA8A-A2EA-7A517E495BCB}"/>
              </a:ext>
            </a:extLst>
          </p:cNvPr>
          <p:cNvCxnSpPr>
            <a:cxnSpLocks/>
            <a:stCxn id="19" idx="3"/>
            <a:endCxn id="47" idx="1"/>
          </p:cNvCxnSpPr>
          <p:nvPr/>
        </p:nvCxnSpPr>
        <p:spPr>
          <a:xfrm>
            <a:off x="5790160" y="3792719"/>
            <a:ext cx="1632249" cy="2293852"/>
          </a:xfrm>
          <a:prstGeom prst="curvedConnector3">
            <a:avLst>
              <a:gd name="adj1" fmla="val 50000"/>
            </a:avLst>
          </a:prstGeom>
          <a:ln w="38100">
            <a:solidFill>
              <a:srgbClr val="5B9648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Curved 87">
            <a:extLst>
              <a:ext uri="{FF2B5EF4-FFF2-40B4-BE49-F238E27FC236}">
                <a16:creationId xmlns:a16="http://schemas.microsoft.com/office/drawing/2014/main" id="{46940244-536E-3778-ECDF-A15D59AC400D}"/>
              </a:ext>
            </a:extLst>
          </p:cNvPr>
          <p:cNvCxnSpPr>
            <a:cxnSpLocks/>
            <a:stCxn id="23" idx="3"/>
            <a:endCxn id="39" idx="1"/>
          </p:cNvCxnSpPr>
          <p:nvPr/>
        </p:nvCxnSpPr>
        <p:spPr>
          <a:xfrm flipV="1">
            <a:off x="5790159" y="2716708"/>
            <a:ext cx="1552184" cy="2199372"/>
          </a:xfrm>
          <a:prstGeom prst="curvedConnector3">
            <a:avLst>
              <a:gd name="adj1" fmla="val 50000"/>
            </a:avLst>
          </a:prstGeom>
          <a:ln w="38100">
            <a:solidFill>
              <a:srgbClr val="FF6F48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nector: Curved 90">
            <a:extLst>
              <a:ext uri="{FF2B5EF4-FFF2-40B4-BE49-F238E27FC236}">
                <a16:creationId xmlns:a16="http://schemas.microsoft.com/office/drawing/2014/main" id="{58F7E847-612F-F6E4-2A6C-E2FFC3EDBBA3}"/>
              </a:ext>
            </a:extLst>
          </p:cNvPr>
          <p:cNvCxnSpPr>
            <a:cxnSpLocks/>
            <a:stCxn id="25" idx="3"/>
            <a:endCxn id="44" idx="1"/>
          </p:cNvCxnSpPr>
          <p:nvPr/>
        </p:nvCxnSpPr>
        <p:spPr>
          <a:xfrm flipV="1">
            <a:off x="5863554" y="4906819"/>
            <a:ext cx="1509396" cy="1116643"/>
          </a:xfrm>
          <a:prstGeom prst="curvedConnector3">
            <a:avLst>
              <a:gd name="adj1" fmla="val 50000"/>
            </a:avLst>
          </a:prstGeom>
          <a:ln w="38100">
            <a:solidFill>
              <a:srgbClr val="7030A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272DE70A-68FA-28AD-3F27-244365719E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r="8077" b="18629"/>
          <a:stretch/>
        </p:blipFill>
        <p:spPr>
          <a:xfrm>
            <a:off x="9971232" y="95058"/>
            <a:ext cx="2108718" cy="20982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2EA4940E-A285-20DC-3D35-BDC83C9872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7250" y="-108015"/>
            <a:ext cx="2581425" cy="146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91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15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500"/>
                            </p:stCondLst>
                            <p:childTnLst>
                              <p:par>
                                <p:cTn id="10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7" dur="15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05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15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15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2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4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pic>
        <p:nvPicPr>
          <p:cNvPr id="6" name="Picture 5" descr="A yellow letters on a black background&#10;&#10;Description automatically generated">
            <a:extLst>
              <a:ext uri="{FF2B5EF4-FFF2-40B4-BE49-F238E27FC236}">
                <a16:creationId xmlns:a16="http://schemas.microsoft.com/office/drawing/2014/main" id="{5D5A1D5C-962A-DBE6-0383-D1A787F38D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20" y="1454150"/>
            <a:ext cx="97536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14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0" y="-27972"/>
            <a:ext cx="128016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536897" y="5333294"/>
            <a:ext cx="1419590" cy="1160845"/>
            <a:chOff x="244187" y="5278263"/>
            <a:chExt cx="1618572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481973" y="5485300"/>
              <a:ext cx="1143000" cy="689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000" b="99304" l="52716" r="97923">
                        <a14:foregroundMark x1="92652" y1="58609" x2="94089" y2="6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165" t="48672" b="2656"/>
          <a:stretch/>
        </p:blipFill>
        <p:spPr bwMode="auto">
          <a:xfrm>
            <a:off x="8610600" y="5615316"/>
            <a:ext cx="1213820" cy="1158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50435" l="50639" r="98562">
                        <a14:foregroundMark x1="92652" y1="9043" x2="92652" y2="130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403"/>
          <a:stretch/>
        </p:blipFill>
        <p:spPr bwMode="auto">
          <a:xfrm>
            <a:off x="6645779" y="5231660"/>
            <a:ext cx="1467600" cy="1364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4744325" y="5615316"/>
            <a:ext cx="1351676" cy="1187803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735223" y="5595924"/>
              <a:ext cx="1143000" cy="732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387489" y="1664588"/>
            <a:ext cx="1676399" cy="2061952"/>
            <a:chOff x="-2315375" y="567247"/>
            <a:chExt cx="2582947" cy="3362221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386851" y="2932316"/>
              <a:ext cx="701422" cy="953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42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5174216" y="1635077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6005980" y="1464132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6867011" y="1589506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7812911" y="1692051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7638">
                        <a14:foregroundMark x1="69291" y1="28752" x2="78740" y2="20221"/>
                        <a14:foregroundMark x1="84646" y1="4423" x2="90551" y2="72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579530">
            <a:off x="3313726" y="1640373"/>
            <a:ext cx="1676399" cy="2061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1" y="4933170"/>
            <a:ext cx="1262238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" name="Title 1"/>
          <p:cNvSpPr txBox="1">
            <a:spLocks/>
          </p:cNvSpPr>
          <p:nvPr/>
        </p:nvSpPr>
        <p:spPr>
          <a:xfrm>
            <a:off x="1524000" y="-1"/>
            <a:ext cx="9144000" cy="9906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TÌM XẺNG CHO THÙNG</a:t>
            </a:r>
          </a:p>
        </p:txBody>
      </p:sp>
      <p:pic>
        <p:nvPicPr>
          <p:cNvPr id="2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3124200" y="495299"/>
            <a:ext cx="609600" cy="609600"/>
          </a:xfrm>
          <a:prstGeom prst="rect">
            <a:avLst/>
          </a:prstGeom>
        </p:spPr>
      </p:pic>
      <p:pic>
        <p:nvPicPr>
          <p:cNvPr id="37" name="Picture 36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213" y="3988793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23568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853" r="-4837" b="9854"/>
          <a:stretch/>
        </p:blipFill>
        <p:spPr bwMode="auto">
          <a:xfrm>
            <a:off x="0" y="-27972"/>
            <a:ext cx="1279166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954143" y="4970822"/>
            <a:ext cx="1618572" cy="1367882"/>
            <a:chOff x="244187" y="5278263"/>
            <a:chExt cx="1618572" cy="136788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9739" b="96870" l="5272" r="50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9" r="47212" b="2862"/>
            <a:stretch/>
          </p:blipFill>
          <p:spPr bwMode="auto">
            <a:xfrm>
              <a:off x="244187" y="5278263"/>
              <a:ext cx="1618572" cy="13678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563092" y="5679760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x 2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68293" y="5035489"/>
            <a:ext cx="1482456" cy="1381992"/>
            <a:chOff x="7315200" y="5255941"/>
            <a:chExt cx="1482456" cy="1381992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48000" b="99304" l="52716" r="97923">
                          <a14:foregroundMark x1="92652" y1="58609" x2="94089" y2="636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165" t="48672" b="2656"/>
            <a:stretch/>
          </p:blipFill>
          <p:spPr bwMode="auto">
            <a:xfrm>
              <a:off x="7315200" y="5255941"/>
              <a:ext cx="1447800" cy="13819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7467600" y="5485300"/>
              <a:ext cx="13300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x 10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9685184" y="5007498"/>
            <a:ext cx="1552673" cy="1443185"/>
            <a:chOff x="4872084" y="5166719"/>
            <a:chExt cx="1552673" cy="1443185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50435" l="50639" r="98562">
                          <a14:foregroundMark x1="92652" y1="9043" x2="92652" y2="1304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 b="49403"/>
            <a:stretch/>
          </p:blipFill>
          <p:spPr bwMode="auto">
            <a:xfrm>
              <a:off x="4872084" y="5166719"/>
              <a:ext cx="1552673" cy="14431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5162492" y="5512152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x 7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737486" y="5007498"/>
            <a:ext cx="1546147" cy="1488338"/>
            <a:chOff x="2533650" y="5255941"/>
            <a:chExt cx="1546147" cy="1488338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48" b="49913" l="799" r="46965">
                          <a14:foregroundMark x1="42332" y1="8000" x2="43770" y2="1339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290" b="50000"/>
            <a:stretch/>
          </p:blipFill>
          <p:spPr bwMode="auto">
            <a:xfrm>
              <a:off x="2533650" y="5255941"/>
              <a:ext cx="1546147" cy="14883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2875643" y="5653847"/>
              <a:ext cx="1143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x 6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3989223" y="1578199"/>
            <a:ext cx="1676399" cy="2127330"/>
            <a:chOff x="-2315375" y="567247"/>
            <a:chExt cx="2582947" cy="3468826"/>
          </a:xfrm>
        </p:grpSpPr>
        <p:pic>
          <p:nvPicPr>
            <p:cNvPr id="39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0" name="TextBox 39"/>
            <p:cNvSpPr txBox="1"/>
            <p:nvPr/>
          </p:nvSpPr>
          <p:spPr>
            <a:xfrm>
              <a:off x="-1487648" y="2982165"/>
              <a:ext cx="1013649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80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045576" y="1584555"/>
            <a:ext cx="1676399" cy="2120974"/>
            <a:chOff x="-2315375" y="567247"/>
            <a:chExt cx="2582947" cy="3458462"/>
          </a:xfrm>
        </p:grpSpPr>
        <p:pic>
          <p:nvPicPr>
            <p:cNvPr id="42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3" name="TextBox 42"/>
            <p:cNvSpPr txBox="1"/>
            <p:nvPr/>
          </p:nvSpPr>
          <p:spPr>
            <a:xfrm>
              <a:off x="-1616735" y="2971801"/>
              <a:ext cx="990848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049021" y="1630342"/>
            <a:ext cx="1676399" cy="2125341"/>
            <a:chOff x="-2288603" y="560126"/>
            <a:chExt cx="2582947" cy="3465583"/>
          </a:xfrm>
        </p:grpSpPr>
        <p:pic>
          <p:nvPicPr>
            <p:cNvPr id="45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288603" y="560126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-1546033" y="2971801"/>
              <a:ext cx="1072062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867011" y="1589506"/>
            <a:ext cx="1676399" cy="2116023"/>
            <a:chOff x="-2315375" y="567247"/>
            <a:chExt cx="2582947" cy="3450389"/>
          </a:xfrm>
        </p:grpSpPr>
        <p:pic>
          <p:nvPicPr>
            <p:cNvPr id="48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-1562078" y="2963728"/>
              <a:ext cx="1161868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7812911" y="1692051"/>
            <a:ext cx="1676399" cy="2120974"/>
            <a:chOff x="-2315375" y="567247"/>
            <a:chExt cx="2582947" cy="3458462"/>
          </a:xfrm>
        </p:grpSpPr>
        <p:pic>
          <p:nvPicPr>
            <p:cNvPr id="51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2" name="TextBox 51"/>
            <p:cNvSpPr txBox="1"/>
            <p:nvPr/>
          </p:nvSpPr>
          <p:spPr>
            <a:xfrm>
              <a:off x="-1571562" y="2971801"/>
              <a:ext cx="1095317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24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401908" y="1584555"/>
            <a:ext cx="1676399" cy="2120974"/>
            <a:chOff x="-2315375" y="567247"/>
            <a:chExt cx="2582947" cy="3458462"/>
          </a:xfrm>
        </p:grpSpPr>
        <p:pic>
          <p:nvPicPr>
            <p:cNvPr id="54" name="Picture 6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7638">
                          <a14:foregroundMark x1="69291" y1="28752" x2="78740" y2="20221"/>
                          <a14:foregroundMark x1="84646" y1="4423" x2="90551" y2="72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579530">
              <a:off x="-2315375" y="567247"/>
              <a:ext cx="2582947" cy="3362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" name="TextBox 54"/>
            <p:cNvSpPr txBox="1"/>
            <p:nvPr/>
          </p:nvSpPr>
          <p:spPr>
            <a:xfrm>
              <a:off x="-1676564" y="2971801"/>
              <a:ext cx="1205236" cy="1053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56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pic>
        <p:nvPicPr>
          <p:cNvPr id="57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5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1676400" y="867568"/>
            <a:ext cx="609600" cy="609600"/>
          </a:xfrm>
          <a:prstGeom prst="rect">
            <a:avLst/>
          </a:prstGeom>
        </p:spPr>
      </p:pic>
      <p:pic>
        <p:nvPicPr>
          <p:cNvPr id="59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709041" y="3299030"/>
            <a:ext cx="609600" cy="609600"/>
          </a:xfrm>
          <a:prstGeom prst="rect">
            <a:avLst/>
          </a:prstGeom>
        </p:spPr>
      </p:pic>
      <p:pic>
        <p:nvPicPr>
          <p:cNvPr id="6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2916620" y="1038513"/>
            <a:ext cx="609600" cy="609600"/>
          </a:xfrm>
          <a:prstGeom prst="rect">
            <a:avLst/>
          </a:prstGeom>
        </p:spPr>
      </p:pic>
      <p:pic>
        <p:nvPicPr>
          <p:cNvPr id="18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24000" y="2619085"/>
            <a:ext cx="609600" cy="609600"/>
          </a:xfrm>
          <a:prstGeom prst="rect">
            <a:avLst/>
          </a:prstGeom>
        </p:spPr>
      </p:pic>
      <p:pic>
        <p:nvPicPr>
          <p:cNvPr id="6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765738" y="5421685"/>
            <a:ext cx="609600" cy="609600"/>
          </a:xfrm>
          <a:prstGeom prst="rect">
            <a:avLst/>
          </a:prstGeom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294" y="5377814"/>
            <a:ext cx="1262238" cy="1364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524000" y="4327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7359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seq concurrent="1" nextAc="seek">
              <p:cTn id="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" fill="hold">
                      <p:stCondLst>
                        <p:cond delay="0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14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926 C -0.01029 0.00393 -0.00729 -0.00556 -0.01445 -0.01482 C -0.01614 -0.02083 -0.0168 -0.02917 -0.01966 -0.03333 C -0.02552 -0.04352 -0.0375 -0.05394 -0.04427 -0.06065 C -0.05716 -0.07269 -0.06927 -0.0875 -0.08333 -0.09329 C -0.09271 -0.1081 -0.10586 -0.11319 -0.11719 -0.11759 C -0.12409 -0.12431 -0.1306 -0.12569 -0.13802 -0.12824 C -0.147 -0.13403 -0.14336 -0.13125 -0.14961 -0.13588 C -0.21862 -0.13449 -0.27643 -0.12824 -0.34375 -0.12546 C -0.3526 -0.12361 -0.35976 -0.12107 -0.36836 -0.11759 C -0.37513 -0.11019 -0.3832 -0.10671 -0.39062 -0.10417 C -0.39752 -0.09676 -0.40377 -0.08634 -0.41146 -0.08241 C -0.41562 -0.07361 -0.42083 -0.06736 -0.42435 -0.05787 C -0.43372 -0.0331 -0.44284 -0.00417 -0.45052 0.02338 C -0.45456 0.03819 -0.45976 0.05069 -0.46354 0.06597 C -0.46862 0.08843 -0.46966 0.11412 -0.47513 0.13634 C -0.47825 0.16366 -0.48021 0.18981 -0.48021 0.21782 " pathEditMode="relative" rAng="0" ptsTypes="AAAAAAAAAAAAAAAAA">
                                      <p:cBhvr>
                                        <p:cTn id="1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414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C 0.0276 0.00116 0.05182 0.00347 0.07695 0.00602 C 0.09101 0.00741 0.14322 0.00972 0.1444 0.00995 C 0.16484 0.01088 0.18164 0.01366 0.20052 0.01528 C 0.26901 0.02685 0.34609 0.03565 0.40143 0.05092 C 0.41783 0.05555 0.4375 0.0581 0.45234 0.06296 C 0.46041 0.06852 0.47044 0.07037 0.48476 0.07477 C 0.50234 0.08055 0.5177 0.08611 0.53059 0.09213 C 0.5401 0.10185 0.55781 0.11111 0.56992 0.12083 C 0.57187 0.16366 0.58072 0.19259 0.58072 0.2287 L 0.59309 0.22037 " pathEditMode="relative" rAng="0" ptsTypes="AAAAAAAAAAA">
                                      <p:cBhvr>
                                        <p:cTn id="19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48" y="1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41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186 C 0.00157 -0.01274 0.00248 -0.01366 0.00599 -0.01598 C 0.00703 -0.01806 0.00795 -0.01968 0.00899 -0.02107 C 0.01003 -0.02246 0.0112 -0.022 0.01224 -0.02315 C 0.02006 -0.03565 0.01016 -0.02732 0.01888 -0.03264 C 0.02344 -0.04237 0.0293 -0.04584 0.03438 -0.04908 C 0.0448 -0.04908 0.05508 -0.04908 0.0655 -0.04723 C 0.06641 -0.047 0.06706 -0.04352 0.06797 -0.0426 C 0.07331 -0.03496 0.08021 -0.02477 0.08581 -0.02107 C 0.09063 -0.01436 0.09558 -0.00579 0.10078 -0.00186 C 0.1086 0.01666 0.11628 0.03611 0.12552 0.04375 C 0.12904 0.05023 0.13282 0.05509 0.13672 0.0581 C 0.14024 0.06759 0.14493 0.08287 0.14896 0.08912 C 0.15274 0.09444 0.15586 0.09861 0.15964 0.10555 C 0.1612 0.10879 0.16328 0.1074 0.16524 0.11041 C 0.16758 0.11458 0.16967 0.1206 0.17201 0.125 C 0.17279 0.12986 0.1737 0.13402 0.17448 0.13888 C 0.17539 0.14421 0.17813 0.14861 0.17813 0.14884 C 0.1806 0.16087 0.1823 0.17569 0.18555 0.18425 C 0.18763 0.1956 0.19141 0.20578 0.19493 0.21087 C 0.1961 0.21273 0.19857 0.21527 0.19857 0.2155 C 0.20078 0.22106 0.20287 0.22175 0.20547 0.225 C 0.20756 0.23055 0.20912 0.23217 0.21094 0.23935 C 0.21198 0.2493 0.21498 0.26296 0.21498 0.27337 L 0.21498 0.25601 " pathEditMode="relative" rAng="0" ptsTypes="AAAAAAAAAAAAAAAAAAAAAAAAA">
                                      <p:cBhvr>
                                        <p:cTn id="2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42" y="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414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59259E-6 C -0.04192 -0.00833 -0.0776 0.02547 -0.09765 0.04422 C -0.10429 0.05023 -0.10533 0.0551 -0.11549 0.05926 C -0.1302 0.07732 -0.12161 0.0706 -0.13685 0.08056 C -0.14544 0.09491 -0.13281 0.0757 -0.14921 0.0919 C -0.16132 0.10301 -0.14036 0.0926 -0.16132 0.10162 C -0.16849 0.12014 -0.17916 0.1382 -0.1888 0.15672 C -0.20052 0.18056 -0.1888 0.20648 -0.1888 0.23172 " pathEditMode="relative" rAng="0" ptsTypes="AAAAAAAA">
                                      <p:cBhvr>
                                        <p:cTn id="3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01" y="1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716EB7-7F5C-8CDA-DD64-41ACC4A44EF7}"/>
              </a:ext>
            </a:extLst>
          </p:cNvPr>
          <p:cNvSpPr txBox="1"/>
          <p:nvPr/>
        </p:nvSpPr>
        <p:spPr>
          <a:xfrm>
            <a:off x="1720580" y="2393381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Ôn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lại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bảng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nhân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8,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bảng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chia 8</a:t>
            </a: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ị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bài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tiếp</a:t>
            </a:r>
            <a:r>
              <a:rPr lang="en-US" sz="5000" b="1" dirty="0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70AD47">
                    <a:lumMod val="50000"/>
                  </a:srgbClr>
                </a:solidFill>
                <a:latin typeface="Cambria" panose="02040503050406030204" pitchFamily="18" charset="0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12D96C-A386-BCAA-E0F5-5D20ED6968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1143" y="932590"/>
            <a:ext cx="4243184" cy="224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27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FC402D2-E212-D7A3-90DA-5A5B558E57D8}"/>
              </a:ext>
            </a:extLst>
          </p:cNvPr>
          <p:cNvGrpSpPr/>
          <p:nvPr/>
        </p:nvGrpSpPr>
        <p:grpSpPr>
          <a:xfrm>
            <a:off x="-29863" y="4469136"/>
            <a:ext cx="12589775" cy="2652258"/>
            <a:chOff x="37557" y="4469136"/>
            <a:chExt cx="12589775" cy="2652258"/>
          </a:xfrm>
        </p:grpSpPr>
        <p:pic>
          <p:nvPicPr>
            <p:cNvPr id="15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DDA98A51-4475-5193-4B3B-7514D52FC4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3389" r="80761"/>
            <a:stretch/>
          </p:blipFill>
          <p:spPr>
            <a:xfrm>
              <a:off x="37557" y="4469136"/>
              <a:ext cx="2636345" cy="2388864"/>
            </a:xfrm>
            <a:prstGeom prst="rect">
              <a:avLst/>
            </a:prstGeom>
          </p:spPr>
        </p:pic>
        <p:pic>
          <p:nvPicPr>
            <p:cNvPr id="2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14E57AB5-D073-492D-4F47-8DCFC7B145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882" t="67253" r="61879" b="-3864"/>
            <a:stretch/>
          </p:blipFill>
          <p:spPr>
            <a:xfrm>
              <a:off x="2045172" y="4732530"/>
              <a:ext cx="2636345" cy="2388864"/>
            </a:xfrm>
            <a:prstGeom prst="rect">
              <a:avLst/>
            </a:prstGeom>
          </p:spPr>
        </p:pic>
        <p:pic>
          <p:nvPicPr>
            <p:cNvPr id="8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2FDE9110-C403-25C7-212E-34D329E80F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901" t="63675" r="40860" b="-286"/>
            <a:stretch/>
          </p:blipFill>
          <p:spPr>
            <a:xfrm>
              <a:off x="4581419" y="4485690"/>
              <a:ext cx="2636345" cy="2388864"/>
            </a:xfrm>
            <a:prstGeom prst="rect">
              <a:avLst/>
            </a:prstGeom>
          </p:spPr>
        </p:pic>
        <p:pic>
          <p:nvPicPr>
            <p:cNvPr id="9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A8FDC74B-6B21-6F0A-1A8E-B0D2B23457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84" t="63300" r="17777" b="89"/>
            <a:stretch/>
          </p:blipFill>
          <p:spPr>
            <a:xfrm>
              <a:off x="7354642" y="4483192"/>
              <a:ext cx="2636345" cy="2388864"/>
            </a:xfrm>
            <a:prstGeom prst="rect">
              <a:avLst/>
            </a:prstGeom>
          </p:spPr>
        </p:pic>
        <p:pic>
          <p:nvPicPr>
            <p:cNvPr id="10" name="图片 14" descr="卡通人物&#10;&#10;中度可信度描述已自动生成">
              <a:extLst>
                <a:ext uri="{FF2B5EF4-FFF2-40B4-BE49-F238E27FC236}">
                  <a16:creationId xmlns:a16="http://schemas.microsoft.com/office/drawing/2014/main" id="{F36FF9C6-DEBD-EA70-E0DF-30CFCD8F37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641" t="64330" r="-2880" b="-941"/>
            <a:stretch/>
          </p:blipFill>
          <p:spPr>
            <a:xfrm>
              <a:off x="9990987" y="4518867"/>
              <a:ext cx="2636345" cy="2388864"/>
            </a:xfrm>
            <a:prstGeom prst="rect">
              <a:avLst/>
            </a:prstGeom>
          </p:spPr>
        </p:pic>
      </p:grpSp>
      <p:pic>
        <p:nvPicPr>
          <p:cNvPr id="29" name="图片 28" descr="图片包含 游戏机, 物体, 钟表, 花&#10;&#10;描述已自动生成">
            <a:extLst>
              <a:ext uri="{FF2B5EF4-FFF2-40B4-BE49-F238E27FC236}">
                <a16:creationId xmlns:a16="http://schemas.microsoft.com/office/drawing/2014/main" id="{9F9D2F69-0F80-5E8B-720D-8DF531E998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293"/>
          <a:stretch/>
        </p:blipFill>
        <p:spPr>
          <a:xfrm>
            <a:off x="0" y="0"/>
            <a:ext cx="12192000" cy="25572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07E4F3-6B3F-0C44-DEEA-EDB0424F44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6059" y="1879289"/>
            <a:ext cx="9339881" cy="39749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8A06F6-1116-C802-DFCD-701A656CDF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9814" y="994443"/>
            <a:ext cx="2377646" cy="1390008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D5FE3DE-9988-7BE0-F19E-36E26EC513D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053" y="128953"/>
            <a:ext cx="1369332" cy="1369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9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图标&#10;&#10;描述已自动生成">
            <a:extLst>
              <a:ext uri="{FF2B5EF4-FFF2-40B4-BE49-F238E27FC236}">
                <a16:creationId xmlns:a16="http://schemas.microsoft.com/office/drawing/2014/main" id="{18E96586-37DE-AC84-4925-4FBABD8E46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27"/>
          <a:stretch/>
        </p:blipFill>
        <p:spPr>
          <a:xfrm>
            <a:off x="0" y="4664990"/>
            <a:ext cx="12192000" cy="2193010"/>
          </a:xfrm>
          <a:prstGeom prst="rect">
            <a:avLst/>
          </a:prstGeom>
        </p:spPr>
      </p:pic>
      <p:pic>
        <p:nvPicPr>
          <p:cNvPr id="31" name="图片 30" descr="卡通人物&#10;&#10;中度可信度描述已自动生成">
            <a:extLst>
              <a:ext uri="{FF2B5EF4-FFF2-40B4-BE49-F238E27FC236}">
                <a16:creationId xmlns:a16="http://schemas.microsoft.com/office/drawing/2014/main" id="{016F98EC-BB6F-81E1-BE91-262A7F06526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673" b="80699"/>
          <a:stretch/>
        </p:blipFill>
        <p:spPr>
          <a:xfrm flipH="1">
            <a:off x="9479797" y="163051"/>
            <a:ext cx="2712203" cy="1323636"/>
          </a:xfrm>
          <a:prstGeom prst="rect">
            <a:avLst/>
          </a:prstGeom>
        </p:spPr>
      </p:pic>
      <p:pic>
        <p:nvPicPr>
          <p:cNvPr id="34" name="图片 33" descr="背景图案&#10;&#10;描述已自动生成">
            <a:extLst>
              <a:ext uri="{FF2B5EF4-FFF2-40B4-BE49-F238E27FC236}">
                <a16:creationId xmlns:a16="http://schemas.microsoft.com/office/drawing/2014/main" id="{A1BF9799-8502-CC58-6A93-B28009643A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60" y="3081709"/>
            <a:ext cx="4005022" cy="4005022"/>
          </a:xfrm>
          <a:prstGeom prst="rect">
            <a:avLst/>
          </a:prstGeom>
        </p:spPr>
      </p:pic>
      <p:pic>
        <p:nvPicPr>
          <p:cNvPr id="2" name="图片 41" descr="图片包含 游戏机, 花&#10;&#10;描述已自动生成">
            <a:extLst>
              <a:ext uri="{FF2B5EF4-FFF2-40B4-BE49-F238E27FC236}">
                <a16:creationId xmlns:a16="http://schemas.microsoft.com/office/drawing/2014/main" id="{0A9EF6D2-B6A2-CBBB-8008-482FEE6407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51" t="16291" r="22251" b="22711"/>
          <a:stretch/>
        </p:blipFill>
        <p:spPr>
          <a:xfrm>
            <a:off x="10899884" y="3298699"/>
            <a:ext cx="1086064" cy="1086064"/>
          </a:xfrm>
          <a:prstGeom prst="rect">
            <a:avLst/>
          </a:prstGeom>
        </p:spPr>
      </p:pic>
      <p:pic>
        <p:nvPicPr>
          <p:cNvPr id="25" name="图片 24" descr="游戏机里面的人物&#10;&#10;低可信度描述已自动生成">
            <a:extLst>
              <a:ext uri="{FF2B5EF4-FFF2-40B4-BE49-F238E27FC236}">
                <a16:creationId xmlns:a16="http://schemas.microsoft.com/office/drawing/2014/main" id="{F2505A2D-DA46-CC35-4DE6-75888A1DC07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05" b="37817"/>
          <a:stretch/>
        </p:blipFill>
        <p:spPr>
          <a:xfrm flipH="1">
            <a:off x="0" y="4005022"/>
            <a:ext cx="8921858" cy="2852978"/>
          </a:xfrm>
          <a:custGeom>
            <a:avLst/>
            <a:gdLst>
              <a:gd name="connsiteX0" fmla="*/ 0 w 6858000"/>
              <a:gd name="connsiteY0" fmla="*/ 0 h 4264506"/>
              <a:gd name="connsiteX1" fmla="*/ 6858000 w 6858000"/>
              <a:gd name="connsiteY1" fmla="*/ 0 h 4264506"/>
              <a:gd name="connsiteX2" fmla="*/ 6858000 w 6858000"/>
              <a:gd name="connsiteY2" fmla="*/ 4264506 h 4264506"/>
              <a:gd name="connsiteX3" fmla="*/ 0 w 6858000"/>
              <a:gd name="connsiteY3" fmla="*/ 4264506 h 4264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58000" h="4264506">
                <a:moveTo>
                  <a:pt x="0" y="0"/>
                </a:moveTo>
                <a:lnTo>
                  <a:pt x="6858000" y="0"/>
                </a:lnTo>
                <a:lnTo>
                  <a:pt x="6858000" y="4264506"/>
                </a:lnTo>
                <a:lnTo>
                  <a:pt x="0" y="4264506"/>
                </a:lnTo>
                <a:close/>
              </a:path>
            </a:pathLst>
          </a:custGeom>
        </p:spPr>
      </p:pic>
      <p:pic>
        <p:nvPicPr>
          <p:cNvPr id="21" name="图片 20" descr="图标&#10;&#10;描述已自动生成">
            <a:extLst>
              <a:ext uri="{FF2B5EF4-FFF2-40B4-BE49-F238E27FC236}">
                <a16:creationId xmlns:a16="http://schemas.microsoft.com/office/drawing/2014/main" id="{43191343-22AF-A06C-370E-C10C4387F13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5246" y="36770"/>
            <a:ext cx="5286896" cy="528689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9054152A-77FD-0A2B-5C1F-0F0CFEC5A2D7}"/>
              </a:ext>
            </a:extLst>
          </p:cNvPr>
          <p:cNvGrpSpPr/>
          <p:nvPr/>
        </p:nvGrpSpPr>
        <p:grpSpPr>
          <a:xfrm>
            <a:off x="2052245" y="824869"/>
            <a:ext cx="8087509" cy="5167092"/>
            <a:chOff x="2052245" y="824869"/>
            <a:chExt cx="8087509" cy="5167092"/>
          </a:xfrm>
        </p:grpSpPr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4F4886B0-41BD-4D8F-57AD-09FE40C9C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36" t="33936" r="6339" b="24370"/>
            <a:stretch/>
          </p:blipFill>
          <p:spPr>
            <a:xfrm rot="10580711" flipV="1">
              <a:off x="2052245" y="824869"/>
              <a:ext cx="8087509" cy="4690472"/>
            </a:xfrm>
            <a:custGeom>
              <a:avLst/>
              <a:gdLst>
                <a:gd name="connsiteX0" fmla="*/ 0 w 12192000"/>
                <a:gd name="connsiteY0" fmla="*/ 6858000 h 6858000"/>
                <a:gd name="connsiteX1" fmla="*/ 12192000 w 12192000"/>
                <a:gd name="connsiteY1" fmla="*/ 6858000 h 6858000"/>
                <a:gd name="connsiteX2" fmla="*/ 12192000 w 12192000"/>
                <a:gd name="connsiteY2" fmla="*/ 0 h 6858000"/>
                <a:gd name="connsiteX3" fmla="*/ 0 w 12192000"/>
                <a:gd name="connsiteY3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6858000"/>
                  </a:moveTo>
                  <a:lnTo>
                    <a:pt x="12192000" y="6858000"/>
                  </a:lnTo>
                  <a:lnTo>
                    <a:pt x="12192000" y="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C47F4C0-0BC8-C838-B39C-5DA362DF98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083440" y="1218379"/>
              <a:ext cx="5950212" cy="4773582"/>
            </a:xfrm>
            <a:prstGeom prst="rect">
              <a:avLst/>
            </a:prstGeom>
          </p:spPr>
        </p:pic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98316FFE-DB23-0F11-283C-96E86C591892}"/>
              </a:ext>
            </a:extLst>
          </p:cNvPr>
          <p:cNvSpPr txBox="1">
            <a:spLocks/>
          </p:cNvSpPr>
          <p:nvPr/>
        </p:nvSpPr>
        <p:spPr>
          <a:xfrm>
            <a:off x="-684627" y="612930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CC3910-0BF2-0E5F-98AD-F4CD2869E8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942969" y="-62967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26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C24050-FC43-7162-4722-993F96F4F2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504" r="24528" b="43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68D568-B960-C9A3-A2D7-0C3F8E851B7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441880" y="321275"/>
            <a:ext cx="3462855" cy="232307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C5EB97-CB8F-A087-95F1-62D6E86927F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210065" y="3789406"/>
            <a:ext cx="3249827" cy="23189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DD19A99-3C7B-8696-B35B-639AD987ADE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4114800" y="3707027"/>
            <a:ext cx="3118021" cy="2084174"/>
          </a:xfrm>
          <a:prstGeom prst="rect">
            <a:avLst/>
          </a:prstGeom>
        </p:spPr>
      </p:pic>
      <p:pic>
        <p:nvPicPr>
          <p:cNvPr id="2" name="Picture 1">
            <a:hlinkClick r:id="rId5" action="ppaction://hlinksldjump"/>
            <a:extLst>
              <a:ext uri="{FF2B5EF4-FFF2-40B4-BE49-F238E27FC236}">
                <a16:creationId xmlns:a16="http://schemas.microsoft.com/office/drawing/2014/main" id="{BC896769-1754-C469-EC6A-BA12B18CC6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8553" y="1482809"/>
            <a:ext cx="1072989" cy="1286367"/>
          </a:xfrm>
          <a:prstGeom prst="rect">
            <a:avLst/>
          </a:prstGeom>
        </p:spPr>
      </p:pic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id="{2459B7B2-D1A1-EE94-D8D1-EAC86016D50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594" y="5148017"/>
            <a:ext cx="1072989" cy="1286367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  <a:extLst>
              <a:ext uri="{FF2B5EF4-FFF2-40B4-BE49-F238E27FC236}">
                <a16:creationId xmlns:a16="http://schemas.microsoft.com/office/drawing/2014/main" id="{B3287FDE-BE03-FA08-3FE8-02992D5072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6560" y="5038233"/>
            <a:ext cx="1072989" cy="1286367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F14D3786-DAFD-7A60-00B2-6F6A796F275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51363" y="5736285"/>
            <a:ext cx="1859441" cy="1176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15026-C1BF-40D4-54FC-AB37A77736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11016" y="1749192"/>
            <a:ext cx="7635892" cy="4040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54DDBE3-EE90-8407-9655-A68735FE313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4114800" y="94733"/>
            <a:ext cx="2730843" cy="2776153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id="{70C8335E-6C33-CF58-120E-1A039233F31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519549" y="19970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14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5C7DB5AB-AD27-2504-DB31-04F81931BD6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147870" y="4540794"/>
            <a:ext cx="3462855" cy="2323071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7 x 8 = ?</a:t>
            </a:r>
            <a:endParaRPr kumimoji="0" lang="zh-CN" altLang="en-US" sz="48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54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55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56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57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5" name="Picture 4">
            <a:hlinkClick r:id="rId7" action="ppaction://hlinksldjump"/>
            <a:extLst>
              <a:ext uri="{FF2B5EF4-FFF2-40B4-BE49-F238E27FC236}">
                <a16:creationId xmlns:a16="http://schemas.microsoft.com/office/drawing/2014/main" id="{D4BA3F19-C9A8-998B-768E-613649B31BD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B15A3FD-52F4-35D5-3757-E32287D7A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5907" y="5725744"/>
            <a:ext cx="107298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37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20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9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10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25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DF006EF8-DE78-837B-500C-470A375DC3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289116" y="4121913"/>
            <a:ext cx="2730843" cy="2776153"/>
          </a:xfrm>
          <a:prstGeom prst="rect">
            <a:avLst/>
          </a:prstGeom>
        </p:spPr>
      </p:pic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Một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con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bò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4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5 con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bò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bao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nhiêu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lang="en-US" altLang="zh-CN" sz="4800" b="0" spc="-300" dirty="0" err="1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lang="en-US" altLang="zh-CN" sz="4800" b="0" spc="-300" dirty="0">
                <a:solidFill>
                  <a:prstClr val="black"/>
                </a:solidFill>
                <a:effectLst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?</a:t>
            </a:r>
            <a:endParaRPr kumimoji="0" lang="vi-VN" altLang="zh-CN" sz="4800" b="1" i="0" u="none" strike="noStrike" kern="1200" cap="none" spc="-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5E6CBA-6554-7865-9895-96BE8999B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82816" y="5892766"/>
            <a:ext cx="1072989" cy="1286367"/>
          </a:xfrm>
          <a:prstGeom prst="rect">
            <a:avLst/>
          </a:prstGeom>
        </p:spPr>
      </p:pic>
      <p:pic>
        <p:nvPicPr>
          <p:cNvPr id="51" name="Picture 50">
            <a:hlinkClick r:id="rId8" action="ppaction://hlinksldjump"/>
            <a:extLst>
              <a:ext uri="{FF2B5EF4-FFF2-40B4-BE49-F238E27FC236}">
                <a16:creationId xmlns:a16="http://schemas.microsoft.com/office/drawing/2014/main" id="{96793489-3C48-E530-FE45-70DEF9DA9EF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25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+mn-cs"/>
                  </a:rPr>
                  <a:t>11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28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814983" y="4018492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32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99C312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9812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Một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bông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hoa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7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cánh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4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bông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hoa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bao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nhiêu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cánh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?</a:t>
            </a:r>
            <a:endParaRPr kumimoji="0" lang="vi-VN" altLang="zh-CN" sz="4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5788AAB2-B89E-1A28-C24D-BC6F99F200E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t="-1170" r="-1206" b="67357"/>
          <a:stretch/>
        </p:blipFill>
        <p:spPr>
          <a:xfrm flipH="1">
            <a:off x="172600" y="4437400"/>
            <a:ext cx="3249827" cy="2318950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518005C-98A4-18A8-0614-4E14E8EB00A6}"/>
              </a:ext>
            </a:extLst>
          </p:cNvPr>
          <p:cNvGrpSpPr/>
          <p:nvPr/>
        </p:nvGrpSpPr>
        <p:grpSpPr>
          <a:xfrm>
            <a:off x="722535" y="5822543"/>
            <a:ext cx="775186" cy="830997"/>
            <a:chOff x="1125534" y="667455"/>
            <a:chExt cx="775186" cy="830997"/>
          </a:xfrm>
        </p:grpSpPr>
        <p:sp>
          <p:nvSpPr>
            <p:cNvPr id="53" name="Flowchart: Connector 52">
              <a:extLst>
                <a:ext uri="{FF2B5EF4-FFF2-40B4-BE49-F238E27FC236}">
                  <a16:creationId xmlns:a16="http://schemas.microsoft.com/office/drawing/2014/main" id="{D533EEF2-D9BE-2FD4-B9ED-8B4F6D704001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PA-文本框 54">
              <a:extLst>
                <a:ext uri="{FF2B5EF4-FFF2-40B4-BE49-F238E27FC236}">
                  <a16:creationId xmlns:a16="http://schemas.microsoft.com/office/drawing/2014/main" id="{354D1126-795D-C4DA-4C50-45BB20ABE15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3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37" name="Picture 36">
            <a:hlinkClick r:id="rId8" action="ppaction://hlinksldjump"/>
            <a:extLst>
              <a:ext uri="{FF2B5EF4-FFF2-40B4-BE49-F238E27FC236}">
                <a16:creationId xmlns:a16="http://schemas.microsoft.com/office/drawing/2014/main" id="{865CAF61-59F9-5FB1-C53E-A42FDE18B7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8AC75495-DEAB-8A53-1F5E-31E81DCB6E5F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9D62FE-0E30-6170-D76D-46D023E139CB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59D51BD5-C928-C41B-3FA5-9847B3D1A2BB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4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538747E-B8EA-B6EA-A347-FC8B3516045E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4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BD4AEF7B-0EFF-7728-E81F-1EE45D144FA8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3" name="Rectangle 33">
                <a:extLst>
                  <a:ext uri="{FF2B5EF4-FFF2-40B4-BE49-F238E27FC236}">
                    <a16:creationId xmlns:a16="http://schemas.microsoft.com/office/drawing/2014/main" id="{1E291EE3-75F0-7074-2148-6C246C9CAE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17</a:t>
                </a:r>
                <a:endParaRPr kumimoji="0" lang="en-US" altLang="en-US" sz="6600" b="1" i="0" u="none" strike="noStrike" kern="0" cap="none" spc="0" normalizeH="0" baseline="0" noProof="0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FF3464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7A24766-8CF1-06DD-8E10-AB88DD0FB9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772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AD31E3-E4D0-69CB-66F2-6CBE70D9A3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3">
            <a:extLst>
              <a:ext uri="{FF2B5EF4-FFF2-40B4-BE49-F238E27FC236}">
                <a16:creationId xmlns:a16="http://schemas.microsoft.com/office/drawing/2014/main" id="{45500D67-EB71-898A-650B-7B2123A19DB5}"/>
              </a:ext>
            </a:extLst>
          </p:cNvPr>
          <p:cNvGrpSpPr/>
          <p:nvPr/>
        </p:nvGrpSpPr>
        <p:grpSpPr>
          <a:xfrm>
            <a:off x="616154" y="282543"/>
            <a:ext cx="10959691" cy="5675075"/>
            <a:chOff x="781050" y="749301"/>
            <a:chExt cx="10420350" cy="5480049"/>
          </a:xfrm>
          <a:solidFill>
            <a:schemeClr val="bg1">
              <a:alpha val="74000"/>
            </a:schemeClr>
          </a:solidFill>
        </p:grpSpPr>
        <p:sp>
          <p:nvSpPr>
            <p:cNvPr id="7" name="圆角矩形 22">
              <a:extLst>
                <a:ext uri="{FF2B5EF4-FFF2-40B4-BE49-F238E27FC236}">
                  <a16:creationId xmlns:a16="http://schemas.microsoft.com/office/drawing/2014/main" id="{0160DC88-0CED-795A-0DAA-6F5DFDD213FC}"/>
                </a:ext>
              </a:extLst>
            </p:cNvPr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grpFill/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  <p:sp>
          <p:nvSpPr>
            <p:cNvPr id="8" name="圆角矩形 25">
              <a:extLst>
                <a:ext uri="{FF2B5EF4-FFF2-40B4-BE49-F238E27FC236}">
                  <a16:creationId xmlns:a16="http://schemas.microsoft.com/office/drawing/2014/main" id="{40042854-ED9C-0C9E-7274-2A9A0D2B5B05}"/>
                </a:ext>
              </a:extLst>
            </p:cNvPr>
            <p:cNvSpPr/>
            <p:nvPr/>
          </p:nvSpPr>
          <p:spPr>
            <a:xfrm>
              <a:off x="882196" y="867227"/>
              <a:ext cx="10218058" cy="5244196"/>
            </a:xfrm>
            <a:prstGeom prst="roundRect">
              <a:avLst>
                <a:gd name="adj" fmla="val 49764"/>
              </a:avLst>
            </a:prstGeom>
            <a:grpFill/>
            <a:ln w="28575">
              <a:solidFill>
                <a:srgbClr val="3E8DB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思源黑体 CN"/>
                <a:cs typeface="+mn-cs"/>
              </a:endParaRPr>
            </a:p>
          </p:txBody>
        </p:sp>
      </p:grpSp>
      <p:sp>
        <p:nvSpPr>
          <p:cNvPr id="13" name="PA-文本框 54">
            <a:extLst>
              <a:ext uri="{FF2B5EF4-FFF2-40B4-BE49-F238E27FC236}">
                <a16:creationId xmlns:a16="http://schemas.microsoft.com/office/drawing/2014/main" id="{98F66E05-E91A-BD14-D8D0-B96E1C9E214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712557" y="720604"/>
            <a:ext cx="85311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dist">
              <a:defRPr sz="4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srgbClr val="E35F56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Câu hỏi: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Một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con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bọ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6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8 con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bọ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có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bao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nhiêu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 </a:t>
            </a:r>
            <a:r>
              <a:rPr kumimoji="0" lang="en-US" altLang="zh-CN" sz="4800" b="0" i="0" u="none" strike="noStrike" kern="1200" cap="none" spc="-3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chân</a:t>
            </a:r>
            <a:r>
              <a:rPr kumimoji="0" lang="en-US" altLang="zh-CN" sz="4800" b="0" i="0" u="none" strike="noStrike" kern="1200" cap="none" spc="-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Vogue-ExtraBold" panose="020B0500000000000000" pitchFamily="34" charset="0"/>
                <a:cs typeface="Arial" panose="020B0604020202020204" pitchFamily="34" charset="0"/>
                <a:sym typeface="思源黑体 CN" panose="020B0500000000000000" pitchFamily="34" charset="-122"/>
              </a:rPr>
              <a:t>?</a:t>
            </a:r>
            <a:endParaRPr kumimoji="0" lang="zh-CN" altLang="en-US" sz="4800" b="1" i="0" u="none" strike="noStrike" kern="1200" cap="none" spc="-30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anose="020B0604020202020204" pitchFamily="34" charset="0"/>
              <a:ea typeface="Vogue-ExtraBold" panose="020B0500000000000000" pitchFamily="34" charset="0"/>
              <a:cs typeface="Arial" panose="020B0604020202020204" pitchFamily="34" charset="0"/>
              <a:sym typeface="思源黑体 CN" panose="020B0500000000000000" pitchFamily="34" charset="-122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99D8DEF-DC99-8DC0-31E0-2A8C985BE5EC}"/>
              </a:ext>
            </a:extLst>
          </p:cNvPr>
          <p:cNvGrpSpPr/>
          <p:nvPr/>
        </p:nvGrpSpPr>
        <p:grpSpPr>
          <a:xfrm>
            <a:off x="1819311" y="2413909"/>
            <a:ext cx="4292321" cy="1205445"/>
            <a:chOff x="1092954" y="2371437"/>
            <a:chExt cx="4611922" cy="120544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12F2B2A-DCE7-1F33-5791-309289792D43}"/>
                </a:ext>
              </a:extLst>
            </p:cNvPr>
            <p:cNvGrpSpPr/>
            <p:nvPr/>
          </p:nvGrpSpPr>
          <p:grpSpPr>
            <a:xfrm>
              <a:off x="1456545" y="2371437"/>
              <a:ext cx="4248331" cy="1205445"/>
              <a:chOff x="1108416" y="4554145"/>
              <a:chExt cx="5124211" cy="1459832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D873BB41-BA51-EB0E-A99F-DC508CF6A43A}"/>
                  </a:ext>
                </a:extLst>
              </p:cNvPr>
              <p:cNvGrpSpPr/>
              <p:nvPr/>
            </p:nvGrpSpPr>
            <p:grpSpPr>
              <a:xfrm>
                <a:off x="1108416" y="4554145"/>
                <a:ext cx="5124211" cy="1371634"/>
                <a:chOff x="1153352" y="404137"/>
                <a:chExt cx="10870885" cy="4944813"/>
              </a:xfrm>
            </p:grpSpPr>
            <p:sp>
              <p:nvSpPr>
                <p:cNvPr id="21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76E917C7-0C5B-BF62-2C40-96EB2DBDC0A8}"/>
                    </a:ext>
                  </a:extLst>
                </p:cNvPr>
                <p:cNvSpPr/>
                <p:nvPr/>
              </p:nvSpPr>
              <p:spPr>
                <a:xfrm>
                  <a:off x="1153352" y="404137"/>
                  <a:ext cx="10870885" cy="4944813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47C6F8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F09D5DD-4BAD-2362-9D10-84A5C6C4407C}"/>
                    </a:ext>
                  </a:extLst>
                </p:cNvPr>
                <p:cNvSpPr/>
                <p:nvPr/>
              </p:nvSpPr>
              <p:spPr>
                <a:xfrm>
                  <a:off x="1153352" y="684742"/>
                  <a:ext cx="10800569" cy="4579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0" name="Rectangle 6">
                <a:extLst>
                  <a:ext uri="{FF2B5EF4-FFF2-40B4-BE49-F238E27FC236}">
                    <a16:creationId xmlns:a16="http://schemas.microsoft.com/office/drawing/2014/main" id="{E0A30A46-BE6B-089F-769C-9223698048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5284" y="4672159"/>
                <a:ext cx="4450474" cy="13418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en-US" sz="6600" b="1" kern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2E74B4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latin typeface="UTM Avo" panose="02040603050506020204" pitchFamily="18" charset="0"/>
                    <a:ea typeface="微软雅黑" pitchFamily="34" charset="-122"/>
                  </a:rPr>
                  <a:t>18</a:t>
                </a:r>
                <a:endParaRPr kumimoji="0" lang="en-US" altLang="en-US" sz="66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2E74B4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UTM Avo" panose="02040603050506020204" pitchFamily="18" charset="0"/>
                  <a:ea typeface="微软雅黑" pitchFamily="34" charset="-122"/>
                  <a:cs typeface="+mn-cs"/>
                </a:endParaRP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E582563-EE63-7381-E377-C752AF484A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556" r="80948" b="81481"/>
            <a:stretch/>
          </p:blipFill>
          <p:spPr>
            <a:xfrm>
              <a:off x="1092954" y="2386318"/>
              <a:ext cx="888921" cy="1155700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74BDF05-2E2A-7C83-E836-B3490BCA52CA}"/>
              </a:ext>
            </a:extLst>
          </p:cNvPr>
          <p:cNvGrpSpPr/>
          <p:nvPr/>
        </p:nvGrpSpPr>
        <p:grpSpPr>
          <a:xfrm>
            <a:off x="6311333" y="2281120"/>
            <a:ext cx="4382495" cy="1229507"/>
            <a:chOff x="6092322" y="2271847"/>
            <a:chExt cx="4568775" cy="122950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077966B-FD46-8401-7959-2D1B996F0EDF}"/>
                </a:ext>
              </a:extLst>
            </p:cNvPr>
            <p:cNvGrpSpPr/>
            <p:nvPr/>
          </p:nvGrpSpPr>
          <p:grpSpPr>
            <a:xfrm>
              <a:off x="6363536" y="2382012"/>
              <a:ext cx="4297561" cy="1119342"/>
              <a:chOff x="1122602" y="2520411"/>
              <a:chExt cx="5016486" cy="1337553"/>
            </a:xfrm>
          </p:grpSpPr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EB99293-2358-8C62-77A3-86BB0C35F4CB}"/>
                  </a:ext>
                </a:extLst>
              </p:cNvPr>
              <p:cNvGrpSpPr/>
              <p:nvPr/>
            </p:nvGrpSpPr>
            <p:grpSpPr>
              <a:xfrm>
                <a:off x="1122602" y="2520411"/>
                <a:ext cx="5016486" cy="1306792"/>
                <a:chOff x="1183448" y="577127"/>
                <a:chExt cx="10642349" cy="4711056"/>
              </a:xfrm>
            </p:grpSpPr>
            <p:sp>
              <p:nvSpPr>
                <p:cNvPr id="28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8A1E6E-0E99-7545-2BA1-9B0913AD3902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471105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32397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29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D99C2D33-B556-EC73-B33C-37AE65A971E4}"/>
                    </a:ext>
                  </a:extLst>
                </p:cNvPr>
                <p:cNvSpPr/>
                <p:nvPr/>
              </p:nvSpPr>
              <p:spPr>
                <a:xfrm>
                  <a:off x="1183448" y="738688"/>
                  <a:ext cx="10448355" cy="443199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27" name="Rectangle 33">
                <a:extLst>
                  <a:ext uri="{FF2B5EF4-FFF2-40B4-BE49-F238E27FC236}">
                    <a16:creationId xmlns:a16="http://schemas.microsoft.com/office/drawing/2014/main" id="{953DFFDC-45F7-BE8A-DD59-A7CFDE36C7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48061" y="2533970"/>
                <a:ext cx="4306831" cy="13239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32397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14</a:t>
                </a:r>
              </a:p>
            </p:txBody>
          </p:sp>
        </p:grp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DB841999-AC57-6C49-C2BC-85DD1501A9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161" t="-1242" r="65801" b="82167"/>
            <a:stretch/>
          </p:blipFill>
          <p:spPr>
            <a:xfrm>
              <a:off x="6092322" y="2271847"/>
              <a:ext cx="763252" cy="11788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A1F2D60-08B5-C5D0-97D4-96BC13B2138E}"/>
              </a:ext>
            </a:extLst>
          </p:cNvPr>
          <p:cNvGrpSpPr/>
          <p:nvPr/>
        </p:nvGrpSpPr>
        <p:grpSpPr>
          <a:xfrm>
            <a:off x="1738957" y="3902174"/>
            <a:ext cx="4281016" cy="1277243"/>
            <a:chOff x="990071" y="3965496"/>
            <a:chExt cx="4714805" cy="1277243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ABC6977-3535-1284-53AE-2ACD9A182371}"/>
                </a:ext>
              </a:extLst>
            </p:cNvPr>
            <p:cNvGrpSpPr/>
            <p:nvPr/>
          </p:nvGrpSpPr>
          <p:grpSpPr>
            <a:xfrm>
              <a:off x="1458184" y="3965496"/>
              <a:ext cx="4246692" cy="1277243"/>
              <a:chOff x="1181980" y="2520411"/>
              <a:chExt cx="4957108" cy="1526236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65735857-B9B7-E04D-4381-084C850237A7}"/>
                  </a:ext>
                </a:extLst>
              </p:cNvPr>
              <p:cNvGrpSpPr/>
              <p:nvPr/>
            </p:nvGrpSpPr>
            <p:grpSpPr>
              <a:xfrm>
                <a:off x="1181980" y="2520411"/>
                <a:ext cx="4957108" cy="1526236"/>
                <a:chOff x="1309417" y="577127"/>
                <a:chExt cx="10516380" cy="5502166"/>
              </a:xfrm>
            </p:grpSpPr>
            <p:sp>
              <p:nvSpPr>
                <p:cNvPr id="35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A15C52F7-0FE1-D6BD-926A-080F49AA5CF0}"/>
                    </a:ext>
                  </a:extLst>
                </p:cNvPr>
                <p:cNvSpPr/>
                <p:nvPr/>
              </p:nvSpPr>
              <p:spPr>
                <a:xfrm>
                  <a:off x="1309417" y="577127"/>
                  <a:ext cx="10516380" cy="5502166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99C312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36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D7CFF67-412F-2A9F-FDFA-BB25938E7C5A}"/>
                    </a:ext>
                  </a:extLst>
                </p:cNvPr>
                <p:cNvSpPr/>
                <p:nvPr/>
              </p:nvSpPr>
              <p:spPr>
                <a:xfrm>
                  <a:off x="1370244" y="749729"/>
                  <a:ext cx="10310145" cy="5208358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C7EEAF94-6044-D690-0747-EFF575E8DA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73609" y="2676697"/>
                <a:ext cx="4353477" cy="132399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99C312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48</a:t>
                </a:r>
              </a:p>
            </p:txBody>
          </p:sp>
        </p:grp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E1ABE485-488C-6E12-F192-0B0E6D3FD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22" t="268" r="50475" b="80657"/>
            <a:stretch/>
          </p:blipFill>
          <p:spPr>
            <a:xfrm>
              <a:off x="990071" y="3965497"/>
              <a:ext cx="799425" cy="1277242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004B91E-C966-FAA0-205E-21E4066C7D7E}"/>
              </a:ext>
            </a:extLst>
          </p:cNvPr>
          <p:cNvGrpSpPr/>
          <p:nvPr/>
        </p:nvGrpSpPr>
        <p:grpSpPr>
          <a:xfrm>
            <a:off x="6352842" y="3879370"/>
            <a:ext cx="4393647" cy="1399865"/>
            <a:chOff x="6047625" y="4021001"/>
            <a:chExt cx="4664340" cy="1242022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C609F4C-11DC-2885-EA6F-536C7A9DC490}"/>
                </a:ext>
              </a:extLst>
            </p:cNvPr>
            <p:cNvGrpSpPr/>
            <p:nvPr/>
          </p:nvGrpSpPr>
          <p:grpSpPr>
            <a:xfrm>
              <a:off x="6414405" y="4021001"/>
              <a:ext cx="4297560" cy="1173693"/>
              <a:chOff x="1122603" y="2520411"/>
              <a:chExt cx="5016485" cy="1402498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76F74C2-BC45-2C7C-9BA4-85CFA23EE3D6}"/>
                  </a:ext>
                </a:extLst>
              </p:cNvPr>
              <p:cNvGrpSpPr/>
              <p:nvPr/>
            </p:nvGrpSpPr>
            <p:grpSpPr>
              <a:xfrm>
                <a:off x="1122603" y="2520411"/>
                <a:ext cx="5016485" cy="1402498"/>
                <a:chOff x="1183450" y="577127"/>
                <a:chExt cx="10642347" cy="5056080"/>
              </a:xfrm>
            </p:grpSpPr>
            <p:sp>
              <p:nvSpPr>
                <p:cNvPr id="42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EDF237B8-5D1D-F23B-6507-AE20398A0508}"/>
                    </a:ext>
                  </a:extLst>
                </p:cNvPr>
                <p:cNvSpPr/>
                <p:nvPr/>
              </p:nvSpPr>
              <p:spPr>
                <a:xfrm>
                  <a:off x="1309418" y="577127"/>
                  <a:ext cx="10516379" cy="5056080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solidFill>
                  <a:srgbClr val="FF3464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  <p:sp>
              <p:nvSpPr>
                <p:cNvPr id="43" name="สี่เหลี่ยมผืนผ้ามุมมน 2">
                  <a:extLst>
                    <a:ext uri="{FF2B5EF4-FFF2-40B4-BE49-F238E27FC236}">
                      <a16:creationId xmlns:a16="http://schemas.microsoft.com/office/drawing/2014/main" id="{03C778A5-5107-981D-1734-542BEAF87D8A}"/>
                    </a:ext>
                  </a:extLst>
                </p:cNvPr>
                <p:cNvSpPr/>
                <p:nvPr/>
              </p:nvSpPr>
              <p:spPr>
                <a:xfrm>
                  <a:off x="1183450" y="630896"/>
                  <a:ext cx="10448355" cy="4864077"/>
                </a:xfrm>
                <a:custGeom>
                  <a:avLst/>
                  <a:gdLst>
                    <a:gd name="connsiteX0" fmla="*/ 0 w 9144000"/>
                    <a:gd name="connsiteY0" fmla="*/ 814500 h 4886900"/>
                    <a:gd name="connsiteX1" fmla="*/ 814500 w 9144000"/>
                    <a:gd name="connsiteY1" fmla="*/ 0 h 4886900"/>
                    <a:gd name="connsiteX2" fmla="*/ 8329500 w 9144000"/>
                    <a:gd name="connsiteY2" fmla="*/ 0 h 4886900"/>
                    <a:gd name="connsiteX3" fmla="*/ 9144000 w 9144000"/>
                    <a:gd name="connsiteY3" fmla="*/ 814500 h 4886900"/>
                    <a:gd name="connsiteX4" fmla="*/ 9144000 w 9144000"/>
                    <a:gd name="connsiteY4" fmla="*/ 4072400 h 4886900"/>
                    <a:gd name="connsiteX5" fmla="*/ 8329500 w 9144000"/>
                    <a:gd name="connsiteY5" fmla="*/ 4886900 h 4886900"/>
                    <a:gd name="connsiteX6" fmla="*/ 814500 w 9144000"/>
                    <a:gd name="connsiteY6" fmla="*/ 4886900 h 4886900"/>
                    <a:gd name="connsiteX7" fmla="*/ 0 w 9144000"/>
                    <a:gd name="connsiteY7" fmla="*/ 4072400 h 4886900"/>
                    <a:gd name="connsiteX8" fmla="*/ 0 w 9144000"/>
                    <a:gd name="connsiteY8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814572 w 9144072"/>
                    <a:gd name="connsiteY6" fmla="*/ 4886900 h 4886900"/>
                    <a:gd name="connsiteX7" fmla="*/ 72 w 9144072"/>
                    <a:gd name="connsiteY7" fmla="*/ 4072400 h 4886900"/>
                    <a:gd name="connsiteX8" fmla="*/ 327875 w 9144072"/>
                    <a:gd name="connsiteY8" fmla="*/ 2519203 h 4886900"/>
                    <a:gd name="connsiteX9" fmla="*/ 72 w 9144072"/>
                    <a:gd name="connsiteY9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72400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9144072 w 9144072"/>
                    <a:gd name="connsiteY4" fmla="*/ 4020641 h 4886900"/>
                    <a:gd name="connsiteX5" fmla="*/ 8329572 w 9144072"/>
                    <a:gd name="connsiteY5" fmla="*/ 4886900 h 4886900"/>
                    <a:gd name="connsiteX6" fmla="*/ 3157339 w 9144072"/>
                    <a:gd name="connsiteY6" fmla="*/ 4572290 h 4886900"/>
                    <a:gd name="connsiteX7" fmla="*/ 814572 w 9144072"/>
                    <a:gd name="connsiteY7" fmla="*/ 4886900 h 4886900"/>
                    <a:gd name="connsiteX8" fmla="*/ 72 w 9144072"/>
                    <a:gd name="connsiteY8" fmla="*/ 4072400 h 4886900"/>
                    <a:gd name="connsiteX9" fmla="*/ 327875 w 9144072"/>
                    <a:gd name="connsiteY9" fmla="*/ 2519203 h 4886900"/>
                    <a:gd name="connsiteX10" fmla="*/ 72 w 9144072"/>
                    <a:gd name="connsiteY10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8329572 w 9144072"/>
                    <a:gd name="connsiteY2" fmla="*/ 0 h 4886900"/>
                    <a:gd name="connsiteX3" fmla="*/ 9144072 w 9144072"/>
                    <a:gd name="connsiteY3" fmla="*/ 814500 h 4886900"/>
                    <a:gd name="connsiteX4" fmla="*/ 8919784 w 9144072"/>
                    <a:gd name="connsiteY4" fmla="*/ 2795249 h 4886900"/>
                    <a:gd name="connsiteX5" fmla="*/ 9144072 w 9144072"/>
                    <a:gd name="connsiteY5" fmla="*/ 4020641 h 4886900"/>
                    <a:gd name="connsiteX6" fmla="*/ 8329572 w 9144072"/>
                    <a:gd name="connsiteY6" fmla="*/ 4886900 h 4886900"/>
                    <a:gd name="connsiteX7" fmla="*/ 3157339 w 9144072"/>
                    <a:gd name="connsiteY7" fmla="*/ 4572290 h 4886900"/>
                    <a:gd name="connsiteX8" fmla="*/ 814572 w 9144072"/>
                    <a:gd name="connsiteY8" fmla="*/ 4886900 h 4886900"/>
                    <a:gd name="connsiteX9" fmla="*/ 72 w 9144072"/>
                    <a:gd name="connsiteY9" fmla="*/ 4072400 h 4886900"/>
                    <a:gd name="connsiteX10" fmla="*/ 327875 w 9144072"/>
                    <a:gd name="connsiteY10" fmla="*/ 2519203 h 4886900"/>
                    <a:gd name="connsiteX11" fmla="*/ 72 w 9144072"/>
                    <a:gd name="connsiteY11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4744599 w 9144072"/>
                    <a:gd name="connsiteY2" fmla="*/ 310841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814500 h 4886900"/>
                    <a:gd name="connsiteX1" fmla="*/ 814572 w 9144072"/>
                    <a:gd name="connsiteY1" fmla="*/ 0 h 4886900"/>
                    <a:gd name="connsiteX2" fmla="*/ 5538229 w 9144072"/>
                    <a:gd name="connsiteY2" fmla="*/ 224577 h 4886900"/>
                    <a:gd name="connsiteX3" fmla="*/ 8329572 w 9144072"/>
                    <a:gd name="connsiteY3" fmla="*/ 0 h 4886900"/>
                    <a:gd name="connsiteX4" fmla="*/ 9144072 w 9144072"/>
                    <a:gd name="connsiteY4" fmla="*/ 814500 h 4886900"/>
                    <a:gd name="connsiteX5" fmla="*/ 8919784 w 9144072"/>
                    <a:gd name="connsiteY5" fmla="*/ 2795249 h 4886900"/>
                    <a:gd name="connsiteX6" fmla="*/ 9144072 w 9144072"/>
                    <a:gd name="connsiteY6" fmla="*/ 4020641 h 4886900"/>
                    <a:gd name="connsiteX7" fmla="*/ 8329572 w 9144072"/>
                    <a:gd name="connsiteY7" fmla="*/ 4886900 h 4886900"/>
                    <a:gd name="connsiteX8" fmla="*/ 3157339 w 9144072"/>
                    <a:gd name="connsiteY8" fmla="*/ 4572290 h 4886900"/>
                    <a:gd name="connsiteX9" fmla="*/ 814572 w 9144072"/>
                    <a:gd name="connsiteY9" fmla="*/ 4886900 h 4886900"/>
                    <a:gd name="connsiteX10" fmla="*/ 72 w 9144072"/>
                    <a:gd name="connsiteY10" fmla="*/ 4072400 h 4886900"/>
                    <a:gd name="connsiteX11" fmla="*/ 327875 w 9144072"/>
                    <a:gd name="connsiteY11" fmla="*/ 2519203 h 4886900"/>
                    <a:gd name="connsiteX12" fmla="*/ 72 w 9144072"/>
                    <a:gd name="connsiteY12" fmla="*/ 814500 h 4886900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8329572 w 9144072"/>
                    <a:gd name="connsiteY3" fmla="*/ 465536 h 5352436"/>
                    <a:gd name="connsiteX4" fmla="*/ 9144072 w 9144072"/>
                    <a:gd name="connsiteY4" fmla="*/ 1280036 h 5352436"/>
                    <a:gd name="connsiteX5" fmla="*/ 8919784 w 9144072"/>
                    <a:gd name="connsiteY5" fmla="*/ 3260785 h 5352436"/>
                    <a:gd name="connsiteX6" fmla="*/ 9144072 w 9144072"/>
                    <a:gd name="connsiteY6" fmla="*/ 4486177 h 5352436"/>
                    <a:gd name="connsiteX7" fmla="*/ 8329572 w 9144072"/>
                    <a:gd name="connsiteY7" fmla="*/ 5352436 h 5352436"/>
                    <a:gd name="connsiteX8" fmla="*/ 3157339 w 9144072"/>
                    <a:gd name="connsiteY8" fmla="*/ 5037826 h 5352436"/>
                    <a:gd name="connsiteX9" fmla="*/ 814572 w 9144072"/>
                    <a:gd name="connsiteY9" fmla="*/ 5352436 h 5352436"/>
                    <a:gd name="connsiteX10" fmla="*/ 72 w 9144072"/>
                    <a:gd name="connsiteY10" fmla="*/ 4537936 h 5352436"/>
                    <a:gd name="connsiteX11" fmla="*/ 327875 w 9144072"/>
                    <a:gd name="connsiteY11" fmla="*/ 2984739 h 5352436"/>
                    <a:gd name="connsiteX12" fmla="*/ 72 w 9144072"/>
                    <a:gd name="connsiteY12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329572 w 9144072"/>
                    <a:gd name="connsiteY4" fmla="*/ 465536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17792 w 9144072"/>
                    <a:gd name="connsiteY3" fmla="*/ 483079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352436"/>
                    <a:gd name="connsiteX1" fmla="*/ 814572 w 9144072"/>
                    <a:gd name="connsiteY1" fmla="*/ 465536 h 5352436"/>
                    <a:gd name="connsiteX2" fmla="*/ 3105580 w 9144072"/>
                    <a:gd name="connsiteY2" fmla="*/ 0 h 5352436"/>
                    <a:gd name="connsiteX3" fmla="*/ 5986804 w 9144072"/>
                    <a:gd name="connsiteY3" fmla="*/ 414068 h 5352436"/>
                    <a:gd name="connsiteX4" fmla="*/ 8277814 w 9144072"/>
                    <a:gd name="connsiteY4" fmla="*/ 206743 h 5352436"/>
                    <a:gd name="connsiteX5" fmla="*/ 9144072 w 9144072"/>
                    <a:gd name="connsiteY5" fmla="*/ 1280036 h 5352436"/>
                    <a:gd name="connsiteX6" fmla="*/ 8919784 w 9144072"/>
                    <a:gd name="connsiteY6" fmla="*/ 3260785 h 5352436"/>
                    <a:gd name="connsiteX7" fmla="*/ 9144072 w 9144072"/>
                    <a:gd name="connsiteY7" fmla="*/ 4486177 h 5352436"/>
                    <a:gd name="connsiteX8" fmla="*/ 8329572 w 9144072"/>
                    <a:gd name="connsiteY8" fmla="*/ 5352436 h 5352436"/>
                    <a:gd name="connsiteX9" fmla="*/ 3157339 w 9144072"/>
                    <a:gd name="connsiteY9" fmla="*/ 5037826 h 5352436"/>
                    <a:gd name="connsiteX10" fmla="*/ 814572 w 9144072"/>
                    <a:gd name="connsiteY10" fmla="*/ 5352436 h 5352436"/>
                    <a:gd name="connsiteX11" fmla="*/ 72 w 9144072"/>
                    <a:gd name="connsiteY11" fmla="*/ 4537936 h 5352436"/>
                    <a:gd name="connsiteX12" fmla="*/ 327875 w 9144072"/>
                    <a:gd name="connsiteY12" fmla="*/ 2984739 h 5352436"/>
                    <a:gd name="connsiteX13" fmla="*/ 72 w 9144072"/>
                    <a:gd name="connsiteY13" fmla="*/ 1280036 h 5352436"/>
                    <a:gd name="connsiteX0" fmla="*/ 72 w 9144072"/>
                    <a:gd name="connsiteY0" fmla="*/ 1280036 h 5550990"/>
                    <a:gd name="connsiteX1" fmla="*/ 814572 w 9144072"/>
                    <a:gd name="connsiteY1" fmla="*/ 465536 h 5550990"/>
                    <a:gd name="connsiteX2" fmla="*/ 3105580 w 9144072"/>
                    <a:gd name="connsiteY2" fmla="*/ 0 h 5550990"/>
                    <a:gd name="connsiteX3" fmla="*/ 5986804 w 9144072"/>
                    <a:gd name="connsiteY3" fmla="*/ 414068 h 5550990"/>
                    <a:gd name="connsiteX4" fmla="*/ 8277814 w 9144072"/>
                    <a:gd name="connsiteY4" fmla="*/ 206743 h 5550990"/>
                    <a:gd name="connsiteX5" fmla="*/ 9144072 w 9144072"/>
                    <a:gd name="connsiteY5" fmla="*/ 1280036 h 5550990"/>
                    <a:gd name="connsiteX6" fmla="*/ 8919784 w 9144072"/>
                    <a:gd name="connsiteY6" fmla="*/ 3260785 h 5550990"/>
                    <a:gd name="connsiteX7" fmla="*/ 9144072 w 9144072"/>
                    <a:gd name="connsiteY7" fmla="*/ 4486177 h 5550990"/>
                    <a:gd name="connsiteX8" fmla="*/ 8329572 w 9144072"/>
                    <a:gd name="connsiteY8" fmla="*/ 5352436 h 5550990"/>
                    <a:gd name="connsiteX9" fmla="*/ 5917792 w 9144072"/>
                    <a:gd name="connsiteY9" fmla="*/ 5538158 h 5550990"/>
                    <a:gd name="connsiteX10" fmla="*/ 3157339 w 9144072"/>
                    <a:gd name="connsiteY10" fmla="*/ 5037826 h 5550990"/>
                    <a:gd name="connsiteX11" fmla="*/ 814572 w 9144072"/>
                    <a:gd name="connsiteY11" fmla="*/ 5352436 h 5550990"/>
                    <a:gd name="connsiteX12" fmla="*/ 72 w 9144072"/>
                    <a:gd name="connsiteY12" fmla="*/ 4537936 h 5550990"/>
                    <a:gd name="connsiteX13" fmla="*/ 327875 w 9144072"/>
                    <a:gd name="connsiteY13" fmla="*/ 2984739 h 5550990"/>
                    <a:gd name="connsiteX14" fmla="*/ 72 w 9144072"/>
                    <a:gd name="connsiteY14" fmla="*/ 1280036 h 5550990"/>
                    <a:gd name="connsiteX0" fmla="*/ 72 w 9144072"/>
                    <a:gd name="connsiteY0" fmla="*/ 1280036 h 5545698"/>
                    <a:gd name="connsiteX1" fmla="*/ 814572 w 9144072"/>
                    <a:gd name="connsiteY1" fmla="*/ 465536 h 5545698"/>
                    <a:gd name="connsiteX2" fmla="*/ 3105580 w 9144072"/>
                    <a:gd name="connsiteY2" fmla="*/ 0 h 5545698"/>
                    <a:gd name="connsiteX3" fmla="*/ 5986804 w 9144072"/>
                    <a:gd name="connsiteY3" fmla="*/ 414068 h 5545698"/>
                    <a:gd name="connsiteX4" fmla="*/ 8277814 w 9144072"/>
                    <a:gd name="connsiteY4" fmla="*/ 206743 h 5545698"/>
                    <a:gd name="connsiteX5" fmla="*/ 9144072 w 9144072"/>
                    <a:gd name="connsiteY5" fmla="*/ 1280036 h 5545698"/>
                    <a:gd name="connsiteX6" fmla="*/ 8919784 w 9144072"/>
                    <a:gd name="connsiteY6" fmla="*/ 3260785 h 5545698"/>
                    <a:gd name="connsiteX7" fmla="*/ 9144072 w 9144072"/>
                    <a:gd name="connsiteY7" fmla="*/ 4486177 h 5545698"/>
                    <a:gd name="connsiteX8" fmla="*/ 8329572 w 9144072"/>
                    <a:gd name="connsiteY8" fmla="*/ 5352436 h 5545698"/>
                    <a:gd name="connsiteX9" fmla="*/ 5917792 w 9144072"/>
                    <a:gd name="connsiteY9" fmla="*/ 5538158 h 5545698"/>
                    <a:gd name="connsiteX10" fmla="*/ 3157339 w 9144072"/>
                    <a:gd name="connsiteY10" fmla="*/ 5037826 h 5545698"/>
                    <a:gd name="connsiteX11" fmla="*/ 814572 w 9144072"/>
                    <a:gd name="connsiteY11" fmla="*/ 5352436 h 5545698"/>
                    <a:gd name="connsiteX12" fmla="*/ 72 w 9144072"/>
                    <a:gd name="connsiteY12" fmla="*/ 4537936 h 5545698"/>
                    <a:gd name="connsiteX13" fmla="*/ 327875 w 9144072"/>
                    <a:gd name="connsiteY13" fmla="*/ 2984739 h 5545698"/>
                    <a:gd name="connsiteX14" fmla="*/ 72 w 9144072"/>
                    <a:gd name="connsiteY14" fmla="*/ 1280036 h 5545698"/>
                    <a:gd name="connsiteX0" fmla="*/ 72 w 9144072"/>
                    <a:gd name="connsiteY0" fmla="*/ 1280036 h 5538158"/>
                    <a:gd name="connsiteX1" fmla="*/ 814572 w 9144072"/>
                    <a:gd name="connsiteY1" fmla="*/ 465536 h 5538158"/>
                    <a:gd name="connsiteX2" fmla="*/ 3105580 w 9144072"/>
                    <a:gd name="connsiteY2" fmla="*/ 0 h 5538158"/>
                    <a:gd name="connsiteX3" fmla="*/ 5986804 w 9144072"/>
                    <a:gd name="connsiteY3" fmla="*/ 414068 h 5538158"/>
                    <a:gd name="connsiteX4" fmla="*/ 8277814 w 9144072"/>
                    <a:gd name="connsiteY4" fmla="*/ 206743 h 5538158"/>
                    <a:gd name="connsiteX5" fmla="*/ 9144072 w 9144072"/>
                    <a:gd name="connsiteY5" fmla="*/ 1280036 h 5538158"/>
                    <a:gd name="connsiteX6" fmla="*/ 8919784 w 9144072"/>
                    <a:gd name="connsiteY6" fmla="*/ 3260785 h 5538158"/>
                    <a:gd name="connsiteX7" fmla="*/ 9144072 w 9144072"/>
                    <a:gd name="connsiteY7" fmla="*/ 4486177 h 5538158"/>
                    <a:gd name="connsiteX8" fmla="*/ 8329572 w 9144072"/>
                    <a:gd name="connsiteY8" fmla="*/ 5352436 h 5538158"/>
                    <a:gd name="connsiteX9" fmla="*/ 5917792 w 9144072"/>
                    <a:gd name="connsiteY9" fmla="*/ 5538158 h 5538158"/>
                    <a:gd name="connsiteX10" fmla="*/ 3157339 w 9144072"/>
                    <a:gd name="connsiteY10" fmla="*/ 5037826 h 5538158"/>
                    <a:gd name="connsiteX11" fmla="*/ 814572 w 9144072"/>
                    <a:gd name="connsiteY11" fmla="*/ 5352436 h 5538158"/>
                    <a:gd name="connsiteX12" fmla="*/ 72 w 9144072"/>
                    <a:gd name="connsiteY12" fmla="*/ 4537936 h 5538158"/>
                    <a:gd name="connsiteX13" fmla="*/ 327875 w 9144072"/>
                    <a:gd name="connsiteY13" fmla="*/ 2984739 h 5538158"/>
                    <a:gd name="connsiteX14" fmla="*/ 72 w 9144072"/>
                    <a:gd name="connsiteY14" fmla="*/ 1280036 h 5538158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574937"/>
                    <a:gd name="connsiteX1" fmla="*/ 814572 w 9144072"/>
                    <a:gd name="connsiteY1" fmla="*/ 465536 h 5574937"/>
                    <a:gd name="connsiteX2" fmla="*/ 3105580 w 9144072"/>
                    <a:gd name="connsiteY2" fmla="*/ 0 h 5574937"/>
                    <a:gd name="connsiteX3" fmla="*/ 5986804 w 9144072"/>
                    <a:gd name="connsiteY3" fmla="*/ 414068 h 5574937"/>
                    <a:gd name="connsiteX4" fmla="*/ 8277814 w 9144072"/>
                    <a:gd name="connsiteY4" fmla="*/ 206743 h 5574937"/>
                    <a:gd name="connsiteX5" fmla="*/ 9144072 w 9144072"/>
                    <a:gd name="connsiteY5" fmla="*/ 1280036 h 5574937"/>
                    <a:gd name="connsiteX6" fmla="*/ 8919784 w 9144072"/>
                    <a:gd name="connsiteY6" fmla="*/ 3260785 h 5574937"/>
                    <a:gd name="connsiteX7" fmla="*/ 9144072 w 9144072"/>
                    <a:gd name="connsiteY7" fmla="*/ 4486177 h 5574937"/>
                    <a:gd name="connsiteX8" fmla="*/ 8329572 w 9144072"/>
                    <a:gd name="connsiteY8" fmla="*/ 5352436 h 5574937"/>
                    <a:gd name="connsiteX9" fmla="*/ 5917792 w 9144072"/>
                    <a:gd name="connsiteY9" fmla="*/ 5538158 h 5574937"/>
                    <a:gd name="connsiteX10" fmla="*/ 3157339 w 9144072"/>
                    <a:gd name="connsiteY10" fmla="*/ 5037826 h 5574937"/>
                    <a:gd name="connsiteX11" fmla="*/ 814572 w 9144072"/>
                    <a:gd name="connsiteY11" fmla="*/ 5352436 h 5574937"/>
                    <a:gd name="connsiteX12" fmla="*/ 72 w 9144072"/>
                    <a:gd name="connsiteY12" fmla="*/ 4537936 h 5574937"/>
                    <a:gd name="connsiteX13" fmla="*/ 327875 w 9144072"/>
                    <a:gd name="connsiteY13" fmla="*/ 2984739 h 5574937"/>
                    <a:gd name="connsiteX14" fmla="*/ 72 w 9144072"/>
                    <a:gd name="connsiteY14" fmla="*/ 1280036 h 5574937"/>
                    <a:gd name="connsiteX0" fmla="*/ 72 w 9144072"/>
                    <a:gd name="connsiteY0" fmla="*/ 1280036 h 5617420"/>
                    <a:gd name="connsiteX1" fmla="*/ 814572 w 9144072"/>
                    <a:gd name="connsiteY1" fmla="*/ 465536 h 5617420"/>
                    <a:gd name="connsiteX2" fmla="*/ 3105580 w 9144072"/>
                    <a:gd name="connsiteY2" fmla="*/ 0 h 5617420"/>
                    <a:gd name="connsiteX3" fmla="*/ 5986804 w 9144072"/>
                    <a:gd name="connsiteY3" fmla="*/ 414068 h 5617420"/>
                    <a:gd name="connsiteX4" fmla="*/ 8277814 w 9144072"/>
                    <a:gd name="connsiteY4" fmla="*/ 206743 h 5617420"/>
                    <a:gd name="connsiteX5" fmla="*/ 9144072 w 9144072"/>
                    <a:gd name="connsiteY5" fmla="*/ 1280036 h 5617420"/>
                    <a:gd name="connsiteX6" fmla="*/ 8919784 w 9144072"/>
                    <a:gd name="connsiteY6" fmla="*/ 3260785 h 5617420"/>
                    <a:gd name="connsiteX7" fmla="*/ 9144072 w 9144072"/>
                    <a:gd name="connsiteY7" fmla="*/ 4486177 h 5617420"/>
                    <a:gd name="connsiteX8" fmla="*/ 8329572 w 9144072"/>
                    <a:gd name="connsiteY8" fmla="*/ 5352436 h 5617420"/>
                    <a:gd name="connsiteX9" fmla="*/ 5917792 w 9144072"/>
                    <a:gd name="connsiteY9" fmla="*/ 5538158 h 5617420"/>
                    <a:gd name="connsiteX10" fmla="*/ 2973790 w 9144072"/>
                    <a:gd name="connsiteY10" fmla="*/ 5503653 h 5617420"/>
                    <a:gd name="connsiteX11" fmla="*/ 814572 w 9144072"/>
                    <a:gd name="connsiteY11" fmla="*/ 5352436 h 5617420"/>
                    <a:gd name="connsiteX12" fmla="*/ 72 w 9144072"/>
                    <a:gd name="connsiteY12" fmla="*/ 4537936 h 5617420"/>
                    <a:gd name="connsiteX13" fmla="*/ 327875 w 9144072"/>
                    <a:gd name="connsiteY13" fmla="*/ 2984739 h 5617420"/>
                    <a:gd name="connsiteX14" fmla="*/ 72 w 9144072"/>
                    <a:gd name="connsiteY14" fmla="*/ 1280036 h 5617420"/>
                    <a:gd name="connsiteX0" fmla="*/ 72 w 9144072"/>
                    <a:gd name="connsiteY0" fmla="*/ 1280036 h 5541262"/>
                    <a:gd name="connsiteX1" fmla="*/ 814572 w 9144072"/>
                    <a:gd name="connsiteY1" fmla="*/ 465536 h 5541262"/>
                    <a:gd name="connsiteX2" fmla="*/ 3105580 w 9144072"/>
                    <a:gd name="connsiteY2" fmla="*/ 0 h 5541262"/>
                    <a:gd name="connsiteX3" fmla="*/ 5986804 w 9144072"/>
                    <a:gd name="connsiteY3" fmla="*/ 414068 h 5541262"/>
                    <a:gd name="connsiteX4" fmla="*/ 8277814 w 9144072"/>
                    <a:gd name="connsiteY4" fmla="*/ 206743 h 5541262"/>
                    <a:gd name="connsiteX5" fmla="*/ 9144072 w 9144072"/>
                    <a:gd name="connsiteY5" fmla="*/ 1280036 h 5541262"/>
                    <a:gd name="connsiteX6" fmla="*/ 8919784 w 9144072"/>
                    <a:gd name="connsiteY6" fmla="*/ 3260785 h 5541262"/>
                    <a:gd name="connsiteX7" fmla="*/ 9144072 w 9144072"/>
                    <a:gd name="connsiteY7" fmla="*/ 4486177 h 5541262"/>
                    <a:gd name="connsiteX8" fmla="*/ 8329572 w 9144072"/>
                    <a:gd name="connsiteY8" fmla="*/ 5352436 h 5541262"/>
                    <a:gd name="connsiteX9" fmla="*/ 5867734 w 9144072"/>
                    <a:gd name="connsiteY9" fmla="*/ 5434641 h 5541262"/>
                    <a:gd name="connsiteX10" fmla="*/ 2973790 w 9144072"/>
                    <a:gd name="connsiteY10" fmla="*/ 5503653 h 5541262"/>
                    <a:gd name="connsiteX11" fmla="*/ 814572 w 9144072"/>
                    <a:gd name="connsiteY11" fmla="*/ 5352436 h 5541262"/>
                    <a:gd name="connsiteX12" fmla="*/ 72 w 9144072"/>
                    <a:gd name="connsiteY12" fmla="*/ 4537936 h 5541262"/>
                    <a:gd name="connsiteX13" fmla="*/ 327875 w 9144072"/>
                    <a:gd name="connsiteY13" fmla="*/ 2984739 h 5541262"/>
                    <a:gd name="connsiteX14" fmla="*/ 72 w 9144072"/>
                    <a:gd name="connsiteY14" fmla="*/ 1280036 h 5541262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552655"/>
                    <a:gd name="connsiteX1" fmla="*/ 814572 w 9144072"/>
                    <a:gd name="connsiteY1" fmla="*/ 465536 h 5552655"/>
                    <a:gd name="connsiteX2" fmla="*/ 3105580 w 9144072"/>
                    <a:gd name="connsiteY2" fmla="*/ 0 h 5552655"/>
                    <a:gd name="connsiteX3" fmla="*/ 5986804 w 9144072"/>
                    <a:gd name="connsiteY3" fmla="*/ 414068 h 5552655"/>
                    <a:gd name="connsiteX4" fmla="*/ 8277814 w 9144072"/>
                    <a:gd name="connsiteY4" fmla="*/ 206743 h 5552655"/>
                    <a:gd name="connsiteX5" fmla="*/ 9144072 w 9144072"/>
                    <a:gd name="connsiteY5" fmla="*/ 1280036 h 5552655"/>
                    <a:gd name="connsiteX6" fmla="*/ 8919784 w 9144072"/>
                    <a:gd name="connsiteY6" fmla="*/ 3260785 h 5552655"/>
                    <a:gd name="connsiteX7" fmla="*/ 9144072 w 9144072"/>
                    <a:gd name="connsiteY7" fmla="*/ 4486177 h 5552655"/>
                    <a:gd name="connsiteX8" fmla="*/ 8329572 w 9144072"/>
                    <a:gd name="connsiteY8" fmla="*/ 5507712 h 5552655"/>
                    <a:gd name="connsiteX9" fmla="*/ 5867734 w 9144072"/>
                    <a:gd name="connsiteY9" fmla="*/ 5434641 h 5552655"/>
                    <a:gd name="connsiteX10" fmla="*/ 2973790 w 9144072"/>
                    <a:gd name="connsiteY10" fmla="*/ 5503653 h 5552655"/>
                    <a:gd name="connsiteX11" fmla="*/ 814572 w 9144072"/>
                    <a:gd name="connsiteY11" fmla="*/ 5352436 h 5552655"/>
                    <a:gd name="connsiteX12" fmla="*/ 72 w 9144072"/>
                    <a:gd name="connsiteY12" fmla="*/ 4537936 h 5552655"/>
                    <a:gd name="connsiteX13" fmla="*/ 327875 w 9144072"/>
                    <a:gd name="connsiteY13" fmla="*/ 2984739 h 5552655"/>
                    <a:gd name="connsiteX14" fmla="*/ 72 w 9144072"/>
                    <a:gd name="connsiteY14" fmla="*/ 1280036 h 5552655"/>
                    <a:gd name="connsiteX0" fmla="*/ 72 w 9144072"/>
                    <a:gd name="connsiteY0" fmla="*/ 1280036 h 5655267"/>
                    <a:gd name="connsiteX1" fmla="*/ 814572 w 9144072"/>
                    <a:gd name="connsiteY1" fmla="*/ 465536 h 5655267"/>
                    <a:gd name="connsiteX2" fmla="*/ 3105580 w 9144072"/>
                    <a:gd name="connsiteY2" fmla="*/ 0 h 5655267"/>
                    <a:gd name="connsiteX3" fmla="*/ 5986804 w 9144072"/>
                    <a:gd name="connsiteY3" fmla="*/ 414068 h 5655267"/>
                    <a:gd name="connsiteX4" fmla="*/ 8277814 w 9144072"/>
                    <a:gd name="connsiteY4" fmla="*/ 206743 h 5655267"/>
                    <a:gd name="connsiteX5" fmla="*/ 9144072 w 9144072"/>
                    <a:gd name="connsiteY5" fmla="*/ 1280036 h 5655267"/>
                    <a:gd name="connsiteX6" fmla="*/ 8919784 w 9144072"/>
                    <a:gd name="connsiteY6" fmla="*/ 3260785 h 5655267"/>
                    <a:gd name="connsiteX7" fmla="*/ 9144072 w 9144072"/>
                    <a:gd name="connsiteY7" fmla="*/ 4486177 h 5655267"/>
                    <a:gd name="connsiteX8" fmla="*/ 8329572 w 9144072"/>
                    <a:gd name="connsiteY8" fmla="*/ 5507712 h 5655267"/>
                    <a:gd name="connsiteX9" fmla="*/ 5867734 w 9144072"/>
                    <a:gd name="connsiteY9" fmla="*/ 5434641 h 5655267"/>
                    <a:gd name="connsiteX10" fmla="*/ 2973790 w 9144072"/>
                    <a:gd name="connsiteY10" fmla="*/ 5503653 h 5655267"/>
                    <a:gd name="connsiteX11" fmla="*/ 814572 w 9144072"/>
                    <a:gd name="connsiteY11" fmla="*/ 5352436 h 5655267"/>
                    <a:gd name="connsiteX12" fmla="*/ 72 w 9144072"/>
                    <a:gd name="connsiteY12" fmla="*/ 4537936 h 5655267"/>
                    <a:gd name="connsiteX13" fmla="*/ 327875 w 9144072"/>
                    <a:gd name="connsiteY13" fmla="*/ 2984739 h 5655267"/>
                    <a:gd name="connsiteX14" fmla="*/ 72 w 9144072"/>
                    <a:gd name="connsiteY14" fmla="*/ 1280036 h 5655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44072" h="5655267">
                      <a:moveTo>
                        <a:pt x="72" y="1280036"/>
                      </a:moveTo>
                      <a:cubicBezTo>
                        <a:pt x="72" y="830200"/>
                        <a:pt x="364736" y="465536"/>
                        <a:pt x="814572" y="465536"/>
                      </a:cubicBezTo>
                      <a:cubicBezTo>
                        <a:pt x="2118830" y="465633"/>
                        <a:pt x="1801322" y="-97"/>
                        <a:pt x="3105580" y="0"/>
                      </a:cubicBezTo>
                      <a:cubicBezTo>
                        <a:pt x="4042984" y="80513"/>
                        <a:pt x="5049400" y="419819"/>
                        <a:pt x="5986804" y="414068"/>
                      </a:cubicBezTo>
                      <a:cubicBezTo>
                        <a:pt x="6750474" y="344960"/>
                        <a:pt x="7410627" y="155082"/>
                        <a:pt x="8277814" y="206743"/>
                      </a:cubicBezTo>
                      <a:cubicBezTo>
                        <a:pt x="8813914" y="258502"/>
                        <a:pt x="9144072" y="830200"/>
                        <a:pt x="9144072" y="1280036"/>
                      </a:cubicBezTo>
                      <a:cubicBezTo>
                        <a:pt x="9144072" y="1808014"/>
                        <a:pt x="8919784" y="2732807"/>
                        <a:pt x="8919784" y="3260785"/>
                      </a:cubicBezTo>
                      <a:lnTo>
                        <a:pt x="9144072" y="4486177"/>
                      </a:lnTo>
                      <a:cubicBezTo>
                        <a:pt x="9144072" y="4936013"/>
                        <a:pt x="8796661" y="5386942"/>
                        <a:pt x="8329572" y="5507712"/>
                      </a:cubicBezTo>
                      <a:cubicBezTo>
                        <a:pt x="7705595" y="5697419"/>
                        <a:pt x="6816037" y="5211031"/>
                        <a:pt x="5867734" y="5434641"/>
                      </a:cubicBezTo>
                      <a:cubicBezTo>
                        <a:pt x="4971189" y="5640998"/>
                        <a:pt x="3740896" y="5773271"/>
                        <a:pt x="2973790" y="5503653"/>
                      </a:cubicBezTo>
                      <a:cubicBezTo>
                        <a:pt x="2242927" y="5177203"/>
                        <a:pt x="1595494" y="5247566"/>
                        <a:pt x="814572" y="5352436"/>
                      </a:cubicBezTo>
                      <a:cubicBezTo>
                        <a:pt x="364736" y="5352436"/>
                        <a:pt x="72" y="4987772"/>
                        <a:pt x="72" y="4537936"/>
                      </a:cubicBezTo>
                      <a:cubicBezTo>
                        <a:pt x="-5679" y="4002951"/>
                        <a:pt x="333626" y="3519724"/>
                        <a:pt x="327875" y="2984739"/>
                      </a:cubicBezTo>
                      <a:cubicBezTo>
                        <a:pt x="333626" y="2433757"/>
                        <a:pt x="-5679" y="1831018"/>
                        <a:pt x="72" y="1280036"/>
                      </a:cubicBezTo>
                      <a:close/>
                    </a:path>
                  </a:pathLst>
                </a:custGeom>
                <a:gradFill flip="none" rotWithShape="1">
                  <a:gsLst>
                    <a:gs pos="0">
                      <a:srgbClr val="ED7D31">
                        <a:lumMod val="20000"/>
                        <a:lumOff val="80000"/>
                      </a:srgbClr>
                    </a:gs>
                    <a:gs pos="37000">
                      <a:sysClr val="window" lastClr="FFFFFF"/>
                    </a:gs>
                  </a:gsLst>
                  <a:lin ang="2700000" scaled="1"/>
                  <a:tileRect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1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66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思源黑体 CN"/>
                    <a:cs typeface="+mn-cs"/>
                  </a:endParaRPr>
                </a:p>
              </p:txBody>
            </p:sp>
          </p:grpSp>
          <p:sp>
            <p:nvSpPr>
              <p:cNvPr id="41" name="Rectangle 33">
                <a:extLst>
                  <a:ext uri="{FF2B5EF4-FFF2-40B4-BE49-F238E27FC236}">
                    <a16:creationId xmlns:a16="http://schemas.microsoft.com/office/drawing/2014/main" id="{7F7D599F-6531-E282-2743-A05978DA8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98199" y="2709247"/>
                <a:ext cx="4288084" cy="11747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anose="020B0604030504040204" pitchFamily="34" charset="0"/>
                    <a:cs typeface="Arial" panose="020B0604020202020204" pitchFamily="34" charset="0"/>
                  </a:defRPr>
                </a:lvl9pPr>
              </a:lstStyle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00" b="1" i="0" u="none" strike="noStrike" kern="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3464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UTM Avo" panose="02040603050506020204" pitchFamily="18" charset="0"/>
                    <a:ea typeface="微软雅黑" pitchFamily="34" charset="-122"/>
                    <a:cs typeface="Arial" panose="020B0604020202020204" pitchFamily="34" charset="0"/>
                  </a:rPr>
                  <a:t>42</a:t>
                </a:r>
              </a:p>
            </p:txBody>
          </p:sp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3D7F56F-1952-241B-FD2B-5342E57A1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24" t="-144" r="31943" b="81069"/>
            <a:stretch/>
          </p:blipFill>
          <p:spPr>
            <a:xfrm>
              <a:off x="6047625" y="4021001"/>
              <a:ext cx="929283" cy="1242022"/>
            </a:xfrm>
            <a:prstGeom prst="rect">
              <a:avLst/>
            </a:prstGeom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E7D38093-E4F0-E628-718A-2343271687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93439" y="4496737"/>
            <a:ext cx="3118021" cy="208417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64FE1B0-7794-F9BC-5FE0-7D7EDE6E5079}"/>
              </a:ext>
            </a:extLst>
          </p:cNvPr>
          <p:cNvGrpSpPr/>
          <p:nvPr/>
        </p:nvGrpSpPr>
        <p:grpSpPr>
          <a:xfrm>
            <a:off x="406182" y="6067069"/>
            <a:ext cx="775186" cy="830997"/>
            <a:chOff x="1125534" y="667455"/>
            <a:chExt cx="775186" cy="830997"/>
          </a:xfrm>
        </p:grpSpPr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4958E5B5-86E7-6F43-1B55-49EBC85B4882}"/>
                </a:ext>
              </a:extLst>
            </p:cNvPr>
            <p:cNvSpPr/>
            <p:nvPr/>
          </p:nvSpPr>
          <p:spPr>
            <a:xfrm>
              <a:off x="1240973" y="839756"/>
              <a:ext cx="593736" cy="593736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PA-文本框 54">
              <a:extLst>
                <a:ext uri="{FF2B5EF4-FFF2-40B4-BE49-F238E27FC236}">
                  <a16:creationId xmlns:a16="http://schemas.microsoft.com/office/drawing/2014/main" id="{B94A9C07-8612-8B71-E1EE-D9988F65C84D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25534" y="667455"/>
              <a:ext cx="7751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800" b="0" i="0" u="none" strike="noStrike" kern="1200" cap="none" spc="-300" normalizeH="0" baseline="0" noProof="0" dirty="0">
                  <a:ln>
                    <a:noFill/>
                  </a:ln>
                  <a:solidFill>
                    <a:srgbClr val="3E8DB8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4800" b="0" i="0" u="none" strike="noStrike" kern="1200" cap="none" spc="-300" normalizeH="0" baseline="0" noProof="0" dirty="0">
                <a:ln>
                  <a:noFill/>
                </a:ln>
                <a:solidFill>
                  <a:srgbClr val="3E8DB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pic>
        <p:nvPicPr>
          <p:cNvPr id="48" name="Picture 47">
            <a:hlinkClick r:id="rId8" action="ppaction://hlinksldjump"/>
            <a:extLst>
              <a:ext uri="{FF2B5EF4-FFF2-40B4-BE49-F238E27FC236}">
                <a16:creationId xmlns:a16="http://schemas.microsoft.com/office/drawing/2014/main" id="{E095621F-1D77-0895-CD86-6C815C8DF5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31095" y="5872998"/>
            <a:ext cx="1841152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92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680E695-DB3D-E7FF-7211-CA08F0540D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73" b="31978"/>
          <a:stretch/>
        </p:blipFill>
        <p:spPr>
          <a:xfrm>
            <a:off x="-6350" y="1829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8C73FC-8E71-65CD-D88C-03BBF8443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C782E6-9265-7D90-32C9-978443B114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7461EC-3DDF-97FC-0755-B31586BFB4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59" b="66126"/>
          <a:stretch/>
        </p:blipFill>
        <p:spPr>
          <a:xfrm>
            <a:off x="-8798918" y="3429000"/>
            <a:ext cx="3462855" cy="23230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51385-918B-354C-76A8-E1F5091E292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2" t="42584" r="54394" b="16936"/>
          <a:stretch/>
        </p:blipFill>
        <p:spPr>
          <a:xfrm>
            <a:off x="-3672851" y="4414001"/>
            <a:ext cx="2370241" cy="240956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F439B1E-29A1-A071-CAC7-744DD7A6914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40" t="36036" r="-5007" b="33573"/>
          <a:stretch/>
        </p:blipFill>
        <p:spPr>
          <a:xfrm>
            <a:off x="-3550491" y="8321040"/>
            <a:ext cx="2808112" cy="18770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043355B-C0AC-6D1C-F9B8-A82701E0CA0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1" b="65601"/>
          <a:stretch/>
        </p:blipFill>
        <p:spPr>
          <a:xfrm>
            <a:off x="-9150750" y="6553961"/>
            <a:ext cx="4952129" cy="3310126"/>
          </a:xfrm>
          <a:prstGeom prst="rect">
            <a:avLst/>
          </a:prstGeom>
        </p:spPr>
      </p:pic>
      <p:grpSp>
        <p:nvGrpSpPr>
          <p:cNvPr id="15" name="组合 12">
            <a:extLst>
              <a:ext uri="{FF2B5EF4-FFF2-40B4-BE49-F238E27FC236}">
                <a16:creationId xmlns:a16="http://schemas.microsoft.com/office/drawing/2014/main" id="{8470AD2B-CBFE-44AB-4364-B7E9F5FBDD1A}"/>
              </a:ext>
            </a:extLst>
          </p:cNvPr>
          <p:cNvGrpSpPr/>
          <p:nvPr/>
        </p:nvGrpSpPr>
        <p:grpSpPr>
          <a:xfrm>
            <a:off x="522742" y="1986222"/>
            <a:ext cx="11146515" cy="2576253"/>
            <a:chOff x="2078964" y="1673038"/>
            <a:chExt cx="8032746" cy="81182638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16" name="PA-文本框 54">
              <a:extLst>
                <a:ext uri="{FF2B5EF4-FFF2-40B4-BE49-F238E27FC236}">
                  <a16:creationId xmlns:a16="http://schemas.microsoft.com/office/drawing/2014/main" id="{E55A02B3-32E3-60F8-6945-F27177076FAB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9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 w="1905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  <p:sp>
          <p:nvSpPr>
            <p:cNvPr id="17" name="PA-文本框 54">
              <a:extLst>
                <a:ext uri="{FF2B5EF4-FFF2-40B4-BE49-F238E27FC236}">
                  <a16:creationId xmlns:a16="http://schemas.microsoft.com/office/drawing/2014/main" id="{144FF45D-1489-3BBD-B313-C9D308334F35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78964" y="1673038"/>
              <a:ext cx="8030366" cy="80498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ĐƯA THUYỀN VỀ CẢNG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8000" b="0" i="0" u="none" strike="noStrike" kern="1200" cap="none" spc="-300" normalizeH="0" baseline="0" noProof="0" dirty="0">
                  <a:ln>
                    <a:noFill/>
                  </a:ln>
                  <a:solidFill>
                    <a:srgbClr val="E94E1B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THÀNH CÔNG!</a:t>
              </a:r>
              <a:endParaRPr kumimoji="0" lang="zh-CN" altLang="en-US" sz="8000" b="0" i="0" u="none" strike="noStrike" kern="1200" cap="none" spc="-300" normalizeH="0" baseline="0" noProof="0" dirty="0">
                <a:ln>
                  <a:noFill/>
                </a:ln>
                <a:solidFill>
                  <a:srgbClr val="E94E1B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94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96296E-6 L 0.91875 -0.3458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37" y="-172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80573 -0.5150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286" y="-257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48148E-6 L 0.79062 -0.80833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531" y="-40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9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7724 -0.4463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20" y="-2231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ysClr val="windowText" lastClr="000000"/>
      </a:dk1>
      <a:lt1>
        <a:sysClr val="window" lastClr="FFFFFF"/>
      </a:lt1>
      <a:dk2>
        <a:srgbClr val="3F3F3F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692</Words>
  <Application>Microsoft Office PowerPoint</Application>
  <PresentationFormat>Widescreen</PresentationFormat>
  <Paragraphs>201</Paragraphs>
  <Slides>27</Slides>
  <Notes>3</Notes>
  <HiddenSlides>0</HiddenSlides>
  <MMClips>11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微软雅黑</vt:lpstr>
      <vt:lpstr>#9Slide03 AllRoundGothic</vt:lpstr>
      <vt:lpstr>#9Slide07 HoneyCream</vt:lpstr>
      <vt:lpstr>Arial</vt:lpstr>
      <vt:lpstr>Calibri</vt:lpstr>
      <vt:lpstr>Calibri Light</vt:lpstr>
      <vt:lpstr>Cambria</vt:lpstr>
      <vt:lpstr>等线</vt:lpstr>
      <vt:lpstr>SVN-Cookies</vt:lpstr>
      <vt:lpstr>Times New Roman</vt:lpstr>
      <vt:lpstr>UTM Avo</vt:lpstr>
      <vt:lpstr>Vogue-ExtraBold</vt:lpstr>
      <vt:lpstr>字魂156号-萌趣苏打饼</vt:lpstr>
      <vt:lpstr>思源黑体 CN</vt:lpstr>
      <vt:lpstr>思源黑体 CN Medium</vt:lpstr>
      <vt:lpstr>Office Theme</vt:lpstr>
      <vt:lpstr>Office 主题​​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Dell</cp:lastModifiedBy>
  <cp:revision>37</cp:revision>
  <dcterms:created xsi:type="dcterms:W3CDTF">2022-08-16T23:23:33Z</dcterms:created>
  <dcterms:modified xsi:type="dcterms:W3CDTF">2025-10-11T09:12:56Z</dcterms:modified>
</cp:coreProperties>
</file>