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95" r:id="rId3"/>
    <p:sldMasterId id="2147483698" r:id="rId4"/>
    <p:sldMasterId id="2147483722" r:id="rId5"/>
    <p:sldMasterId id="2147483746" r:id="rId6"/>
  </p:sldMasterIdLst>
  <p:notesMasterIdLst>
    <p:notesMasterId r:id="rId26"/>
  </p:notesMasterIdLst>
  <p:sldIdLst>
    <p:sldId id="256" r:id="rId7"/>
    <p:sldId id="304" r:id="rId8"/>
    <p:sldId id="305" r:id="rId9"/>
    <p:sldId id="307" r:id="rId10"/>
    <p:sldId id="306" r:id="rId11"/>
    <p:sldId id="308" r:id="rId12"/>
    <p:sldId id="319" r:id="rId13"/>
    <p:sldId id="268" r:id="rId14"/>
    <p:sldId id="262" r:id="rId15"/>
    <p:sldId id="272" r:id="rId16"/>
    <p:sldId id="285" r:id="rId17"/>
    <p:sldId id="320" r:id="rId18"/>
    <p:sldId id="257" r:id="rId19"/>
    <p:sldId id="310" r:id="rId20"/>
    <p:sldId id="311" r:id="rId21"/>
    <p:sldId id="259" r:id="rId22"/>
    <p:sldId id="258" r:id="rId23"/>
    <p:sldId id="314"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C546C-C4A1-40B6-A26D-49D18D8074A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AA8CB-3075-4E07-82EC-9DADFF70BFB8}" type="slidenum">
              <a:rPr lang="en-US" smtClean="0"/>
              <a:t>‹#›</a:t>
            </a:fld>
            <a:endParaRPr lang="en-US"/>
          </a:p>
        </p:txBody>
      </p:sp>
    </p:spTree>
    <p:extLst>
      <p:ext uri="{BB962C8B-B14F-4D97-AF65-F5344CB8AC3E}">
        <p14:creationId xmlns:p14="http://schemas.microsoft.com/office/powerpoint/2010/main" val="5542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631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8805957"/>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9798657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8482893"/>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16271593"/>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11272131"/>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0099530"/>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3052148"/>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24410162"/>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3197899"/>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05249515"/>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0812873"/>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7530958"/>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7233145"/>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10" b="1" cap="all"/>
            </a:lvl1pPr>
          </a:lstStyle>
          <a:p>
            <a:r>
              <a:rPr lang="zh-CN" altLang="en-US"/>
              <a:t>单击此处编辑母版标题样式</a:t>
            </a:r>
          </a:p>
        </p:txBody>
      </p:sp>
      <p:sp>
        <p:nvSpPr>
          <p:cNvPr id="3" name="文本占位符 2"/>
          <p:cNvSpPr>
            <a:spLocks noGrp="1"/>
          </p:cNvSpPr>
          <p:nvPr>
            <p:ph type="body" idx="1"/>
          </p:nvPr>
        </p:nvSpPr>
        <p:spPr>
          <a:xfrm>
            <a:off x="963084" y="2906716"/>
            <a:ext cx="10363200" cy="1500187"/>
          </a:xfrm>
        </p:spPr>
        <p:txBody>
          <a:bodyPr anchor="b"/>
          <a:lstStyle>
            <a:lvl1pPr marL="0" indent="0">
              <a:buNone/>
              <a:defRPr sz="2005">
                <a:solidFill>
                  <a:schemeClr val="tx1">
                    <a:tint val="75000"/>
                  </a:schemeClr>
                </a:solidFill>
              </a:defRPr>
            </a:lvl1pPr>
            <a:lvl2pPr marL="458389" indent="0">
              <a:buNone/>
              <a:defRPr sz="1805">
                <a:solidFill>
                  <a:schemeClr val="tx1">
                    <a:tint val="75000"/>
                  </a:schemeClr>
                </a:solidFill>
              </a:defRPr>
            </a:lvl2pPr>
            <a:lvl3pPr marL="916777" indent="0">
              <a:buNone/>
              <a:defRPr sz="1604">
                <a:solidFill>
                  <a:schemeClr val="tx1">
                    <a:tint val="75000"/>
                  </a:schemeClr>
                </a:solidFill>
              </a:defRPr>
            </a:lvl3pPr>
            <a:lvl4pPr marL="1375166" indent="0">
              <a:buNone/>
              <a:defRPr sz="1404">
                <a:solidFill>
                  <a:schemeClr val="tx1">
                    <a:tint val="75000"/>
                  </a:schemeClr>
                </a:solidFill>
              </a:defRPr>
            </a:lvl4pPr>
            <a:lvl5pPr marL="1833555" indent="0">
              <a:buNone/>
              <a:defRPr sz="1404">
                <a:solidFill>
                  <a:schemeClr val="tx1">
                    <a:tint val="75000"/>
                  </a:schemeClr>
                </a:solidFill>
              </a:defRPr>
            </a:lvl5pPr>
            <a:lvl6pPr marL="2291944" indent="0">
              <a:buNone/>
              <a:defRPr sz="1404">
                <a:solidFill>
                  <a:schemeClr val="tx1">
                    <a:tint val="75000"/>
                  </a:schemeClr>
                </a:solidFill>
              </a:defRPr>
            </a:lvl6pPr>
            <a:lvl7pPr marL="2750332" indent="0">
              <a:buNone/>
              <a:defRPr sz="1404">
                <a:solidFill>
                  <a:schemeClr val="tx1">
                    <a:tint val="75000"/>
                  </a:schemeClr>
                </a:solidFill>
              </a:defRPr>
            </a:lvl7pPr>
            <a:lvl8pPr marL="3208721" indent="0">
              <a:buNone/>
              <a:defRPr sz="1404">
                <a:solidFill>
                  <a:schemeClr val="tx1">
                    <a:tint val="75000"/>
                  </a:schemeClr>
                </a:solidFill>
              </a:defRPr>
            </a:lvl8pPr>
            <a:lvl9pPr marL="3667110" indent="0">
              <a:buNone/>
              <a:defRPr sz="1404">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36957029"/>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3"/>
            <a:ext cx="538480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158635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2" y="1535113"/>
            <a:ext cx="5386917"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4" name="内容占位符 3"/>
          <p:cNvSpPr>
            <a:spLocks noGrp="1"/>
          </p:cNvSpPr>
          <p:nvPr>
            <p:ph sz="half" idx="2"/>
          </p:nvPr>
        </p:nvSpPr>
        <p:spPr>
          <a:xfrm>
            <a:off x="609602" y="2174875"/>
            <a:ext cx="5386917"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6" b="1"/>
            </a:lvl1pPr>
            <a:lvl2pPr marL="458389" indent="0">
              <a:buNone/>
              <a:defRPr sz="2005" b="1"/>
            </a:lvl2pPr>
            <a:lvl3pPr marL="916777" indent="0">
              <a:buNone/>
              <a:defRPr sz="1805" b="1"/>
            </a:lvl3pPr>
            <a:lvl4pPr marL="1375166" indent="0">
              <a:buNone/>
              <a:defRPr sz="1604" b="1"/>
            </a:lvl4pPr>
            <a:lvl5pPr marL="1833555" indent="0">
              <a:buNone/>
              <a:defRPr sz="1604" b="1"/>
            </a:lvl5pPr>
            <a:lvl6pPr marL="2291944" indent="0">
              <a:buNone/>
              <a:defRPr sz="1604" b="1"/>
            </a:lvl6pPr>
            <a:lvl7pPr marL="2750332" indent="0">
              <a:buNone/>
              <a:defRPr sz="1604" b="1"/>
            </a:lvl7pPr>
            <a:lvl8pPr marL="3208721" indent="0">
              <a:buNone/>
              <a:defRPr sz="1604" b="1"/>
            </a:lvl8pPr>
            <a:lvl9pPr marL="3667110" indent="0">
              <a:buNone/>
              <a:defRPr sz="1604"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71334522"/>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51632821"/>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5310708"/>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005" b="1"/>
            </a:lvl1pPr>
          </a:lstStyle>
          <a:p>
            <a:r>
              <a:rPr lang="zh-CN" altLang="en-US"/>
              <a:t>单击此处编辑母版标题样式</a:t>
            </a:r>
          </a:p>
        </p:txBody>
      </p:sp>
      <p:sp>
        <p:nvSpPr>
          <p:cNvPr id="3" name="内容占位符 2"/>
          <p:cNvSpPr>
            <a:spLocks noGrp="1"/>
          </p:cNvSpPr>
          <p:nvPr>
            <p:ph idx="1"/>
          </p:nvPr>
        </p:nvSpPr>
        <p:spPr>
          <a:xfrm>
            <a:off x="4766735" y="273052"/>
            <a:ext cx="6815667"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3965167"/>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1"/>
            <a:ext cx="7315200" cy="566738"/>
          </a:xfrm>
        </p:spPr>
        <p:txBody>
          <a:bodyPr anchor="b"/>
          <a:lstStyle>
            <a:lvl1pPr algn="l">
              <a:defRPr sz="2005" b="1"/>
            </a:lvl1pPr>
          </a:lstStyle>
          <a:p>
            <a:r>
              <a:rPr lang="zh-CN" altLang="en-US"/>
              <a:t>单击此处编辑母版标题样式</a:t>
            </a:r>
          </a:p>
        </p:txBody>
      </p:sp>
      <p:sp>
        <p:nvSpPr>
          <p:cNvPr id="3" name="图片占位符 2"/>
          <p:cNvSpPr>
            <a:spLocks noGrp="1"/>
          </p:cNvSpPr>
          <p:nvPr>
            <p:ph type="pic" idx="1"/>
          </p:nvPr>
        </p:nvSpPr>
        <p:spPr>
          <a:xfrm>
            <a:off x="2389719" y="612776"/>
            <a:ext cx="7315200" cy="4114800"/>
          </a:xfrm>
        </p:spPr>
        <p:txBody>
          <a:bodyPr/>
          <a:lstStyle>
            <a:lvl1pPr marL="0" indent="0">
              <a:buNone/>
              <a:defRPr sz="3208"/>
            </a:lvl1pPr>
            <a:lvl2pPr marL="458389" indent="0">
              <a:buNone/>
              <a:defRPr sz="2807"/>
            </a:lvl2pPr>
            <a:lvl3pPr marL="916777" indent="0">
              <a:buNone/>
              <a:defRPr sz="2406"/>
            </a:lvl3pPr>
            <a:lvl4pPr marL="1375166" indent="0">
              <a:buNone/>
              <a:defRPr sz="2005"/>
            </a:lvl4pPr>
            <a:lvl5pPr marL="1833555" indent="0">
              <a:buNone/>
              <a:defRPr sz="2005"/>
            </a:lvl5pPr>
            <a:lvl6pPr marL="2291944" indent="0">
              <a:buNone/>
              <a:defRPr sz="2005"/>
            </a:lvl6pPr>
            <a:lvl7pPr marL="2750332" indent="0">
              <a:buNone/>
              <a:defRPr sz="2005"/>
            </a:lvl7pPr>
            <a:lvl8pPr marL="3208721" indent="0">
              <a:buNone/>
              <a:defRPr sz="2005"/>
            </a:lvl8pPr>
            <a:lvl9pPr marL="3667110" indent="0">
              <a:buNone/>
              <a:defRPr sz="2005"/>
            </a:lvl9pPr>
          </a:lstStyle>
          <a:p>
            <a:endParaRPr lang="zh-CN" altLang="en-US"/>
          </a:p>
        </p:txBody>
      </p:sp>
      <p:sp>
        <p:nvSpPr>
          <p:cNvPr id="4" name="文本占位符 3"/>
          <p:cNvSpPr>
            <a:spLocks noGrp="1"/>
          </p:cNvSpPr>
          <p:nvPr>
            <p:ph type="body" sz="half" idx="2"/>
          </p:nvPr>
        </p:nvSpPr>
        <p:spPr>
          <a:xfrm>
            <a:off x="2389719" y="5367338"/>
            <a:ext cx="7315200" cy="804862"/>
          </a:xfrm>
        </p:spPr>
        <p:txBody>
          <a:bodyPr/>
          <a:lstStyle>
            <a:lvl1pPr marL="0" indent="0">
              <a:buNone/>
              <a:defRPr sz="1404"/>
            </a:lvl1pPr>
            <a:lvl2pPr marL="458389" indent="0">
              <a:buNone/>
              <a:defRPr sz="1203"/>
            </a:lvl2pPr>
            <a:lvl3pPr marL="916777" indent="0">
              <a:buNone/>
              <a:defRPr sz="1003"/>
            </a:lvl3pPr>
            <a:lvl4pPr marL="1375166" indent="0">
              <a:buNone/>
              <a:defRPr sz="902"/>
            </a:lvl4pPr>
            <a:lvl5pPr marL="1833555" indent="0">
              <a:buNone/>
              <a:defRPr sz="902"/>
            </a:lvl5pPr>
            <a:lvl6pPr marL="2291944" indent="0">
              <a:buNone/>
              <a:defRPr sz="902"/>
            </a:lvl6pPr>
            <a:lvl7pPr marL="2750332" indent="0">
              <a:buNone/>
              <a:defRPr sz="902"/>
            </a:lvl7pPr>
            <a:lvl8pPr marL="3208721" indent="0">
              <a:buNone/>
              <a:defRPr sz="902"/>
            </a:lvl8pPr>
            <a:lvl9pPr marL="3667110" indent="0">
              <a:buNone/>
              <a:defRPr sz="902"/>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31462540"/>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07864364"/>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3407555"/>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01985464"/>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805445"/>
      </p:ext>
    </p:extLst>
  </p:cSld>
  <p:clrMapOvr>
    <a:overrideClrMapping bg1="lt1" tx1="dk1" bg2="lt2" tx2="dk2" accent1="accent1" accent2="accent2" accent3="accent3" accent4="accent4" accent5="accent5" accent6="accent6" hlink="hlink" folHlink="folHlink"/>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817271"/>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2025/10/11</a:t>
            </a:fld>
            <a:endParaRPr lang="zh-CN" altLang="en-US"/>
          </a:p>
        </p:txBody>
      </p:sp>
      <p:sp>
        <p:nvSpPr>
          <p:cNvPr id="5" name="页脚占位符 4"/>
          <p:cNvSpPr>
            <a:spLocks noGrp="1"/>
          </p:cNvSpPr>
          <p:nvPr>
            <p:ph type="ftr" sz="quarter" idx="11"/>
          </p:nvPr>
        </p:nvSpPr>
        <p:spPr>
          <a:xfrm>
            <a:off x="4038600" y="6356352"/>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9650010"/>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p:spPr>
        <p:txBody>
          <a:bodyPr/>
          <a:lstStyle/>
          <a:p>
            <a:fld id="{82F288E0-7875-42C4-84C8-98DBBD3BF4D2}" type="datetimeFigureOut">
              <a:rPr lang="zh-CN" altLang="en-US" smtClean="0"/>
              <a:t>2025/10/11</a:t>
            </a:fld>
            <a:endParaRPr lang="zh-CN" altLang="en-US"/>
          </a:p>
        </p:txBody>
      </p:sp>
      <p:sp>
        <p:nvSpPr>
          <p:cNvPr id="3" name="页脚占位符 2"/>
          <p:cNvSpPr>
            <a:spLocks noGrp="1"/>
          </p:cNvSpPr>
          <p:nvPr>
            <p:ph type="ftr" sz="quarter" idx="11"/>
          </p:nvPr>
        </p:nvSpPr>
        <p:spPr>
          <a:xfrm>
            <a:off x="4038600" y="6356352"/>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11019326"/>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EDC2307-F353-4B62-8069-3200FEB1EB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6191" y="156955"/>
            <a:ext cx="5608590" cy="6546990"/>
          </a:xfrm>
          <a:prstGeom prst="rect">
            <a:avLst/>
          </a:prstGeom>
        </p:spPr>
      </p:pic>
      <p:pic>
        <p:nvPicPr>
          <p:cNvPr id="39" name="그림 38">
            <a:extLst>
              <a:ext uri="{FF2B5EF4-FFF2-40B4-BE49-F238E27FC236}">
                <a16:creationId xmlns:a16="http://schemas.microsoft.com/office/drawing/2014/main" id="{A830DF72-88D0-47C1-9F46-97A48B55B8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824" b="28587"/>
          <a:stretch/>
        </p:blipFill>
        <p:spPr>
          <a:xfrm>
            <a:off x="33107" y="89287"/>
            <a:ext cx="2327743" cy="1556633"/>
          </a:xfrm>
          <a:prstGeom prst="rect">
            <a:avLst/>
          </a:prstGeom>
        </p:spPr>
      </p:pic>
      <p:pic>
        <p:nvPicPr>
          <p:cNvPr id="40" name="그림 39">
            <a:extLst>
              <a:ext uri="{FF2B5EF4-FFF2-40B4-BE49-F238E27FC236}">
                <a16:creationId xmlns:a16="http://schemas.microsoft.com/office/drawing/2014/main" id="{A0334DEA-5426-4DAD-B1EE-1DB7BDBAACD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272" r="60436" b="10306"/>
          <a:stretch/>
        </p:blipFill>
        <p:spPr>
          <a:xfrm>
            <a:off x="0" y="5065701"/>
            <a:ext cx="1394162" cy="1792299"/>
          </a:xfrm>
          <a:prstGeom prst="rect">
            <a:avLst/>
          </a:prstGeom>
        </p:spPr>
      </p:pic>
      <p:pic>
        <p:nvPicPr>
          <p:cNvPr id="43" name="그림 42">
            <a:extLst>
              <a:ext uri="{FF2B5EF4-FFF2-40B4-BE49-F238E27FC236}">
                <a16:creationId xmlns:a16="http://schemas.microsoft.com/office/drawing/2014/main" id="{B5019CF4-D14B-416B-A7CA-48900B8205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01234"/>
            <a:ext cx="4148252" cy="2179766"/>
          </a:xfrm>
          <a:prstGeom prst="rect">
            <a:avLst/>
          </a:prstGeom>
        </p:spPr>
      </p:pic>
      <p:pic>
        <p:nvPicPr>
          <p:cNvPr id="46" name="그림 45">
            <a:extLst>
              <a:ext uri="{FF2B5EF4-FFF2-40B4-BE49-F238E27FC236}">
                <a16:creationId xmlns:a16="http://schemas.microsoft.com/office/drawing/2014/main" id="{C7022C94-92DE-41E5-9A2C-BDD5867E884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0244" r="62824"/>
          <a:stretch/>
        </p:blipFill>
        <p:spPr>
          <a:xfrm>
            <a:off x="3696820" y="0"/>
            <a:ext cx="2327743" cy="430628"/>
          </a:xfrm>
          <a:prstGeom prst="rect">
            <a:avLst/>
          </a:prstGeom>
        </p:spPr>
      </p:pic>
    </p:spTree>
    <p:extLst>
      <p:ext uri="{BB962C8B-B14F-4D97-AF65-F5344CB8AC3E}">
        <p14:creationId xmlns:p14="http://schemas.microsoft.com/office/powerpoint/2010/main" val="264824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229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9DCF5679-1CC2-4FCD-976E-0613373565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286724" y="179980"/>
            <a:ext cx="2330753" cy="1240894"/>
          </a:xfrm>
          <a:prstGeom prst="rect">
            <a:avLst/>
          </a:prstGeom>
        </p:spPr>
      </p:pic>
      <p:pic>
        <p:nvPicPr>
          <p:cNvPr id="15" name="그림 14">
            <a:extLst>
              <a:ext uri="{FF2B5EF4-FFF2-40B4-BE49-F238E27FC236}">
                <a16:creationId xmlns:a16="http://schemas.microsoft.com/office/drawing/2014/main" id="{27B55F0E-7270-40EE-AEFD-8934BF865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0436"/>
          <a:stretch/>
        </p:blipFill>
        <p:spPr>
          <a:xfrm>
            <a:off x="9724390" y="179980"/>
            <a:ext cx="2180886" cy="1998223"/>
          </a:xfrm>
          <a:prstGeom prst="rect">
            <a:avLst/>
          </a:prstGeom>
        </p:spPr>
      </p:pic>
      <p:pic>
        <p:nvPicPr>
          <p:cNvPr id="24" name="그림 23">
            <a:extLst>
              <a:ext uri="{FF2B5EF4-FFF2-40B4-BE49-F238E27FC236}">
                <a16:creationId xmlns:a16="http://schemas.microsoft.com/office/drawing/2014/main" id="{BA90C6AC-32DF-4682-8770-C643207615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99" y="5257800"/>
            <a:ext cx="2252726" cy="1600200"/>
          </a:xfrm>
          <a:prstGeom prst="rect">
            <a:avLst/>
          </a:prstGeom>
        </p:spPr>
      </p:pic>
    </p:spTree>
    <p:extLst>
      <p:ext uri="{BB962C8B-B14F-4D97-AF65-F5344CB8AC3E}">
        <p14:creationId xmlns:p14="http://schemas.microsoft.com/office/powerpoint/2010/main" val="4182358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AD78E9-6734-4CB2-A9DB-022AEAC469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286724" y="0"/>
            <a:ext cx="2789505" cy="2112544"/>
          </a:xfrm>
          <a:prstGeom prst="rect">
            <a:avLst/>
          </a:prstGeom>
        </p:spPr>
      </p:pic>
      <p:pic>
        <p:nvPicPr>
          <p:cNvPr id="11" name="그림 10">
            <a:extLst>
              <a:ext uri="{FF2B5EF4-FFF2-40B4-BE49-F238E27FC236}">
                <a16:creationId xmlns:a16="http://schemas.microsoft.com/office/drawing/2014/main" id="{B83AC883-C5AE-467E-AE1E-4AD1C346BB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79980"/>
            <a:ext cx="4148252" cy="2179766"/>
          </a:xfrm>
          <a:prstGeom prst="rect">
            <a:avLst/>
          </a:prstGeom>
        </p:spPr>
      </p:pic>
    </p:spTree>
    <p:extLst>
      <p:ext uri="{BB962C8B-B14F-4D97-AF65-F5344CB8AC3E}">
        <p14:creationId xmlns:p14="http://schemas.microsoft.com/office/powerpoint/2010/main" val="4070117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31D2982-1942-4C07-B586-9E1AE3811B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211912" y="-195592"/>
            <a:ext cx="2759954" cy="1998223"/>
          </a:xfrm>
          <a:prstGeom prst="rect">
            <a:avLst/>
          </a:prstGeom>
        </p:spPr>
      </p:pic>
      <p:pic>
        <p:nvPicPr>
          <p:cNvPr id="8" name="그림 7">
            <a:extLst>
              <a:ext uri="{FF2B5EF4-FFF2-40B4-BE49-F238E27FC236}">
                <a16:creationId xmlns:a16="http://schemas.microsoft.com/office/drawing/2014/main" id="{C082EFEC-8BAF-448C-B6A5-B710626E77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17598"/>
          <a:stretch/>
        </p:blipFill>
        <p:spPr>
          <a:xfrm>
            <a:off x="220134" y="0"/>
            <a:ext cx="2516761" cy="1802631"/>
          </a:xfrm>
          <a:prstGeom prst="rect">
            <a:avLst/>
          </a:prstGeom>
        </p:spPr>
      </p:pic>
      <p:pic>
        <p:nvPicPr>
          <p:cNvPr id="10" name="그림 9">
            <a:extLst>
              <a:ext uri="{FF2B5EF4-FFF2-40B4-BE49-F238E27FC236}">
                <a16:creationId xmlns:a16="http://schemas.microsoft.com/office/drawing/2014/main" id="{E86C317A-D894-4548-ABB3-D81A3FCAB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1371" y="5657503"/>
            <a:ext cx="2501036" cy="1200497"/>
          </a:xfrm>
          <a:prstGeom prst="rect">
            <a:avLst/>
          </a:prstGeom>
        </p:spPr>
      </p:pic>
    </p:spTree>
    <p:extLst>
      <p:ext uri="{BB962C8B-B14F-4D97-AF65-F5344CB8AC3E}">
        <p14:creationId xmlns:p14="http://schemas.microsoft.com/office/powerpoint/2010/main" val="1256057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7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33875992"/>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00801C4-8E9F-4BF3-8E95-6D534BA8C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06614" y="113774"/>
            <a:ext cx="2330753" cy="1240894"/>
          </a:xfrm>
          <a:prstGeom prst="rect">
            <a:avLst/>
          </a:prstGeom>
        </p:spPr>
      </p:pic>
      <p:pic>
        <p:nvPicPr>
          <p:cNvPr id="14" name="그림 13">
            <a:extLst>
              <a:ext uri="{FF2B5EF4-FFF2-40B4-BE49-F238E27FC236}">
                <a16:creationId xmlns:a16="http://schemas.microsoft.com/office/drawing/2014/main" id="{77FB0ED5-A5C6-4A88-8198-C8B303E5A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a:off x="9264380" y="4610191"/>
            <a:ext cx="2759954" cy="1998223"/>
          </a:xfrm>
          <a:prstGeom prst="rect">
            <a:avLst/>
          </a:prstGeom>
        </p:spPr>
      </p:pic>
      <p:pic>
        <p:nvPicPr>
          <p:cNvPr id="19" name="그림 18">
            <a:extLst>
              <a:ext uri="{FF2B5EF4-FFF2-40B4-BE49-F238E27FC236}">
                <a16:creationId xmlns:a16="http://schemas.microsoft.com/office/drawing/2014/main" id="{AEF782E8-618C-45D8-8891-891A02F2D2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04666" y="4745455"/>
            <a:ext cx="1927110" cy="2112545"/>
          </a:xfrm>
          <a:prstGeom prst="rect">
            <a:avLst/>
          </a:prstGeom>
        </p:spPr>
      </p:pic>
    </p:spTree>
    <p:extLst>
      <p:ext uri="{BB962C8B-B14F-4D97-AF65-F5344CB8AC3E}">
        <p14:creationId xmlns:p14="http://schemas.microsoft.com/office/powerpoint/2010/main" val="1157070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66A02470-1340-4DE4-AC67-46D0615CA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b="22510"/>
          <a:stretch/>
        </p:blipFill>
        <p:spPr>
          <a:xfrm>
            <a:off x="5544906" y="0"/>
            <a:ext cx="2327743" cy="1689100"/>
          </a:xfrm>
          <a:prstGeom prst="rect">
            <a:avLst/>
          </a:prstGeom>
        </p:spPr>
      </p:pic>
      <p:pic>
        <p:nvPicPr>
          <p:cNvPr id="12" name="그림 11">
            <a:extLst>
              <a:ext uri="{FF2B5EF4-FFF2-40B4-BE49-F238E27FC236}">
                <a16:creationId xmlns:a16="http://schemas.microsoft.com/office/drawing/2014/main" id="{74772DB9-FD2B-4720-A768-CECE69A5B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61" t="44935"/>
          <a:stretch/>
        </p:blipFill>
        <p:spPr>
          <a:xfrm>
            <a:off x="0" y="0"/>
            <a:ext cx="2118821" cy="1204601"/>
          </a:xfrm>
          <a:prstGeom prst="rect">
            <a:avLst/>
          </a:prstGeom>
        </p:spPr>
      </p:pic>
      <p:pic>
        <p:nvPicPr>
          <p:cNvPr id="13" name="그림 12">
            <a:extLst>
              <a:ext uri="{FF2B5EF4-FFF2-40B4-BE49-F238E27FC236}">
                <a16:creationId xmlns:a16="http://schemas.microsoft.com/office/drawing/2014/main" id="{2B7E1957-2853-4B2F-81A6-A8258251092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657" b="63773"/>
          <a:stretch/>
        </p:blipFill>
        <p:spPr>
          <a:xfrm>
            <a:off x="9510139" y="79530"/>
            <a:ext cx="2516761" cy="603122"/>
          </a:xfrm>
          <a:prstGeom prst="rect">
            <a:avLst/>
          </a:prstGeom>
        </p:spPr>
      </p:pic>
      <p:pic>
        <p:nvPicPr>
          <p:cNvPr id="14" name="그림 13">
            <a:extLst>
              <a:ext uri="{FF2B5EF4-FFF2-40B4-BE49-F238E27FC236}">
                <a16:creationId xmlns:a16="http://schemas.microsoft.com/office/drawing/2014/main" id="{C34F5F0D-42AD-4A00-AFAB-C80AC7BC41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8226" r="34919"/>
          <a:stretch/>
        </p:blipFill>
        <p:spPr>
          <a:xfrm>
            <a:off x="217028" y="3025667"/>
            <a:ext cx="330365" cy="257565"/>
          </a:xfrm>
          <a:prstGeom prst="rect">
            <a:avLst/>
          </a:prstGeom>
        </p:spPr>
      </p:pic>
      <p:pic>
        <p:nvPicPr>
          <p:cNvPr id="15" name="그림 14">
            <a:extLst>
              <a:ext uri="{FF2B5EF4-FFF2-40B4-BE49-F238E27FC236}">
                <a16:creationId xmlns:a16="http://schemas.microsoft.com/office/drawing/2014/main" id="{41275957-0825-465E-A118-7BD08B4E3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9494" r="62824"/>
          <a:stretch/>
        </p:blipFill>
        <p:spPr>
          <a:xfrm>
            <a:off x="9698534" y="2328085"/>
            <a:ext cx="2327743" cy="1100915"/>
          </a:xfrm>
          <a:prstGeom prst="rect">
            <a:avLst/>
          </a:prstGeom>
        </p:spPr>
      </p:pic>
      <p:sp>
        <p:nvSpPr>
          <p:cNvPr id="8" name="그림 개체 틀 4">
            <a:extLst>
              <a:ext uri="{FF2B5EF4-FFF2-40B4-BE49-F238E27FC236}">
                <a16:creationId xmlns:a16="http://schemas.microsoft.com/office/drawing/2014/main" id="{A59C714E-063C-4DA2-96D1-62213DF2829E}"/>
              </a:ext>
            </a:extLst>
          </p:cNvPr>
          <p:cNvSpPr>
            <a:spLocks noGrp="1"/>
          </p:cNvSpPr>
          <p:nvPr>
            <p:ph type="pic" sz="quarter" idx="10" hasCustomPrompt="1"/>
          </p:nvPr>
        </p:nvSpPr>
        <p:spPr>
          <a:xfrm>
            <a:off x="1008357"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4">
            <a:extLst>
              <a:ext uri="{FF2B5EF4-FFF2-40B4-BE49-F238E27FC236}">
                <a16:creationId xmlns:a16="http://schemas.microsoft.com/office/drawing/2014/main" id="{03624DE3-A5F6-4FF1-9BD7-34D256410E42}"/>
              </a:ext>
            </a:extLst>
          </p:cNvPr>
          <p:cNvSpPr>
            <a:spLocks noGrp="1"/>
          </p:cNvSpPr>
          <p:nvPr>
            <p:ph type="pic" sz="quarter" idx="11" hasCustomPrompt="1"/>
          </p:nvPr>
        </p:nvSpPr>
        <p:spPr>
          <a:xfrm>
            <a:off x="6326483"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07687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24491416-9B87-467E-A7CA-2435AAD2EE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0436"/>
          <a:stretch/>
        </p:blipFill>
        <p:spPr>
          <a:xfrm>
            <a:off x="9896814" y="4859777"/>
            <a:ext cx="2180886" cy="1998223"/>
          </a:xfrm>
          <a:prstGeom prst="rect">
            <a:avLst/>
          </a:prstGeom>
        </p:spPr>
      </p:pic>
      <p:pic>
        <p:nvPicPr>
          <p:cNvPr id="9" name="그림 8">
            <a:extLst>
              <a:ext uri="{FF2B5EF4-FFF2-40B4-BE49-F238E27FC236}">
                <a16:creationId xmlns:a16="http://schemas.microsoft.com/office/drawing/2014/main" id="{E9325D66-A34D-45B8-AFD0-E335DF32CF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112221" y="0"/>
            <a:ext cx="2483616" cy="2112544"/>
          </a:xfrm>
          <a:prstGeom prst="rect">
            <a:avLst/>
          </a:prstGeom>
        </p:spPr>
      </p:pic>
    </p:spTree>
    <p:extLst>
      <p:ext uri="{BB962C8B-B14F-4D97-AF65-F5344CB8AC3E}">
        <p14:creationId xmlns:p14="http://schemas.microsoft.com/office/powerpoint/2010/main" val="11239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45A9EDF8-CA27-4B0D-A2EA-91BFFE1AC2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r="26064" b="23887"/>
          <a:stretch/>
        </p:blipFill>
        <p:spPr>
          <a:xfrm rot="10800000">
            <a:off x="0" y="0"/>
            <a:ext cx="2516247" cy="1659067"/>
          </a:xfrm>
          <a:prstGeom prst="rect">
            <a:avLst/>
          </a:prstGeom>
        </p:spPr>
      </p:pic>
      <p:pic>
        <p:nvPicPr>
          <p:cNvPr id="13" name="그림 12">
            <a:extLst>
              <a:ext uri="{FF2B5EF4-FFF2-40B4-BE49-F238E27FC236}">
                <a16:creationId xmlns:a16="http://schemas.microsoft.com/office/drawing/2014/main" id="{60B71D65-C772-4924-8C47-C7057E0C30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9281"/>
          <a:stretch/>
        </p:blipFill>
        <p:spPr>
          <a:xfrm flipH="1">
            <a:off x="9481675" y="0"/>
            <a:ext cx="2516761" cy="1984569"/>
          </a:xfrm>
          <a:prstGeom prst="rect">
            <a:avLst/>
          </a:prstGeom>
        </p:spPr>
      </p:pic>
      <p:pic>
        <p:nvPicPr>
          <p:cNvPr id="14" name="그림 13">
            <a:extLst>
              <a:ext uri="{FF2B5EF4-FFF2-40B4-BE49-F238E27FC236}">
                <a16:creationId xmlns:a16="http://schemas.microsoft.com/office/drawing/2014/main" id="{DDA12C19-351D-4A3C-A458-3DA5093F3A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427" b="4449"/>
          <a:stretch/>
        </p:blipFill>
        <p:spPr>
          <a:xfrm rot="16200000">
            <a:off x="10537797" y="5203798"/>
            <a:ext cx="1225605" cy="2082800"/>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181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9" name="그림 개체 틀 17">
            <a:extLst>
              <a:ext uri="{FF2B5EF4-FFF2-40B4-BE49-F238E27FC236}">
                <a16:creationId xmlns:a16="http://schemas.microsoft.com/office/drawing/2014/main" id="{6AE925DC-C6DE-4DD6-9C93-E47F18768DF7}"/>
              </a:ext>
            </a:extLst>
          </p:cNvPr>
          <p:cNvSpPr>
            <a:spLocks noGrp="1"/>
          </p:cNvSpPr>
          <p:nvPr>
            <p:ph type="pic" sz="quarter" idx="12" hasCustomPrompt="1"/>
          </p:nvPr>
        </p:nvSpPr>
        <p:spPr>
          <a:xfrm>
            <a:off x="13923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264D7BD-11BC-455F-96D1-F98390708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49" t="10160" r="60436"/>
          <a:stretch/>
        </p:blipFill>
        <p:spPr>
          <a:xfrm>
            <a:off x="0" y="0"/>
            <a:ext cx="1819944" cy="1795199"/>
          </a:xfrm>
          <a:prstGeom prst="rect">
            <a:avLst/>
          </a:prstGeom>
        </p:spPr>
      </p:pic>
      <p:pic>
        <p:nvPicPr>
          <p:cNvPr id="15" name="그림 14">
            <a:extLst>
              <a:ext uri="{FF2B5EF4-FFF2-40B4-BE49-F238E27FC236}">
                <a16:creationId xmlns:a16="http://schemas.microsoft.com/office/drawing/2014/main" id="{13F1AA4B-C3A3-4E98-B4B6-3282EBBEE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327880" y="4627464"/>
            <a:ext cx="2759954" cy="1998223"/>
          </a:xfrm>
          <a:prstGeom prst="rect">
            <a:avLst/>
          </a:prstGeom>
        </p:spPr>
      </p:pic>
      <p:pic>
        <p:nvPicPr>
          <p:cNvPr id="19" name="그림 18">
            <a:extLst>
              <a:ext uri="{FF2B5EF4-FFF2-40B4-BE49-F238E27FC236}">
                <a16:creationId xmlns:a16="http://schemas.microsoft.com/office/drawing/2014/main" id="{259D0CC6-1C58-465B-A379-67FF60A7E4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18547"/>
            <a:ext cx="1474670" cy="1739453"/>
          </a:xfrm>
          <a:prstGeom prst="rect">
            <a:avLst/>
          </a:prstGeom>
        </p:spPr>
      </p:pic>
    </p:spTree>
    <p:extLst>
      <p:ext uri="{BB962C8B-B14F-4D97-AF65-F5344CB8AC3E}">
        <p14:creationId xmlns:p14="http://schemas.microsoft.com/office/powerpoint/2010/main" val="2873186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DF04F80-0B0D-4781-840E-6A616BCBB6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204916" y="0"/>
            <a:ext cx="2789505" cy="2112544"/>
          </a:xfrm>
          <a:prstGeom prst="rect">
            <a:avLst/>
          </a:prstGeom>
        </p:spPr>
      </p:pic>
      <p:pic>
        <p:nvPicPr>
          <p:cNvPr id="11" name="그림 10">
            <a:extLst>
              <a:ext uri="{FF2B5EF4-FFF2-40B4-BE49-F238E27FC236}">
                <a16:creationId xmlns:a16="http://schemas.microsoft.com/office/drawing/2014/main" id="{BC495214-4B80-4BFF-9CB4-07D7ABC203E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776" b="43276"/>
          <a:stretch/>
        </p:blipFill>
        <p:spPr>
          <a:xfrm>
            <a:off x="344714" y="228074"/>
            <a:ext cx="2330753" cy="1240894"/>
          </a:xfrm>
          <a:prstGeom prst="rect">
            <a:avLst/>
          </a:prstGeom>
        </p:spPr>
      </p:pic>
    </p:spTree>
    <p:extLst>
      <p:ext uri="{BB962C8B-B14F-4D97-AF65-F5344CB8AC3E}">
        <p14:creationId xmlns:p14="http://schemas.microsoft.com/office/powerpoint/2010/main" val="2714178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D9B0BB53-C446-4C2B-8BC8-F27A3693AC4B}"/>
              </a:ext>
            </a:extLst>
          </p:cNvPr>
          <p:cNvGrpSpPr/>
          <p:nvPr userDrawn="1"/>
        </p:nvGrpSpPr>
        <p:grpSpPr>
          <a:xfrm>
            <a:off x="9769642" y="111760"/>
            <a:ext cx="2422358" cy="1539417"/>
            <a:chOff x="8698068" y="111760"/>
            <a:chExt cx="3493932" cy="2220406"/>
          </a:xfrm>
        </p:grpSpPr>
        <p:pic>
          <p:nvPicPr>
            <p:cNvPr id="4" name="그림 3">
              <a:extLst>
                <a:ext uri="{FF2B5EF4-FFF2-40B4-BE49-F238E27FC236}">
                  <a16:creationId xmlns:a16="http://schemas.microsoft.com/office/drawing/2014/main" id="{C9997A18-E07B-400B-BDA7-7AB23938F7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7008"/>
            <a:stretch/>
          </p:blipFill>
          <p:spPr>
            <a:xfrm>
              <a:off x="10752389" y="152400"/>
              <a:ext cx="1439611" cy="2179766"/>
            </a:xfrm>
            <a:prstGeom prst="rect">
              <a:avLst/>
            </a:prstGeom>
          </p:spPr>
        </p:pic>
        <p:pic>
          <p:nvPicPr>
            <p:cNvPr id="8" name="그림 7">
              <a:extLst>
                <a:ext uri="{FF2B5EF4-FFF2-40B4-BE49-F238E27FC236}">
                  <a16:creationId xmlns:a16="http://schemas.microsoft.com/office/drawing/2014/main" id="{1F1A4903-20C9-47DC-8CB9-199FA6DC05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70" r="62824"/>
            <a:stretch/>
          </p:blipFill>
          <p:spPr>
            <a:xfrm rot="5400000" flipH="1">
              <a:off x="9471558" y="-661730"/>
              <a:ext cx="632786" cy="2179766"/>
            </a:xfrm>
            <a:prstGeom prst="rect">
              <a:avLst/>
            </a:prstGeom>
          </p:spPr>
        </p:pic>
      </p:grpSp>
    </p:spTree>
    <p:extLst>
      <p:ext uri="{BB962C8B-B14F-4D97-AF65-F5344CB8AC3E}">
        <p14:creationId xmlns:p14="http://schemas.microsoft.com/office/powerpoint/2010/main" val="1370591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EC5ACC24-17FB-425F-BE9B-DC0D60B317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58" r="47099"/>
          <a:stretch/>
        </p:blipFill>
        <p:spPr>
          <a:xfrm>
            <a:off x="0" y="0"/>
            <a:ext cx="1109606" cy="2112544"/>
          </a:xfrm>
          <a:prstGeom prst="rect">
            <a:avLst/>
          </a:prstGeom>
        </p:spPr>
      </p:pic>
      <p:pic>
        <p:nvPicPr>
          <p:cNvPr id="21" name="그림 20">
            <a:extLst>
              <a:ext uri="{FF2B5EF4-FFF2-40B4-BE49-F238E27FC236}">
                <a16:creationId xmlns:a16="http://schemas.microsoft.com/office/drawing/2014/main" id="{1F4667D0-2DC0-4058-83B8-FDCD683D9C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21293" r="67809"/>
          <a:stretch/>
        </p:blipFill>
        <p:spPr>
          <a:xfrm>
            <a:off x="10417514" y="0"/>
            <a:ext cx="1774486" cy="1572748"/>
          </a:xfrm>
          <a:prstGeom prst="rect">
            <a:avLst/>
          </a:prstGeom>
        </p:spPr>
      </p:pic>
      <p:pic>
        <p:nvPicPr>
          <p:cNvPr id="27" name="그림 26">
            <a:extLst>
              <a:ext uri="{FF2B5EF4-FFF2-40B4-BE49-F238E27FC236}">
                <a16:creationId xmlns:a16="http://schemas.microsoft.com/office/drawing/2014/main" id="{17372B3E-3DE8-4EB4-A052-A8206DBF24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71" r="60436" b="13774"/>
          <a:stretch/>
        </p:blipFill>
        <p:spPr>
          <a:xfrm>
            <a:off x="169333" y="4969915"/>
            <a:ext cx="517730" cy="1722985"/>
          </a:xfrm>
          <a:prstGeom prst="rect">
            <a:avLst/>
          </a:prstGeom>
        </p:spPr>
      </p:pic>
      <p:pic>
        <p:nvPicPr>
          <p:cNvPr id="28" name="그림 27">
            <a:extLst>
              <a:ext uri="{FF2B5EF4-FFF2-40B4-BE49-F238E27FC236}">
                <a16:creationId xmlns:a16="http://schemas.microsoft.com/office/drawing/2014/main" id="{7373B34E-A75C-49FD-BEF3-1E5F26102C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68529"/>
          <a:stretch/>
        </p:blipFill>
        <p:spPr>
          <a:xfrm rot="5400000" flipH="1" flipV="1">
            <a:off x="10299375" y="4908495"/>
            <a:ext cx="1659466" cy="2112544"/>
          </a:xfrm>
          <a:prstGeom prst="rect">
            <a:avLst/>
          </a:prstGeom>
        </p:spPr>
      </p:pic>
    </p:spTree>
    <p:extLst>
      <p:ext uri="{BB962C8B-B14F-4D97-AF65-F5344CB8AC3E}">
        <p14:creationId xmlns:p14="http://schemas.microsoft.com/office/powerpoint/2010/main" val="1455229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75938131-9E37-47E9-85CD-D524B6BB25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4878" y="72032"/>
            <a:ext cx="2330753" cy="1240894"/>
          </a:xfrm>
          <a:prstGeom prst="rect">
            <a:avLst/>
          </a:prstGeom>
        </p:spPr>
      </p:pic>
      <p:pic>
        <p:nvPicPr>
          <p:cNvPr id="18" name="그림 17">
            <a:extLst>
              <a:ext uri="{FF2B5EF4-FFF2-40B4-BE49-F238E27FC236}">
                <a16:creationId xmlns:a16="http://schemas.microsoft.com/office/drawing/2014/main" id="{3FC7A794-33AF-4BDD-9AC6-5D5AD21CB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805" t="12719"/>
          <a:stretch/>
        </p:blipFill>
        <p:spPr>
          <a:xfrm flipH="1">
            <a:off x="10030884" y="0"/>
            <a:ext cx="2084635" cy="1581521"/>
          </a:xfrm>
          <a:prstGeom prst="rect">
            <a:avLst/>
          </a:prstGeom>
        </p:spPr>
      </p:pic>
    </p:spTree>
    <p:extLst>
      <p:ext uri="{BB962C8B-B14F-4D97-AF65-F5344CB8AC3E}">
        <p14:creationId xmlns:p14="http://schemas.microsoft.com/office/powerpoint/2010/main" val="3226528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8B8E77F-C14C-4679-B490-630A2917E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0" name="그림 9">
            <a:extLst>
              <a:ext uri="{FF2B5EF4-FFF2-40B4-BE49-F238E27FC236}">
                <a16:creationId xmlns:a16="http://schemas.microsoft.com/office/drawing/2014/main" id="{B6ADBB7A-1971-4DAC-867E-E7C22C1D9B3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123339" y="2730269"/>
            <a:ext cx="4148252" cy="1447862"/>
          </a:xfrm>
          <a:prstGeom prst="rect">
            <a:avLst/>
          </a:prstGeom>
        </p:spPr>
      </p:pic>
      <p:pic>
        <p:nvPicPr>
          <p:cNvPr id="12" name="그림 11">
            <a:extLst>
              <a:ext uri="{FF2B5EF4-FFF2-40B4-BE49-F238E27FC236}">
                <a16:creationId xmlns:a16="http://schemas.microsoft.com/office/drawing/2014/main" id="{DD2AFD01-A3BC-4B38-9D92-71CB4EE04D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403739" y="4678234"/>
            <a:ext cx="3781641" cy="2179766"/>
          </a:xfrm>
          <a:prstGeom prst="rect">
            <a:avLst/>
          </a:prstGeom>
        </p:spPr>
      </p:pic>
      <p:pic>
        <p:nvPicPr>
          <p:cNvPr id="13" name="그림 12">
            <a:extLst>
              <a:ext uri="{FF2B5EF4-FFF2-40B4-BE49-F238E27FC236}">
                <a16:creationId xmlns:a16="http://schemas.microsoft.com/office/drawing/2014/main" id="{C09E1E71-07A3-4E22-86D1-53C93AAEA7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sp>
        <p:nvSpPr>
          <p:cNvPr id="4" name="그림 개체 틀 4">
            <a:extLst>
              <a:ext uri="{FF2B5EF4-FFF2-40B4-BE49-F238E27FC236}">
                <a16:creationId xmlns:a16="http://schemas.microsoft.com/office/drawing/2014/main" id="{32B27113-4920-48CD-BACE-83285700EA25}"/>
              </a:ext>
            </a:extLst>
          </p:cNvPr>
          <p:cNvSpPr>
            <a:spLocks noGrp="1"/>
          </p:cNvSpPr>
          <p:nvPr>
            <p:ph type="pic" sz="quarter" idx="11" hasCustomPrompt="1"/>
          </p:nvPr>
        </p:nvSpPr>
        <p:spPr>
          <a:xfrm>
            <a:off x="493486" y="3378000"/>
            <a:ext cx="11205028" cy="2935509"/>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611790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3261785"/>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74837202-8CE9-4367-BFF9-B256D7AF08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92"/>
          <a:stretch/>
        </p:blipFill>
        <p:spPr>
          <a:xfrm>
            <a:off x="10713807" y="645849"/>
            <a:ext cx="1478194" cy="2179766"/>
          </a:xfrm>
          <a:prstGeom prst="rect">
            <a:avLst/>
          </a:prstGeom>
        </p:spPr>
      </p:pic>
      <p:pic>
        <p:nvPicPr>
          <p:cNvPr id="9" name="그림 8">
            <a:extLst>
              <a:ext uri="{FF2B5EF4-FFF2-40B4-BE49-F238E27FC236}">
                <a16:creationId xmlns:a16="http://schemas.microsoft.com/office/drawing/2014/main" id="{2568A563-39AE-4742-BE12-D7AF721A19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flipH="1">
            <a:off x="86334" y="4699091"/>
            <a:ext cx="2759954" cy="1998223"/>
          </a:xfrm>
          <a:prstGeom prst="rect">
            <a:avLst/>
          </a:prstGeom>
        </p:spPr>
      </p:pic>
      <p:pic>
        <p:nvPicPr>
          <p:cNvPr id="11" name="그림 10">
            <a:extLst>
              <a:ext uri="{FF2B5EF4-FFF2-40B4-BE49-F238E27FC236}">
                <a16:creationId xmlns:a16="http://schemas.microsoft.com/office/drawing/2014/main" id="{48A2FB56-2823-4000-B222-2B853B2785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t="49319"/>
          <a:stretch/>
        </p:blipFill>
        <p:spPr>
          <a:xfrm flipH="1">
            <a:off x="7603639" y="-1"/>
            <a:ext cx="4148252" cy="1104731"/>
          </a:xfrm>
          <a:prstGeom prst="rect">
            <a:avLst/>
          </a:prstGeom>
        </p:spPr>
      </p:pic>
      <p:pic>
        <p:nvPicPr>
          <p:cNvPr id="21" name="그림 20">
            <a:extLst>
              <a:ext uri="{FF2B5EF4-FFF2-40B4-BE49-F238E27FC236}">
                <a16:creationId xmlns:a16="http://schemas.microsoft.com/office/drawing/2014/main" id="{A9372BA1-7B4E-4CA2-836A-CCF13125A6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74310" y="4441508"/>
            <a:ext cx="2070293" cy="2112544"/>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22536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9B6AFC8C-A131-4819-B173-B3F03CB5F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108924" y="0"/>
            <a:ext cx="2789505" cy="2112544"/>
          </a:xfrm>
          <a:prstGeom prst="rect">
            <a:avLst/>
          </a:prstGeom>
        </p:spPr>
      </p:pic>
      <p:pic>
        <p:nvPicPr>
          <p:cNvPr id="8" name="그림 7">
            <a:extLst>
              <a:ext uri="{FF2B5EF4-FFF2-40B4-BE49-F238E27FC236}">
                <a16:creationId xmlns:a16="http://schemas.microsoft.com/office/drawing/2014/main" id="{7EC23837-8EAA-429A-B3EF-CF195274F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b="23496"/>
          <a:stretch/>
        </p:blipFill>
        <p:spPr>
          <a:xfrm>
            <a:off x="11237615" y="5190383"/>
            <a:ext cx="954386" cy="1667617"/>
          </a:xfrm>
          <a:prstGeom prst="rect">
            <a:avLst/>
          </a:prstGeom>
        </p:spPr>
      </p:pic>
      <p:pic>
        <p:nvPicPr>
          <p:cNvPr id="15" name="그림 14">
            <a:extLst>
              <a:ext uri="{FF2B5EF4-FFF2-40B4-BE49-F238E27FC236}">
                <a16:creationId xmlns:a16="http://schemas.microsoft.com/office/drawing/2014/main" id="{245DB787-3A0C-4720-BFDB-D06440DFAF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4" r="62824"/>
          <a:stretch/>
        </p:blipFill>
        <p:spPr>
          <a:xfrm rot="16200000" flipH="1">
            <a:off x="10260939" y="4934308"/>
            <a:ext cx="1424586" cy="2179766"/>
          </a:xfrm>
          <a:prstGeom prst="rect">
            <a:avLst/>
          </a:prstGeom>
        </p:spPr>
      </p:pic>
      <p:pic>
        <p:nvPicPr>
          <p:cNvPr id="21" name="그림 20">
            <a:extLst>
              <a:ext uri="{FF2B5EF4-FFF2-40B4-BE49-F238E27FC236}">
                <a16:creationId xmlns:a16="http://schemas.microsoft.com/office/drawing/2014/main" id="{7A165B59-D317-4469-9D01-BBE40C162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732" y="4745455"/>
            <a:ext cx="1790969" cy="2112545"/>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033488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0B750309-C2AE-42EE-84BF-F40A3123A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9096854" y="4801131"/>
            <a:ext cx="2330753" cy="1240894"/>
          </a:xfrm>
          <a:prstGeom prst="rect">
            <a:avLst/>
          </a:prstGeom>
        </p:spPr>
      </p:pic>
      <p:sp>
        <p:nvSpPr>
          <p:cNvPr id="12" name="그림 개체 틀 11">
            <a:extLst>
              <a:ext uri="{FF2B5EF4-FFF2-40B4-BE49-F238E27FC236}">
                <a16:creationId xmlns:a16="http://schemas.microsoft.com/office/drawing/2014/main" id="{6DDBDD70-7579-4B5E-89CF-000F547A9C39}"/>
              </a:ext>
            </a:extLst>
          </p:cNvPr>
          <p:cNvSpPr>
            <a:spLocks noGrp="1"/>
          </p:cNvSpPr>
          <p:nvPr>
            <p:ph type="pic" sz="quarter" idx="10" hasCustomPrompt="1"/>
          </p:nvPr>
        </p:nvSpPr>
        <p:spPr>
          <a:xfrm>
            <a:off x="7985125" y="815975"/>
            <a:ext cx="2454276" cy="5370289"/>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1109D013-3265-45EB-9F0E-A324591A17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5" r="76327" b="43276"/>
          <a:stretch/>
        </p:blipFill>
        <p:spPr>
          <a:xfrm>
            <a:off x="10709755" y="0"/>
            <a:ext cx="1482246" cy="1147588"/>
          </a:xfrm>
          <a:prstGeom prst="rect">
            <a:avLst/>
          </a:prstGeom>
        </p:spPr>
      </p:pic>
      <p:pic>
        <p:nvPicPr>
          <p:cNvPr id="14" name="그림 13">
            <a:extLst>
              <a:ext uri="{FF2B5EF4-FFF2-40B4-BE49-F238E27FC236}">
                <a16:creationId xmlns:a16="http://schemas.microsoft.com/office/drawing/2014/main" id="{94824AF1-06EA-42B1-87A9-0A5750F780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5648985" y="0"/>
            <a:ext cx="2133216" cy="1814497"/>
          </a:xfrm>
          <a:prstGeom prst="rect">
            <a:avLst/>
          </a:prstGeom>
        </p:spPr>
      </p:pic>
      <p:pic>
        <p:nvPicPr>
          <p:cNvPr id="19" name="그림 18">
            <a:extLst>
              <a:ext uri="{FF2B5EF4-FFF2-40B4-BE49-F238E27FC236}">
                <a16:creationId xmlns:a16="http://schemas.microsoft.com/office/drawing/2014/main" id="{82C7AC5E-7A37-4BCC-AF5F-F37960E59F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2495" b="34102"/>
          <a:stretch/>
        </p:blipFill>
        <p:spPr>
          <a:xfrm>
            <a:off x="0" y="5421578"/>
            <a:ext cx="2974476" cy="1436422"/>
          </a:xfrm>
          <a:prstGeom prst="rect">
            <a:avLst/>
          </a:prstGeom>
        </p:spPr>
      </p:pic>
      <p:pic>
        <p:nvPicPr>
          <p:cNvPr id="26" name="그림 25">
            <a:extLst>
              <a:ext uri="{FF2B5EF4-FFF2-40B4-BE49-F238E27FC236}">
                <a16:creationId xmlns:a16="http://schemas.microsoft.com/office/drawing/2014/main" id="{686153D3-3D20-47E5-9442-D63C5A6B43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0071" y="4365305"/>
            <a:ext cx="2194700" cy="2112546"/>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3289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84281EA-DE8D-4BD4-9B63-6AC8AF92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3632556" y="4160757"/>
            <a:ext cx="2759954" cy="1998223"/>
          </a:xfrm>
          <a:prstGeom prst="rect">
            <a:avLst/>
          </a:prstGeom>
        </p:spPr>
      </p:pic>
      <p:pic>
        <p:nvPicPr>
          <p:cNvPr id="13" name="그림 12">
            <a:extLst>
              <a:ext uri="{FF2B5EF4-FFF2-40B4-BE49-F238E27FC236}">
                <a16:creationId xmlns:a16="http://schemas.microsoft.com/office/drawing/2014/main" id="{6EA545B5-F802-4057-8032-64F809A367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a:stretch/>
        </p:blipFill>
        <p:spPr>
          <a:xfrm>
            <a:off x="9461945" y="-67732"/>
            <a:ext cx="2516761" cy="2187593"/>
          </a:xfrm>
          <a:prstGeom prst="rect">
            <a:avLst/>
          </a:prstGeom>
        </p:spPr>
      </p:pic>
      <p:sp>
        <p:nvSpPr>
          <p:cNvPr id="9" name="그림 개체 틀 5">
            <a:extLst>
              <a:ext uri="{FF2B5EF4-FFF2-40B4-BE49-F238E27FC236}">
                <a16:creationId xmlns:a16="http://schemas.microsoft.com/office/drawing/2014/main" id="{9FED4F8A-3223-4642-8999-8B6293854DE9}"/>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4" name="그림 13">
            <a:extLst>
              <a:ext uri="{FF2B5EF4-FFF2-40B4-BE49-F238E27FC236}">
                <a16:creationId xmlns:a16="http://schemas.microsoft.com/office/drawing/2014/main" id="{16C84C0F-0FF9-4760-B301-354E7BC78E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66376" r="25074"/>
          <a:stretch/>
        </p:blipFill>
        <p:spPr>
          <a:xfrm>
            <a:off x="286724" y="5791200"/>
            <a:ext cx="946763" cy="735561"/>
          </a:xfrm>
          <a:prstGeom prst="rect">
            <a:avLst/>
          </a:prstGeom>
        </p:spPr>
      </p:pic>
      <p:pic>
        <p:nvPicPr>
          <p:cNvPr id="20" name="그림 19">
            <a:extLst>
              <a:ext uri="{FF2B5EF4-FFF2-40B4-BE49-F238E27FC236}">
                <a16:creationId xmlns:a16="http://schemas.microsoft.com/office/drawing/2014/main" id="{4B2F24B1-4320-48EE-AE17-BC02C3A98A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6561" y="4734927"/>
            <a:ext cx="2973994" cy="2112545"/>
          </a:xfrm>
          <a:prstGeom prst="rect">
            <a:avLst/>
          </a:prstGeom>
        </p:spPr>
      </p:pic>
    </p:spTree>
    <p:extLst>
      <p:ext uri="{BB962C8B-B14F-4D97-AF65-F5344CB8AC3E}">
        <p14:creationId xmlns:p14="http://schemas.microsoft.com/office/powerpoint/2010/main" val="3762500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sp>
        <p:nvSpPr>
          <p:cNvPr id="12" name="그림 개체 틀 8">
            <a:extLst>
              <a:ext uri="{FF2B5EF4-FFF2-40B4-BE49-F238E27FC236}">
                <a16:creationId xmlns:a16="http://schemas.microsoft.com/office/drawing/2014/main" id="{2F402889-7700-40EC-BCE2-DDAA1BBE82F8}"/>
              </a:ext>
            </a:extLst>
          </p:cNvPr>
          <p:cNvSpPr>
            <a:spLocks noGrp="1"/>
          </p:cNvSpPr>
          <p:nvPr>
            <p:ph type="pic" sz="quarter" idx="10" hasCustomPrompt="1"/>
          </p:nvPr>
        </p:nvSpPr>
        <p:spPr>
          <a:xfrm>
            <a:off x="4592931" y="67468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7" name="그림 6">
            <a:extLst>
              <a:ext uri="{FF2B5EF4-FFF2-40B4-BE49-F238E27FC236}">
                <a16:creationId xmlns:a16="http://schemas.microsoft.com/office/drawing/2014/main" id="{EE0A8AD6-A043-430C-A1C9-D140E72A6F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3" name="그림 12">
            <a:extLst>
              <a:ext uri="{FF2B5EF4-FFF2-40B4-BE49-F238E27FC236}">
                <a16:creationId xmlns:a16="http://schemas.microsoft.com/office/drawing/2014/main" id="{E34CB561-8C87-4D06-B806-66A7D371D7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3352688" y="87754"/>
            <a:ext cx="4148252" cy="1447862"/>
          </a:xfrm>
          <a:prstGeom prst="rect">
            <a:avLst/>
          </a:prstGeom>
        </p:spPr>
      </p:pic>
      <p:pic>
        <p:nvPicPr>
          <p:cNvPr id="14" name="그림 13">
            <a:extLst>
              <a:ext uri="{FF2B5EF4-FFF2-40B4-BE49-F238E27FC236}">
                <a16:creationId xmlns:a16="http://schemas.microsoft.com/office/drawing/2014/main" id="{FC519171-9ABB-4A93-BAA4-08D18A08433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85605" y="4795856"/>
            <a:ext cx="3781641" cy="2179766"/>
          </a:xfrm>
          <a:prstGeom prst="rect">
            <a:avLst/>
          </a:prstGeom>
        </p:spPr>
      </p:pic>
      <p:pic>
        <p:nvPicPr>
          <p:cNvPr id="15" name="그림 14">
            <a:extLst>
              <a:ext uri="{FF2B5EF4-FFF2-40B4-BE49-F238E27FC236}">
                <a16:creationId xmlns:a16="http://schemas.microsoft.com/office/drawing/2014/main" id="{95675F96-D08A-4FF8-B6CE-95C4CBAE58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pic>
        <p:nvPicPr>
          <p:cNvPr id="20" name="그림 19">
            <a:extLst>
              <a:ext uri="{FF2B5EF4-FFF2-40B4-BE49-F238E27FC236}">
                <a16:creationId xmlns:a16="http://schemas.microsoft.com/office/drawing/2014/main" id="{11E2759F-7595-4FA1-8306-B4B0E40F3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339" y="4745455"/>
            <a:ext cx="1927110" cy="2112545"/>
          </a:xfrm>
          <a:prstGeom prst="rect">
            <a:avLst/>
          </a:prstGeom>
        </p:spPr>
      </p:pic>
    </p:spTree>
    <p:extLst>
      <p:ext uri="{BB962C8B-B14F-4D97-AF65-F5344CB8AC3E}">
        <p14:creationId xmlns:p14="http://schemas.microsoft.com/office/powerpoint/2010/main" val="1300101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45452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205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604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F2526B8B-76D3-4DCC-ABA2-454B4E4334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a:stretch/>
        </p:blipFill>
        <p:spPr>
          <a:xfrm>
            <a:off x="33107" y="112401"/>
            <a:ext cx="2327743" cy="217976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974955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9DCF5679-1CC2-4FCD-976E-0613373565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286724" y="179980"/>
            <a:ext cx="2330753" cy="1240894"/>
          </a:xfrm>
          <a:prstGeom prst="rect">
            <a:avLst/>
          </a:prstGeom>
        </p:spPr>
      </p:pic>
      <p:pic>
        <p:nvPicPr>
          <p:cNvPr id="15" name="그림 14">
            <a:extLst>
              <a:ext uri="{FF2B5EF4-FFF2-40B4-BE49-F238E27FC236}">
                <a16:creationId xmlns:a16="http://schemas.microsoft.com/office/drawing/2014/main" id="{27B55F0E-7270-40EE-AEFD-8934BF865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0436"/>
          <a:stretch/>
        </p:blipFill>
        <p:spPr>
          <a:xfrm>
            <a:off x="9724390" y="179980"/>
            <a:ext cx="2180886" cy="1998223"/>
          </a:xfrm>
          <a:prstGeom prst="rect">
            <a:avLst/>
          </a:prstGeom>
        </p:spPr>
      </p:pic>
      <p:pic>
        <p:nvPicPr>
          <p:cNvPr id="24" name="그림 23">
            <a:extLst>
              <a:ext uri="{FF2B5EF4-FFF2-40B4-BE49-F238E27FC236}">
                <a16:creationId xmlns:a16="http://schemas.microsoft.com/office/drawing/2014/main" id="{BA90C6AC-32DF-4682-8770-C643207615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99" y="5257800"/>
            <a:ext cx="2252726" cy="1600200"/>
          </a:xfrm>
          <a:prstGeom prst="rect">
            <a:avLst/>
          </a:prstGeom>
        </p:spPr>
      </p:pic>
    </p:spTree>
    <p:extLst>
      <p:ext uri="{BB962C8B-B14F-4D97-AF65-F5344CB8AC3E}">
        <p14:creationId xmlns:p14="http://schemas.microsoft.com/office/powerpoint/2010/main" val="2096661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114768"/>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AD78E9-6734-4CB2-A9DB-022AEAC469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286724" y="0"/>
            <a:ext cx="2789505" cy="2112544"/>
          </a:xfrm>
          <a:prstGeom prst="rect">
            <a:avLst/>
          </a:prstGeom>
        </p:spPr>
      </p:pic>
      <p:pic>
        <p:nvPicPr>
          <p:cNvPr id="11" name="그림 10">
            <a:extLst>
              <a:ext uri="{FF2B5EF4-FFF2-40B4-BE49-F238E27FC236}">
                <a16:creationId xmlns:a16="http://schemas.microsoft.com/office/drawing/2014/main" id="{B83AC883-C5AE-467E-AE1E-4AD1C346BB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a:stretch/>
        </p:blipFill>
        <p:spPr>
          <a:xfrm>
            <a:off x="7757024" y="179980"/>
            <a:ext cx="4148252" cy="2179766"/>
          </a:xfrm>
          <a:prstGeom prst="rect">
            <a:avLst/>
          </a:prstGeom>
        </p:spPr>
      </p:pic>
    </p:spTree>
    <p:extLst>
      <p:ext uri="{BB962C8B-B14F-4D97-AF65-F5344CB8AC3E}">
        <p14:creationId xmlns:p14="http://schemas.microsoft.com/office/powerpoint/2010/main" val="3763175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A31D2982-1942-4C07-B586-9E1AE3811B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211912" y="-195592"/>
            <a:ext cx="2759954" cy="1998223"/>
          </a:xfrm>
          <a:prstGeom prst="rect">
            <a:avLst/>
          </a:prstGeom>
        </p:spPr>
      </p:pic>
      <p:pic>
        <p:nvPicPr>
          <p:cNvPr id="8" name="그림 7">
            <a:extLst>
              <a:ext uri="{FF2B5EF4-FFF2-40B4-BE49-F238E27FC236}">
                <a16:creationId xmlns:a16="http://schemas.microsoft.com/office/drawing/2014/main" id="{C082EFEC-8BAF-448C-B6A5-B710626E77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17598"/>
          <a:stretch/>
        </p:blipFill>
        <p:spPr>
          <a:xfrm>
            <a:off x="220134" y="0"/>
            <a:ext cx="2516761" cy="1802631"/>
          </a:xfrm>
          <a:prstGeom prst="rect">
            <a:avLst/>
          </a:prstGeom>
        </p:spPr>
      </p:pic>
      <p:pic>
        <p:nvPicPr>
          <p:cNvPr id="10" name="그림 9">
            <a:extLst>
              <a:ext uri="{FF2B5EF4-FFF2-40B4-BE49-F238E27FC236}">
                <a16:creationId xmlns:a16="http://schemas.microsoft.com/office/drawing/2014/main" id="{E86C317A-D894-4548-ABB3-D81A3FCABB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1371" y="5657503"/>
            <a:ext cx="2501036" cy="1200497"/>
          </a:xfrm>
          <a:prstGeom prst="rect">
            <a:avLst/>
          </a:prstGeom>
        </p:spPr>
      </p:pic>
    </p:spTree>
    <p:extLst>
      <p:ext uri="{BB962C8B-B14F-4D97-AF65-F5344CB8AC3E}">
        <p14:creationId xmlns:p14="http://schemas.microsoft.com/office/powerpoint/2010/main" val="2058333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83633BF6-1231-4BCC-B491-7E9EB45205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083492" y="0"/>
            <a:ext cx="2789505" cy="2112544"/>
          </a:xfrm>
          <a:prstGeom prst="rect">
            <a:avLst/>
          </a:prstGeom>
        </p:spPr>
      </p:pic>
      <p:pic>
        <p:nvPicPr>
          <p:cNvPr id="14" name="그림 13">
            <a:extLst>
              <a:ext uri="{FF2B5EF4-FFF2-40B4-BE49-F238E27FC236}">
                <a16:creationId xmlns:a16="http://schemas.microsoft.com/office/drawing/2014/main" id="{38F18589-5D73-43E2-AFAD-F381926276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014"/>
          <a:stretch/>
        </p:blipFill>
        <p:spPr>
          <a:xfrm>
            <a:off x="159724" y="101599"/>
            <a:ext cx="4148252" cy="1460145"/>
          </a:xfrm>
          <a:prstGeom prst="rect">
            <a:avLst/>
          </a:prstGeom>
        </p:spPr>
      </p:pic>
      <p:sp>
        <p:nvSpPr>
          <p:cNvPr id="4" name="그림 개체 틀 17">
            <a:extLst>
              <a:ext uri="{FF2B5EF4-FFF2-40B4-BE49-F238E27FC236}">
                <a16:creationId xmlns:a16="http://schemas.microsoft.com/office/drawing/2014/main" id="{78826769-A086-4163-ABDA-E1D36C497995}"/>
              </a:ext>
            </a:extLst>
          </p:cNvPr>
          <p:cNvSpPr>
            <a:spLocks noGrp="1"/>
          </p:cNvSpPr>
          <p:nvPr>
            <p:ph type="pic" sz="quarter" idx="12" hasCustomPrompt="1"/>
          </p:nvPr>
        </p:nvSpPr>
        <p:spPr>
          <a:xfrm>
            <a:off x="75264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5240DA3C-CC9B-429C-8497-8E28D0B310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7" r="67627"/>
          <a:stretch/>
        </p:blipFill>
        <p:spPr>
          <a:xfrm>
            <a:off x="10396161" y="4485590"/>
            <a:ext cx="1789219" cy="2112544"/>
          </a:xfrm>
          <a:prstGeom prst="rect">
            <a:avLst/>
          </a:prstGeom>
        </p:spPr>
      </p:pic>
      <p:pic>
        <p:nvPicPr>
          <p:cNvPr id="18" name="그림 17">
            <a:extLst>
              <a:ext uri="{FF2B5EF4-FFF2-40B4-BE49-F238E27FC236}">
                <a16:creationId xmlns:a16="http://schemas.microsoft.com/office/drawing/2014/main" id="{A5522806-9641-429F-AF4E-24983EAFC46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b="70743"/>
          <a:stretch/>
        </p:blipFill>
        <p:spPr>
          <a:xfrm>
            <a:off x="2648924" y="6220262"/>
            <a:ext cx="4148252" cy="637738"/>
          </a:xfrm>
          <a:prstGeom prst="rect">
            <a:avLst/>
          </a:prstGeom>
        </p:spPr>
      </p:pic>
      <p:pic>
        <p:nvPicPr>
          <p:cNvPr id="23" name="그림 22">
            <a:extLst>
              <a:ext uri="{FF2B5EF4-FFF2-40B4-BE49-F238E27FC236}">
                <a16:creationId xmlns:a16="http://schemas.microsoft.com/office/drawing/2014/main" id="{99C1663F-997A-4E81-AEAA-911904FC67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89325" y="5349569"/>
            <a:ext cx="1394327" cy="140683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00761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00801C4-8E9F-4BF3-8E95-6D534BA8C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06614" y="113774"/>
            <a:ext cx="2330753" cy="1240894"/>
          </a:xfrm>
          <a:prstGeom prst="rect">
            <a:avLst/>
          </a:prstGeom>
        </p:spPr>
      </p:pic>
      <p:pic>
        <p:nvPicPr>
          <p:cNvPr id="14" name="그림 13">
            <a:extLst>
              <a:ext uri="{FF2B5EF4-FFF2-40B4-BE49-F238E27FC236}">
                <a16:creationId xmlns:a16="http://schemas.microsoft.com/office/drawing/2014/main" id="{77FB0ED5-A5C6-4A88-8198-C8B303E5AB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a:off x="9264380" y="4610191"/>
            <a:ext cx="2759954" cy="1998223"/>
          </a:xfrm>
          <a:prstGeom prst="rect">
            <a:avLst/>
          </a:prstGeom>
        </p:spPr>
      </p:pic>
      <p:pic>
        <p:nvPicPr>
          <p:cNvPr id="19" name="그림 18">
            <a:extLst>
              <a:ext uri="{FF2B5EF4-FFF2-40B4-BE49-F238E27FC236}">
                <a16:creationId xmlns:a16="http://schemas.microsoft.com/office/drawing/2014/main" id="{AEF782E8-618C-45D8-8891-891A02F2D2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04666" y="4745455"/>
            <a:ext cx="1927110" cy="2112545"/>
          </a:xfrm>
          <a:prstGeom prst="rect">
            <a:avLst/>
          </a:prstGeom>
        </p:spPr>
      </p:pic>
    </p:spTree>
    <p:extLst>
      <p:ext uri="{BB962C8B-B14F-4D97-AF65-F5344CB8AC3E}">
        <p14:creationId xmlns:p14="http://schemas.microsoft.com/office/powerpoint/2010/main" val="367816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66A02470-1340-4DE4-AC67-46D0615CA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824" b="22510"/>
          <a:stretch/>
        </p:blipFill>
        <p:spPr>
          <a:xfrm>
            <a:off x="5544906" y="0"/>
            <a:ext cx="2327743" cy="1689100"/>
          </a:xfrm>
          <a:prstGeom prst="rect">
            <a:avLst/>
          </a:prstGeom>
        </p:spPr>
      </p:pic>
      <p:pic>
        <p:nvPicPr>
          <p:cNvPr id="12" name="그림 11">
            <a:extLst>
              <a:ext uri="{FF2B5EF4-FFF2-40B4-BE49-F238E27FC236}">
                <a16:creationId xmlns:a16="http://schemas.microsoft.com/office/drawing/2014/main" id="{74772DB9-FD2B-4720-A768-CECE69A5B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6161" t="44935"/>
          <a:stretch/>
        </p:blipFill>
        <p:spPr>
          <a:xfrm>
            <a:off x="0" y="0"/>
            <a:ext cx="2118821" cy="1204601"/>
          </a:xfrm>
          <a:prstGeom prst="rect">
            <a:avLst/>
          </a:prstGeom>
        </p:spPr>
      </p:pic>
      <p:pic>
        <p:nvPicPr>
          <p:cNvPr id="13" name="그림 12">
            <a:extLst>
              <a:ext uri="{FF2B5EF4-FFF2-40B4-BE49-F238E27FC236}">
                <a16:creationId xmlns:a16="http://schemas.microsoft.com/office/drawing/2014/main" id="{2B7E1957-2853-4B2F-81A6-A8258251092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657" b="63773"/>
          <a:stretch/>
        </p:blipFill>
        <p:spPr>
          <a:xfrm>
            <a:off x="9510139" y="79530"/>
            <a:ext cx="2516761" cy="603122"/>
          </a:xfrm>
          <a:prstGeom prst="rect">
            <a:avLst/>
          </a:prstGeom>
        </p:spPr>
      </p:pic>
      <p:pic>
        <p:nvPicPr>
          <p:cNvPr id="14" name="그림 13">
            <a:extLst>
              <a:ext uri="{FF2B5EF4-FFF2-40B4-BE49-F238E27FC236}">
                <a16:creationId xmlns:a16="http://schemas.microsoft.com/office/drawing/2014/main" id="{C34F5F0D-42AD-4A00-AFAB-C80AC7BC41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88226" r="34919"/>
          <a:stretch/>
        </p:blipFill>
        <p:spPr>
          <a:xfrm>
            <a:off x="217028" y="3025667"/>
            <a:ext cx="330365" cy="257565"/>
          </a:xfrm>
          <a:prstGeom prst="rect">
            <a:avLst/>
          </a:prstGeom>
        </p:spPr>
      </p:pic>
      <p:pic>
        <p:nvPicPr>
          <p:cNvPr id="15" name="그림 14">
            <a:extLst>
              <a:ext uri="{FF2B5EF4-FFF2-40B4-BE49-F238E27FC236}">
                <a16:creationId xmlns:a16="http://schemas.microsoft.com/office/drawing/2014/main" id="{41275957-0825-465E-A118-7BD08B4E3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9494" r="62824"/>
          <a:stretch/>
        </p:blipFill>
        <p:spPr>
          <a:xfrm>
            <a:off x="9698534" y="2328085"/>
            <a:ext cx="2327743" cy="1100915"/>
          </a:xfrm>
          <a:prstGeom prst="rect">
            <a:avLst/>
          </a:prstGeom>
        </p:spPr>
      </p:pic>
      <p:sp>
        <p:nvSpPr>
          <p:cNvPr id="8" name="그림 개체 틀 4">
            <a:extLst>
              <a:ext uri="{FF2B5EF4-FFF2-40B4-BE49-F238E27FC236}">
                <a16:creationId xmlns:a16="http://schemas.microsoft.com/office/drawing/2014/main" id="{A59C714E-063C-4DA2-96D1-62213DF2829E}"/>
              </a:ext>
            </a:extLst>
          </p:cNvPr>
          <p:cNvSpPr>
            <a:spLocks noGrp="1"/>
          </p:cNvSpPr>
          <p:nvPr>
            <p:ph type="pic" sz="quarter" idx="10" hasCustomPrompt="1"/>
          </p:nvPr>
        </p:nvSpPr>
        <p:spPr>
          <a:xfrm>
            <a:off x="1008357"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4">
            <a:extLst>
              <a:ext uri="{FF2B5EF4-FFF2-40B4-BE49-F238E27FC236}">
                <a16:creationId xmlns:a16="http://schemas.microsoft.com/office/drawing/2014/main" id="{03624DE3-A5F6-4FF1-9BD7-34D256410E42}"/>
              </a:ext>
            </a:extLst>
          </p:cNvPr>
          <p:cNvSpPr>
            <a:spLocks noGrp="1"/>
          </p:cNvSpPr>
          <p:nvPr>
            <p:ph type="pic" sz="quarter" idx="11" hasCustomPrompt="1"/>
          </p:nvPr>
        </p:nvSpPr>
        <p:spPr>
          <a:xfrm>
            <a:off x="6326483" y="778545"/>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09258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24491416-9B87-467E-A7CA-2435AAD2EE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0436"/>
          <a:stretch/>
        </p:blipFill>
        <p:spPr>
          <a:xfrm>
            <a:off x="9896814" y="4859777"/>
            <a:ext cx="2180886" cy="1998223"/>
          </a:xfrm>
          <a:prstGeom prst="rect">
            <a:avLst/>
          </a:prstGeom>
        </p:spPr>
      </p:pic>
      <p:pic>
        <p:nvPicPr>
          <p:cNvPr id="9" name="그림 8">
            <a:extLst>
              <a:ext uri="{FF2B5EF4-FFF2-40B4-BE49-F238E27FC236}">
                <a16:creationId xmlns:a16="http://schemas.microsoft.com/office/drawing/2014/main" id="{E9325D66-A34D-45B8-AFD0-E335DF32CF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112221" y="0"/>
            <a:ext cx="2483616" cy="2112544"/>
          </a:xfrm>
          <a:prstGeom prst="rect">
            <a:avLst/>
          </a:prstGeom>
        </p:spPr>
      </p:pic>
    </p:spTree>
    <p:extLst>
      <p:ext uri="{BB962C8B-B14F-4D97-AF65-F5344CB8AC3E}">
        <p14:creationId xmlns:p14="http://schemas.microsoft.com/office/powerpoint/2010/main" val="1283154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45A9EDF8-CA27-4B0D-A2EA-91BFFE1AC2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r="26064" b="23887"/>
          <a:stretch/>
        </p:blipFill>
        <p:spPr>
          <a:xfrm rot="10800000">
            <a:off x="0" y="0"/>
            <a:ext cx="2516247" cy="1659067"/>
          </a:xfrm>
          <a:prstGeom prst="rect">
            <a:avLst/>
          </a:prstGeom>
        </p:spPr>
      </p:pic>
      <p:pic>
        <p:nvPicPr>
          <p:cNvPr id="13" name="그림 12">
            <a:extLst>
              <a:ext uri="{FF2B5EF4-FFF2-40B4-BE49-F238E27FC236}">
                <a16:creationId xmlns:a16="http://schemas.microsoft.com/office/drawing/2014/main" id="{60B71D65-C772-4924-8C47-C7057E0C30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9281"/>
          <a:stretch/>
        </p:blipFill>
        <p:spPr>
          <a:xfrm flipH="1">
            <a:off x="9481675" y="0"/>
            <a:ext cx="2516761" cy="1984569"/>
          </a:xfrm>
          <a:prstGeom prst="rect">
            <a:avLst/>
          </a:prstGeom>
        </p:spPr>
      </p:pic>
      <p:pic>
        <p:nvPicPr>
          <p:cNvPr id="14" name="그림 13">
            <a:extLst>
              <a:ext uri="{FF2B5EF4-FFF2-40B4-BE49-F238E27FC236}">
                <a16:creationId xmlns:a16="http://schemas.microsoft.com/office/drawing/2014/main" id="{DDA12C19-351D-4A3C-A458-3DA5093F3A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0427" b="4449"/>
          <a:stretch/>
        </p:blipFill>
        <p:spPr>
          <a:xfrm rot="16200000">
            <a:off x="10537797" y="5203798"/>
            <a:ext cx="1225605" cy="2082800"/>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80819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9" name="그림 개체 틀 17">
            <a:extLst>
              <a:ext uri="{FF2B5EF4-FFF2-40B4-BE49-F238E27FC236}">
                <a16:creationId xmlns:a16="http://schemas.microsoft.com/office/drawing/2014/main" id="{6AE925DC-C6DE-4DD6-9C93-E47F18768DF7}"/>
              </a:ext>
            </a:extLst>
          </p:cNvPr>
          <p:cNvSpPr>
            <a:spLocks noGrp="1"/>
          </p:cNvSpPr>
          <p:nvPr>
            <p:ph type="pic" sz="quarter" idx="12" hasCustomPrompt="1"/>
          </p:nvPr>
        </p:nvSpPr>
        <p:spPr>
          <a:xfrm>
            <a:off x="1392335" y="1316138"/>
            <a:ext cx="3311330" cy="3311326"/>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264D7BD-11BC-455F-96D1-F98390708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49" t="10160" r="60436"/>
          <a:stretch/>
        </p:blipFill>
        <p:spPr>
          <a:xfrm>
            <a:off x="0" y="0"/>
            <a:ext cx="1819944" cy="1795199"/>
          </a:xfrm>
          <a:prstGeom prst="rect">
            <a:avLst/>
          </a:prstGeom>
        </p:spPr>
      </p:pic>
      <p:pic>
        <p:nvPicPr>
          <p:cNvPr id="15" name="그림 14">
            <a:extLst>
              <a:ext uri="{FF2B5EF4-FFF2-40B4-BE49-F238E27FC236}">
                <a16:creationId xmlns:a16="http://schemas.microsoft.com/office/drawing/2014/main" id="{13F1AA4B-C3A3-4E98-B4B6-3282EBBEE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9327880" y="4627464"/>
            <a:ext cx="2759954" cy="1998223"/>
          </a:xfrm>
          <a:prstGeom prst="rect">
            <a:avLst/>
          </a:prstGeom>
        </p:spPr>
      </p:pic>
      <p:pic>
        <p:nvPicPr>
          <p:cNvPr id="19" name="그림 18">
            <a:extLst>
              <a:ext uri="{FF2B5EF4-FFF2-40B4-BE49-F238E27FC236}">
                <a16:creationId xmlns:a16="http://schemas.microsoft.com/office/drawing/2014/main" id="{259D0CC6-1C58-465B-A379-67FF60A7E4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18547"/>
            <a:ext cx="1474670" cy="1739453"/>
          </a:xfrm>
          <a:prstGeom prst="rect">
            <a:avLst/>
          </a:prstGeom>
        </p:spPr>
      </p:pic>
    </p:spTree>
    <p:extLst>
      <p:ext uri="{BB962C8B-B14F-4D97-AF65-F5344CB8AC3E}">
        <p14:creationId xmlns:p14="http://schemas.microsoft.com/office/powerpoint/2010/main" val="4269368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DF04F80-0B0D-4781-840E-6A616BCBB6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a:off x="9204916" y="0"/>
            <a:ext cx="2789505" cy="2112544"/>
          </a:xfrm>
          <a:prstGeom prst="rect">
            <a:avLst/>
          </a:prstGeom>
        </p:spPr>
      </p:pic>
      <p:pic>
        <p:nvPicPr>
          <p:cNvPr id="11" name="그림 10">
            <a:extLst>
              <a:ext uri="{FF2B5EF4-FFF2-40B4-BE49-F238E27FC236}">
                <a16:creationId xmlns:a16="http://schemas.microsoft.com/office/drawing/2014/main" id="{BC495214-4B80-4BFF-9CB4-07D7ABC203E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2776" b="43276"/>
          <a:stretch/>
        </p:blipFill>
        <p:spPr>
          <a:xfrm>
            <a:off x="344714" y="228074"/>
            <a:ext cx="2330753" cy="1240894"/>
          </a:xfrm>
          <a:prstGeom prst="rect">
            <a:avLst/>
          </a:prstGeom>
        </p:spPr>
      </p:pic>
    </p:spTree>
    <p:extLst>
      <p:ext uri="{BB962C8B-B14F-4D97-AF65-F5344CB8AC3E}">
        <p14:creationId xmlns:p14="http://schemas.microsoft.com/office/powerpoint/2010/main" val="715150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D9B0BB53-C446-4C2B-8BC8-F27A3693AC4B}"/>
              </a:ext>
            </a:extLst>
          </p:cNvPr>
          <p:cNvGrpSpPr/>
          <p:nvPr userDrawn="1"/>
        </p:nvGrpSpPr>
        <p:grpSpPr>
          <a:xfrm>
            <a:off x="9769642" y="111760"/>
            <a:ext cx="2422358" cy="1539417"/>
            <a:chOff x="8698068" y="111760"/>
            <a:chExt cx="3493932" cy="2220406"/>
          </a:xfrm>
        </p:grpSpPr>
        <p:pic>
          <p:nvPicPr>
            <p:cNvPr id="4" name="그림 3">
              <a:extLst>
                <a:ext uri="{FF2B5EF4-FFF2-40B4-BE49-F238E27FC236}">
                  <a16:creationId xmlns:a16="http://schemas.microsoft.com/office/drawing/2014/main" id="{C9997A18-E07B-400B-BDA7-7AB23938F7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7008"/>
            <a:stretch/>
          </p:blipFill>
          <p:spPr>
            <a:xfrm>
              <a:off x="10752389" y="152400"/>
              <a:ext cx="1439611" cy="2179766"/>
            </a:xfrm>
            <a:prstGeom prst="rect">
              <a:avLst/>
            </a:prstGeom>
          </p:spPr>
        </p:pic>
        <p:pic>
          <p:nvPicPr>
            <p:cNvPr id="8" name="그림 7">
              <a:extLst>
                <a:ext uri="{FF2B5EF4-FFF2-40B4-BE49-F238E27FC236}">
                  <a16:creationId xmlns:a16="http://schemas.microsoft.com/office/drawing/2014/main" id="{1F1A4903-20C9-47DC-8CB9-199FA6DC058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70" r="62824"/>
            <a:stretch/>
          </p:blipFill>
          <p:spPr>
            <a:xfrm rot="5400000" flipH="1">
              <a:off x="9471558" y="-661730"/>
              <a:ext cx="632786" cy="2179766"/>
            </a:xfrm>
            <a:prstGeom prst="rect">
              <a:avLst/>
            </a:prstGeom>
          </p:spPr>
        </p:pic>
      </p:grpSp>
    </p:spTree>
    <p:extLst>
      <p:ext uri="{BB962C8B-B14F-4D97-AF65-F5344CB8AC3E}">
        <p14:creationId xmlns:p14="http://schemas.microsoft.com/office/powerpoint/2010/main" val="883111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6856795"/>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EC5ACC24-17FB-425F-BE9B-DC0D60B317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58" r="47099"/>
          <a:stretch/>
        </p:blipFill>
        <p:spPr>
          <a:xfrm>
            <a:off x="0" y="0"/>
            <a:ext cx="1109606" cy="2112544"/>
          </a:xfrm>
          <a:prstGeom prst="rect">
            <a:avLst/>
          </a:prstGeom>
        </p:spPr>
      </p:pic>
      <p:pic>
        <p:nvPicPr>
          <p:cNvPr id="21" name="그림 20">
            <a:extLst>
              <a:ext uri="{FF2B5EF4-FFF2-40B4-BE49-F238E27FC236}">
                <a16:creationId xmlns:a16="http://schemas.microsoft.com/office/drawing/2014/main" id="{1F4667D0-2DC0-4058-83B8-FDCD683D9C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t="21293" r="67809"/>
          <a:stretch/>
        </p:blipFill>
        <p:spPr>
          <a:xfrm>
            <a:off x="10417514" y="0"/>
            <a:ext cx="1774486" cy="1572748"/>
          </a:xfrm>
          <a:prstGeom prst="rect">
            <a:avLst/>
          </a:prstGeom>
        </p:spPr>
      </p:pic>
      <p:pic>
        <p:nvPicPr>
          <p:cNvPr id="27" name="그림 26">
            <a:extLst>
              <a:ext uri="{FF2B5EF4-FFF2-40B4-BE49-F238E27FC236}">
                <a16:creationId xmlns:a16="http://schemas.microsoft.com/office/drawing/2014/main" id="{17372B3E-3DE8-4EB4-A052-A8206DBF24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71" r="60436" b="13774"/>
          <a:stretch/>
        </p:blipFill>
        <p:spPr>
          <a:xfrm>
            <a:off x="169333" y="4969915"/>
            <a:ext cx="517730" cy="1722985"/>
          </a:xfrm>
          <a:prstGeom prst="rect">
            <a:avLst/>
          </a:prstGeom>
        </p:spPr>
      </p:pic>
      <p:pic>
        <p:nvPicPr>
          <p:cNvPr id="28" name="그림 27">
            <a:extLst>
              <a:ext uri="{FF2B5EF4-FFF2-40B4-BE49-F238E27FC236}">
                <a16:creationId xmlns:a16="http://schemas.microsoft.com/office/drawing/2014/main" id="{7373B34E-A75C-49FD-BEF3-1E5F26102C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68529"/>
          <a:stretch/>
        </p:blipFill>
        <p:spPr>
          <a:xfrm rot="5400000" flipH="1" flipV="1">
            <a:off x="10299375" y="4908495"/>
            <a:ext cx="1659466" cy="2112544"/>
          </a:xfrm>
          <a:prstGeom prst="rect">
            <a:avLst/>
          </a:prstGeom>
        </p:spPr>
      </p:pic>
    </p:spTree>
    <p:extLst>
      <p:ext uri="{BB962C8B-B14F-4D97-AF65-F5344CB8AC3E}">
        <p14:creationId xmlns:p14="http://schemas.microsoft.com/office/powerpoint/2010/main" val="3664739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75938131-9E37-47E9-85CD-D524B6BB25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34878" y="72032"/>
            <a:ext cx="2330753" cy="1240894"/>
          </a:xfrm>
          <a:prstGeom prst="rect">
            <a:avLst/>
          </a:prstGeom>
        </p:spPr>
      </p:pic>
      <p:pic>
        <p:nvPicPr>
          <p:cNvPr id="18" name="그림 17">
            <a:extLst>
              <a:ext uri="{FF2B5EF4-FFF2-40B4-BE49-F238E27FC236}">
                <a16:creationId xmlns:a16="http://schemas.microsoft.com/office/drawing/2014/main" id="{3FC7A794-33AF-4BDD-9AC6-5D5AD21CB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805" t="12719"/>
          <a:stretch/>
        </p:blipFill>
        <p:spPr>
          <a:xfrm flipH="1">
            <a:off x="10030884" y="0"/>
            <a:ext cx="2084635" cy="1581521"/>
          </a:xfrm>
          <a:prstGeom prst="rect">
            <a:avLst/>
          </a:prstGeom>
        </p:spPr>
      </p:pic>
    </p:spTree>
    <p:extLst>
      <p:ext uri="{BB962C8B-B14F-4D97-AF65-F5344CB8AC3E}">
        <p14:creationId xmlns:p14="http://schemas.microsoft.com/office/powerpoint/2010/main" val="1397549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B8B8E77F-C14C-4679-B490-630A2917E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0" name="그림 9">
            <a:extLst>
              <a:ext uri="{FF2B5EF4-FFF2-40B4-BE49-F238E27FC236}">
                <a16:creationId xmlns:a16="http://schemas.microsoft.com/office/drawing/2014/main" id="{B6ADBB7A-1971-4DAC-867E-E7C22C1D9B3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123339" y="2730269"/>
            <a:ext cx="4148252" cy="1447862"/>
          </a:xfrm>
          <a:prstGeom prst="rect">
            <a:avLst/>
          </a:prstGeom>
        </p:spPr>
      </p:pic>
      <p:pic>
        <p:nvPicPr>
          <p:cNvPr id="12" name="그림 11">
            <a:extLst>
              <a:ext uri="{FF2B5EF4-FFF2-40B4-BE49-F238E27FC236}">
                <a16:creationId xmlns:a16="http://schemas.microsoft.com/office/drawing/2014/main" id="{DD2AFD01-A3BC-4B38-9D92-71CB4EE04D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403739" y="4678234"/>
            <a:ext cx="3781641" cy="2179766"/>
          </a:xfrm>
          <a:prstGeom prst="rect">
            <a:avLst/>
          </a:prstGeom>
        </p:spPr>
      </p:pic>
      <p:pic>
        <p:nvPicPr>
          <p:cNvPr id="13" name="그림 12">
            <a:extLst>
              <a:ext uri="{FF2B5EF4-FFF2-40B4-BE49-F238E27FC236}">
                <a16:creationId xmlns:a16="http://schemas.microsoft.com/office/drawing/2014/main" id="{C09E1E71-07A3-4E22-86D1-53C93AAEA7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sp>
        <p:nvSpPr>
          <p:cNvPr id="4" name="그림 개체 틀 4">
            <a:extLst>
              <a:ext uri="{FF2B5EF4-FFF2-40B4-BE49-F238E27FC236}">
                <a16:creationId xmlns:a16="http://schemas.microsoft.com/office/drawing/2014/main" id="{32B27113-4920-48CD-BACE-83285700EA25}"/>
              </a:ext>
            </a:extLst>
          </p:cNvPr>
          <p:cNvSpPr>
            <a:spLocks noGrp="1"/>
          </p:cNvSpPr>
          <p:nvPr>
            <p:ph type="pic" sz="quarter" idx="11" hasCustomPrompt="1"/>
          </p:nvPr>
        </p:nvSpPr>
        <p:spPr>
          <a:xfrm>
            <a:off x="493486" y="3378000"/>
            <a:ext cx="11205028" cy="2935509"/>
          </a:xfrm>
          <a:prstGeom prst="round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9358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74837202-8CE9-4367-BFF9-B256D7AF08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6392"/>
          <a:stretch/>
        </p:blipFill>
        <p:spPr>
          <a:xfrm>
            <a:off x="10713807" y="645849"/>
            <a:ext cx="1478194" cy="2179766"/>
          </a:xfrm>
          <a:prstGeom prst="rect">
            <a:avLst/>
          </a:prstGeom>
        </p:spPr>
      </p:pic>
      <p:pic>
        <p:nvPicPr>
          <p:cNvPr id="9" name="그림 8">
            <a:extLst>
              <a:ext uri="{FF2B5EF4-FFF2-40B4-BE49-F238E27FC236}">
                <a16:creationId xmlns:a16="http://schemas.microsoft.com/office/drawing/2014/main" id="{2568A563-39AE-4742-BE12-D7AF721A19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931"/>
          <a:stretch/>
        </p:blipFill>
        <p:spPr>
          <a:xfrm flipH="1">
            <a:off x="86334" y="4699091"/>
            <a:ext cx="2759954" cy="1998223"/>
          </a:xfrm>
          <a:prstGeom prst="rect">
            <a:avLst/>
          </a:prstGeom>
        </p:spPr>
      </p:pic>
      <p:pic>
        <p:nvPicPr>
          <p:cNvPr id="11" name="그림 10">
            <a:extLst>
              <a:ext uri="{FF2B5EF4-FFF2-40B4-BE49-F238E27FC236}">
                <a16:creationId xmlns:a16="http://schemas.microsoft.com/office/drawing/2014/main" id="{48A2FB56-2823-4000-B222-2B853B2785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49" t="49319"/>
          <a:stretch/>
        </p:blipFill>
        <p:spPr>
          <a:xfrm flipH="1">
            <a:off x="7603639" y="-1"/>
            <a:ext cx="4148252" cy="1104731"/>
          </a:xfrm>
          <a:prstGeom prst="rect">
            <a:avLst/>
          </a:prstGeom>
        </p:spPr>
      </p:pic>
      <p:pic>
        <p:nvPicPr>
          <p:cNvPr id="21" name="그림 20">
            <a:extLst>
              <a:ext uri="{FF2B5EF4-FFF2-40B4-BE49-F238E27FC236}">
                <a16:creationId xmlns:a16="http://schemas.microsoft.com/office/drawing/2014/main" id="{A9372BA1-7B4E-4CA2-836A-CCF13125A6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74310" y="4441508"/>
            <a:ext cx="2070293" cy="2112544"/>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332437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9B6AFC8C-A131-4819-B173-B3F03CB5F6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47099"/>
          <a:stretch/>
        </p:blipFill>
        <p:spPr>
          <a:xfrm flipH="1">
            <a:off x="108924" y="0"/>
            <a:ext cx="2789505" cy="2112544"/>
          </a:xfrm>
          <a:prstGeom prst="rect">
            <a:avLst/>
          </a:prstGeom>
        </p:spPr>
      </p:pic>
      <p:pic>
        <p:nvPicPr>
          <p:cNvPr id="8" name="그림 7">
            <a:extLst>
              <a:ext uri="{FF2B5EF4-FFF2-40B4-BE49-F238E27FC236}">
                <a16:creationId xmlns:a16="http://schemas.microsoft.com/office/drawing/2014/main" id="{7EC23837-8EAA-429A-B3EF-CF195274FA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b="23496"/>
          <a:stretch/>
        </p:blipFill>
        <p:spPr>
          <a:xfrm>
            <a:off x="11237615" y="5190383"/>
            <a:ext cx="954386" cy="1667617"/>
          </a:xfrm>
          <a:prstGeom prst="rect">
            <a:avLst/>
          </a:prstGeom>
        </p:spPr>
      </p:pic>
      <p:pic>
        <p:nvPicPr>
          <p:cNvPr id="15" name="그림 14">
            <a:extLst>
              <a:ext uri="{FF2B5EF4-FFF2-40B4-BE49-F238E27FC236}">
                <a16:creationId xmlns:a16="http://schemas.microsoft.com/office/drawing/2014/main" id="{245DB787-3A0C-4720-BFDB-D06440DFAF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424" r="62824"/>
          <a:stretch/>
        </p:blipFill>
        <p:spPr>
          <a:xfrm rot="16200000" flipH="1">
            <a:off x="10260939" y="4934308"/>
            <a:ext cx="1424586" cy="2179766"/>
          </a:xfrm>
          <a:prstGeom prst="rect">
            <a:avLst/>
          </a:prstGeom>
        </p:spPr>
      </p:pic>
      <p:pic>
        <p:nvPicPr>
          <p:cNvPr id="21" name="그림 20">
            <a:extLst>
              <a:ext uri="{FF2B5EF4-FFF2-40B4-BE49-F238E27FC236}">
                <a16:creationId xmlns:a16="http://schemas.microsoft.com/office/drawing/2014/main" id="{7A165B59-D317-4469-9D01-BBE40C162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2732" y="4745455"/>
            <a:ext cx="1790969" cy="2112545"/>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9012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0B750309-C2AE-42EE-84BF-F40A3123A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76" b="43276"/>
          <a:stretch/>
        </p:blipFill>
        <p:spPr>
          <a:xfrm>
            <a:off x="9096854" y="4801131"/>
            <a:ext cx="2330753" cy="1240894"/>
          </a:xfrm>
          <a:prstGeom prst="rect">
            <a:avLst/>
          </a:prstGeom>
        </p:spPr>
      </p:pic>
      <p:sp>
        <p:nvSpPr>
          <p:cNvPr id="12" name="그림 개체 틀 11">
            <a:extLst>
              <a:ext uri="{FF2B5EF4-FFF2-40B4-BE49-F238E27FC236}">
                <a16:creationId xmlns:a16="http://schemas.microsoft.com/office/drawing/2014/main" id="{6DDBDD70-7579-4B5E-89CF-000F547A9C39}"/>
              </a:ext>
            </a:extLst>
          </p:cNvPr>
          <p:cNvSpPr>
            <a:spLocks noGrp="1"/>
          </p:cNvSpPr>
          <p:nvPr>
            <p:ph type="pic" sz="quarter" idx="10" hasCustomPrompt="1"/>
          </p:nvPr>
        </p:nvSpPr>
        <p:spPr>
          <a:xfrm>
            <a:off x="7985125" y="815975"/>
            <a:ext cx="2454276" cy="5370289"/>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1109D013-3265-45EB-9F0E-A324591A17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265" r="76327" b="43276"/>
          <a:stretch/>
        </p:blipFill>
        <p:spPr>
          <a:xfrm>
            <a:off x="10709755" y="0"/>
            <a:ext cx="1482246" cy="1147588"/>
          </a:xfrm>
          <a:prstGeom prst="rect">
            <a:avLst/>
          </a:prstGeom>
        </p:spPr>
      </p:pic>
      <p:pic>
        <p:nvPicPr>
          <p:cNvPr id="14" name="그림 13">
            <a:extLst>
              <a:ext uri="{FF2B5EF4-FFF2-40B4-BE49-F238E27FC236}">
                <a16:creationId xmlns:a16="http://schemas.microsoft.com/office/drawing/2014/main" id="{94824AF1-06EA-42B1-87A9-0A5750F780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2900"/>
          <a:stretch/>
        </p:blipFill>
        <p:spPr>
          <a:xfrm>
            <a:off x="5648985" y="0"/>
            <a:ext cx="2133216" cy="1814497"/>
          </a:xfrm>
          <a:prstGeom prst="rect">
            <a:avLst/>
          </a:prstGeom>
        </p:spPr>
      </p:pic>
      <p:pic>
        <p:nvPicPr>
          <p:cNvPr id="19" name="그림 18">
            <a:extLst>
              <a:ext uri="{FF2B5EF4-FFF2-40B4-BE49-F238E27FC236}">
                <a16:creationId xmlns:a16="http://schemas.microsoft.com/office/drawing/2014/main" id="{82C7AC5E-7A37-4BCC-AF5F-F37960E59F0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2495" b="34102"/>
          <a:stretch/>
        </p:blipFill>
        <p:spPr>
          <a:xfrm>
            <a:off x="0" y="5421578"/>
            <a:ext cx="2974476" cy="1436422"/>
          </a:xfrm>
          <a:prstGeom prst="rect">
            <a:avLst/>
          </a:prstGeom>
        </p:spPr>
      </p:pic>
      <p:pic>
        <p:nvPicPr>
          <p:cNvPr id="26" name="그림 25">
            <a:extLst>
              <a:ext uri="{FF2B5EF4-FFF2-40B4-BE49-F238E27FC236}">
                <a16:creationId xmlns:a16="http://schemas.microsoft.com/office/drawing/2014/main" id="{686153D3-3D20-47E5-9442-D63C5A6B43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0071" y="4365305"/>
            <a:ext cx="2194700" cy="2112546"/>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41546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84281EA-DE8D-4BD4-9B63-6AC8AF9228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31"/>
          <a:stretch/>
        </p:blipFill>
        <p:spPr>
          <a:xfrm>
            <a:off x="3632556" y="4160757"/>
            <a:ext cx="2759954" cy="1998223"/>
          </a:xfrm>
          <a:prstGeom prst="rect">
            <a:avLst/>
          </a:prstGeom>
        </p:spPr>
      </p:pic>
      <p:pic>
        <p:nvPicPr>
          <p:cNvPr id="13" name="그림 12">
            <a:extLst>
              <a:ext uri="{FF2B5EF4-FFF2-40B4-BE49-F238E27FC236}">
                <a16:creationId xmlns:a16="http://schemas.microsoft.com/office/drawing/2014/main" id="{6EA545B5-F802-4057-8032-64F809A367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a:stretch/>
        </p:blipFill>
        <p:spPr>
          <a:xfrm>
            <a:off x="9461945" y="-67732"/>
            <a:ext cx="2516761" cy="2187593"/>
          </a:xfrm>
          <a:prstGeom prst="rect">
            <a:avLst/>
          </a:prstGeom>
        </p:spPr>
      </p:pic>
      <p:sp>
        <p:nvSpPr>
          <p:cNvPr id="9" name="그림 개체 틀 5">
            <a:extLst>
              <a:ext uri="{FF2B5EF4-FFF2-40B4-BE49-F238E27FC236}">
                <a16:creationId xmlns:a16="http://schemas.microsoft.com/office/drawing/2014/main" id="{9FED4F8A-3223-4642-8999-8B6293854DE9}"/>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4" name="그림 13">
            <a:extLst>
              <a:ext uri="{FF2B5EF4-FFF2-40B4-BE49-F238E27FC236}">
                <a16:creationId xmlns:a16="http://schemas.microsoft.com/office/drawing/2014/main" id="{16C84C0F-0FF9-4760-B301-354E7BC78E8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805" t="66376" r="25074"/>
          <a:stretch/>
        </p:blipFill>
        <p:spPr>
          <a:xfrm>
            <a:off x="286724" y="5791200"/>
            <a:ext cx="946763" cy="735561"/>
          </a:xfrm>
          <a:prstGeom prst="rect">
            <a:avLst/>
          </a:prstGeom>
        </p:spPr>
      </p:pic>
      <p:pic>
        <p:nvPicPr>
          <p:cNvPr id="20" name="그림 19">
            <a:extLst>
              <a:ext uri="{FF2B5EF4-FFF2-40B4-BE49-F238E27FC236}">
                <a16:creationId xmlns:a16="http://schemas.microsoft.com/office/drawing/2014/main" id="{4B2F24B1-4320-48EE-AE17-BC02C3A98A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6561" y="4734927"/>
            <a:ext cx="2973994" cy="2112545"/>
          </a:xfrm>
          <a:prstGeom prst="rect">
            <a:avLst/>
          </a:prstGeom>
        </p:spPr>
      </p:pic>
    </p:spTree>
    <p:extLst>
      <p:ext uri="{BB962C8B-B14F-4D97-AF65-F5344CB8AC3E}">
        <p14:creationId xmlns:p14="http://schemas.microsoft.com/office/powerpoint/2010/main" val="883666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0_PPTMON slide">
    <p:spTree>
      <p:nvGrpSpPr>
        <p:cNvPr id="1" name=""/>
        <p:cNvGrpSpPr/>
        <p:nvPr/>
      </p:nvGrpSpPr>
      <p:grpSpPr>
        <a:xfrm>
          <a:off x="0" y="0"/>
          <a:ext cx="0" cy="0"/>
          <a:chOff x="0" y="0"/>
          <a:chExt cx="0" cy="0"/>
        </a:xfrm>
      </p:grpSpPr>
      <p:sp>
        <p:nvSpPr>
          <p:cNvPr id="12" name="그림 개체 틀 8">
            <a:extLst>
              <a:ext uri="{FF2B5EF4-FFF2-40B4-BE49-F238E27FC236}">
                <a16:creationId xmlns:a16="http://schemas.microsoft.com/office/drawing/2014/main" id="{2F402889-7700-40EC-BCE2-DDAA1BBE82F8}"/>
              </a:ext>
            </a:extLst>
          </p:cNvPr>
          <p:cNvSpPr>
            <a:spLocks noGrp="1"/>
          </p:cNvSpPr>
          <p:nvPr>
            <p:ph type="pic" sz="quarter" idx="10" hasCustomPrompt="1"/>
          </p:nvPr>
        </p:nvSpPr>
        <p:spPr>
          <a:xfrm>
            <a:off x="4592931" y="67468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7" name="그림 6">
            <a:extLst>
              <a:ext uri="{FF2B5EF4-FFF2-40B4-BE49-F238E27FC236}">
                <a16:creationId xmlns:a16="http://schemas.microsoft.com/office/drawing/2014/main" id="{EE0A8AD6-A043-430C-A1C9-D140E72A6F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2900"/>
          <a:stretch/>
        </p:blipFill>
        <p:spPr>
          <a:xfrm>
            <a:off x="123339" y="0"/>
            <a:ext cx="2483616" cy="2112544"/>
          </a:xfrm>
          <a:prstGeom prst="rect">
            <a:avLst/>
          </a:prstGeom>
        </p:spPr>
      </p:pic>
      <p:pic>
        <p:nvPicPr>
          <p:cNvPr id="13" name="그림 12">
            <a:extLst>
              <a:ext uri="{FF2B5EF4-FFF2-40B4-BE49-F238E27FC236}">
                <a16:creationId xmlns:a16="http://schemas.microsoft.com/office/drawing/2014/main" id="{E34CB561-8C87-4D06-B806-66A7D371D7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t="33577"/>
          <a:stretch/>
        </p:blipFill>
        <p:spPr>
          <a:xfrm flipH="1">
            <a:off x="3352688" y="87754"/>
            <a:ext cx="4148252" cy="1447862"/>
          </a:xfrm>
          <a:prstGeom prst="rect">
            <a:avLst/>
          </a:prstGeom>
        </p:spPr>
      </p:pic>
      <p:pic>
        <p:nvPicPr>
          <p:cNvPr id="14" name="그림 13">
            <a:extLst>
              <a:ext uri="{FF2B5EF4-FFF2-40B4-BE49-F238E27FC236}">
                <a16:creationId xmlns:a16="http://schemas.microsoft.com/office/drawing/2014/main" id="{FC519171-9ABB-4A93-BAA4-08D18A08433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49" r="5855"/>
          <a:stretch/>
        </p:blipFill>
        <p:spPr>
          <a:xfrm flipV="1">
            <a:off x="885605" y="4795856"/>
            <a:ext cx="3781641" cy="2179766"/>
          </a:xfrm>
          <a:prstGeom prst="rect">
            <a:avLst/>
          </a:prstGeom>
        </p:spPr>
      </p:pic>
      <p:pic>
        <p:nvPicPr>
          <p:cNvPr id="15" name="그림 14">
            <a:extLst>
              <a:ext uri="{FF2B5EF4-FFF2-40B4-BE49-F238E27FC236}">
                <a16:creationId xmlns:a16="http://schemas.microsoft.com/office/drawing/2014/main" id="{95675F96-D08A-4FF8-B6CE-95C4CBAE58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757"/>
          <a:stretch/>
        </p:blipFill>
        <p:spPr>
          <a:xfrm>
            <a:off x="11237615" y="405175"/>
            <a:ext cx="954386" cy="2179766"/>
          </a:xfrm>
          <a:prstGeom prst="rect">
            <a:avLst/>
          </a:prstGeom>
        </p:spPr>
      </p:pic>
      <p:pic>
        <p:nvPicPr>
          <p:cNvPr id="20" name="그림 19">
            <a:extLst>
              <a:ext uri="{FF2B5EF4-FFF2-40B4-BE49-F238E27FC236}">
                <a16:creationId xmlns:a16="http://schemas.microsoft.com/office/drawing/2014/main" id="{11E2759F-7595-4FA1-8306-B4B0E40F3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339" y="4745455"/>
            <a:ext cx="1927110" cy="2112545"/>
          </a:xfrm>
          <a:prstGeom prst="rect">
            <a:avLst/>
          </a:prstGeom>
        </p:spPr>
      </p:pic>
    </p:spTree>
    <p:extLst>
      <p:ext uri="{BB962C8B-B14F-4D97-AF65-F5344CB8AC3E}">
        <p14:creationId xmlns:p14="http://schemas.microsoft.com/office/powerpoint/2010/main" val="475940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8483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193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1318413"/>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564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2401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627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7316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53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805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783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366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2237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1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89" indent="0" algn="ctr">
              <a:buNone/>
              <a:defRPr>
                <a:solidFill>
                  <a:schemeClr val="tx1">
                    <a:tint val="75000"/>
                  </a:schemeClr>
                </a:solidFill>
              </a:defRPr>
            </a:lvl2pPr>
            <a:lvl3pPr marL="916777" indent="0" algn="ctr">
              <a:buNone/>
              <a:defRPr>
                <a:solidFill>
                  <a:schemeClr val="tx1">
                    <a:tint val="75000"/>
                  </a:schemeClr>
                </a:solidFill>
              </a:defRPr>
            </a:lvl3pPr>
            <a:lvl4pPr marL="1375166" indent="0" algn="ctr">
              <a:buNone/>
              <a:defRPr>
                <a:solidFill>
                  <a:schemeClr val="tx1">
                    <a:tint val="75000"/>
                  </a:schemeClr>
                </a:solidFill>
              </a:defRPr>
            </a:lvl4pPr>
            <a:lvl5pPr marL="1833555" indent="0" algn="ctr">
              <a:buNone/>
              <a:defRPr>
                <a:solidFill>
                  <a:schemeClr val="tx1">
                    <a:tint val="75000"/>
                  </a:schemeClr>
                </a:solidFill>
              </a:defRPr>
            </a:lvl5pPr>
            <a:lvl6pPr marL="2291944" indent="0" algn="ctr">
              <a:buNone/>
              <a:defRPr>
                <a:solidFill>
                  <a:schemeClr val="tx1">
                    <a:tint val="75000"/>
                  </a:schemeClr>
                </a:solidFill>
              </a:defRPr>
            </a:lvl6pPr>
            <a:lvl7pPr marL="2750332" indent="0" algn="ctr">
              <a:buNone/>
              <a:defRPr>
                <a:solidFill>
                  <a:schemeClr val="tx1">
                    <a:tint val="75000"/>
                  </a:schemeClr>
                </a:solidFill>
              </a:defRPr>
            </a:lvl7pPr>
            <a:lvl8pPr marL="3208721" indent="0" algn="ctr">
              <a:buNone/>
              <a:defRPr>
                <a:solidFill>
                  <a:schemeClr val="tx1">
                    <a:tint val="75000"/>
                  </a:schemeClr>
                </a:solidFill>
              </a:defRPr>
            </a:lvl8pPr>
            <a:lvl9pPr marL="366711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57039840"/>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27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530820CF-B880-4189-942D-D702A7CBA730}" type="datetimeFigureOut">
              <a:rPr lang="zh-CN" altLang="en-US" smtClean="0"/>
              <a:t>2025/10/11</a:t>
            </a:fld>
            <a:endParaRPr lang="zh-CN" altLang="en-US"/>
          </a:p>
        </p:txBody>
      </p:sp>
      <p:sp>
        <p:nvSpPr>
          <p:cNvPr id="5" name="页脚占位符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fld id="{0C913308-F349-4B6D-A68A-DD1791B4A57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ED09C54-73A0-0D1A-2FC6-BE501FADC73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862580" y="105367"/>
            <a:ext cx="1525471" cy="1525471"/>
          </a:xfrm>
          <a:prstGeom prst="rect">
            <a:avLst/>
          </a:prstGeom>
        </p:spPr>
      </p:pic>
      <p:pic>
        <p:nvPicPr>
          <p:cNvPr id="8" name="Picture 7">
            <a:extLst>
              <a:ext uri="{FF2B5EF4-FFF2-40B4-BE49-F238E27FC236}">
                <a16:creationId xmlns:a16="http://schemas.microsoft.com/office/drawing/2014/main" id="{D218AE47-01C7-2615-493D-6493C5E42D8F}"/>
              </a:ext>
            </a:extLst>
          </p:cNvPr>
          <p:cNvPicPr>
            <a:picLocks noChangeAspect="1"/>
          </p:cNvPicPr>
          <p:nvPr userDrawn="1"/>
        </p:nvPicPr>
        <p:blipFill>
          <a:blip r:embed="rId32"/>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78887B8A-B1CA-0DF8-CF64-232DBE46ED1C}"/>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630455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ransition spd="slow">
    <p:comb/>
  </p:transition>
  <p:txStyles>
    <p:titleStyle>
      <a:lvl1pPr algn="ctr" defTabSz="916777" rtl="0" eaLnBrk="1" latinLnBrk="0" hangingPunct="1">
        <a:spcBef>
          <a:spcPct val="0"/>
        </a:spcBef>
        <a:buNone/>
        <a:defRPr sz="4411" kern="1200">
          <a:solidFill>
            <a:schemeClr val="tx1"/>
          </a:solidFill>
          <a:latin typeface="+mj-lt"/>
          <a:ea typeface="+mj-ea"/>
          <a:cs typeface="+mj-cs"/>
        </a:defRPr>
      </a:lvl1pPr>
    </p:titleStyle>
    <p:bodyStyle>
      <a:lvl1pPr marL="343792" indent="-343792" algn="l" defTabSz="916777"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82" indent="-286493" algn="l" defTabSz="916777"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972" indent="-229194" algn="l" defTabSz="916777"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361"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749"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1138"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527"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915"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6304" indent="-229194" algn="l" defTabSz="916777"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zh-CN"/>
      </a:defPPr>
      <a:lvl1pPr marL="0" algn="l" defTabSz="916777" rtl="0" eaLnBrk="1" latinLnBrk="0" hangingPunct="1">
        <a:defRPr sz="1805" kern="1200">
          <a:solidFill>
            <a:schemeClr val="tx1"/>
          </a:solidFill>
          <a:latin typeface="+mn-lt"/>
          <a:ea typeface="+mn-ea"/>
          <a:cs typeface="+mn-cs"/>
        </a:defRPr>
      </a:lvl1pPr>
      <a:lvl2pPr marL="458389" algn="l" defTabSz="916777" rtl="0" eaLnBrk="1" latinLnBrk="0" hangingPunct="1">
        <a:defRPr sz="1805" kern="1200">
          <a:solidFill>
            <a:schemeClr val="tx1"/>
          </a:solidFill>
          <a:latin typeface="+mn-lt"/>
          <a:ea typeface="+mn-ea"/>
          <a:cs typeface="+mn-cs"/>
        </a:defRPr>
      </a:lvl2pPr>
      <a:lvl3pPr marL="916777" algn="l" defTabSz="916777" rtl="0" eaLnBrk="1" latinLnBrk="0" hangingPunct="1">
        <a:defRPr sz="1805" kern="1200">
          <a:solidFill>
            <a:schemeClr val="tx1"/>
          </a:solidFill>
          <a:latin typeface="+mn-lt"/>
          <a:ea typeface="+mn-ea"/>
          <a:cs typeface="+mn-cs"/>
        </a:defRPr>
      </a:lvl3pPr>
      <a:lvl4pPr marL="1375166" algn="l" defTabSz="916777" rtl="0" eaLnBrk="1" latinLnBrk="0" hangingPunct="1">
        <a:defRPr sz="1805" kern="1200">
          <a:solidFill>
            <a:schemeClr val="tx1"/>
          </a:solidFill>
          <a:latin typeface="+mn-lt"/>
          <a:ea typeface="+mn-ea"/>
          <a:cs typeface="+mn-cs"/>
        </a:defRPr>
      </a:lvl4pPr>
      <a:lvl5pPr marL="1833555" algn="l" defTabSz="916777" rtl="0" eaLnBrk="1" latinLnBrk="0" hangingPunct="1">
        <a:defRPr sz="1805" kern="1200">
          <a:solidFill>
            <a:schemeClr val="tx1"/>
          </a:solidFill>
          <a:latin typeface="+mn-lt"/>
          <a:ea typeface="+mn-ea"/>
          <a:cs typeface="+mn-cs"/>
        </a:defRPr>
      </a:lvl5pPr>
      <a:lvl6pPr marL="2291944" algn="l" defTabSz="916777" rtl="0" eaLnBrk="1" latinLnBrk="0" hangingPunct="1">
        <a:defRPr sz="1805" kern="1200">
          <a:solidFill>
            <a:schemeClr val="tx1"/>
          </a:solidFill>
          <a:latin typeface="+mn-lt"/>
          <a:ea typeface="+mn-ea"/>
          <a:cs typeface="+mn-cs"/>
        </a:defRPr>
      </a:lvl6pPr>
      <a:lvl7pPr marL="2750332" algn="l" defTabSz="916777" rtl="0" eaLnBrk="1" latinLnBrk="0" hangingPunct="1">
        <a:defRPr sz="1805" kern="1200">
          <a:solidFill>
            <a:schemeClr val="tx1"/>
          </a:solidFill>
          <a:latin typeface="+mn-lt"/>
          <a:ea typeface="+mn-ea"/>
          <a:cs typeface="+mn-cs"/>
        </a:defRPr>
      </a:lvl7pPr>
      <a:lvl8pPr marL="3208721" algn="l" defTabSz="916777" rtl="0" eaLnBrk="1" latinLnBrk="0" hangingPunct="1">
        <a:defRPr sz="1805" kern="1200">
          <a:solidFill>
            <a:schemeClr val="tx1"/>
          </a:solidFill>
          <a:latin typeface="+mn-lt"/>
          <a:ea typeface="+mn-ea"/>
          <a:cs typeface="+mn-cs"/>
        </a:defRPr>
      </a:lvl8pPr>
      <a:lvl9pPr marL="3667110" algn="l" defTabSz="916777"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2025/10/11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F4AF1006-2403-28C4-1457-39F97788F4C8}"/>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576C9274-3319-14DA-61FD-16B01DEEF488}"/>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082030286"/>
      </p:ext>
    </p:extLst>
  </p:cSld>
  <p:clrMap bg1="lt1" tx1="dk1" bg2="lt2" tx2="dk2" accent1="accent1" accent2="accent2" accent3="accent3" accent4="accent4" accent5="accent5" accent6="accent6" hlink="hlink" folHlink="folHlink"/>
  <p:sldLayoutIdLst>
    <p:sldLayoutId id="2147483691" r:id="rId1"/>
    <p:sldLayoutId id="2147483692" r:id="rId2"/>
  </p:sldLayoutIdLst>
  <p:transition spd="slow">
    <p:comb/>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4" y="-109220"/>
            <a:ext cx="12305665" cy="14554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C6CD162-0B2E-F91A-263A-7C65EB2490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64618" y="-130303"/>
            <a:ext cx="1525471" cy="1525471"/>
          </a:xfrm>
          <a:prstGeom prst="rect">
            <a:avLst/>
          </a:prstGeom>
        </p:spPr>
      </p:pic>
      <p:pic>
        <p:nvPicPr>
          <p:cNvPr id="2" name="Picture 1">
            <a:extLst>
              <a:ext uri="{FF2B5EF4-FFF2-40B4-BE49-F238E27FC236}">
                <a16:creationId xmlns:a16="http://schemas.microsoft.com/office/drawing/2014/main" id="{B4B2AEDE-7613-EC5B-899D-601D1D2EF2BB}"/>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B4929F5-1C77-5C85-27D3-062840F0A056}"/>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95336448"/>
      </p:ext>
    </p:extLst>
  </p:cSld>
  <p:clrMap bg1="lt1" tx1="dk1" bg2="lt2" tx2="dk2" accent1="accent1" accent2="accent2" accent3="accent3" accent4="accent4" accent5="accent5" accent6="accent6" hlink="hlink" folHlink="folHlink"/>
  <p:sldLayoutIdLst>
    <p:sldLayoutId id="2147483696" r:id="rId1"/>
    <p:sldLayoutId id="2147483697" r:id="rId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DCB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FBE2C-15C8-6597-6D4E-34191D032C4C}"/>
              </a:ext>
            </a:extLst>
          </p:cNvPr>
          <p:cNvPicPr>
            <a:picLocks noChangeAspect="1"/>
          </p:cNvPicPr>
          <p:nvPr userDrawn="1"/>
        </p:nvPicPr>
        <p:blipFill>
          <a:blip r:embed="rId2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B68E6A7-127C-E64D-F13F-53D79313588F}"/>
              </a:ext>
            </a:extLst>
          </p:cNvPr>
          <p:cNvSpPr/>
          <p:nvPr userDrawn="1"/>
        </p:nvSpPr>
        <p:spPr>
          <a:xfrm>
            <a:off x="273269" y="199697"/>
            <a:ext cx="11613931" cy="6442841"/>
          </a:xfrm>
          <a:prstGeom prst="roundRect">
            <a:avLst/>
          </a:prstGeom>
          <a:ln w="571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41855003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8DC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9963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523456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6.xml"/><Relationship Id="rId6" Type="http://schemas.openxmlformats.org/officeDocument/2006/relationships/image" Target="../media/image20.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5.svg"/><Relationship Id="rId7"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35.xml"/><Relationship Id="rId6" Type="http://schemas.openxmlformats.org/officeDocument/2006/relationships/image" Target="../media/image49.png"/><Relationship Id="rId11" Type="http://schemas.microsoft.com/office/2007/relationships/hdphoto" Target="../media/hdphoto8.wdp"/><Relationship Id="rId5" Type="http://schemas.openxmlformats.org/officeDocument/2006/relationships/image" Target="../media/image57.svg"/><Relationship Id="rId10" Type="http://schemas.openxmlformats.org/officeDocument/2006/relationships/image" Target="../media/image51.png"/><Relationship Id="rId4" Type="http://schemas.openxmlformats.org/officeDocument/2006/relationships/image" Target="../media/image45.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33.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86.xml"/><Relationship Id="rId6" Type="http://schemas.openxmlformats.org/officeDocument/2006/relationships/image" Target="../media/image73.svg"/><Relationship Id="rId5" Type="http://schemas.openxmlformats.org/officeDocument/2006/relationships/image" Target="../media/image59.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86.xml"/><Relationship Id="rId6" Type="http://schemas.openxmlformats.org/officeDocument/2006/relationships/image" Target="../media/image75.svg"/><Relationship Id="rId5" Type="http://schemas.openxmlformats.org/officeDocument/2006/relationships/image" Target="../media/image60.png"/><Relationship Id="rId4" Type="http://schemas.openxmlformats.org/officeDocument/2006/relationships/image" Target="../media/image80.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4.svg"/><Relationship Id="rId7" Type="http://schemas.openxmlformats.org/officeDocument/2006/relationships/image" Target="../media/image88.svg"/><Relationship Id="rId2" Type="http://schemas.openxmlformats.org/officeDocument/2006/relationships/image" Target="../media/image38.png"/><Relationship Id="rId1" Type="http://schemas.openxmlformats.org/officeDocument/2006/relationships/slideLayout" Target="../slideLayouts/slideLayout86.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86.svg"/><Relationship Id="rId10" Type="http://schemas.openxmlformats.org/officeDocument/2006/relationships/image" Target="../media/image71.gif"/><Relationship Id="rId4" Type="http://schemas.openxmlformats.org/officeDocument/2006/relationships/image" Target="../media/image68.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tags" Target="../tags/tag1.xml"/><Relationship Id="rId21" Type="http://schemas.openxmlformats.org/officeDocument/2006/relationships/slide" Target="slide6.xml"/><Relationship Id="rId7" Type="http://schemas.openxmlformats.org/officeDocument/2006/relationships/image" Target="../media/image25.png"/><Relationship Id="rId12" Type="http://schemas.microsoft.com/office/2007/relationships/hdphoto" Target="../media/hdphoto1.wdp"/><Relationship Id="rId17" Type="http://schemas.openxmlformats.org/officeDocument/2006/relationships/image" Target="../media/image29.png"/><Relationship Id="rId2" Type="http://schemas.microsoft.com/office/2007/relationships/media" Target="../media/media1.mp3"/><Relationship Id="rId16" Type="http://schemas.microsoft.com/office/2007/relationships/hdphoto" Target="../media/hdphoto3.wdp"/><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notesSlide" Target="../notesSlides/notesSlide1.xml"/><Relationship Id="rId15" Type="http://schemas.openxmlformats.org/officeDocument/2006/relationships/image" Target="../media/image28.png"/><Relationship Id="rId10" Type="http://schemas.openxmlformats.org/officeDocument/2006/relationships/slide" Target="slide4.xml"/><Relationship Id="rId19" Type="http://schemas.microsoft.com/office/2007/relationships/hdphoto" Target="../media/hdphoto4.wdp"/><Relationship Id="rId4" Type="http://schemas.openxmlformats.org/officeDocument/2006/relationships/slideLayout" Target="../slideLayouts/slideLayout31.xml"/><Relationship Id="rId9" Type="http://schemas.openxmlformats.org/officeDocument/2006/relationships/slide" Target="slide5.xml"/><Relationship Id="rId14" Type="http://schemas.microsoft.com/office/2007/relationships/hdphoto" Target="../media/hdphoto2.wdp"/><Relationship Id="rId22"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slideLayout" Target="../slideLayouts/slideLayout31.xml"/><Relationship Id="rId21" Type="http://schemas.openxmlformats.org/officeDocument/2006/relationships/image" Target="../media/image35.png"/><Relationship Id="rId7" Type="http://schemas.microsoft.com/office/2007/relationships/hdphoto" Target="../media/hdphoto1.wdp"/><Relationship Id="rId12" Type="http://schemas.openxmlformats.org/officeDocument/2006/relationships/slide" Target="slide2.xml"/><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slide" Target="slide8.xml"/><Relationship Id="rId20"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5.png"/><Relationship Id="rId15" Type="http://schemas.microsoft.com/office/2007/relationships/hdphoto" Target="../media/hdphoto4.wdp"/><Relationship Id="rId23" Type="http://schemas.openxmlformats.org/officeDocument/2006/relationships/image" Target="../media/image36.png"/><Relationship Id="rId10" Type="http://schemas.openxmlformats.org/officeDocument/2006/relationships/image" Target="../media/image28.png"/><Relationship Id="rId19" Type="http://schemas.openxmlformats.org/officeDocument/2006/relationships/slide" Target="slide4.xml"/><Relationship Id="rId4" Type="http://schemas.openxmlformats.org/officeDocument/2006/relationships/image" Target="../media/image24.png"/><Relationship Id="rId9" Type="http://schemas.microsoft.com/office/2007/relationships/hdphoto" Target="../media/hdphoto2.wdp"/><Relationship Id="rId14" Type="http://schemas.openxmlformats.org/officeDocument/2006/relationships/image" Target="../media/image30.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slideLayout" Target="../slideLayouts/slideLayout31.xml"/><Relationship Id="rId7" Type="http://schemas.microsoft.com/office/2007/relationships/hdphoto" Target="../media/hdphoto4.wdp"/><Relationship Id="rId12" Type="http://schemas.openxmlformats.org/officeDocument/2006/relationships/slide" Target="slide4.xml"/><Relationship Id="rId17" Type="http://schemas.openxmlformats.org/officeDocument/2006/relationships/slide" Target="slide2.xml"/><Relationship Id="rId2" Type="http://schemas.microsoft.com/office/2007/relationships/media" Target="../media/media1.mp3"/><Relationship Id="rId16"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25.png"/><Relationship Id="rId15" Type="http://schemas.openxmlformats.org/officeDocument/2006/relationships/slide" Target="slide5.xml"/><Relationship Id="rId10" Type="http://schemas.openxmlformats.org/officeDocument/2006/relationships/image" Target="../media/image33.png"/><Relationship Id="rId4" Type="http://schemas.openxmlformats.org/officeDocument/2006/relationships/image" Target="../media/image24.png"/><Relationship Id="rId9" Type="http://schemas.microsoft.com/office/2007/relationships/hdphoto" Target="../media/hdphoto1.wdp"/><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18" Type="http://schemas.openxmlformats.org/officeDocument/2006/relationships/slide" Target="slide5.xml"/><Relationship Id="rId3" Type="http://schemas.openxmlformats.org/officeDocument/2006/relationships/slideLayout" Target="../slideLayouts/slideLayout31.xml"/><Relationship Id="rId7" Type="http://schemas.microsoft.com/office/2007/relationships/hdphoto" Target="../media/hdphoto3.wdp"/><Relationship Id="rId12" Type="http://schemas.openxmlformats.org/officeDocument/2006/relationships/slide" Target="slide8.xml"/><Relationship Id="rId17" Type="http://schemas.openxmlformats.org/officeDocument/2006/relationships/image" Target="../media/image35.png"/><Relationship Id="rId2" Type="http://schemas.microsoft.com/office/2007/relationships/media" Target="../media/media1.mp3"/><Relationship Id="rId16" Type="http://schemas.openxmlformats.org/officeDocument/2006/relationships/image" Target="../media/image34.png"/><Relationship Id="rId20" Type="http://schemas.openxmlformats.org/officeDocument/2006/relationships/slide" Target="slide2.xml"/><Relationship Id="rId1" Type="http://schemas.openxmlformats.org/officeDocument/2006/relationships/audio" Target="NULL" TargetMode="Externa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5.png"/><Relationship Id="rId15" Type="http://schemas.openxmlformats.org/officeDocument/2006/relationships/slide" Target="slide4.xml"/><Relationship Id="rId10" Type="http://schemas.openxmlformats.org/officeDocument/2006/relationships/image" Target="../media/image30.png"/><Relationship Id="rId19" Type="http://schemas.openxmlformats.org/officeDocument/2006/relationships/image" Target="../media/image36.png"/><Relationship Id="rId4" Type="http://schemas.openxmlformats.org/officeDocument/2006/relationships/image" Target="../media/image24.png"/><Relationship Id="rId9" Type="http://schemas.microsoft.com/office/2007/relationships/hdphoto" Target="../media/hdphoto1.wdp"/><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xml"/><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31.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6.xml"/><Relationship Id="rId6" Type="http://schemas.openxmlformats.org/officeDocument/2006/relationships/image" Target="../media/image40.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5.png"/><Relationship Id="rId1" Type="http://schemas.openxmlformats.org/officeDocument/2006/relationships/slideLayout" Target="../slideLayouts/slideLayout3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B"/>
        </a:solidFill>
        <a:effectLst/>
      </p:bgPr>
    </p:bg>
    <p:spTree>
      <p:nvGrpSpPr>
        <p:cNvPr id="1" name=""/>
        <p:cNvGrpSpPr/>
        <p:nvPr/>
      </p:nvGrpSpPr>
      <p:grpSpPr>
        <a:xfrm>
          <a:off x="0" y="0"/>
          <a:ext cx="0" cy="0"/>
          <a:chOff x="0" y="0"/>
          <a:chExt cx="0" cy="0"/>
        </a:xfrm>
      </p:grpSpPr>
      <p:sp>
        <p:nvSpPr>
          <p:cNvPr id="2" name="Freeform 2"/>
          <p:cNvSpPr/>
          <p:nvPr/>
        </p:nvSpPr>
        <p:spPr>
          <a:xfrm>
            <a:off x="-866283" y="-651058"/>
            <a:ext cx="3609483" cy="3609483"/>
          </a:xfrm>
          <a:custGeom>
            <a:avLst/>
            <a:gdLst/>
            <a:ahLst/>
            <a:cxnLst/>
            <a:rect l="l" t="t" r="r" b="b"/>
            <a:pathLst>
              <a:path w="5414224" h="5414224">
                <a:moveTo>
                  <a:pt x="0" y="0"/>
                </a:moveTo>
                <a:lnTo>
                  <a:pt x="5414224" y="0"/>
                </a:lnTo>
                <a:lnTo>
                  <a:pt x="5414224" y="5414224"/>
                </a:lnTo>
                <a:lnTo>
                  <a:pt x="0" y="5414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2753360" y="1719580"/>
            <a:ext cx="6957060" cy="3555365"/>
            <a:chOff x="0" y="0"/>
            <a:chExt cx="13914120" cy="7110730"/>
          </a:xfrm>
        </p:grpSpPr>
        <p:sp>
          <p:nvSpPr>
            <p:cNvPr id="4" name="Freeform 4"/>
            <p:cNvSpPr/>
            <p:nvPr/>
          </p:nvSpPr>
          <p:spPr>
            <a:xfrm>
              <a:off x="50800" y="33020"/>
              <a:ext cx="13892530" cy="7029450"/>
            </a:xfrm>
            <a:custGeom>
              <a:avLst/>
              <a:gdLst/>
              <a:ahLst/>
              <a:cxnLst/>
              <a:rect l="l" t="t" r="r" b="b"/>
              <a:pathLst>
                <a:path w="13892530" h="7029450">
                  <a:moveTo>
                    <a:pt x="0" y="4773930"/>
                  </a:moveTo>
                  <a:cubicBezTo>
                    <a:pt x="260350" y="3977640"/>
                    <a:pt x="455930" y="3876040"/>
                    <a:pt x="631190" y="3773170"/>
                  </a:cubicBezTo>
                  <a:cubicBezTo>
                    <a:pt x="814070" y="3665220"/>
                    <a:pt x="1029970" y="3589020"/>
                    <a:pt x="1234440" y="3511550"/>
                  </a:cubicBezTo>
                  <a:cubicBezTo>
                    <a:pt x="1440180" y="3432810"/>
                    <a:pt x="1644650" y="3365500"/>
                    <a:pt x="1861820" y="3302000"/>
                  </a:cubicBezTo>
                  <a:cubicBezTo>
                    <a:pt x="2089150" y="3235960"/>
                    <a:pt x="2399030" y="3173730"/>
                    <a:pt x="2569210" y="3126740"/>
                  </a:cubicBezTo>
                  <a:cubicBezTo>
                    <a:pt x="2664460" y="3098800"/>
                    <a:pt x="2767330" y="3114040"/>
                    <a:pt x="2792730" y="3055620"/>
                  </a:cubicBezTo>
                  <a:cubicBezTo>
                    <a:pt x="2834640" y="2962910"/>
                    <a:pt x="2599690" y="2713990"/>
                    <a:pt x="2551430" y="2520950"/>
                  </a:cubicBezTo>
                  <a:cubicBezTo>
                    <a:pt x="2499360" y="2313940"/>
                    <a:pt x="2513330" y="2030730"/>
                    <a:pt x="2508250" y="1849120"/>
                  </a:cubicBezTo>
                  <a:cubicBezTo>
                    <a:pt x="2504440" y="1725930"/>
                    <a:pt x="2505710" y="1620520"/>
                    <a:pt x="2512060" y="1536700"/>
                  </a:cubicBezTo>
                  <a:cubicBezTo>
                    <a:pt x="2515870" y="1482090"/>
                    <a:pt x="2517140" y="1445260"/>
                    <a:pt x="2528570" y="1400810"/>
                  </a:cubicBezTo>
                  <a:cubicBezTo>
                    <a:pt x="2538730" y="1356360"/>
                    <a:pt x="2556510" y="1311910"/>
                    <a:pt x="2576830" y="1271270"/>
                  </a:cubicBezTo>
                  <a:cubicBezTo>
                    <a:pt x="2598420" y="1230630"/>
                    <a:pt x="2625090" y="1192530"/>
                    <a:pt x="2655570" y="1158240"/>
                  </a:cubicBezTo>
                  <a:cubicBezTo>
                    <a:pt x="2686050" y="1123950"/>
                    <a:pt x="2721610" y="1092200"/>
                    <a:pt x="2758440" y="1066800"/>
                  </a:cubicBezTo>
                  <a:cubicBezTo>
                    <a:pt x="2796540" y="1040130"/>
                    <a:pt x="2838450" y="1018540"/>
                    <a:pt x="2880360" y="1002030"/>
                  </a:cubicBezTo>
                  <a:cubicBezTo>
                    <a:pt x="2923540" y="985520"/>
                    <a:pt x="2969260" y="975360"/>
                    <a:pt x="3014980" y="969010"/>
                  </a:cubicBezTo>
                  <a:cubicBezTo>
                    <a:pt x="3060700" y="963930"/>
                    <a:pt x="3107690" y="963930"/>
                    <a:pt x="3153410" y="969010"/>
                  </a:cubicBezTo>
                  <a:cubicBezTo>
                    <a:pt x="3197860" y="975360"/>
                    <a:pt x="3243580" y="985520"/>
                    <a:pt x="3286760" y="1002030"/>
                  </a:cubicBezTo>
                  <a:cubicBezTo>
                    <a:pt x="3329940" y="1018540"/>
                    <a:pt x="3373120" y="1042670"/>
                    <a:pt x="3408680" y="1066800"/>
                  </a:cubicBezTo>
                  <a:cubicBezTo>
                    <a:pt x="3440430" y="1088390"/>
                    <a:pt x="3456940" y="1140460"/>
                    <a:pt x="3489960" y="1137920"/>
                  </a:cubicBezTo>
                  <a:cubicBezTo>
                    <a:pt x="3552190" y="1131570"/>
                    <a:pt x="3615690" y="909320"/>
                    <a:pt x="3737610" y="815340"/>
                  </a:cubicBezTo>
                  <a:cubicBezTo>
                    <a:pt x="3912870" y="679450"/>
                    <a:pt x="4255770" y="568960"/>
                    <a:pt x="4508500" y="490220"/>
                  </a:cubicBezTo>
                  <a:cubicBezTo>
                    <a:pt x="4739640" y="417830"/>
                    <a:pt x="4955540" y="383540"/>
                    <a:pt x="5193030" y="346710"/>
                  </a:cubicBezTo>
                  <a:cubicBezTo>
                    <a:pt x="5447030" y="307340"/>
                    <a:pt x="5723890" y="293370"/>
                    <a:pt x="5990590" y="267970"/>
                  </a:cubicBezTo>
                  <a:cubicBezTo>
                    <a:pt x="6257290" y="242570"/>
                    <a:pt x="6531610" y="222250"/>
                    <a:pt x="6794500" y="193040"/>
                  </a:cubicBezTo>
                  <a:cubicBezTo>
                    <a:pt x="7049770" y="162560"/>
                    <a:pt x="7310120" y="114300"/>
                    <a:pt x="7546340" y="88900"/>
                  </a:cubicBezTo>
                  <a:cubicBezTo>
                    <a:pt x="7757160" y="67310"/>
                    <a:pt x="7934960" y="54610"/>
                    <a:pt x="8144510" y="43180"/>
                  </a:cubicBezTo>
                  <a:cubicBezTo>
                    <a:pt x="8374380" y="30480"/>
                    <a:pt x="8688070" y="0"/>
                    <a:pt x="8872220" y="17780"/>
                  </a:cubicBezTo>
                  <a:cubicBezTo>
                    <a:pt x="8987790" y="29210"/>
                    <a:pt x="9088120" y="64770"/>
                    <a:pt x="9150350" y="82550"/>
                  </a:cubicBezTo>
                  <a:cubicBezTo>
                    <a:pt x="9182100" y="91440"/>
                    <a:pt x="9198610" y="97790"/>
                    <a:pt x="9222740" y="105410"/>
                  </a:cubicBezTo>
                  <a:cubicBezTo>
                    <a:pt x="9246870" y="113030"/>
                    <a:pt x="9293860" y="127000"/>
                    <a:pt x="9295130" y="127000"/>
                  </a:cubicBezTo>
                  <a:cubicBezTo>
                    <a:pt x="9296400" y="128270"/>
                    <a:pt x="9338310" y="153670"/>
                    <a:pt x="9359900" y="167640"/>
                  </a:cubicBezTo>
                  <a:cubicBezTo>
                    <a:pt x="9381490" y="180340"/>
                    <a:pt x="9423400" y="205740"/>
                    <a:pt x="9424670" y="207010"/>
                  </a:cubicBezTo>
                  <a:cubicBezTo>
                    <a:pt x="9425940" y="207010"/>
                    <a:pt x="9460230" y="242570"/>
                    <a:pt x="9478010" y="260350"/>
                  </a:cubicBezTo>
                  <a:cubicBezTo>
                    <a:pt x="9495790" y="278130"/>
                    <a:pt x="9531350" y="313690"/>
                    <a:pt x="9531350" y="313690"/>
                  </a:cubicBezTo>
                  <a:cubicBezTo>
                    <a:pt x="9532620" y="314960"/>
                    <a:pt x="9558020" y="356870"/>
                    <a:pt x="9570720" y="378460"/>
                  </a:cubicBezTo>
                  <a:cubicBezTo>
                    <a:pt x="9584690" y="400050"/>
                    <a:pt x="9610090" y="443230"/>
                    <a:pt x="9610090" y="444500"/>
                  </a:cubicBezTo>
                  <a:cubicBezTo>
                    <a:pt x="9610090" y="444500"/>
                    <a:pt x="9625330" y="492760"/>
                    <a:pt x="9632950" y="516890"/>
                  </a:cubicBezTo>
                  <a:cubicBezTo>
                    <a:pt x="9640570" y="541020"/>
                    <a:pt x="9654540" y="588010"/>
                    <a:pt x="9654540" y="589280"/>
                  </a:cubicBezTo>
                  <a:cubicBezTo>
                    <a:pt x="9655810" y="590550"/>
                    <a:pt x="9658350" y="640080"/>
                    <a:pt x="9659620" y="664210"/>
                  </a:cubicBezTo>
                  <a:cubicBezTo>
                    <a:pt x="9660890" y="689610"/>
                    <a:pt x="9663430" y="739140"/>
                    <a:pt x="9663430" y="740410"/>
                  </a:cubicBezTo>
                  <a:cubicBezTo>
                    <a:pt x="9663430" y="741680"/>
                    <a:pt x="9654540" y="789940"/>
                    <a:pt x="9649460" y="815340"/>
                  </a:cubicBezTo>
                  <a:cubicBezTo>
                    <a:pt x="9645650" y="839470"/>
                    <a:pt x="9636760" y="889000"/>
                    <a:pt x="9636760" y="890270"/>
                  </a:cubicBezTo>
                  <a:cubicBezTo>
                    <a:pt x="9635490" y="890270"/>
                    <a:pt x="9615170" y="935990"/>
                    <a:pt x="9605010" y="958850"/>
                  </a:cubicBezTo>
                  <a:cubicBezTo>
                    <a:pt x="9594850" y="981710"/>
                    <a:pt x="9574530" y="1027430"/>
                    <a:pt x="9573260" y="1027430"/>
                  </a:cubicBezTo>
                  <a:cubicBezTo>
                    <a:pt x="9573260" y="1028700"/>
                    <a:pt x="9542780" y="1068070"/>
                    <a:pt x="9526270" y="1087120"/>
                  </a:cubicBezTo>
                  <a:cubicBezTo>
                    <a:pt x="9511030" y="1107440"/>
                    <a:pt x="9480550" y="1146810"/>
                    <a:pt x="9479280" y="1146810"/>
                  </a:cubicBezTo>
                  <a:cubicBezTo>
                    <a:pt x="9479280" y="1148080"/>
                    <a:pt x="9439910" y="1178560"/>
                    <a:pt x="9419590" y="1193800"/>
                  </a:cubicBezTo>
                  <a:cubicBezTo>
                    <a:pt x="9400540" y="1209040"/>
                    <a:pt x="9361170" y="1239520"/>
                    <a:pt x="9359900" y="1240790"/>
                  </a:cubicBezTo>
                  <a:cubicBezTo>
                    <a:pt x="9359900" y="1240790"/>
                    <a:pt x="9309100" y="1263650"/>
                    <a:pt x="9291320" y="1271270"/>
                  </a:cubicBezTo>
                  <a:cubicBezTo>
                    <a:pt x="9278620" y="1277620"/>
                    <a:pt x="9260840" y="1282700"/>
                    <a:pt x="9260840" y="1285240"/>
                  </a:cubicBezTo>
                  <a:cubicBezTo>
                    <a:pt x="9262110" y="1289050"/>
                    <a:pt x="9351010" y="1273810"/>
                    <a:pt x="9386570" y="1270000"/>
                  </a:cubicBezTo>
                  <a:cubicBezTo>
                    <a:pt x="9414510" y="1267460"/>
                    <a:pt x="9428480" y="1272540"/>
                    <a:pt x="9458960" y="1264920"/>
                  </a:cubicBezTo>
                  <a:cubicBezTo>
                    <a:pt x="9514840" y="1252220"/>
                    <a:pt x="9589770" y="1210310"/>
                    <a:pt x="9685020" y="1167130"/>
                  </a:cubicBezTo>
                  <a:cubicBezTo>
                    <a:pt x="9855200" y="1089660"/>
                    <a:pt x="10156190" y="896620"/>
                    <a:pt x="10384790" y="833120"/>
                  </a:cubicBezTo>
                  <a:cubicBezTo>
                    <a:pt x="10587990" y="777240"/>
                    <a:pt x="10779760" y="770890"/>
                    <a:pt x="10984230" y="775970"/>
                  </a:cubicBezTo>
                  <a:cubicBezTo>
                    <a:pt x="11200130" y="782320"/>
                    <a:pt x="11441430" y="796290"/>
                    <a:pt x="11648440" y="875030"/>
                  </a:cubicBezTo>
                  <a:cubicBezTo>
                    <a:pt x="11860530" y="956310"/>
                    <a:pt x="12143740" y="1083310"/>
                    <a:pt x="12242800" y="1263650"/>
                  </a:cubicBezTo>
                  <a:cubicBezTo>
                    <a:pt x="12338050" y="1440180"/>
                    <a:pt x="12331700" y="1798320"/>
                    <a:pt x="12247880" y="1936750"/>
                  </a:cubicBezTo>
                  <a:cubicBezTo>
                    <a:pt x="12188190" y="2037080"/>
                    <a:pt x="11924030" y="2063750"/>
                    <a:pt x="11932920" y="2100580"/>
                  </a:cubicBezTo>
                  <a:cubicBezTo>
                    <a:pt x="11944350" y="2156460"/>
                    <a:pt x="12479020" y="2085340"/>
                    <a:pt x="12748260" y="2142490"/>
                  </a:cubicBezTo>
                  <a:cubicBezTo>
                    <a:pt x="13028930" y="2202180"/>
                    <a:pt x="13403580" y="2260600"/>
                    <a:pt x="13581380" y="2465070"/>
                  </a:cubicBezTo>
                  <a:cubicBezTo>
                    <a:pt x="13770611" y="2680970"/>
                    <a:pt x="13892530" y="3159760"/>
                    <a:pt x="13811250" y="3440430"/>
                  </a:cubicBezTo>
                  <a:cubicBezTo>
                    <a:pt x="13731239" y="3723640"/>
                    <a:pt x="13346430" y="3994150"/>
                    <a:pt x="13089889" y="4155440"/>
                  </a:cubicBezTo>
                  <a:cubicBezTo>
                    <a:pt x="12873990" y="4291330"/>
                    <a:pt x="12674600" y="4330700"/>
                    <a:pt x="12405360" y="4396740"/>
                  </a:cubicBezTo>
                  <a:cubicBezTo>
                    <a:pt x="12040870" y="4484370"/>
                    <a:pt x="11468100" y="4513580"/>
                    <a:pt x="11084560" y="4577080"/>
                  </a:cubicBezTo>
                  <a:cubicBezTo>
                    <a:pt x="10787380" y="4625340"/>
                    <a:pt x="10528300" y="4657090"/>
                    <a:pt x="10295890" y="4729480"/>
                  </a:cubicBezTo>
                  <a:cubicBezTo>
                    <a:pt x="10101580" y="4789170"/>
                    <a:pt x="9958070" y="4889500"/>
                    <a:pt x="9779000" y="4954270"/>
                  </a:cubicBezTo>
                  <a:cubicBezTo>
                    <a:pt x="9596120" y="5019040"/>
                    <a:pt x="9399270" y="5074920"/>
                    <a:pt x="9207500" y="5116830"/>
                  </a:cubicBezTo>
                  <a:cubicBezTo>
                    <a:pt x="9020810" y="5157470"/>
                    <a:pt x="8841740" y="5177790"/>
                    <a:pt x="8643620" y="5203190"/>
                  </a:cubicBezTo>
                  <a:cubicBezTo>
                    <a:pt x="8425180" y="5231130"/>
                    <a:pt x="8173720" y="5236210"/>
                    <a:pt x="7950200" y="5274310"/>
                  </a:cubicBezTo>
                  <a:cubicBezTo>
                    <a:pt x="7736840" y="5309870"/>
                    <a:pt x="7534910" y="5354320"/>
                    <a:pt x="7331710" y="5420360"/>
                  </a:cubicBezTo>
                  <a:cubicBezTo>
                    <a:pt x="7123430" y="5487670"/>
                    <a:pt x="6908800" y="5572760"/>
                    <a:pt x="6717030" y="5676900"/>
                  </a:cubicBezTo>
                  <a:cubicBezTo>
                    <a:pt x="6529070" y="5778500"/>
                    <a:pt x="6380480" y="5934710"/>
                    <a:pt x="6189980" y="6035040"/>
                  </a:cubicBezTo>
                  <a:cubicBezTo>
                    <a:pt x="5989320" y="6139180"/>
                    <a:pt x="5769610" y="6240780"/>
                    <a:pt x="5535930" y="6287770"/>
                  </a:cubicBezTo>
                  <a:cubicBezTo>
                    <a:pt x="5288280" y="6338570"/>
                    <a:pt x="4994910" y="6319520"/>
                    <a:pt x="4742180" y="6310630"/>
                  </a:cubicBezTo>
                  <a:cubicBezTo>
                    <a:pt x="4512310" y="6301740"/>
                    <a:pt x="4302760" y="6230620"/>
                    <a:pt x="4080510" y="6244590"/>
                  </a:cubicBezTo>
                  <a:cubicBezTo>
                    <a:pt x="3850640" y="6258560"/>
                    <a:pt x="3597910" y="6315710"/>
                    <a:pt x="3387090" y="6402070"/>
                  </a:cubicBezTo>
                  <a:cubicBezTo>
                    <a:pt x="3186430" y="6482080"/>
                    <a:pt x="3034030" y="6640830"/>
                    <a:pt x="2842260" y="6733540"/>
                  </a:cubicBezTo>
                  <a:cubicBezTo>
                    <a:pt x="2649220" y="6827520"/>
                    <a:pt x="2438400" y="6912610"/>
                    <a:pt x="2230120" y="6960870"/>
                  </a:cubicBezTo>
                  <a:cubicBezTo>
                    <a:pt x="2028190" y="7009130"/>
                    <a:pt x="1828800" y="7029450"/>
                    <a:pt x="1614170" y="7025640"/>
                  </a:cubicBezTo>
                  <a:cubicBezTo>
                    <a:pt x="1379220" y="7021830"/>
                    <a:pt x="1107440" y="7023100"/>
                    <a:pt x="876300" y="6924040"/>
                  </a:cubicBezTo>
                  <a:cubicBezTo>
                    <a:pt x="619760" y="6813550"/>
                    <a:pt x="279400" y="6570980"/>
                    <a:pt x="162560" y="6347460"/>
                  </a:cubicBezTo>
                  <a:cubicBezTo>
                    <a:pt x="66040" y="6164580"/>
                    <a:pt x="66040" y="5911850"/>
                    <a:pt x="118110" y="5736590"/>
                  </a:cubicBezTo>
                  <a:cubicBezTo>
                    <a:pt x="166370" y="5575300"/>
                    <a:pt x="454660" y="5384800"/>
                    <a:pt x="433070" y="5325110"/>
                  </a:cubicBezTo>
                  <a:cubicBezTo>
                    <a:pt x="422910" y="5295900"/>
                    <a:pt x="351790" y="5326380"/>
                    <a:pt x="307340" y="5294630"/>
                  </a:cubicBezTo>
                  <a:cubicBezTo>
                    <a:pt x="213360" y="5223510"/>
                    <a:pt x="0" y="4773930"/>
                    <a:pt x="0" y="4773930"/>
                  </a:cubicBezTo>
                  <a:moveTo>
                    <a:pt x="8905240" y="1325880"/>
                  </a:moveTo>
                  <a:cubicBezTo>
                    <a:pt x="8944610" y="1320800"/>
                    <a:pt x="8921750" y="1320800"/>
                    <a:pt x="8920480" y="1320800"/>
                  </a:cubicBezTo>
                  <a:cubicBezTo>
                    <a:pt x="8920480" y="1320800"/>
                    <a:pt x="8905240" y="1325880"/>
                    <a:pt x="8905240" y="1325880"/>
                  </a:cubicBezTo>
                  <a:moveTo>
                    <a:pt x="12146280" y="3248660"/>
                  </a:moveTo>
                  <a:cubicBezTo>
                    <a:pt x="12298680" y="3235960"/>
                    <a:pt x="12327890" y="3221990"/>
                    <a:pt x="12326620" y="3215640"/>
                  </a:cubicBezTo>
                  <a:cubicBezTo>
                    <a:pt x="12324080" y="3205480"/>
                    <a:pt x="12192000" y="3188970"/>
                    <a:pt x="12165330" y="3205480"/>
                  </a:cubicBezTo>
                  <a:cubicBezTo>
                    <a:pt x="12151360" y="3214370"/>
                    <a:pt x="12146280" y="3248660"/>
                    <a:pt x="12146280" y="3248660"/>
                  </a:cubicBezTo>
                </a:path>
              </a:pathLst>
            </a:custGeom>
            <a:solidFill>
              <a:srgbClr val="F5EDFF"/>
            </a:solidFill>
            <a:ln cap="sq">
              <a:noFill/>
              <a:prstDash val="solid"/>
              <a:miter/>
            </a:ln>
          </p:spPr>
          <p:txBody>
            <a:bodyPr/>
            <a:lstStyle/>
            <a:p>
              <a:pPr defTabSz="609630"/>
              <a:endParaRPr lang="en-US" sz="1200">
                <a:solidFill>
                  <a:prstClr val="black"/>
                </a:solidFill>
                <a:latin typeface="Calibri"/>
              </a:endParaRPr>
            </a:p>
          </p:txBody>
        </p:sp>
      </p:grpSp>
      <p:sp>
        <p:nvSpPr>
          <p:cNvPr id="5" name="Freeform 5"/>
          <p:cNvSpPr/>
          <p:nvPr/>
        </p:nvSpPr>
        <p:spPr>
          <a:xfrm>
            <a:off x="7351757" y="5053259"/>
            <a:ext cx="3609483" cy="3609483"/>
          </a:xfrm>
          <a:custGeom>
            <a:avLst/>
            <a:gdLst/>
            <a:ahLst/>
            <a:cxnLst/>
            <a:rect l="l" t="t" r="r" b="b"/>
            <a:pathLst>
              <a:path w="5414224" h="5414224">
                <a:moveTo>
                  <a:pt x="0" y="0"/>
                </a:moveTo>
                <a:lnTo>
                  <a:pt x="5414224" y="0"/>
                </a:lnTo>
                <a:lnTo>
                  <a:pt x="5414224" y="5414224"/>
                </a:lnTo>
                <a:lnTo>
                  <a:pt x="0" y="5414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060954">
            <a:off x="8674763" y="3435381"/>
            <a:ext cx="4824223" cy="4197074"/>
          </a:xfrm>
          <a:custGeom>
            <a:avLst/>
            <a:gdLst/>
            <a:ahLst/>
            <a:cxnLst/>
            <a:rect l="l" t="t" r="r" b="b"/>
            <a:pathLst>
              <a:path w="7236334" h="6295611">
                <a:moveTo>
                  <a:pt x="0" y="0"/>
                </a:moveTo>
                <a:lnTo>
                  <a:pt x="7236334" y="0"/>
                </a:lnTo>
                <a:lnTo>
                  <a:pt x="7236334" y="6295610"/>
                </a:lnTo>
                <a:lnTo>
                  <a:pt x="0" y="62956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727530">
            <a:off x="5898009" y="5152720"/>
            <a:ext cx="2869511" cy="2424737"/>
          </a:xfrm>
          <a:custGeom>
            <a:avLst/>
            <a:gdLst/>
            <a:ahLst/>
            <a:cxnLst/>
            <a:rect l="l" t="t" r="r" b="b"/>
            <a:pathLst>
              <a:path w="4304266" h="3637105">
                <a:moveTo>
                  <a:pt x="0" y="0"/>
                </a:moveTo>
                <a:lnTo>
                  <a:pt x="4304266" y="0"/>
                </a:lnTo>
                <a:lnTo>
                  <a:pt x="4304266" y="3637105"/>
                </a:lnTo>
                <a:lnTo>
                  <a:pt x="0" y="36371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97686" y="166834"/>
            <a:ext cx="2508943" cy="2791591"/>
          </a:xfrm>
          <a:custGeom>
            <a:avLst/>
            <a:gdLst/>
            <a:ahLst/>
            <a:cxnLst/>
            <a:rect l="l" t="t" r="r" b="b"/>
            <a:pathLst>
              <a:path w="3763414" h="4187387">
                <a:moveTo>
                  <a:pt x="0" y="0"/>
                </a:moveTo>
                <a:lnTo>
                  <a:pt x="3763414" y="0"/>
                </a:lnTo>
                <a:lnTo>
                  <a:pt x="3763414" y="4187387"/>
                </a:lnTo>
                <a:lnTo>
                  <a:pt x="0" y="41873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159450" y="166833"/>
            <a:ext cx="1044538" cy="1890567"/>
          </a:xfrm>
          <a:custGeom>
            <a:avLst/>
            <a:gdLst/>
            <a:ahLst/>
            <a:cxnLst/>
            <a:rect l="l" t="t" r="r" b="b"/>
            <a:pathLst>
              <a:path w="1566807" h="2835850">
                <a:moveTo>
                  <a:pt x="0" y="0"/>
                </a:moveTo>
                <a:lnTo>
                  <a:pt x="1566807" y="0"/>
                </a:lnTo>
                <a:lnTo>
                  <a:pt x="1566807" y="2835850"/>
                </a:lnTo>
                <a:lnTo>
                  <a:pt x="0" y="28358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339434" y="5476225"/>
            <a:ext cx="2297896" cy="503691"/>
            <a:chOff x="0" y="0"/>
            <a:chExt cx="5596890" cy="1226820"/>
          </a:xfrm>
        </p:grpSpPr>
        <p:sp>
          <p:nvSpPr>
            <p:cNvPr id="12" name="Freeform 12"/>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3" name="Group 13"/>
          <p:cNvGrpSpPr/>
          <p:nvPr/>
        </p:nvGrpSpPr>
        <p:grpSpPr>
          <a:xfrm>
            <a:off x="1064422" y="5979916"/>
            <a:ext cx="1757201" cy="385173"/>
            <a:chOff x="0" y="0"/>
            <a:chExt cx="5596890" cy="1226820"/>
          </a:xfrm>
        </p:grpSpPr>
        <p:sp>
          <p:nvSpPr>
            <p:cNvPr id="14" name="Freeform 14"/>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5" name="Group 15"/>
          <p:cNvGrpSpPr/>
          <p:nvPr/>
        </p:nvGrpSpPr>
        <p:grpSpPr>
          <a:xfrm>
            <a:off x="9666287" y="524621"/>
            <a:ext cx="2081591" cy="456278"/>
            <a:chOff x="0" y="0"/>
            <a:chExt cx="5596890" cy="1226820"/>
          </a:xfrm>
        </p:grpSpPr>
        <p:sp>
          <p:nvSpPr>
            <p:cNvPr id="16" name="Freeform 16"/>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7" name="Group 17"/>
          <p:cNvGrpSpPr/>
          <p:nvPr/>
        </p:nvGrpSpPr>
        <p:grpSpPr>
          <a:xfrm>
            <a:off x="10323031" y="980899"/>
            <a:ext cx="1591792" cy="348915"/>
            <a:chOff x="0" y="0"/>
            <a:chExt cx="5596890" cy="1226820"/>
          </a:xfrm>
        </p:grpSpPr>
        <p:sp>
          <p:nvSpPr>
            <p:cNvPr id="18" name="Freeform 18"/>
            <p:cNvSpPr/>
            <p:nvPr/>
          </p:nvSpPr>
          <p:spPr>
            <a:xfrm>
              <a:off x="45720" y="33020"/>
              <a:ext cx="5500370" cy="1143000"/>
            </a:xfrm>
            <a:custGeom>
              <a:avLst/>
              <a:gdLst/>
              <a:ahLst/>
              <a:cxnLst/>
              <a:rect l="l" t="t" r="r" b="b"/>
              <a:pathLst>
                <a:path w="5500370" h="1143000">
                  <a:moveTo>
                    <a:pt x="132080" y="539750"/>
                  </a:moveTo>
                  <a:cubicBezTo>
                    <a:pt x="741680" y="264160"/>
                    <a:pt x="909320" y="127000"/>
                    <a:pt x="1055370" y="73660"/>
                  </a:cubicBezTo>
                  <a:cubicBezTo>
                    <a:pt x="1167130" y="33020"/>
                    <a:pt x="1280160" y="0"/>
                    <a:pt x="1370330" y="17780"/>
                  </a:cubicBezTo>
                  <a:cubicBezTo>
                    <a:pt x="1446530" y="31750"/>
                    <a:pt x="1508760" y="91440"/>
                    <a:pt x="1565910" y="142240"/>
                  </a:cubicBezTo>
                  <a:cubicBezTo>
                    <a:pt x="1621790" y="191770"/>
                    <a:pt x="1648460" y="254000"/>
                    <a:pt x="1711960" y="316230"/>
                  </a:cubicBezTo>
                  <a:cubicBezTo>
                    <a:pt x="1802130" y="405130"/>
                    <a:pt x="1976120" y="621030"/>
                    <a:pt x="2070100" y="607060"/>
                  </a:cubicBezTo>
                  <a:cubicBezTo>
                    <a:pt x="2147570" y="595630"/>
                    <a:pt x="2176780" y="405130"/>
                    <a:pt x="2249170" y="340360"/>
                  </a:cubicBezTo>
                  <a:cubicBezTo>
                    <a:pt x="2313940" y="283210"/>
                    <a:pt x="2393950" y="259080"/>
                    <a:pt x="2472690" y="223520"/>
                  </a:cubicBezTo>
                  <a:cubicBezTo>
                    <a:pt x="2556510" y="186690"/>
                    <a:pt x="2653030" y="147320"/>
                    <a:pt x="2736850" y="120650"/>
                  </a:cubicBezTo>
                  <a:cubicBezTo>
                    <a:pt x="2811780" y="99060"/>
                    <a:pt x="2876550" y="76200"/>
                    <a:pt x="2952750" y="73660"/>
                  </a:cubicBezTo>
                  <a:cubicBezTo>
                    <a:pt x="3039110" y="71120"/>
                    <a:pt x="3147060" y="80010"/>
                    <a:pt x="3229610" y="118110"/>
                  </a:cubicBezTo>
                  <a:cubicBezTo>
                    <a:pt x="3315970" y="158750"/>
                    <a:pt x="3392170" y="254000"/>
                    <a:pt x="3459480" y="317500"/>
                  </a:cubicBezTo>
                  <a:cubicBezTo>
                    <a:pt x="3515360" y="370840"/>
                    <a:pt x="3542030" y="443230"/>
                    <a:pt x="3608070" y="472440"/>
                  </a:cubicBezTo>
                  <a:cubicBezTo>
                    <a:pt x="3684270" y="505460"/>
                    <a:pt x="3799840" y="494030"/>
                    <a:pt x="3901440" y="478790"/>
                  </a:cubicBezTo>
                  <a:cubicBezTo>
                    <a:pt x="4017010" y="462280"/>
                    <a:pt x="4147820" y="396240"/>
                    <a:pt x="4260850" y="363220"/>
                  </a:cubicBezTo>
                  <a:cubicBezTo>
                    <a:pt x="4359910" y="335280"/>
                    <a:pt x="4451350" y="308610"/>
                    <a:pt x="4542790" y="293370"/>
                  </a:cubicBezTo>
                  <a:cubicBezTo>
                    <a:pt x="4626610" y="279400"/>
                    <a:pt x="4700270" y="270510"/>
                    <a:pt x="4785360" y="274320"/>
                  </a:cubicBezTo>
                  <a:cubicBezTo>
                    <a:pt x="4880610" y="278130"/>
                    <a:pt x="5002530" y="276860"/>
                    <a:pt x="5087620" y="321310"/>
                  </a:cubicBezTo>
                  <a:cubicBezTo>
                    <a:pt x="5172710" y="364490"/>
                    <a:pt x="5240020" y="458470"/>
                    <a:pt x="5297170" y="532130"/>
                  </a:cubicBezTo>
                  <a:cubicBezTo>
                    <a:pt x="5347970" y="599440"/>
                    <a:pt x="5384800" y="689610"/>
                    <a:pt x="5420360" y="740410"/>
                  </a:cubicBezTo>
                  <a:cubicBezTo>
                    <a:pt x="5443220" y="772160"/>
                    <a:pt x="5469890" y="788670"/>
                    <a:pt x="5482590" y="815340"/>
                  </a:cubicBezTo>
                  <a:cubicBezTo>
                    <a:pt x="5494020" y="838200"/>
                    <a:pt x="5497830" y="864870"/>
                    <a:pt x="5499100" y="890270"/>
                  </a:cubicBezTo>
                  <a:cubicBezTo>
                    <a:pt x="5500370" y="915670"/>
                    <a:pt x="5497830" y="942340"/>
                    <a:pt x="5490210" y="966470"/>
                  </a:cubicBezTo>
                  <a:cubicBezTo>
                    <a:pt x="5483860" y="991870"/>
                    <a:pt x="5472430" y="1016000"/>
                    <a:pt x="5458460" y="1036320"/>
                  </a:cubicBezTo>
                  <a:cubicBezTo>
                    <a:pt x="5444490" y="1057910"/>
                    <a:pt x="5425440" y="1076960"/>
                    <a:pt x="5405120" y="1093470"/>
                  </a:cubicBezTo>
                  <a:cubicBezTo>
                    <a:pt x="5384800" y="1108710"/>
                    <a:pt x="5361940" y="1121410"/>
                    <a:pt x="5337810" y="1129030"/>
                  </a:cubicBezTo>
                  <a:cubicBezTo>
                    <a:pt x="5313680" y="1137920"/>
                    <a:pt x="5287010" y="1141730"/>
                    <a:pt x="5261610" y="1141730"/>
                  </a:cubicBezTo>
                  <a:cubicBezTo>
                    <a:pt x="5236210" y="1141730"/>
                    <a:pt x="5209540" y="1137920"/>
                    <a:pt x="5185410" y="1129030"/>
                  </a:cubicBezTo>
                  <a:cubicBezTo>
                    <a:pt x="5161280" y="1121410"/>
                    <a:pt x="5137150" y="1108710"/>
                    <a:pt x="5116830" y="1093470"/>
                  </a:cubicBezTo>
                  <a:cubicBezTo>
                    <a:pt x="5096510" y="1078230"/>
                    <a:pt x="5078730" y="1057910"/>
                    <a:pt x="5063490" y="1037590"/>
                  </a:cubicBezTo>
                  <a:cubicBezTo>
                    <a:pt x="5049520" y="1016000"/>
                    <a:pt x="5038090" y="991870"/>
                    <a:pt x="5031740" y="967740"/>
                  </a:cubicBezTo>
                  <a:cubicBezTo>
                    <a:pt x="5024120" y="942340"/>
                    <a:pt x="5021580" y="915670"/>
                    <a:pt x="5022850" y="890270"/>
                  </a:cubicBezTo>
                  <a:cubicBezTo>
                    <a:pt x="5024120" y="864870"/>
                    <a:pt x="5030470" y="839470"/>
                    <a:pt x="5039360" y="815340"/>
                  </a:cubicBezTo>
                  <a:cubicBezTo>
                    <a:pt x="5049520" y="791210"/>
                    <a:pt x="5063490" y="768350"/>
                    <a:pt x="5078730" y="749300"/>
                  </a:cubicBezTo>
                  <a:cubicBezTo>
                    <a:pt x="5095240" y="730250"/>
                    <a:pt x="5116830" y="712470"/>
                    <a:pt x="5138420" y="699770"/>
                  </a:cubicBezTo>
                  <a:cubicBezTo>
                    <a:pt x="5160010" y="685800"/>
                    <a:pt x="5185410" y="675640"/>
                    <a:pt x="5209540" y="670560"/>
                  </a:cubicBezTo>
                  <a:cubicBezTo>
                    <a:pt x="5234940" y="665480"/>
                    <a:pt x="5261610" y="664210"/>
                    <a:pt x="5287010" y="666750"/>
                  </a:cubicBezTo>
                  <a:cubicBezTo>
                    <a:pt x="5312410" y="669290"/>
                    <a:pt x="5337810" y="676910"/>
                    <a:pt x="5360670" y="687070"/>
                  </a:cubicBezTo>
                  <a:cubicBezTo>
                    <a:pt x="5383530" y="697230"/>
                    <a:pt x="5406390" y="712470"/>
                    <a:pt x="5425440" y="730250"/>
                  </a:cubicBezTo>
                  <a:cubicBezTo>
                    <a:pt x="5443220" y="748030"/>
                    <a:pt x="5459730" y="769620"/>
                    <a:pt x="5471160" y="791210"/>
                  </a:cubicBezTo>
                  <a:cubicBezTo>
                    <a:pt x="5483860" y="814070"/>
                    <a:pt x="5492750" y="839470"/>
                    <a:pt x="5496560" y="864870"/>
                  </a:cubicBezTo>
                  <a:cubicBezTo>
                    <a:pt x="5500370" y="889000"/>
                    <a:pt x="5500370" y="916940"/>
                    <a:pt x="5496560" y="942340"/>
                  </a:cubicBezTo>
                  <a:cubicBezTo>
                    <a:pt x="5492750" y="966470"/>
                    <a:pt x="5483860" y="991870"/>
                    <a:pt x="5471160" y="1014730"/>
                  </a:cubicBezTo>
                  <a:cubicBezTo>
                    <a:pt x="5459730" y="1037590"/>
                    <a:pt x="5443220" y="1059180"/>
                    <a:pt x="5425440" y="1075690"/>
                  </a:cubicBezTo>
                  <a:cubicBezTo>
                    <a:pt x="5406390" y="1093470"/>
                    <a:pt x="5384800" y="1108710"/>
                    <a:pt x="5361940" y="1120140"/>
                  </a:cubicBezTo>
                  <a:cubicBezTo>
                    <a:pt x="5337810" y="1130300"/>
                    <a:pt x="5312410" y="1137920"/>
                    <a:pt x="5287010" y="1140460"/>
                  </a:cubicBezTo>
                  <a:cubicBezTo>
                    <a:pt x="5261610" y="1143000"/>
                    <a:pt x="5234940" y="1141730"/>
                    <a:pt x="5209540" y="1136650"/>
                  </a:cubicBezTo>
                  <a:cubicBezTo>
                    <a:pt x="5185410" y="1130300"/>
                    <a:pt x="5160010" y="1120140"/>
                    <a:pt x="5138420" y="1107440"/>
                  </a:cubicBezTo>
                  <a:cubicBezTo>
                    <a:pt x="5116830" y="1094740"/>
                    <a:pt x="5102860" y="1084580"/>
                    <a:pt x="5080000" y="1057910"/>
                  </a:cubicBezTo>
                  <a:cubicBezTo>
                    <a:pt x="5027930" y="999490"/>
                    <a:pt x="4958080" y="783590"/>
                    <a:pt x="4870450" y="737870"/>
                  </a:cubicBezTo>
                  <a:cubicBezTo>
                    <a:pt x="4801870" y="702310"/>
                    <a:pt x="4720590" y="731520"/>
                    <a:pt x="4627880" y="745490"/>
                  </a:cubicBezTo>
                  <a:cubicBezTo>
                    <a:pt x="4499610" y="765810"/>
                    <a:pt x="4297680" y="830580"/>
                    <a:pt x="4175760" y="869950"/>
                  </a:cubicBezTo>
                  <a:cubicBezTo>
                    <a:pt x="4089400" y="899160"/>
                    <a:pt x="4037330" y="929640"/>
                    <a:pt x="3961130" y="952500"/>
                  </a:cubicBezTo>
                  <a:cubicBezTo>
                    <a:pt x="3877310" y="976630"/>
                    <a:pt x="3782060" y="1003300"/>
                    <a:pt x="3694430" y="1007110"/>
                  </a:cubicBezTo>
                  <a:cubicBezTo>
                    <a:pt x="3610610" y="1010920"/>
                    <a:pt x="3524250" y="1014730"/>
                    <a:pt x="3448050" y="979170"/>
                  </a:cubicBezTo>
                  <a:cubicBezTo>
                    <a:pt x="3362960" y="938530"/>
                    <a:pt x="3282950" y="835660"/>
                    <a:pt x="3216910" y="754380"/>
                  </a:cubicBezTo>
                  <a:cubicBezTo>
                    <a:pt x="3154680" y="678180"/>
                    <a:pt x="3130550" y="533400"/>
                    <a:pt x="3060700" y="506730"/>
                  </a:cubicBezTo>
                  <a:cubicBezTo>
                    <a:pt x="2994660" y="481330"/>
                    <a:pt x="2896870" y="546100"/>
                    <a:pt x="2818130" y="575310"/>
                  </a:cubicBezTo>
                  <a:cubicBezTo>
                    <a:pt x="2739390" y="604520"/>
                    <a:pt x="2663190" y="638810"/>
                    <a:pt x="2588260" y="679450"/>
                  </a:cubicBezTo>
                  <a:cubicBezTo>
                    <a:pt x="2509520" y="721360"/>
                    <a:pt x="2439670" y="778510"/>
                    <a:pt x="2355850" y="825500"/>
                  </a:cubicBezTo>
                  <a:cubicBezTo>
                    <a:pt x="2263140" y="878840"/>
                    <a:pt x="2152650" y="962660"/>
                    <a:pt x="2053590" y="977900"/>
                  </a:cubicBezTo>
                  <a:cubicBezTo>
                    <a:pt x="1964690" y="990600"/>
                    <a:pt x="1868170" y="961390"/>
                    <a:pt x="1789430" y="932180"/>
                  </a:cubicBezTo>
                  <a:cubicBezTo>
                    <a:pt x="1717040" y="905510"/>
                    <a:pt x="1656080" y="863600"/>
                    <a:pt x="1593850" y="819150"/>
                  </a:cubicBezTo>
                  <a:cubicBezTo>
                    <a:pt x="1531620" y="774700"/>
                    <a:pt x="1469390" y="726440"/>
                    <a:pt x="1416050" y="668020"/>
                  </a:cubicBezTo>
                  <a:cubicBezTo>
                    <a:pt x="1360170" y="607060"/>
                    <a:pt x="1342390" y="477520"/>
                    <a:pt x="1268730" y="459740"/>
                  </a:cubicBezTo>
                  <a:cubicBezTo>
                    <a:pt x="1156970" y="434340"/>
                    <a:pt x="932180" y="651510"/>
                    <a:pt x="765810" y="732790"/>
                  </a:cubicBezTo>
                  <a:cubicBezTo>
                    <a:pt x="608330" y="808990"/>
                    <a:pt x="397510" y="906780"/>
                    <a:pt x="297180" y="935990"/>
                  </a:cubicBezTo>
                  <a:cubicBezTo>
                    <a:pt x="252730" y="948690"/>
                    <a:pt x="228600" y="953770"/>
                    <a:pt x="195580" y="951230"/>
                  </a:cubicBezTo>
                  <a:cubicBezTo>
                    <a:pt x="162560" y="948690"/>
                    <a:pt x="127000" y="935990"/>
                    <a:pt x="97790" y="918210"/>
                  </a:cubicBezTo>
                  <a:cubicBezTo>
                    <a:pt x="69850" y="900430"/>
                    <a:pt x="43180" y="866140"/>
                    <a:pt x="27940" y="843280"/>
                  </a:cubicBezTo>
                  <a:cubicBezTo>
                    <a:pt x="16510" y="826770"/>
                    <a:pt x="12700" y="815340"/>
                    <a:pt x="7620" y="795020"/>
                  </a:cubicBezTo>
                  <a:cubicBezTo>
                    <a:pt x="2540" y="768350"/>
                    <a:pt x="0" y="720090"/>
                    <a:pt x="5080" y="692150"/>
                  </a:cubicBezTo>
                  <a:cubicBezTo>
                    <a:pt x="7620" y="673100"/>
                    <a:pt x="13970" y="659130"/>
                    <a:pt x="21590" y="643890"/>
                  </a:cubicBezTo>
                  <a:cubicBezTo>
                    <a:pt x="29210" y="628650"/>
                    <a:pt x="35560" y="614680"/>
                    <a:pt x="49530" y="600710"/>
                  </a:cubicBezTo>
                  <a:cubicBezTo>
                    <a:pt x="68580" y="580390"/>
                    <a:pt x="132080" y="539750"/>
                    <a:pt x="132080" y="5397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19" name="Group 19"/>
          <p:cNvGrpSpPr/>
          <p:nvPr/>
        </p:nvGrpSpPr>
        <p:grpSpPr>
          <a:xfrm>
            <a:off x="2164080" y="3672840"/>
            <a:ext cx="772160" cy="284480"/>
            <a:chOff x="0" y="0"/>
            <a:chExt cx="1544320" cy="568960"/>
          </a:xfrm>
        </p:grpSpPr>
        <p:sp>
          <p:nvSpPr>
            <p:cNvPr id="20" name="Freeform 20"/>
            <p:cNvSpPr/>
            <p:nvPr/>
          </p:nvSpPr>
          <p:spPr>
            <a:xfrm>
              <a:off x="49530" y="44450"/>
              <a:ext cx="1446530" cy="473710"/>
            </a:xfrm>
            <a:custGeom>
              <a:avLst/>
              <a:gdLst/>
              <a:ahLst/>
              <a:cxnLst/>
              <a:rect l="l" t="t" r="r" b="b"/>
              <a:pathLst>
                <a:path w="1446530" h="473710">
                  <a:moveTo>
                    <a:pt x="1228090" y="473710"/>
                  </a:moveTo>
                  <a:cubicBezTo>
                    <a:pt x="600710" y="448310"/>
                    <a:pt x="320040" y="461010"/>
                    <a:pt x="223520" y="453390"/>
                  </a:cubicBezTo>
                  <a:cubicBezTo>
                    <a:pt x="187960" y="449580"/>
                    <a:pt x="173990" y="448310"/>
                    <a:pt x="152400" y="440690"/>
                  </a:cubicBezTo>
                  <a:cubicBezTo>
                    <a:pt x="129540" y="433070"/>
                    <a:pt x="106680" y="421640"/>
                    <a:pt x="88900" y="407670"/>
                  </a:cubicBezTo>
                  <a:cubicBezTo>
                    <a:pt x="69850" y="392430"/>
                    <a:pt x="52070" y="374650"/>
                    <a:pt x="39370" y="354330"/>
                  </a:cubicBezTo>
                  <a:cubicBezTo>
                    <a:pt x="25400" y="335280"/>
                    <a:pt x="15240" y="312420"/>
                    <a:pt x="8890" y="289560"/>
                  </a:cubicBezTo>
                  <a:cubicBezTo>
                    <a:pt x="2540" y="266700"/>
                    <a:pt x="0" y="241300"/>
                    <a:pt x="1270" y="217170"/>
                  </a:cubicBezTo>
                  <a:cubicBezTo>
                    <a:pt x="2540" y="193040"/>
                    <a:pt x="7620" y="168910"/>
                    <a:pt x="16510" y="147320"/>
                  </a:cubicBezTo>
                  <a:cubicBezTo>
                    <a:pt x="25400" y="124460"/>
                    <a:pt x="38100" y="102870"/>
                    <a:pt x="53340" y="85090"/>
                  </a:cubicBezTo>
                  <a:cubicBezTo>
                    <a:pt x="69850" y="67310"/>
                    <a:pt x="88900" y="50800"/>
                    <a:pt x="109220" y="38100"/>
                  </a:cubicBezTo>
                  <a:cubicBezTo>
                    <a:pt x="129540" y="26670"/>
                    <a:pt x="152400" y="16510"/>
                    <a:pt x="176530" y="11430"/>
                  </a:cubicBezTo>
                  <a:cubicBezTo>
                    <a:pt x="199390" y="6350"/>
                    <a:pt x="224790" y="5080"/>
                    <a:pt x="247650" y="7620"/>
                  </a:cubicBezTo>
                  <a:cubicBezTo>
                    <a:pt x="271780" y="10160"/>
                    <a:pt x="295910" y="17780"/>
                    <a:pt x="317500" y="27940"/>
                  </a:cubicBezTo>
                  <a:cubicBezTo>
                    <a:pt x="339090" y="38100"/>
                    <a:pt x="360680" y="52070"/>
                    <a:pt x="377190" y="68580"/>
                  </a:cubicBezTo>
                  <a:cubicBezTo>
                    <a:pt x="394970" y="85090"/>
                    <a:pt x="410210" y="104140"/>
                    <a:pt x="420370" y="125730"/>
                  </a:cubicBezTo>
                  <a:cubicBezTo>
                    <a:pt x="431800" y="147320"/>
                    <a:pt x="439420" y="170180"/>
                    <a:pt x="443230" y="194310"/>
                  </a:cubicBezTo>
                  <a:cubicBezTo>
                    <a:pt x="447040" y="217170"/>
                    <a:pt x="447040" y="242570"/>
                    <a:pt x="443230" y="266700"/>
                  </a:cubicBezTo>
                  <a:cubicBezTo>
                    <a:pt x="439420" y="289560"/>
                    <a:pt x="431800" y="313690"/>
                    <a:pt x="420370" y="335280"/>
                  </a:cubicBezTo>
                  <a:cubicBezTo>
                    <a:pt x="408940" y="355600"/>
                    <a:pt x="393700" y="375920"/>
                    <a:pt x="377190" y="392430"/>
                  </a:cubicBezTo>
                  <a:cubicBezTo>
                    <a:pt x="359410" y="407670"/>
                    <a:pt x="337820" y="422910"/>
                    <a:pt x="316230" y="431800"/>
                  </a:cubicBezTo>
                  <a:cubicBezTo>
                    <a:pt x="294640" y="441960"/>
                    <a:pt x="270510" y="449580"/>
                    <a:pt x="247650" y="452120"/>
                  </a:cubicBezTo>
                  <a:cubicBezTo>
                    <a:pt x="223520" y="454660"/>
                    <a:pt x="198120" y="452120"/>
                    <a:pt x="175260" y="447040"/>
                  </a:cubicBezTo>
                  <a:cubicBezTo>
                    <a:pt x="152400" y="441960"/>
                    <a:pt x="128270" y="433070"/>
                    <a:pt x="107950" y="420370"/>
                  </a:cubicBezTo>
                  <a:cubicBezTo>
                    <a:pt x="87630" y="408940"/>
                    <a:pt x="68580" y="392430"/>
                    <a:pt x="53340" y="373380"/>
                  </a:cubicBezTo>
                  <a:cubicBezTo>
                    <a:pt x="38100" y="355600"/>
                    <a:pt x="25400" y="334010"/>
                    <a:pt x="16510" y="312420"/>
                  </a:cubicBezTo>
                  <a:cubicBezTo>
                    <a:pt x="7620" y="289560"/>
                    <a:pt x="2540" y="265430"/>
                    <a:pt x="1270" y="241300"/>
                  </a:cubicBezTo>
                  <a:cubicBezTo>
                    <a:pt x="0" y="217170"/>
                    <a:pt x="2540" y="193040"/>
                    <a:pt x="8890" y="170180"/>
                  </a:cubicBezTo>
                  <a:cubicBezTo>
                    <a:pt x="15240" y="147320"/>
                    <a:pt x="25400" y="124460"/>
                    <a:pt x="39370" y="104140"/>
                  </a:cubicBezTo>
                  <a:cubicBezTo>
                    <a:pt x="52070" y="85090"/>
                    <a:pt x="69850" y="66040"/>
                    <a:pt x="88900" y="52070"/>
                  </a:cubicBezTo>
                  <a:cubicBezTo>
                    <a:pt x="107950" y="38100"/>
                    <a:pt x="130810" y="25400"/>
                    <a:pt x="152400" y="17780"/>
                  </a:cubicBezTo>
                  <a:cubicBezTo>
                    <a:pt x="175260" y="11430"/>
                    <a:pt x="189230" y="8890"/>
                    <a:pt x="223520" y="6350"/>
                  </a:cubicBezTo>
                  <a:cubicBezTo>
                    <a:pt x="325120" y="0"/>
                    <a:pt x="655320" y="8890"/>
                    <a:pt x="808990" y="17780"/>
                  </a:cubicBezTo>
                  <a:cubicBezTo>
                    <a:pt x="906780" y="24130"/>
                    <a:pt x="977900" y="38100"/>
                    <a:pt x="1051560" y="41910"/>
                  </a:cubicBezTo>
                  <a:cubicBezTo>
                    <a:pt x="1115060" y="45720"/>
                    <a:pt x="1178560" y="36830"/>
                    <a:pt x="1228090" y="41910"/>
                  </a:cubicBezTo>
                  <a:cubicBezTo>
                    <a:pt x="1267460" y="46990"/>
                    <a:pt x="1303020" y="55880"/>
                    <a:pt x="1328420" y="67310"/>
                  </a:cubicBezTo>
                  <a:cubicBezTo>
                    <a:pt x="1347470" y="74930"/>
                    <a:pt x="1357630" y="82550"/>
                    <a:pt x="1371600" y="96520"/>
                  </a:cubicBezTo>
                  <a:cubicBezTo>
                    <a:pt x="1391920" y="116840"/>
                    <a:pt x="1418590" y="149860"/>
                    <a:pt x="1430020" y="181610"/>
                  </a:cubicBezTo>
                  <a:cubicBezTo>
                    <a:pt x="1441450" y="212090"/>
                    <a:pt x="1446530" y="250190"/>
                    <a:pt x="1442720" y="283210"/>
                  </a:cubicBezTo>
                  <a:cubicBezTo>
                    <a:pt x="1438910" y="316230"/>
                    <a:pt x="1419860" y="355600"/>
                    <a:pt x="1405890" y="379730"/>
                  </a:cubicBezTo>
                  <a:cubicBezTo>
                    <a:pt x="1395730" y="397510"/>
                    <a:pt x="1384300" y="407670"/>
                    <a:pt x="1371600" y="419100"/>
                  </a:cubicBezTo>
                  <a:cubicBezTo>
                    <a:pt x="1358900" y="430530"/>
                    <a:pt x="1347470" y="440690"/>
                    <a:pt x="1328420" y="448310"/>
                  </a:cubicBezTo>
                  <a:cubicBezTo>
                    <a:pt x="1303020" y="459740"/>
                    <a:pt x="1228090" y="473710"/>
                    <a:pt x="1228090" y="47371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1" name="Group 21"/>
          <p:cNvGrpSpPr/>
          <p:nvPr/>
        </p:nvGrpSpPr>
        <p:grpSpPr>
          <a:xfrm>
            <a:off x="2377440" y="3985895"/>
            <a:ext cx="557530" cy="487045"/>
            <a:chOff x="0" y="0"/>
            <a:chExt cx="1115060" cy="974090"/>
          </a:xfrm>
        </p:grpSpPr>
        <p:sp>
          <p:nvSpPr>
            <p:cNvPr id="22" name="Freeform 22"/>
            <p:cNvSpPr/>
            <p:nvPr/>
          </p:nvSpPr>
          <p:spPr>
            <a:xfrm>
              <a:off x="49530" y="48260"/>
              <a:ext cx="1016000" cy="876300"/>
            </a:xfrm>
            <a:custGeom>
              <a:avLst/>
              <a:gdLst/>
              <a:ahLst/>
              <a:cxnLst/>
              <a:rect l="l" t="t" r="r" b="b"/>
              <a:pathLst>
                <a:path w="1016000" h="876300">
                  <a:moveTo>
                    <a:pt x="916940" y="392430"/>
                  </a:moveTo>
                  <a:cubicBezTo>
                    <a:pt x="580390" y="614680"/>
                    <a:pt x="402590" y="797560"/>
                    <a:pt x="328930" y="843280"/>
                  </a:cubicBezTo>
                  <a:cubicBezTo>
                    <a:pt x="299720" y="861060"/>
                    <a:pt x="287020" y="864870"/>
                    <a:pt x="264160" y="869950"/>
                  </a:cubicBezTo>
                  <a:cubicBezTo>
                    <a:pt x="242570" y="875030"/>
                    <a:pt x="217170" y="876300"/>
                    <a:pt x="195580" y="873760"/>
                  </a:cubicBezTo>
                  <a:cubicBezTo>
                    <a:pt x="172720" y="872490"/>
                    <a:pt x="148590" y="866140"/>
                    <a:pt x="128270" y="855980"/>
                  </a:cubicBezTo>
                  <a:cubicBezTo>
                    <a:pt x="106680" y="847090"/>
                    <a:pt x="86360" y="833120"/>
                    <a:pt x="69850" y="817880"/>
                  </a:cubicBezTo>
                  <a:cubicBezTo>
                    <a:pt x="53340" y="802640"/>
                    <a:pt x="38100" y="783590"/>
                    <a:pt x="27940" y="763270"/>
                  </a:cubicBezTo>
                  <a:cubicBezTo>
                    <a:pt x="16510" y="742950"/>
                    <a:pt x="8890" y="720090"/>
                    <a:pt x="3810" y="698500"/>
                  </a:cubicBezTo>
                  <a:cubicBezTo>
                    <a:pt x="0" y="675640"/>
                    <a:pt x="0" y="651510"/>
                    <a:pt x="3810" y="628650"/>
                  </a:cubicBezTo>
                  <a:cubicBezTo>
                    <a:pt x="7620" y="605790"/>
                    <a:pt x="13970" y="582930"/>
                    <a:pt x="25400" y="562610"/>
                  </a:cubicBezTo>
                  <a:cubicBezTo>
                    <a:pt x="35560" y="542290"/>
                    <a:pt x="49530" y="523240"/>
                    <a:pt x="66040" y="506730"/>
                  </a:cubicBezTo>
                  <a:cubicBezTo>
                    <a:pt x="82550" y="491490"/>
                    <a:pt x="102870" y="477520"/>
                    <a:pt x="123190" y="467360"/>
                  </a:cubicBezTo>
                  <a:cubicBezTo>
                    <a:pt x="143510" y="457200"/>
                    <a:pt x="167640" y="450850"/>
                    <a:pt x="190500" y="448310"/>
                  </a:cubicBezTo>
                  <a:cubicBezTo>
                    <a:pt x="212090" y="444500"/>
                    <a:pt x="237490" y="445770"/>
                    <a:pt x="259080" y="450850"/>
                  </a:cubicBezTo>
                  <a:cubicBezTo>
                    <a:pt x="281940" y="455930"/>
                    <a:pt x="304800" y="463550"/>
                    <a:pt x="323850" y="476250"/>
                  </a:cubicBezTo>
                  <a:cubicBezTo>
                    <a:pt x="344170" y="487680"/>
                    <a:pt x="361950" y="502920"/>
                    <a:pt x="377190" y="519430"/>
                  </a:cubicBezTo>
                  <a:cubicBezTo>
                    <a:pt x="392430" y="537210"/>
                    <a:pt x="405130" y="557530"/>
                    <a:pt x="414020" y="579120"/>
                  </a:cubicBezTo>
                  <a:cubicBezTo>
                    <a:pt x="422910" y="600710"/>
                    <a:pt x="427990" y="623570"/>
                    <a:pt x="429260" y="646430"/>
                  </a:cubicBezTo>
                  <a:cubicBezTo>
                    <a:pt x="431800" y="669290"/>
                    <a:pt x="429260" y="693420"/>
                    <a:pt x="422910" y="716280"/>
                  </a:cubicBezTo>
                  <a:cubicBezTo>
                    <a:pt x="416560" y="737870"/>
                    <a:pt x="407670" y="759460"/>
                    <a:pt x="394970" y="778510"/>
                  </a:cubicBezTo>
                  <a:cubicBezTo>
                    <a:pt x="382270" y="797560"/>
                    <a:pt x="365760" y="816610"/>
                    <a:pt x="347980" y="830580"/>
                  </a:cubicBezTo>
                  <a:cubicBezTo>
                    <a:pt x="328930" y="844550"/>
                    <a:pt x="308610" y="855980"/>
                    <a:pt x="287020" y="863600"/>
                  </a:cubicBezTo>
                  <a:cubicBezTo>
                    <a:pt x="265430" y="871220"/>
                    <a:pt x="241300" y="875030"/>
                    <a:pt x="218440" y="875030"/>
                  </a:cubicBezTo>
                  <a:cubicBezTo>
                    <a:pt x="195580" y="875030"/>
                    <a:pt x="171450" y="872490"/>
                    <a:pt x="149860" y="864870"/>
                  </a:cubicBezTo>
                  <a:cubicBezTo>
                    <a:pt x="128270" y="857250"/>
                    <a:pt x="106680" y="847090"/>
                    <a:pt x="87630" y="833120"/>
                  </a:cubicBezTo>
                  <a:cubicBezTo>
                    <a:pt x="69850" y="819150"/>
                    <a:pt x="52070" y="801370"/>
                    <a:pt x="39370" y="783590"/>
                  </a:cubicBezTo>
                  <a:cubicBezTo>
                    <a:pt x="26670" y="764540"/>
                    <a:pt x="16510" y="742950"/>
                    <a:pt x="10160" y="720090"/>
                  </a:cubicBezTo>
                  <a:cubicBezTo>
                    <a:pt x="3810" y="698500"/>
                    <a:pt x="0" y="674370"/>
                    <a:pt x="1270" y="651510"/>
                  </a:cubicBezTo>
                  <a:cubicBezTo>
                    <a:pt x="2540" y="628650"/>
                    <a:pt x="7620" y="604520"/>
                    <a:pt x="15240" y="584200"/>
                  </a:cubicBezTo>
                  <a:cubicBezTo>
                    <a:pt x="24130" y="562610"/>
                    <a:pt x="31750" y="546100"/>
                    <a:pt x="50800" y="523240"/>
                  </a:cubicBezTo>
                  <a:cubicBezTo>
                    <a:pt x="82550" y="483870"/>
                    <a:pt x="148590" y="429260"/>
                    <a:pt x="209550" y="379730"/>
                  </a:cubicBezTo>
                  <a:cubicBezTo>
                    <a:pt x="283210" y="317500"/>
                    <a:pt x="381000" y="242570"/>
                    <a:pt x="463550" y="182880"/>
                  </a:cubicBezTo>
                  <a:cubicBezTo>
                    <a:pt x="539750" y="128270"/>
                    <a:pt x="627380" y="66040"/>
                    <a:pt x="687070" y="35560"/>
                  </a:cubicBezTo>
                  <a:cubicBezTo>
                    <a:pt x="725170" y="17780"/>
                    <a:pt x="755650" y="7620"/>
                    <a:pt x="783590" y="2540"/>
                  </a:cubicBezTo>
                  <a:cubicBezTo>
                    <a:pt x="802640" y="0"/>
                    <a:pt x="815340" y="0"/>
                    <a:pt x="834390" y="5080"/>
                  </a:cubicBezTo>
                  <a:cubicBezTo>
                    <a:pt x="861060" y="10160"/>
                    <a:pt x="904240" y="29210"/>
                    <a:pt x="928370" y="43180"/>
                  </a:cubicBezTo>
                  <a:cubicBezTo>
                    <a:pt x="944880" y="54610"/>
                    <a:pt x="953770" y="63500"/>
                    <a:pt x="965200" y="78740"/>
                  </a:cubicBezTo>
                  <a:cubicBezTo>
                    <a:pt x="981710" y="101600"/>
                    <a:pt x="1002030" y="143510"/>
                    <a:pt x="1009650" y="170180"/>
                  </a:cubicBezTo>
                  <a:cubicBezTo>
                    <a:pt x="1014730" y="189230"/>
                    <a:pt x="1016000" y="201930"/>
                    <a:pt x="1013460" y="220980"/>
                  </a:cubicBezTo>
                  <a:cubicBezTo>
                    <a:pt x="1010920" y="248920"/>
                    <a:pt x="1002030" y="289560"/>
                    <a:pt x="986790" y="318770"/>
                  </a:cubicBezTo>
                  <a:cubicBezTo>
                    <a:pt x="970280" y="346710"/>
                    <a:pt x="916940" y="392430"/>
                    <a:pt x="916940" y="39243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3" name="Group 23"/>
          <p:cNvGrpSpPr/>
          <p:nvPr/>
        </p:nvGrpSpPr>
        <p:grpSpPr>
          <a:xfrm>
            <a:off x="2597785" y="3241675"/>
            <a:ext cx="447675" cy="393700"/>
            <a:chOff x="0" y="0"/>
            <a:chExt cx="895350" cy="787400"/>
          </a:xfrm>
        </p:grpSpPr>
        <p:sp>
          <p:nvSpPr>
            <p:cNvPr id="24" name="Freeform 24"/>
            <p:cNvSpPr/>
            <p:nvPr/>
          </p:nvSpPr>
          <p:spPr>
            <a:xfrm>
              <a:off x="49530" y="49530"/>
              <a:ext cx="798830" cy="688340"/>
            </a:xfrm>
            <a:custGeom>
              <a:avLst/>
              <a:gdLst/>
              <a:ahLst/>
              <a:cxnLst/>
              <a:rect l="l" t="t" r="r" b="b"/>
              <a:pathLst>
                <a:path w="798830" h="688340">
                  <a:moveTo>
                    <a:pt x="471170" y="654050"/>
                  </a:moveTo>
                  <a:cubicBezTo>
                    <a:pt x="99060" y="407670"/>
                    <a:pt x="57150" y="370840"/>
                    <a:pt x="33020" y="336550"/>
                  </a:cubicBezTo>
                  <a:cubicBezTo>
                    <a:pt x="17780" y="313690"/>
                    <a:pt x="11430" y="293370"/>
                    <a:pt x="6350" y="270510"/>
                  </a:cubicBezTo>
                  <a:cubicBezTo>
                    <a:pt x="1270" y="247650"/>
                    <a:pt x="0" y="222250"/>
                    <a:pt x="2540" y="199390"/>
                  </a:cubicBezTo>
                  <a:cubicBezTo>
                    <a:pt x="3810" y="175260"/>
                    <a:pt x="11430" y="151130"/>
                    <a:pt x="20320" y="130810"/>
                  </a:cubicBezTo>
                  <a:cubicBezTo>
                    <a:pt x="30480" y="109220"/>
                    <a:pt x="44450" y="87630"/>
                    <a:pt x="59690" y="71120"/>
                  </a:cubicBezTo>
                  <a:cubicBezTo>
                    <a:pt x="76200" y="53340"/>
                    <a:pt x="96520" y="38100"/>
                    <a:pt x="116840" y="26670"/>
                  </a:cubicBezTo>
                  <a:cubicBezTo>
                    <a:pt x="137160" y="16510"/>
                    <a:pt x="161290" y="7620"/>
                    <a:pt x="184150" y="3810"/>
                  </a:cubicBezTo>
                  <a:cubicBezTo>
                    <a:pt x="207010" y="0"/>
                    <a:pt x="232410" y="0"/>
                    <a:pt x="256540" y="3810"/>
                  </a:cubicBezTo>
                  <a:cubicBezTo>
                    <a:pt x="279400" y="7620"/>
                    <a:pt x="303530" y="15240"/>
                    <a:pt x="323850" y="25400"/>
                  </a:cubicBezTo>
                  <a:cubicBezTo>
                    <a:pt x="344170" y="36830"/>
                    <a:pt x="364490" y="52070"/>
                    <a:pt x="381000" y="68580"/>
                  </a:cubicBezTo>
                  <a:cubicBezTo>
                    <a:pt x="397510" y="85090"/>
                    <a:pt x="411480" y="106680"/>
                    <a:pt x="421640" y="127000"/>
                  </a:cubicBezTo>
                  <a:cubicBezTo>
                    <a:pt x="431800" y="148590"/>
                    <a:pt x="438150" y="172720"/>
                    <a:pt x="440690" y="196850"/>
                  </a:cubicBezTo>
                  <a:cubicBezTo>
                    <a:pt x="443230" y="219710"/>
                    <a:pt x="441960" y="245110"/>
                    <a:pt x="438150" y="267970"/>
                  </a:cubicBezTo>
                  <a:cubicBezTo>
                    <a:pt x="433070" y="290830"/>
                    <a:pt x="424180" y="313690"/>
                    <a:pt x="411480" y="334010"/>
                  </a:cubicBezTo>
                  <a:cubicBezTo>
                    <a:pt x="400050" y="354330"/>
                    <a:pt x="383540" y="373380"/>
                    <a:pt x="365760" y="388620"/>
                  </a:cubicBezTo>
                  <a:cubicBezTo>
                    <a:pt x="347980" y="403860"/>
                    <a:pt x="326390" y="417830"/>
                    <a:pt x="304800" y="426720"/>
                  </a:cubicBezTo>
                  <a:cubicBezTo>
                    <a:pt x="283210" y="435610"/>
                    <a:pt x="259080" y="440690"/>
                    <a:pt x="234950" y="441960"/>
                  </a:cubicBezTo>
                  <a:cubicBezTo>
                    <a:pt x="212090" y="443230"/>
                    <a:pt x="186690" y="440690"/>
                    <a:pt x="163830" y="434340"/>
                  </a:cubicBezTo>
                  <a:cubicBezTo>
                    <a:pt x="140970" y="427990"/>
                    <a:pt x="118110" y="417830"/>
                    <a:pt x="99060" y="405130"/>
                  </a:cubicBezTo>
                  <a:cubicBezTo>
                    <a:pt x="80010" y="392430"/>
                    <a:pt x="60960" y="374650"/>
                    <a:pt x="46990" y="356870"/>
                  </a:cubicBezTo>
                  <a:cubicBezTo>
                    <a:pt x="31750" y="337820"/>
                    <a:pt x="20320" y="316230"/>
                    <a:pt x="12700" y="293370"/>
                  </a:cubicBezTo>
                  <a:cubicBezTo>
                    <a:pt x="5080" y="271780"/>
                    <a:pt x="1270" y="246380"/>
                    <a:pt x="1270" y="223520"/>
                  </a:cubicBezTo>
                  <a:cubicBezTo>
                    <a:pt x="1270" y="199390"/>
                    <a:pt x="5080" y="175260"/>
                    <a:pt x="11430" y="152400"/>
                  </a:cubicBezTo>
                  <a:cubicBezTo>
                    <a:pt x="19050" y="129540"/>
                    <a:pt x="30480" y="107950"/>
                    <a:pt x="44450" y="88900"/>
                  </a:cubicBezTo>
                  <a:cubicBezTo>
                    <a:pt x="59690" y="69850"/>
                    <a:pt x="77470" y="53340"/>
                    <a:pt x="96520" y="39370"/>
                  </a:cubicBezTo>
                  <a:cubicBezTo>
                    <a:pt x="115570" y="26670"/>
                    <a:pt x="138430" y="15240"/>
                    <a:pt x="161290" y="8890"/>
                  </a:cubicBezTo>
                  <a:cubicBezTo>
                    <a:pt x="184150" y="2540"/>
                    <a:pt x="208280" y="0"/>
                    <a:pt x="232410" y="1270"/>
                  </a:cubicBezTo>
                  <a:cubicBezTo>
                    <a:pt x="255270" y="2540"/>
                    <a:pt x="280670" y="7620"/>
                    <a:pt x="302260" y="16510"/>
                  </a:cubicBezTo>
                  <a:cubicBezTo>
                    <a:pt x="323850" y="24130"/>
                    <a:pt x="345440" y="36830"/>
                    <a:pt x="363220" y="52070"/>
                  </a:cubicBezTo>
                  <a:cubicBezTo>
                    <a:pt x="381000" y="67310"/>
                    <a:pt x="412750" y="104140"/>
                    <a:pt x="410210" y="106680"/>
                  </a:cubicBezTo>
                  <a:cubicBezTo>
                    <a:pt x="407670" y="109220"/>
                    <a:pt x="354330" y="71120"/>
                    <a:pt x="354330" y="71120"/>
                  </a:cubicBezTo>
                  <a:cubicBezTo>
                    <a:pt x="353060" y="72390"/>
                    <a:pt x="628650" y="234950"/>
                    <a:pt x="698500" y="290830"/>
                  </a:cubicBezTo>
                  <a:cubicBezTo>
                    <a:pt x="732790" y="320040"/>
                    <a:pt x="754380" y="341630"/>
                    <a:pt x="769620" y="364490"/>
                  </a:cubicBezTo>
                  <a:cubicBezTo>
                    <a:pt x="779780" y="381000"/>
                    <a:pt x="784860" y="392430"/>
                    <a:pt x="789940" y="412750"/>
                  </a:cubicBezTo>
                  <a:cubicBezTo>
                    <a:pt x="796290" y="439420"/>
                    <a:pt x="798830" y="486410"/>
                    <a:pt x="795020" y="514350"/>
                  </a:cubicBezTo>
                  <a:cubicBezTo>
                    <a:pt x="791210" y="534670"/>
                    <a:pt x="787400" y="546100"/>
                    <a:pt x="778510" y="563880"/>
                  </a:cubicBezTo>
                  <a:cubicBezTo>
                    <a:pt x="764540" y="588010"/>
                    <a:pt x="735330" y="624840"/>
                    <a:pt x="713740" y="643890"/>
                  </a:cubicBezTo>
                  <a:cubicBezTo>
                    <a:pt x="698500" y="656590"/>
                    <a:pt x="688340" y="662940"/>
                    <a:pt x="669290" y="669290"/>
                  </a:cubicBezTo>
                  <a:cubicBezTo>
                    <a:pt x="643890" y="678180"/>
                    <a:pt x="601980" y="688340"/>
                    <a:pt x="568960" y="685800"/>
                  </a:cubicBezTo>
                  <a:cubicBezTo>
                    <a:pt x="535940" y="683260"/>
                    <a:pt x="471170" y="654050"/>
                    <a:pt x="471170" y="65405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5" name="Group 25"/>
          <p:cNvGrpSpPr/>
          <p:nvPr/>
        </p:nvGrpSpPr>
        <p:grpSpPr>
          <a:xfrm>
            <a:off x="9538335" y="2876550"/>
            <a:ext cx="717550" cy="326390"/>
            <a:chOff x="0" y="0"/>
            <a:chExt cx="1435100" cy="652780"/>
          </a:xfrm>
        </p:grpSpPr>
        <p:sp>
          <p:nvSpPr>
            <p:cNvPr id="26" name="Freeform 26"/>
            <p:cNvSpPr/>
            <p:nvPr/>
          </p:nvSpPr>
          <p:spPr>
            <a:xfrm>
              <a:off x="49530" y="48260"/>
              <a:ext cx="1336040" cy="554990"/>
            </a:xfrm>
            <a:custGeom>
              <a:avLst/>
              <a:gdLst/>
              <a:ahLst/>
              <a:cxnLst/>
              <a:rect l="l" t="t" r="r" b="b"/>
              <a:pathLst>
                <a:path w="1336040" h="554990">
                  <a:moveTo>
                    <a:pt x="199390" y="124460"/>
                  </a:moveTo>
                  <a:cubicBezTo>
                    <a:pt x="542290" y="95250"/>
                    <a:pt x="864870" y="10160"/>
                    <a:pt x="924560" y="35560"/>
                  </a:cubicBezTo>
                  <a:cubicBezTo>
                    <a:pt x="942340" y="41910"/>
                    <a:pt x="938530" y="66040"/>
                    <a:pt x="949960" y="67310"/>
                  </a:cubicBezTo>
                  <a:cubicBezTo>
                    <a:pt x="963930" y="69850"/>
                    <a:pt x="988060" y="35560"/>
                    <a:pt x="1008380" y="25400"/>
                  </a:cubicBezTo>
                  <a:cubicBezTo>
                    <a:pt x="1029970" y="13970"/>
                    <a:pt x="1055370" y="6350"/>
                    <a:pt x="1078230" y="3810"/>
                  </a:cubicBezTo>
                  <a:cubicBezTo>
                    <a:pt x="1102360" y="0"/>
                    <a:pt x="1127760" y="1270"/>
                    <a:pt x="1151890" y="5080"/>
                  </a:cubicBezTo>
                  <a:cubicBezTo>
                    <a:pt x="1174750" y="10160"/>
                    <a:pt x="1198880" y="19050"/>
                    <a:pt x="1220470" y="30480"/>
                  </a:cubicBezTo>
                  <a:cubicBezTo>
                    <a:pt x="1240790" y="43180"/>
                    <a:pt x="1261110" y="58420"/>
                    <a:pt x="1277620" y="76200"/>
                  </a:cubicBezTo>
                  <a:cubicBezTo>
                    <a:pt x="1292860" y="93980"/>
                    <a:pt x="1306830" y="115570"/>
                    <a:pt x="1316990" y="138430"/>
                  </a:cubicBezTo>
                  <a:cubicBezTo>
                    <a:pt x="1325880" y="160020"/>
                    <a:pt x="1332230" y="185420"/>
                    <a:pt x="1334770" y="208280"/>
                  </a:cubicBezTo>
                  <a:cubicBezTo>
                    <a:pt x="1336040" y="232410"/>
                    <a:pt x="1333500" y="257810"/>
                    <a:pt x="1328420" y="281940"/>
                  </a:cubicBezTo>
                  <a:cubicBezTo>
                    <a:pt x="1322070" y="304800"/>
                    <a:pt x="1311910" y="328930"/>
                    <a:pt x="1299210" y="349250"/>
                  </a:cubicBezTo>
                  <a:cubicBezTo>
                    <a:pt x="1286510" y="369570"/>
                    <a:pt x="1270000" y="388620"/>
                    <a:pt x="1250950" y="402590"/>
                  </a:cubicBezTo>
                  <a:cubicBezTo>
                    <a:pt x="1231900" y="417830"/>
                    <a:pt x="1210310" y="430530"/>
                    <a:pt x="1187450" y="439420"/>
                  </a:cubicBezTo>
                  <a:cubicBezTo>
                    <a:pt x="1164590" y="447040"/>
                    <a:pt x="1139190" y="452120"/>
                    <a:pt x="1115060" y="453390"/>
                  </a:cubicBezTo>
                  <a:cubicBezTo>
                    <a:pt x="1090930" y="453390"/>
                    <a:pt x="1065530" y="449580"/>
                    <a:pt x="1042670" y="443230"/>
                  </a:cubicBezTo>
                  <a:cubicBezTo>
                    <a:pt x="1019810" y="435610"/>
                    <a:pt x="996950" y="424180"/>
                    <a:pt x="977900" y="410210"/>
                  </a:cubicBezTo>
                  <a:cubicBezTo>
                    <a:pt x="957580" y="396240"/>
                    <a:pt x="939800" y="378460"/>
                    <a:pt x="925830" y="359410"/>
                  </a:cubicBezTo>
                  <a:cubicBezTo>
                    <a:pt x="911860" y="339090"/>
                    <a:pt x="900430" y="316230"/>
                    <a:pt x="894080" y="293370"/>
                  </a:cubicBezTo>
                  <a:cubicBezTo>
                    <a:pt x="886460" y="270510"/>
                    <a:pt x="882650" y="245110"/>
                    <a:pt x="883920" y="220980"/>
                  </a:cubicBezTo>
                  <a:cubicBezTo>
                    <a:pt x="883920" y="196850"/>
                    <a:pt x="889000" y="171450"/>
                    <a:pt x="897890" y="149860"/>
                  </a:cubicBezTo>
                  <a:cubicBezTo>
                    <a:pt x="905510" y="127000"/>
                    <a:pt x="918210" y="104140"/>
                    <a:pt x="933450" y="86360"/>
                  </a:cubicBezTo>
                  <a:cubicBezTo>
                    <a:pt x="948690" y="67310"/>
                    <a:pt x="967740" y="49530"/>
                    <a:pt x="988060" y="36830"/>
                  </a:cubicBezTo>
                  <a:cubicBezTo>
                    <a:pt x="1008380" y="24130"/>
                    <a:pt x="1031240" y="13970"/>
                    <a:pt x="1055370" y="8890"/>
                  </a:cubicBezTo>
                  <a:cubicBezTo>
                    <a:pt x="1078230" y="2540"/>
                    <a:pt x="1103630" y="0"/>
                    <a:pt x="1127760" y="2540"/>
                  </a:cubicBezTo>
                  <a:cubicBezTo>
                    <a:pt x="1151890" y="3810"/>
                    <a:pt x="1176020" y="10160"/>
                    <a:pt x="1198880" y="20320"/>
                  </a:cubicBezTo>
                  <a:cubicBezTo>
                    <a:pt x="1220470" y="29210"/>
                    <a:pt x="1242060" y="43180"/>
                    <a:pt x="1259840" y="59690"/>
                  </a:cubicBezTo>
                  <a:cubicBezTo>
                    <a:pt x="1277620" y="74930"/>
                    <a:pt x="1294130" y="95250"/>
                    <a:pt x="1305560" y="115570"/>
                  </a:cubicBezTo>
                  <a:cubicBezTo>
                    <a:pt x="1316990" y="137160"/>
                    <a:pt x="1325880" y="161290"/>
                    <a:pt x="1330960" y="184150"/>
                  </a:cubicBezTo>
                  <a:cubicBezTo>
                    <a:pt x="1336040" y="208280"/>
                    <a:pt x="1336040" y="233680"/>
                    <a:pt x="1333500" y="257810"/>
                  </a:cubicBezTo>
                  <a:cubicBezTo>
                    <a:pt x="1329690" y="281940"/>
                    <a:pt x="1322070" y="306070"/>
                    <a:pt x="1311910" y="327660"/>
                  </a:cubicBezTo>
                  <a:cubicBezTo>
                    <a:pt x="1300480" y="349250"/>
                    <a:pt x="1294130" y="368300"/>
                    <a:pt x="1268730" y="387350"/>
                  </a:cubicBezTo>
                  <a:cubicBezTo>
                    <a:pt x="1212850" y="425450"/>
                    <a:pt x="1073150" y="453390"/>
                    <a:pt x="941070" y="478790"/>
                  </a:cubicBezTo>
                  <a:cubicBezTo>
                    <a:pt x="751840" y="515620"/>
                    <a:pt x="332740" y="549910"/>
                    <a:pt x="232410" y="553720"/>
                  </a:cubicBezTo>
                  <a:cubicBezTo>
                    <a:pt x="205740" y="553720"/>
                    <a:pt x="199390" y="554990"/>
                    <a:pt x="180340" y="551180"/>
                  </a:cubicBezTo>
                  <a:cubicBezTo>
                    <a:pt x="153670" y="544830"/>
                    <a:pt x="113030" y="530860"/>
                    <a:pt x="86360" y="510540"/>
                  </a:cubicBezTo>
                  <a:cubicBezTo>
                    <a:pt x="59690" y="490220"/>
                    <a:pt x="35560" y="461010"/>
                    <a:pt x="21590" y="430530"/>
                  </a:cubicBezTo>
                  <a:cubicBezTo>
                    <a:pt x="7620" y="400050"/>
                    <a:pt x="0" y="363220"/>
                    <a:pt x="1270" y="328930"/>
                  </a:cubicBezTo>
                  <a:cubicBezTo>
                    <a:pt x="2540" y="295910"/>
                    <a:pt x="17780" y="255270"/>
                    <a:pt x="30480" y="231140"/>
                  </a:cubicBezTo>
                  <a:cubicBezTo>
                    <a:pt x="39370" y="213360"/>
                    <a:pt x="46990" y="203200"/>
                    <a:pt x="60960" y="189230"/>
                  </a:cubicBezTo>
                  <a:cubicBezTo>
                    <a:pt x="82550" y="170180"/>
                    <a:pt x="123190" y="144780"/>
                    <a:pt x="148590" y="134620"/>
                  </a:cubicBezTo>
                  <a:cubicBezTo>
                    <a:pt x="167640" y="127000"/>
                    <a:pt x="199390" y="124460"/>
                    <a:pt x="199390" y="12446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7" name="Group 27"/>
          <p:cNvGrpSpPr/>
          <p:nvPr/>
        </p:nvGrpSpPr>
        <p:grpSpPr>
          <a:xfrm>
            <a:off x="9389110" y="2518410"/>
            <a:ext cx="554355" cy="473075"/>
            <a:chOff x="0" y="0"/>
            <a:chExt cx="1108710" cy="946150"/>
          </a:xfrm>
        </p:grpSpPr>
        <p:sp>
          <p:nvSpPr>
            <p:cNvPr id="28" name="Freeform 28"/>
            <p:cNvSpPr/>
            <p:nvPr/>
          </p:nvSpPr>
          <p:spPr>
            <a:xfrm>
              <a:off x="43180" y="49530"/>
              <a:ext cx="1016000" cy="847090"/>
            </a:xfrm>
            <a:custGeom>
              <a:avLst/>
              <a:gdLst/>
              <a:ahLst/>
              <a:cxnLst/>
              <a:rect l="l" t="t" r="r" b="b"/>
              <a:pathLst>
                <a:path w="1016000" h="847090">
                  <a:moveTo>
                    <a:pt x="92710" y="461010"/>
                  </a:moveTo>
                  <a:cubicBezTo>
                    <a:pt x="715010" y="17780"/>
                    <a:pt x="725170" y="12700"/>
                    <a:pt x="748030" y="7620"/>
                  </a:cubicBezTo>
                  <a:cubicBezTo>
                    <a:pt x="769620" y="2540"/>
                    <a:pt x="795020" y="0"/>
                    <a:pt x="816610" y="2540"/>
                  </a:cubicBezTo>
                  <a:cubicBezTo>
                    <a:pt x="839470" y="3810"/>
                    <a:pt x="863600" y="10160"/>
                    <a:pt x="885190" y="19050"/>
                  </a:cubicBezTo>
                  <a:cubicBezTo>
                    <a:pt x="905510" y="27940"/>
                    <a:pt x="925830" y="40640"/>
                    <a:pt x="943610" y="55880"/>
                  </a:cubicBezTo>
                  <a:cubicBezTo>
                    <a:pt x="960120" y="71120"/>
                    <a:pt x="975360" y="90170"/>
                    <a:pt x="986790" y="110490"/>
                  </a:cubicBezTo>
                  <a:cubicBezTo>
                    <a:pt x="998220" y="130810"/>
                    <a:pt x="1007110" y="153670"/>
                    <a:pt x="1010920" y="175260"/>
                  </a:cubicBezTo>
                  <a:cubicBezTo>
                    <a:pt x="1016000" y="198120"/>
                    <a:pt x="1016000" y="222250"/>
                    <a:pt x="1013460" y="245110"/>
                  </a:cubicBezTo>
                  <a:cubicBezTo>
                    <a:pt x="1009650" y="267970"/>
                    <a:pt x="1003300" y="290830"/>
                    <a:pt x="993140" y="312420"/>
                  </a:cubicBezTo>
                  <a:cubicBezTo>
                    <a:pt x="982980" y="332740"/>
                    <a:pt x="967740" y="351790"/>
                    <a:pt x="952500" y="368300"/>
                  </a:cubicBezTo>
                  <a:cubicBezTo>
                    <a:pt x="935990" y="384810"/>
                    <a:pt x="915670" y="398780"/>
                    <a:pt x="895350" y="408940"/>
                  </a:cubicBezTo>
                  <a:cubicBezTo>
                    <a:pt x="875030" y="419100"/>
                    <a:pt x="852170" y="426720"/>
                    <a:pt x="829310" y="429260"/>
                  </a:cubicBezTo>
                  <a:cubicBezTo>
                    <a:pt x="806450" y="433070"/>
                    <a:pt x="782320" y="431800"/>
                    <a:pt x="759460" y="427990"/>
                  </a:cubicBezTo>
                  <a:cubicBezTo>
                    <a:pt x="736600" y="422910"/>
                    <a:pt x="713740" y="415290"/>
                    <a:pt x="694690" y="403860"/>
                  </a:cubicBezTo>
                  <a:cubicBezTo>
                    <a:pt x="674370" y="392430"/>
                    <a:pt x="655320" y="377190"/>
                    <a:pt x="640080" y="360680"/>
                  </a:cubicBezTo>
                  <a:cubicBezTo>
                    <a:pt x="624840" y="342900"/>
                    <a:pt x="610870" y="322580"/>
                    <a:pt x="601980" y="300990"/>
                  </a:cubicBezTo>
                  <a:cubicBezTo>
                    <a:pt x="593090" y="280670"/>
                    <a:pt x="588010" y="256540"/>
                    <a:pt x="585470" y="233680"/>
                  </a:cubicBezTo>
                  <a:cubicBezTo>
                    <a:pt x="584200" y="210820"/>
                    <a:pt x="585470" y="186690"/>
                    <a:pt x="590550" y="165100"/>
                  </a:cubicBezTo>
                  <a:cubicBezTo>
                    <a:pt x="596900" y="142240"/>
                    <a:pt x="605790" y="119380"/>
                    <a:pt x="618490" y="100330"/>
                  </a:cubicBezTo>
                  <a:cubicBezTo>
                    <a:pt x="631190" y="81280"/>
                    <a:pt x="647700" y="63500"/>
                    <a:pt x="665480" y="48260"/>
                  </a:cubicBezTo>
                  <a:cubicBezTo>
                    <a:pt x="683260" y="34290"/>
                    <a:pt x="703580" y="22860"/>
                    <a:pt x="725170" y="13970"/>
                  </a:cubicBezTo>
                  <a:cubicBezTo>
                    <a:pt x="746760" y="6350"/>
                    <a:pt x="770890" y="2540"/>
                    <a:pt x="793750" y="1270"/>
                  </a:cubicBezTo>
                  <a:cubicBezTo>
                    <a:pt x="816610" y="1270"/>
                    <a:pt x="840740" y="3810"/>
                    <a:pt x="862330" y="10160"/>
                  </a:cubicBezTo>
                  <a:cubicBezTo>
                    <a:pt x="885190" y="17780"/>
                    <a:pt x="906780" y="27940"/>
                    <a:pt x="925830" y="41910"/>
                  </a:cubicBezTo>
                  <a:cubicBezTo>
                    <a:pt x="943610" y="54610"/>
                    <a:pt x="961390" y="72390"/>
                    <a:pt x="974090" y="91440"/>
                  </a:cubicBezTo>
                  <a:cubicBezTo>
                    <a:pt x="988060" y="109220"/>
                    <a:pt x="998220" y="130810"/>
                    <a:pt x="1005840" y="153670"/>
                  </a:cubicBezTo>
                  <a:cubicBezTo>
                    <a:pt x="1012190" y="175260"/>
                    <a:pt x="1016000" y="199390"/>
                    <a:pt x="1014730" y="222250"/>
                  </a:cubicBezTo>
                  <a:cubicBezTo>
                    <a:pt x="1014730" y="245110"/>
                    <a:pt x="1009650" y="269240"/>
                    <a:pt x="1002030" y="290830"/>
                  </a:cubicBezTo>
                  <a:cubicBezTo>
                    <a:pt x="994410" y="312420"/>
                    <a:pt x="990600" y="325120"/>
                    <a:pt x="967740" y="350520"/>
                  </a:cubicBezTo>
                  <a:cubicBezTo>
                    <a:pt x="890270" y="438150"/>
                    <a:pt x="424180" y="753110"/>
                    <a:pt x="334010" y="808990"/>
                  </a:cubicBezTo>
                  <a:cubicBezTo>
                    <a:pt x="311150" y="822960"/>
                    <a:pt x="307340" y="826770"/>
                    <a:pt x="289560" y="833120"/>
                  </a:cubicBezTo>
                  <a:cubicBezTo>
                    <a:pt x="262890" y="840740"/>
                    <a:pt x="215900" y="847090"/>
                    <a:pt x="187960" y="845820"/>
                  </a:cubicBezTo>
                  <a:cubicBezTo>
                    <a:pt x="168910" y="844550"/>
                    <a:pt x="156210" y="840740"/>
                    <a:pt x="138430" y="833120"/>
                  </a:cubicBezTo>
                  <a:cubicBezTo>
                    <a:pt x="114300" y="821690"/>
                    <a:pt x="77470" y="800100"/>
                    <a:pt x="55880" y="775970"/>
                  </a:cubicBezTo>
                  <a:cubicBezTo>
                    <a:pt x="33020" y="751840"/>
                    <a:pt x="16510" y="717550"/>
                    <a:pt x="7620" y="685800"/>
                  </a:cubicBezTo>
                  <a:cubicBezTo>
                    <a:pt x="0" y="654050"/>
                    <a:pt x="2540" y="612140"/>
                    <a:pt x="7620" y="584200"/>
                  </a:cubicBezTo>
                  <a:cubicBezTo>
                    <a:pt x="11430" y="565150"/>
                    <a:pt x="16510" y="553720"/>
                    <a:pt x="26670" y="537210"/>
                  </a:cubicBezTo>
                  <a:cubicBezTo>
                    <a:pt x="40640" y="513080"/>
                    <a:pt x="92710" y="461010"/>
                    <a:pt x="92710" y="46101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grpSp>
        <p:nvGrpSpPr>
          <p:cNvPr id="29" name="Group 29"/>
          <p:cNvGrpSpPr/>
          <p:nvPr/>
        </p:nvGrpSpPr>
        <p:grpSpPr>
          <a:xfrm>
            <a:off x="9469120" y="3190240"/>
            <a:ext cx="420370" cy="307975"/>
            <a:chOff x="0" y="0"/>
            <a:chExt cx="840740" cy="615950"/>
          </a:xfrm>
        </p:grpSpPr>
        <p:sp>
          <p:nvSpPr>
            <p:cNvPr id="30" name="Freeform 30"/>
            <p:cNvSpPr/>
            <p:nvPr/>
          </p:nvSpPr>
          <p:spPr>
            <a:xfrm>
              <a:off x="50800" y="50800"/>
              <a:ext cx="740410" cy="516890"/>
            </a:xfrm>
            <a:custGeom>
              <a:avLst/>
              <a:gdLst/>
              <a:ahLst/>
              <a:cxnLst/>
              <a:rect l="l" t="t" r="r" b="b"/>
              <a:pathLst>
                <a:path w="740410" h="516890">
                  <a:moveTo>
                    <a:pt x="243840" y="0"/>
                  </a:moveTo>
                  <a:cubicBezTo>
                    <a:pt x="420370" y="31750"/>
                    <a:pt x="576580" y="119380"/>
                    <a:pt x="582930" y="110490"/>
                  </a:cubicBezTo>
                  <a:cubicBezTo>
                    <a:pt x="585470" y="106680"/>
                    <a:pt x="552450" y="82550"/>
                    <a:pt x="554990" y="78740"/>
                  </a:cubicBezTo>
                  <a:cubicBezTo>
                    <a:pt x="557530" y="74930"/>
                    <a:pt x="600710" y="90170"/>
                    <a:pt x="622300" y="101600"/>
                  </a:cubicBezTo>
                  <a:cubicBezTo>
                    <a:pt x="642620" y="111760"/>
                    <a:pt x="662940" y="127000"/>
                    <a:pt x="678180" y="143510"/>
                  </a:cubicBezTo>
                  <a:cubicBezTo>
                    <a:pt x="694690" y="160020"/>
                    <a:pt x="708660" y="180340"/>
                    <a:pt x="718820" y="201930"/>
                  </a:cubicBezTo>
                  <a:cubicBezTo>
                    <a:pt x="728980" y="223520"/>
                    <a:pt x="735330" y="246380"/>
                    <a:pt x="737870" y="270510"/>
                  </a:cubicBezTo>
                  <a:cubicBezTo>
                    <a:pt x="740410" y="293370"/>
                    <a:pt x="739140" y="317500"/>
                    <a:pt x="735330" y="340360"/>
                  </a:cubicBezTo>
                  <a:cubicBezTo>
                    <a:pt x="730250" y="363220"/>
                    <a:pt x="721360" y="387350"/>
                    <a:pt x="708660" y="406400"/>
                  </a:cubicBezTo>
                  <a:cubicBezTo>
                    <a:pt x="697230" y="426720"/>
                    <a:pt x="680720" y="445770"/>
                    <a:pt x="664210" y="461010"/>
                  </a:cubicBezTo>
                  <a:cubicBezTo>
                    <a:pt x="646430" y="476250"/>
                    <a:pt x="624840" y="488950"/>
                    <a:pt x="603250" y="497840"/>
                  </a:cubicBezTo>
                  <a:cubicBezTo>
                    <a:pt x="581660" y="506730"/>
                    <a:pt x="557530" y="511810"/>
                    <a:pt x="534670" y="514350"/>
                  </a:cubicBezTo>
                  <a:cubicBezTo>
                    <a:pt x="510540" y="515620"/>
                    <a:pt x="486410" y="513080"/>
                    <a:pt x="463550" y="506730"/>
                  </a:cubicBezTo>
                  <a:cubicBezTo>
                    <a:pt x="440690" y="500380"/>
                    <a:pt x="417830" y="490220"/>
                    <a:pt x="398780" y="477520"/>
                  </a:cubicBezTo>
                  <a:cubicBezTo>
                    <a:pt x="379730" y="464820"/>
                    <a:pt x="361950" y="447040"/>
                    <a:pt x="346710" y="429260"/>
                  </a:cubicBezTo>
                  <a:cubicBezTo>
                    <a:pt x="332740" y="410210"/>
                    <a:pt x="321310" y="388620"/>
                    <a:pt x="313690" y="367030"/>
                  </a:cubicBezTo>
                  <a:cubicBezTo>
                    <a:pt x="306070" y="344170"/>
                    <a:pt x="302260" y="320040"/>
                    <a:pt x="300990" y="297180"/>
                  </a:cubicBezTo>
                  <a:cubicBezTo>
                    <a:pt x="300990" y="273050"/>
                    <a:pt x="304800" y="248920"/>
                    <a:pt x="312420" y="227330"/>
                  </a:cubicBezTo>
                  <a:cubicBezTo>
                    <a:pt x="320040" y="204470"/>
                    <a:pt x="331470" y="182880"/>
                    <a:pt x="345440" y="163830"/>
                  </a:cubicBezTo>
                  <a:cubicBezTo>
                    <a:pt x="359410" y="144780"/>
                    <a:pt x="377190" y="128270"/>
                    <a:pt x="396240" y="114300"/>
                  </a:cubicBezTo>
                  <a:cubicBezTo>
                    <a:pt x="415290" y="101600"/>
                    <a:pt x="438150" y="91440"/>
                    <a:pt x="461010" y="85090"/>
                  </a:cubicBezTo>
                  <a:cubicBezTo>
                    <a:pt x="482600" y="78740"/>
                    <a:pt x="508000" y="74930"/>
                    <a:pt x="530860" y="76200"/>
                  </a:cubicBezTo>
                  <a:cubicBezTo>
                    <a:pt x="553720" y="77470"/>
                    <a:pt x="577850" y="82550"/>
                    <a:pt x="600710" y="91440"/>
                  </a:cubicBezTo>
                  <a:cubicBezTo>
                    <a:pt x="622300" y="100330"/>
                    <a:pt x="643890" y="111760"/>
                    <a:pt x="661670" y="127000"/>
                  </a:cubicBezTo>
                  <a:cubicBezTo>
                    <a:pt x="679450" y="142240"/>
                    <a:pt x="694690" y="161290"/>
                    <a:pt x="707390" y="181610"/>
                  </a:cubicBezTo>
                  <a:cubicBezTo>
                    <a:pt x="720090" y="200660"/>
                    <a:pt x="728980" y="223520"/>
                    <a:pt x="734060" y="246380"/>
                  </a:cubicBezTo>
                  <a:cubicBezTo>
                    <a:pt x="739140" y="269240"/>
                    <a:pt x="740410" y="294640"/>
                    <a:pt x="737870" y="317500"/>
                  </a:cubicBezTo>
                  <a:cubicBezTo>
                    <a:pt x="736600" y="340360"/>
                    <a:pt x="730250" y="364490"/>
                    <a:pt x="720090" y="386080"/>
                  </a:cubicBezTo>
                  <a:cubicBezTo>
                    <a:pt x="709930" y="406400"/>
                    <a:pt x="695960" y="427990"/>
                    <a:pt x="680720" y="444500"/>
                  </a:cubicBezTo>
                  <a:cubicBezTo>
                    <a:pt x="664210" y="462280"/>
                    <a:pt x="645160" y="477520"/>
                    <a:pt x="624840" y="487680"/>
                  </a:cubicBezTo>
                  <a:cubicBezTo>
                    <a:pt x="604520" y="499110"/>
                    <a:pt x="580390" y="506730"/>
                    <a:pt x="557530" y="510540"/>
                  </a:cubicBezTo>
                  <a:cubicBezTo>
                    <a:pt x="534670" y="515620"/>
                    <a:pt x="515620" y="516890"/>
                    <a:pt x="486410" y="511810"/>
                  </a:cubicBezTo>
                  <a:cubicBezTo>
                    <a:pt x="438150" y="502920"/>
                    <a:pt x="356870" y="457200"/>
                    <a:pt x="295910" y="440690"/>
                  </a:cubicBezTo>
                  <a:cubicBezTo>
                    <a:pt x="240030" y="424180"/>
                    <a:pt x="176530" y="427990"/>
                    <a:pt x="133350" y="408940"/>
                  </a:cubicBezTo>
                  <a:cubicBezTo>
                    <a:pt x="99060" y="394970"/>
                    <a:pt x="69850" y="369570"/>
                    <a:pt x="50800" y="349250"/>
                  </a:cubicBezTo>
                  <a:cubicBezTo>
                    <a:pt x="36830" y="335280"/>
                    <a:pt x="30480" y="325120"/>
                    <a:pt x="22860" y="306070"/>
                  </a:cubicBezTo>
                  <a:cubicBezTo>
                    <a:pt x="11430" y="280670"/>
                    <a:pt x="0" y="240030"/>
                    <a:pt x="0" y="207010"/>
                  </a:cubicBezTo>
                  <a:cubicBezTo>
                    <a:pt x="1270" y="173990"/>
                    <a:pt x="11430" y="137160"/>
                    <a:pt x="26670" y="107950"/>
                  </a:cubicBezTo>
                  <a:cubicBezTo>
                    <a:pt x="43180" y="80010"/>
                    <a:pt x="73660" y="50800"/>
                    <a:pt x="96520" y="33020"/>
                  </a:cubicBezTo>
                  <a:cubicBezTo>
                    <a:pt x="111760" y="21590"/>
                    <a:pt x="123190" y="16510"/>
                    <a:pt x="142240" y="10160"/>
                  </a:cubicBezTo>
                  <a:cubicBezTo>
                    <a:pt x="168910" y="2540"/>
                    <a:pt x="243840" y="0"/>
                    <a:pt x="243840" y="0"/>
                  </a:cubicBezTo>
                </a:path>
              </a:pathLst>
            </a:custGeom>
            <a:solidFill>
              <a:srgbClr val="D9C9ED"/>
            </a:solidFill>
            <a:ln cap="sq">
              <a:noFill/>
              <a:prstDash val="solid"/>
              <a:miter/>
            </a:ln>
          </p:spPr>
          <p:txBody>
            <a:bodyPr/>
            <a:lstStyle/>
            <a:p>
              <a:pPr defTabSz="609630"/>
              <a:endParaRPr lang="en-US" sz="1200">
                <a:solidFill>
                  <a:prstClr val="black"/>
                </a:solidFill>
                <a:latin typeface="Calibri"/>
              </a:endParaRPr>
            </a:p>
          </p:txBody>
        </p:sp>
      </p:grpSp>
      <p:pic>
        <p:nvPicPr>
          <p:cNvPr id="34" name="Picture 33" descr="A close up of a text&#10;&#10;AI-generated content may be incorrect.">
            <a:extLst>
              <a:ext uri="{FF2B5EF4-FFF2-40B4-BE49-F238E27FC236}">
                <a16:creationId xmlns:a16="http://schemas.microsoft.com/office/drawing/2014/main" id="{61139173-556F-FFF3-AEDB-56A06859B1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2689" y="2152926"/>
            <a:ext cx="6996791" cy="2436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5413" y="1798733"/>
            <a:ext cx="3774785" cy="4473115"/>
            <a:chOff x="245413" y="1798733"/>
            <a:chExt cx="3774785" cy="4473115"/>
          </a:xfrm>
        </p:grpSpPr>
        <p:sp>
          <p:nvSpPr>
            <p:cNvPr id="21" name="사각형: 둥근 모서리 1">
              <a:extLst>
                <a:ext uri="{FF2B5EF4-FFF2-40B4-BE49-F238E27FC236}">
                  <a16:creationId xmlns:a16="http://schemas.microsoft.com/office/drawing/2014/main" id="{14AACA18-D862-4D0B-BD36-20AE33C14E1D}"/>
                </a:ext>
              </a:extLst>
            </p:cNvPr>
            <p:cNvSpPr/>
            <p:nvPr/>
          </p:nvSpPr>
          <p:spPr>
            <a:xfrm>
              <a:off x="245413" y="2311567"/>
              <a:ext cx="3774785" cy="3960281"/>
            </a:xfrm>
            <a:prstGeom prst="roundRect">
              <a:avLst>
                <a:gd name="adj" fmla="val 10825"/>
              </a:avLst>
            </a:prstGeom>
            <a:solidFill>
              <a:schemeClr val="accent4">
                <a:lumMod val="7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24" name="그림 개체 틀 4">
              <a:extLst>
                <a:ext uri="{FF2B5EF4-FFF2-40B4-BE49-F238E27FC236}">
                  <a16:creationId xmlns:a16="http://schemas.microsoft.com/office/drawing/2014/main" id="{7441705B-FE43-4F99-9596-82B175F657F9}"/>
                </a:ext>
              </a:extLst>
            </p:cNvPr>
            <p:cNvSpPr txBox="1">
              <a:spLocks/>
            </p:cNvSpPr>
            <p:nvPr/>
          </p:nvSpPr>
          <p:spPr>
            <a:xfrm>
              <a:off x="245413" y="1798733"/>
              <a:ext cx="3774785" cy="1225824"/>
            </a:xfrm>
            <a:prstGeom prst="roundRect">
              <a:avLst/>
            </a:prstGeom>
            <a:pattFill prst="pct10">
              <a:fgClr>
                <a:srgbClr val="FFC00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Tuổi</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tác</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nghề</a:t>
              </a:r>
              <a:r>
                <a:rPr kumimoji="0" lang="en-US" altLang="ko-KR"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C000">
                      <a:lumMod val="75000"/>
                    </a:srgbClr>
                  </a:solidFill>
                  <a:effectLst/>
                  <a:uLnTx/>
                  <a:uFillTx/>
                  <a:latin typeface="Cambria" panose="02040503050406030204" pitchFamily="18" charset="0"/>
                  <a:ea typeface="Cambria" panose="02040503050406030204" pitchFamily="18" charset="0"/>
                  <a:cs typeface="+mn-cs"/>
                </a:rPr>
                <a:t>nghiệp</a:t>
              </a:r>
              <a:endParaRPr kumimoji="0" lang="ko-KR" altLang="en-US" sz="3200" b="1" i="0" u="none" strike="noStrike" kern="1200" cap="none" spc="0" normalizeH="0" baseline="0" noProof="0" dirty="0">
                <a:ln w="3175">
                  <a:solidFill>
                    <a:sysClr val="windowText" lastClr="000000"/>
                  </a:solidFill>
                </a:ln>
                <a:solidFill>
                  <a:srgbClr val="FFC000">
                    <a:lumMod val="75000"/>
                  </a:srgbClr>
                </a:solidFill>
                <a:effectLst/>
                <a:uLnTx/>
                <a:uFillTx/>
                <a:latin typeface="Cambria" panose="02040503050406030204" pitchFamily="18" charset="0"/>
                <a:cs typeface="+mn-cs"/>
              </a:endParaRPr>
            </a:p>
          </p:txBody>
        </p:sp>
      </p:grpSp>
      <p:pic>
        <p:nvPicPr>
          <p:cNvPr id="13" name="그림 12">
            <a:extLst>
              <a:ext uri="{FF2B5EF4-FFF2-40B4-BE49-F238E27FC236}">
                <a16:creationId xmlns:a16="http://schemas.microsoft.com/office/drawing/2014/main" id="{093810F4-CF76-46B4-AB22-6D7C9812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51167"/>
            <a:ext cx="1283344" cy="1406833"/>
          </a:xfrm>
          <a:prstGeom prst="rect">
            <a:avLst/>
          </a:prstGeom>
        </p:spPr>
      </p:pic>
      <p:pic>
        <p:nvPicPr>
          <p:cNvPr id="20" name="그림 19">
            <a:extLst>
              <a:ext uri="{FF2B5EF4-FFF2-40B4-BE49-F238E27FC236}">
                <a16:creationId xmlns:a16="http://schemas.microsoft.com/office/drawing/2014/main" id="{E9E066AA-3FC0-42CC-90C2-8ADCD435F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7672" y="5451167"/>
            <a:ext cx="1394328" cy="1406833"/>
          </a:xfrm>
          <a:prstGeom prst="rect">
            <a:avLst/>
          </a:prstGeom>
        </p:spPr>
      </p:pic>
      <p:sp>
        <p:nvSpPr>
          <p:cNvPr id="27" name="자유형: 도형 3">
            <a:extLst>
              <a:ext uri="{FF2B5EF4-FFF2-40B4-BE49-F238E27FC236}">
                <a16:creationId xmlns:a16="http://schemas.microsoft.com/office/drawing/2014/main" id="{7A02B737-64A2-4835-8FFA-F822FBD5A739}"/>
              </a:ext>
            </a:extLst>
          </p:cNvPr>
          <p:cNvSpPr/>
          <p:nvPr/>
        </p:nvSpPr>
        <p:spPr>
          <a:xfrm>
            <a:off x="641672" y="552377"/>
            <a:ext cx="3765466" cy="1134325"/>
          </a:xfrm>
          <a:custGeom>
            <a:avLst/>
            <a:gdLst>
              <a:gd name="connsiteX0" fmla="*/ 0 w 2901894"/>
              <a:gd name="connsiteY0" fmla="*/ 277585 h 832756"/>
              <a:gd name="connsiteX1" fmla="*/ 0 w 2901894"/>
              <a:gd name="connsiteY1" fmla="*/ 277586 h 832756"/>
              <a:gd name="connsiteX2" fmla="*/ 0 w 2901894"/>
              <a:gd name="connsiteY2" fmla="*/ 277586 h 832756"/>
              <a:gd name="connsiteX3" fmla="*/ 277586 w 2901894"/>
              <a:gd name="connsiteY3" fmla="*/ 0 h 832756"/>
              <a:gd name="connsiteX4" fmla="*/ 2624308 w 2901894"/>
              <a:gd name="connsiteY4" fmla="*/ 0 h 832756"/>
              <a:gd name="connsiteX5" fmla="*/ 2901894 w 2901894"/>
              <a:gd name="connsiteY5" fmla="*/ 277586 h 832756"/>
              <a:gd name="connsiteX6" fmla="*/ 2901893 w 2901894"/>
              <a:gd name="connsiteY6" fmla="*/ 277586 h 832756"/>
              <a:gd name="connsiteX7" fmla="*/ 2624307 w 2901894"/>
              <a:gd name="connsiteY7" fmla="*/ 555172 h 832756"/>
              <a:gd name="connsiteX8" fmla="*/ 683673 w 2901894"/>
              <a:gd name="connsiteY8" fmla="*/ 555171 h 832756"/>
              <a:gd name="connsiteX9" fmla="*/ 522674 w 2901894"/>
              <a:gd name="connsiteY9" fmla="*/ 832756 h 832756"/>
              <a:gd name="connsiteX10" fmla="*/ 361674 w 2901894"/>
              <a:gd name="connsiteY10" fmla="*/ 555171 h 832756"/>
              <a:gd name="connsiteX11" fmla="*/ 277586 w 2901894"/>
              <a:gd name="connsiteY11" fmla="*/ 555171 h 832756"/>
              <a:gd name="connsiteX12" fmla="*/ 21814 w 2901894"/>
              <a:gd name="connsiteY12" fmla="*/ 385634 h 832756"/>
              <a:gd name="connsiteX13" fmla="*/ 0 w 2901894"/>
              <a:gd name="connsiteY13" fmla="*/ 277586 h 832756"/>
              <a:gd name="connsiteX14" fmla="*/ 21814 w 2901894"/>
              <a:gd name="connsiteY14" fmla="*/ 169537 h 832756"/>
              <a:gd name="connsiteX15" fmla="*/ 277586 w 2901894"/>
              <a:gd name="connsiteY15" fmla="*/ 0 h 8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1894" h="832756">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91440" rtlCol="0" anchor="t"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36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2</a:t>
            </a:r>
            <a:endParaRPr kumimoji="0" lang="ko-KR" altLang="en-US" sz="36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28" name="직사각형 17">
            <a:extLst>
              <a:ext uri="{FF2B5EF4-FFF2-40B4-BE49-F238E27FC236}">
                <a16:creationId xmlns:a16="http://schemas.microsoft.com/office/drawing/2014/main" id="{13039C4E-F47B-4346-A9F6-74D31210C1A6}"/>
              </a:ext>
            </a:extLst>
          </p:cNvPr>
          <p:cNvSpPr/>
          <p:nvPr/>
        </p:nvSpPr>
        <p:spPr>
          <a:xfrm>
            <a:off x="4572178" y="407977"/>
            <a:ext cx="5134530" cy="1077218"/>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ấn</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tượng</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32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2" name="Group 1"/>
          <p:cNvGrpSpPr/>
          <p:nvPr/>
        </p:nvGrpSpPr>
        <p:grpSpPr>
          <a:xfrm>
            <a:off x="4208606" y="1795763"/>
            <a:ext cx="3774787" cy="4476085"/>
            <a:chOff x="4208606" y="1795763"/>
            <a:chExt cx="3774787" cy="4476085"/>
          </a:xfrm>
        </p:grpSpPr>
        <p:sp>
          <p:nvSpPr>
            <p:cNvPr id="22" name="사각형: 둥근 모서리 8">
              <a:extLst>
                <a:ext uri="{FF2B5EF4-FFF2-40B4-BE49-F238E27FC236}">
                  <a16:creationId xmlns:a16="http://schemas.microsoft.com/office/drawing/2014/main" id="{CD3838BC-B277-499D-ABC5-C6424B376BCE}"/>
                </a:ext>
              </a:extLst>
            </p:cNvPr>
            <p:cNvSpPr/>
            <p:nvPr/>
          </p:nvSpPr>
          <p:spPr>
            <a:xfrm>
              <a:off x="4208607" y="2251425"/>
              <a:ext cx="3774786" cy="4020423"/>
            </a:xfrm>
            <a:prstGeom prst="roundRect">
              <a:avLst>
                <a:gd name="adj" fmla="val 10825"/>
              </a:avLst>
            </a:prstGeom>
            <a:solidFill>
              <a:srgbClr val="C0000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35" name="그림 개체 틀 4">
              <a:extLst>
                <a:ext uri="{FF2B5EF4-FFF2-40B4-BE49-F238E27FC236}">
                  <a16:creationId xmlns:a16="http://schemas.microsoft.com/office/drawing/2014/main" id="{7441705B-FE43-4F99-9596-82B175F657F9}"/>
                </a:ext>
              </a:extLst>
            </p:cNvPr>
            <p:cNvSpPr txBox="1">
              <a:spLocks/>
            </p:cNvSpPr>
            <p:nvPr/>
          </p:nvSpPr>
          <p:spPr>
            <a:xfrm>
              <a:off x="4208606" y="1795763"/>
              <a:ext cx="3774787" cy="1228793"/>
            </a:xfrm>
            <a:prstGeom prst="roundRect">
              <a:avLst/>
            </a:prstGeom>
            <a:pattFill prst="pct5">
              <a:fgClr>
                <a:srgbClr val="C0000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Ngoại</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altLang="ko-KR"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tình</a:t>
              </a:r>
              <a:endParaRPr kumimoji="0" lang="ko-KR" altLang="en-US" sz="3200" b="1" i="0" u="none" strike="noStrike" kern="1200" cap="none" spc="0" normalizeH="0" baseline="0" noProof="0" dirty="0">
                <a:ln w="3175">
                  <a:solidFill>
                    <a:sysClr val="windowText" lastClr="000000"/>
                  </a:solidFill>
                </a:ln>
                <a:solidFill>
                  <a:srgbClr val="FF0000"/>
                </a:solidFill>
                <a:effectLst/>
                <a:uLnTx/>
                <a:uFillTx/>
                <a:latin typeface="Cambria" panose="02040503050406030204" pitchFamily="18" charset="0"/>
                <a:cs typeface="+mn-cs"/>
              </a:endParaRPr>
            </a:p>
          </p:txBody>
        </p:sp>
      </p:grpSp>
      <p:grpSp>
        <p:nvGrpSpPr>
          <p:cNvPr id="4" name="Group 3"/>
          <p:cNvGrpSpPr/>
          <p:nvPr/>
        </p:nvGrpSpPr>
        <p:grpSpPr>
          <a:xfrm>
            <a:off x="8171800" y="1795764"/>
            <a:ext cx="3774788" cy="4476084"/>
            <a:chOff x="8171800" y="1795764"/>
            <a:chExt cx="3774788" cy="4476084"/>
          </a:xfrm>
        </p:grpSpPr>
        <p:sp>
          <p:nvSpPr>
            <p:cNvPr id="23" name="사각형: 둥근 모서리 9">
              <a:extLst>
                <a:ext uri="{FF2B5EF4-FFF2-40B4-BE49-F238E27FC236}">
                  <a16:creationId xmlns:a16="http://schemas.microsoft.com/office/drawing/2014/main" id="{36E03981-F9F1-4FBC-88A8-41E8080B6A82}"/>
                </a:ext>
              </a:extLst>
            </p:cNvPr>
            <p:cNvSpPr/>
            <p:nvPr/>
          </p:nvSpPr>
          <p:spPr>
            <a:xfrm>
              <a:off x="8171800" y="2254757"/>
              <a:ext cx="3774788" cy="4017091"/>
            </a:xfrm>
            <a:prstGeom prst="roundRect">
              <a:avLst>
                <a:gd name="adj" fmla="val 10825"/>
              </a:avLst>
            </a:prstGeom>
            <a:solidFill>
              <a:srgbClr val="92D05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36" name="그림 개체 틀 4">
              <a:extLst>
                <a:ext uri="{FF2B5EF4-FFF2-40B4-BE49-F238E27FC236}">
                  <a16:creationId xmlns:a16="http://schemas.microsoft.com/office/drawing/2014/main" id="{7441705B-FE43-4F99-9596-82B175F657F9}"/>
                </a:ext>
              </a:extLst>
            </p:cNvPr>
            <p:cNvSpPr txBox="1">
              <a:spLocks/>
            </p:cNvSpPr>
            <p:nvPr/>
          </p:nvSpPr>
          <p:spPr>
            <a:xfrm>
              <a:off x="8199614" y="1795764"/>
              <a:ext cx="3746974" cy="1228792"/>
            </a:xfrm>
            <a:prstGeom prst="roundRect">
              <a:avLst/>
            </a:prstGeom>
            <a:pattFill prst="pct10">
              <a:fgClr>
                <a:srgbClr val="92D050"/>
              </a:fgClr>
              <a:bgClr>
                <a:schemeClr val="bg1">
                  <a:lumMod val="95000"/>
                </a:schemeClr>
              </a:bgClr>
            </a:pattFill>
          </p:spPr>
          <p:txBody>
            <a:bodyPr tIns="9144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Lý</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do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mà</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em</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yêu</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quý</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người</a:t>
              </a:r>
              <a:r>
                <a:rPr kumimoji="0" lang="en-US" altLang="ko-KR"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 </a:t>
              </a:r>
              <a:r>
                <a:rPr kumimoji="0" lang="en-US" altLang="ko-KR" sz="3200" b="1" i="0" u="none" strike="noStrike" kern="1200" cap="none" spc="0" normalizeH="0" baseline="0" noProof="0" dirty="0" err="1">
                  <a:ln w="3175">
                    <a:solidFill>
                      <a:sysClr val="windowText" lastClr="000000"/>
                    </a:solidFill>
                  </a:ln>
                  <a:solidFill>
                    <a:srgbClr val="00B050"/>
                  </a:solidFill>
                  <a:effectLst/>
                  <a:uLnTx/>
                  <a:uFillTx/>
                  <a:latin typeface="Cambria" panose="02040503050406030204" pitchFamily="18" charset="0"/>
                  <a:ea typeface="Cambria" panose="02040503050406030204" pitchFamily="18" charset="0"/>
                  <a:cs typeface="+mn-cs"/>
                </a:rPr>
                <a:t>đó</a:t>
              </a:r>
              <a:endParaRPr kumimoji="0" lang="ko-KR" altLang="en-US" sz="3200" b="1" i="0" u="none" strike="noStrike" kern="1200" cap="none" spc="0" normalizeH="0" baseline="0" noProof="0" dirty="0">
                <a:ln w="3175">
                  <a:solidFill>
                    <a:sysClr val="windowText" lastClr="000000"/>
                  </a:solidFill>
                </a:ln>
                <a:solidFill>
                  <a:srgbClr val="00B050"/>
                </a:solidFill>
                <a:effectLst/>
                <a:uLnTx/>
                <a:uFillTx/>
                <a:latin typeface="Cambria" panose="02040503050406030204" pitchFamily="18" charset="0"/>
                <a:cs typeface="+mn-cs"/>
              </a:endParaRPr>
            </a:p>
          </p:txBody>
        </p:sp>
      </p:grpSp>
      <p:sp>
        <p:nvSpPr>
          <p:cNvPr id="37" name="TextBox 36"/>
          <p:cNvSpPr txBox="1"/>
          <p:nvPr/>
        </p:nvSpPr>
        <p:spPr>
          <a:xfrm>
            <a:off x="245413" y="3205371"/>
            <a:ext cx="374697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Giới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thiệu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tuổi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8" name="TextBox 37"/>
          <p:cNvSpPr txBox="1"/>
          <p:nvPr/>
        </p:nvSpPr>
        <p:spPr>
          <a:xfrm>
            <a:off x="4282024" y="3024556"/>
            <a:ext cx="393931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Khuôn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mặt</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phúc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hậu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xoan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tròn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Dáng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gầy</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cao</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vạm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mũm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mĩm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Tính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hòa</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hiền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hậu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khắc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a:xfrm>
            <a:off x="8164991" y="3136588"/>
            <a:ext cx="378159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những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từng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khiến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ấn</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tượng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quý</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trọng</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đó</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688914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7" grpId="0"/>
      <p:bldP spid="38"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자유형: 도형 4">
            <a:extLst>
              <a:ext uri="{FF2B5EF4-FFF2-40B4-BE49-F238E27FC236}">
                <a16:creationId xmlns:a16="http://schemas.microsoft.com/office/drawing/2014/main" id="{5CED793B-C4E1-4BBA-9203-D3750F6191D8}"/>
              </a:ext>
            </a:extLst>
          </p:cNvPr>
          <p:cNvSpPr/>
          <p:nvPr/>
        </p:nvSpPr>
        <p:spPr>
          <a:xfrm>
            <a:off x="4213267" y="5599347"/>
            <a:ext cx="3765466" cy="1151868"/>
          </a:xfrm>
          <a:custGeom>
            <a:avLst/>
            <a:gdLst>
              <a:gd name="connsiteX0" fmla="*/ 0 w 2901894"/>
              <a:gd name="connsiteY0" fmla="*/ 555170 h 832757"/>
              <a:gd name="connsiteX1" fmla="*/ 0 w 2901894"/>
              <a:gd name="connsiteY1" fmla="*/ 555171 h 832757"/>
              <a:gd name="connsiteX2" fmla="*/ 0 w 2901894"/>
              <a:gd name="connsiteY2" fmla="*/ 555171 h 832757"/>
              <a:gd name="connsiteX3" fmla="*/ 558970 w 2901894"/>
              <a:gd name="connsiteY3" fmla="*/ 0 h 832757"/>
              <a:gd name="connsiteX4" fmla="*/ 719969 w 2901894"/>
              <a:gd name="connsiteY4" fmla="*/ 277585 h 832757"/>
              <a:gd name="connsiteX5" fmla="*/ 2624308 w 2901894"/>
              <a:gd name="connsiteY5" fmla="*/ 277585 h 832757"/>
              <a:gd name="connsiteX6" fmla="*/ 2901894 w 2901894"/>
              <a:gd name="connsiteY6" fmla="*/ 555171 h 832757"/>
              <a:gd name="connsiteX7" fmla="*/ 2901893 w 2901894"/>
              <a:gd name="connsiteY7" fmla="*/ 555171 h 832757"/>
              <a:gd name="connsiteX8" fmla="*/ 2624307 w 2901894"/>
              <a:gd name="connsiteY8" fmla="*/ 832757 h 832757"/>
              <a:gd name="connsiteX9" fmla="*/ 277586 w 2901894"/>
              <a:gd name="connsiteY9" fmla="*/ 832756 h 832757"/>
              <a:gd name="connsiteX10" fmla="*/ 21814 w 2901894"/>
              <a:gd name="connsiteY10" fmla="*/ 663219 h 832757"/>
              <a:gd name="connsiteX11" fmla="*/ 0 w 2901894"/>
              <a:gd name="connsiteY11" fmla="*/ 555171 h 832757"/>
              <a:gd name="connsiteX12" fmla="*/ 21814 w 2901894"/>
              <a:gd name="connsiteY12" fmla="*/ 447122 h 832757"/>
              <a:gd name="connsiteX13" fmla="*/ 277586 w 2901894"/>
              <a:gd name="connsiteY13" fmla="*/ 277585 h 832757"/>
              <a:gd name="connsiteX14" fmla="*/ 397970 w 2901894"/>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1894" h="832757">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32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3</a:t>
            </a:r>
            <a:endParaRPr kumimoji="0" lang="ko-KR" altLang="en-US" sz="32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11" name="직사각형 25">
            <a:extLst>
              <a:ext uri="{FF2B5EF4-FFF2-40B4-BE49-F238E27FC236}">
                <a16:creationId xmlns:a16="http://schemas.microsoft.com/office/drawing/2014/main" id="{3341821E-17FC-455B-9E2F-E3A264DFE1BA}"/>
              </a:ext>
            </a:extLst>
          </p:cNvPr>
          <p:cNvSpPr/>
          <p:nvPr/>
        </p:nvSpPr>
        <p:spPr>
          <a:xfrm>
            <a:off x="4881299" y="4500055"/>
            <a:ext cx="4257044" cy="1077218"/>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32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12" name="Group 11"/>
          <p:cNvGrpSpPr/>
          <p:nvPr/>
        </p:nvGrpSpPr>
        <p:grpSpPr>
          <a:xfrm>
            <a:off x="3660634" y="4645496"/>
            <a:ext cx="931780" cy="931777"/>
            <a:chOff x="7347712" y="2297893"/>
            <a:chExt cx="931780" cy="931777"/>
          </a:xfrm>
        </p:grpSpPr>
        <p:sp>
          <p:nvSpPr>
            <p:cNvPr id="13" name="타원 27">
              <a:extLst>
                <a:ext uri="{FF2B5EF4-FFF2-40B4-BE49-F238E27FC236}">
                  <a16:creationId xmlns:a16="http://schemas.microsoft.com/office/drawing/2014/main" id="{7C7A09B1-8428-4EC3-9FC6-5EA9C1DE986F}"/>
                </a:ext>
              </a:extLst>
            </p:cNvPr>
            <p:cNvSpPr/>
            <p:nvPr/>
          </p:nvSpPr>
          <p:spPr>
            <a:xfrm>
              <a:off x="7347712" y="2297893"/>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14" name="그래픽 506">
              <a:extLst>
                <a:ext uri="{FF2B5EF4-FFF2-40B4-BE49-F238E27FC236}">
                  <a16:creationId xmlns:a16="http://schemas.microsoft.com/office/drawing/2014/main" id="{54079777-BA6E-409C-A709-015D8D5DFAE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42380" y="2552346"/>
              <a:ext cx="542444" cy="491268"/>
            </a:xfrm>
            <a:prstGeom prst="rect">
              <a:avLst/>
            </a:prstGeom>
          </p:spPr>
        </p:pic>
      </p:grpSp>
      <p:grpSp>
        <p:nvGrpSpPr>
          <p:cNvPr id="21" name="Group 20"/>
          <p:cNvGrpSpPr/>
          <p:nvPr/>
        </p:nvGrpSpPr>
        <p:grpSpPr>
          <a:xfrm>
            <a:off x="117233" y="91996"/>
            <a:ext cx="3950675" cy="4046250"/>
            <a:chOff x="117233" y="91996"/>
            <a:chExt cx="3950675" cy="4046250"/>
          </a:xfrm>
        </p:grpSpPr>
        <p:pic>
          <p:nvPicPr>
            <p:cNvPr id="15"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4">
                  <a:tint val="45000"/>
                  <a:satMod val="400000"/>
                </a:schemeClr>
              </a:duotone>
              <a:extLst>
                <a:ext uri="{96DAC541-7B7A-43D3-8B79-37D633B846F1}">
                  <asvg:svgBlip xmlns:asvg="http://schemas.microsoft.com/office/drawing/2016/SVG/main" xmlns="" r:embed="rId5"/>
                </a:ext>
              </a:extLst>
            </a:blip>
            <a:srcRect b="17945"/>
            <a:stretch/>
          </p:blipFill>
          <p:spPr>
            <a:xfrm>
              <a:off x="117233" y="91996"/>
              <a:ext cx="3950675" cy="4046250"/>
            </a:xfrm>
            <a:prstGeom prst="rect">
              <a:avLst/>
            </a:prstGeom>
            <a:effectLst>
              <a:outerShdw blurRad="127000" dist="38100" dir="2700000" algn="tl" rotWithShape="0">
                <a:prstClr val="black">
                  <a:alpha val="15000"/>
                </a:prstClr>
              </a:outerShdw>
            </a:effectLst>
          </p:spPr>
        </p:pic>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3162"/>
            <a:stretch/>
          </p:blipFill>
          <p:spPr>
            <a:xfrm>
              <a:off x="205156" y="197504"/>
              <a:ext cx="3774828" cy="3378035"/>
            </a:xfrm>
            <a:prstGeom prst="rect">
              <a:avLst/>
            </a:prstGeom>
          </p:spPr>
        </p:pic>
      </p:grpSp>
      <p:grpSp>
        <p:nvGrpSpPr>
          <p:cNvPr id="22" name="Group 21"/>
          <p:cNvGrpSpPr/>
          <p:nvPr/>
        </p:nvGrpSpPr>
        <p:grpSpPr>
          <a:xfrm>
            <a:off x="4126524" y="91996"/>
            <a:ext cx="3856894" cy="4046250"/>
            <a:chOff x="4126524" y="91996"/>
            <a:chExt cx="3856894" cy="4046250"/>
          </a:xfrm>
        </p:grpSpPr>
        <p:pic>
          <p:nvPicPr>
            <p:cNvPr id="17"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6">
                  <a:tint val="45000"/>
                  <a:satMod val="400000"/>
                </a:schemeClr>
              </a:duotone>
              <a:extLst>
                <a:ext uri="{96DAC541-7B7A-43D3-8B79-37D633B846F1}">
                  <asvg:svgBlip xmlns:asvg="http://schemas.microsoft.com/office/drawing/2016/SVG/main" xmlns="" r:embed="rId5"/>
                </a:ext>
              </a:extLst>
            </a:blip>
            <a:srcRect b="17945"/>
            <a:stretch/>
          </p:blipFill>
          <p:spPr>
            <a:xfrm>
              <a:off x="4126524" y="91996"/>
              <a:ext cx="3856894" cy="4046250"/>
            </a:xfrm>
            <a:prstGeom prst="rect">
              <a:avLst/>
            </a:prstGeom>
            <a:effectLst>
              <a:outerShdw blurRad="127000" dist="38100" dir="2700000" algn="tl" rotWithShape="0">
                <a:prstClr val="black">
                  <a:alpha val="15000"/>
                </a:prstClr>
              </a:outerShdw>
            </a:effectLst>
          </p:spPr>
        </p:pic>
        <p:pic>
          <p:nvPicPr>
            <p:cNvPr id="19" name="Picture 18"/>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3978" t="11795" r="3722" b="12992"/>
            <a:stretch/>
          </p:blipFill>
          <p:spPr>
            <a:xfrm>
              <a:off x="4179278" y="180417"/>
              <a:ext cx="3745522" cy="3395122"/>
            </a:xfrm>
            <a:prstGeom prst="rect">
              <a:avLst/>
            </a:prstGeom>
          </p:spPr>
        </p:pic>
      </p:grpSp>
      <p:grpSp>
        <p:nvGrpSpPr>
          <p:cNvPr id="23" name="Group 22"/>
          <p:cNvGrpSpPr/>
          <p:nvPr/>
        </p:nvGrpSpPr>
        <p:grpSpPr>
          <a:xfrm>
            <a:off x="8042034" y="91996"/>
            <a:ext cx="4021014" cy="4046250"/>
            <a:chOff x="8042034" y="91996"/>
            <a:chExt cx="4021014" cy="4046250"/>
          </a:xfrm>
        </p:grpSpPr>
        <p:pic>
          <p:nvPicPr>
            <p:cNvPr id="18"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4">
              <a:duotone>
                <a:prstClr val="black"/>
                <a:schemeClr val="accent2">
                  <a:tint val="45000"/>
                  <a:satMod val="400000"/>
                </a:schemeClr>
              </a:duotone>
              <a:extLst>
                <a:ext uri="{96DAC541-7B7A-43D3-8B79-37D633B846F1}">
                  <asvg:svgBlip xmlns:asvg="http://schemas.microsoft.com/office/drawing/2016/SVG/main" xmlns="" r:embed="rId5"/>
                </a:ext>
              </a:extLst>
            </a:blip>
            <a:srcRect b="17945"/>
            <a:stretch/>
          </p:blipFill>
          <p:spPr>
            <a:xfrm>
              <a:off x="8042034" y="91996"/>
              <a:ext cx="4021014" cy="4046250"/>
            </a:xfrm>
            <a:prstGeom prst="rect">
              <a:avLst/>
            </a:prstGeom>
            <a:effectLst>
              <a:outerShdw blurRad="127000" dist="38100" dir="2700000" algn="tl" rotWithShape="0">
                <a:prstClr val="black">
                  <a:alpha val="15000"/>
                </a:prstClr>
              </a:outerShdw>
            </a:effectLst>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3118" r="1895" b="8391"/>
            <a:stretch/>
          </p:blipFill>
          <p:spPr>
            <a:xfrm>
              <a:off x="8129956" y="180417"/>
              <a:ext cx="3845170" cy="3395122"/>
            </a:xfrm>
            <a:prstGeom prst="rect">
              <a:avLst/>
            </a:prstGeom>
          </p:spPr>
        </p:pic>
      </p:grpSp>
    </p:spTree>
    <p:extLst>
      <p:ext uri="{BB962C8B-B14F-4D97-AF65-F5344CB8AC3E}">
        <p14:creationId xmlns:p14="http://schemas.microsoft.com/office/powerpoint/2010/main" val="3803580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Horizontal)">
                                      <p:cBhvr>
                                        <p:cTn id="11" dur="500"/>
                                        <p:tgtEl>
                                          <p:spTgt spid="12"/>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Horizontal)">
                                      <p:cBhvr>
                                        <p:cTn id="14" dur="500"/>
                                        <p:tgtEl>
                                          <p:spTgt spid="11"/>
                                        </p:tgtEl>
                                      </p:cBhvr>
                                    </p:animEffect>
                                  </p:childTnLst>
                                </p:cTn>
                              </p:par>
                            </p:childTnLst>
                          </p:cTn>
                        </p:par>
                        <p:par>
                          <p:cTn id="15" fill="hold">
                            <p:stCondLst>
                              <p:cond delay="1000"/>
                            </p:stCondLst>
                            <p:childTnLst>
                              <p:par>
                                <p:cTn id="16" presetID="16" presetClass="entr" presetSubtype="4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Horizontal)">
                                      <p:cBhvr>
                                        <p:cTn id="18" dur="1000"/>
                                        <p:tgtEl>
                                          <p:spTgt spid="21"/>
                                        </p:tgtEl>
                                      </p:cBhvr>
                                    </p:animEffect>
                                  </p:childTnLst>
                                </p:cTn>
                              </p:par>
                            </p:childTnLst>
                          </p:cTn>
                        </p:par>
                        <p:par>
                          <p:cTn id="19" fill="hold">
                            <p:stCondLst>
                              <p:cond delay="2000"/>
                            </p:stCondLst>
                            <p:childTnLst>
                              <p:par>
                                <p:cTn id="20" presetID="16" presetClass="entr" presetSubtype="4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Horizontal)">
                                      <p:cBhvr>
                                        <p:cTn id="22" dur="1100"/>
                                        <p:tgtEl>
                                          <p:spTgt spid="22"/>
                                        </p:tgtEl>
                                      </p:cBhvr>
                                    </p:animEffect>
                                  </p:childTnLst>
                                </p:cTn>
                              </p:par>
                            </p:childTnLst>
                          </p:cTn>
                        </p:par>
                        <p:par>
                          <p:cTn id="23" fill="hold">
                            <p:stCondLst>
                              <p:cond delay="3100"/>
                            </p:stCondLst>
                            <p:childTnLst>
                              <p:par>
                                <p:cTn id="24" presetID="16" presetClass="entr" presetSubtype="42"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Horizontal)">
                                      <p:cBhvr>
                                        <p:cTn id="26"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E96BF-2AD8-8532-4BB5-0037BD739748}"/>
              </a:ext>
            </a:extLst>
          </p:cNvPr>
          <p:cNvPicPr>
            <a:picLocks noChangeAspect="1"/>
          </p:cNvPicPr>
          <p:nvPr/>
        </p:nvPicPr>
        <p:blipFill>
          <a:blip r:embed="rId2"/>
          <a:stretch>
            <a:fillRect/>
          </a:stretch>
        </p:blipFill>
        <p:spPr>
          <a:xfrm>
            <a:off x="2732568" y="310116"/>
            <a:ext cx="6772940" cy="6191276"/>
          </a:xfrm>
          <a:prstGeom prst="rect">
            <a:avLst/>
          </a:prstGeom>
        </p:spPr>
      </p:pic>
    </p:spTree>
    <p:extLst>
      <p:ext uri="{BB962C8B-B14F-4D97-AF65-F5344CB8AC3E}">
        <p14:creationId xmlns:p14="http://schemas.microsoft.com/office/powerpoint/2010/main" val="395210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868" y="2132817"/>
            <a:ext cx="7004911" cy="3078747"/>
          </a:xfrm>
          <a:prstGeom prst="rect">
            <a:avLst/>
          </a:prstGeom>
        </p:spPr>
      </p:pic>
      <p:pic>
        <p:nvPicPr>
          <p:cNvPr id="2" name="Picture 2" descr="Cute girl cartoon writing on a book Royalty Free Vector">
            <a:extLst>
              <a:ext uri="{FF2B5EF4-FFF2-40B4-BE49-F238E27FC236}">
                <a16:creationId xmlns:a16="http://schemas.microsoft.com/office/drawing/2014/main" id="{5C6B8078-6C83-640D-7EBB-E908E679655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6581132" y="1304925"/>
            <a:ext cx="5566993" cy="555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767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4737558-F38D-4461-8B2D-9DA93343D05B}"/>
              </a:ext>
            </a:extLst>
          </p:cNvPr>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7" name="Picture 2" descr="Cute girl cartoon writing on a book Royalty Free Vector">
            <a:extLst>
              <a:ext uri="{FF2B5EF4-FFF2-40B4-BE49-F238E27FC236}">
                <a16:creationId xmlns:a16="http://schemas.microsoft.com/office/drawing/2014/main" id="{53A8E801-4982-4720-BF76-5690EAEC1DE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53">
            <a:extLst>
              <a:ext uri="{FF2B5EF4-FFF2-40B4-BE49-F238E27FC236}">
                <a16:creationId xmlns:a16="http://schemas.microsoft.com/office/drawing/2014/main" id="{D9A198AC-F6C2-45BD-BF26-ECED3E1D2450}"/>
              </a:ext>
            </a:extLst>
          </p:cNvPr>
          <p:cNvSpPr/>
          <p:nvPr/>
        </p:nvSpPr>
        <p:spPr>
          <a:xfrm>
            <a:off x="8006576" y="2913964"/>
            <a:ext cx="3857437" cy="1234692"/>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Lưu</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ý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cách</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trình</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bày</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đoạn</a:t>
            </a:r>
            <a:r>
              <a:rPr kumimoji="0" lang="en-US" sz="3200" b="0" i="0" u="none" strike="noStrike" kern="0" cap="none" spc="0" normalizeH="0" baseline="0" noProof="0" dirty="0">
                <a:ln>
                  <a:noFill/>
                </a:ln>
                <a:solidFill>
                  <a:srgbClr val="000000"/>
                </a:solidFill>
                <a:effectLst/>
                <a:uLnTx/>
                <a:uFillTx/>
                <a:latin typeface="Calibri"/>
                <a:ea typeface="Microsoft YaHei"/>
                <a:cs typeface="+mn-cs"/>
              </a:rPr>
              <a:t> </a:t>
            </a:r>
            <a:r>
              <a:rPr kumimoji="0" lang="en-US" sz="3200" b="0" i="0" u="none" strike="noStrike" kern="0" cap="none" spc="0" normalizeH="0" baseline="0" noProof="0" dirty="0" err="1">
                <a:ln>
                  <a:noFill/>
                </a:ln>
                <a:solidFill>
                  <a:srgbClr val="000000"/>
                </a:solidFill>
                <a:effectLst/>
                <a:uLnTx/>
                <a:uFillTx/>
                <a:latin typeface="Calibri"/>
                <a:ea typeface="Microsoft YaHei"/>
                <a:cs typeface="+mn-cs"/>
              </a:rPr>
              <a:t>văn</a:t>
            </a:r>
            <a:endParaRPr kumimoji="0" lang="en-US" sz="3200" b="0" i="0" u="none" strike="noStrike" kern="0" cap="none" spc="0" normalizeH="0" baseline="0" noProof="0" dirty="0">
              <a:ln>
                <a:noFill/>
              </a:ln>
              <a:solidFill>
                <a:srgbClr val="000000"/>
              </a:solidFill>
              <a:effectLst/>
              <a:uLnTx/>
              <a:uFillTx/>
              <a:latin typeface="Calibri"/>
              <a:ea typeface="Microsoft YaHei"/>
              <a:cs typeface="+mn-cs"/>
            </a:endParaRPr>
          </a:p>
        </p:txBody>
      </p:sp>
      <p:sp>
        <p:nvSpPr>
          <p:cNvPr id="9" name="圆角矩形 21">
            <a:extLst>
              <a:ext uri="{FF2B5EF4-FFF2-40B4-BE49-F238E27FC236}">
                <a16:creationId xmlns:a16="http://schemas.microsoft.com/office/drawing/2014/main" id="{6FAC88B9-C578-4E37-B702-48ACD857943A}"/>
              </a:ext>
            </a:extLst>
          </p:cNvPr>
          <p:cNvSpPr/>
          <p:nvPr/>
        </p:nvSpPr>
        <p:spPr>
          <a:xfrm>
            <a:off x="217099" y="1245056"/>
            <a:ext cx="11646914" cy="978036"/>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viết</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hoa</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cuối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sử</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dụng</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dấu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phù</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hợp</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
        <p:nvSpPr>
          <p:cNvPr id="10" name="圆角矩形 21">
            <a:extLst>
              <a:ext uri="{FF2B5EF4-FFF2-40B4-BE49-F238E27FC236}">
                <a16:creationId xmlns:a16="http://schemas.microsoft.com/office/drawing/2014/main" id="{CA5F833D-71FB-499D-BD6E-645FF3D7518E}"/>
              </a:ext>
            </a:extLst>
          </p:cNvPr>
          <p:cNvSpPr/>
          <p:nvPr/>
        </p:nvSpPr>
        <p:spPr>
          <a:xfrm>
            <a:off x="327987" y="3161380"/>
            <a:ext cx="6388821" cy="1143920"/>
          </a:xfrm>
          <a:prstGeom prst="roundRect">
            <a:avLst>
              <a:gd name="adj" fmla="val 12230"/>
            </a:avLst>
          </a:prstGeom>
          <a:solidFill>
            <a:srgbClr val="FFFFFF"/>
          </a:solidFill>
          <a:ln w="76200" cap="flat" cmpd="sng" algn="ctr">
            <a:solidFill>
              <a:schemeClr val="accent1"/>
            </a:solidFill>
            <a:prstDash val="dash"/>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Câu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đầu</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tiên</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lùi</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a:t>
            </a:r>
            <a:r>
              <a:rPr kumimoji="0" lang="en-US" altLang="zh-CN" sz="4000" b="1" i="0" u="none" strike="noStrike" kern="0" cap="none" spc="0" normalizeH="0" baseline="0" noProof="0" dirty="0" err="1">
                <a:ln>
                  <a:noFill/>
                </a:ln>
                <a:solidFill>
                  <a:srgbClr val="C00000"/>
                </a:solidFill>
                <a:effectLst/>
                <a:uLnTx/>
                <a:uFillTx/>
                <a:latin typeface="Calibri"/>
                <a:ea typeface="微软雅黑"/>
                <a:cs typeface="+mn-cs"/>
              </a:rPr>
              <a:t>vào</a:t>
            </a:r>
            <a:r>
              <a:rPr kumimoji="0" lang="en-US" altLang="zh-CN" sz="4000" b="1" i="0" u="none" strike="noStrike" kern="0" cap="none" spc="0" normalizeH="0" baseline="0" noProof="0" dirty="0">
                <a:ln>
                  <a:noFill/>
                </a:ln>
                <a:solidFill>
                  <a:srgbClr val="C00000"/>
                </a:solidFill>
                <a:effectLst/>
                <a:uLnTx/>
                <a:uFillTx/>
                <a:latin typeface="Calibri"/>
                <a:ea typeface="微软雅黑"/>
                <a:cs typeface="+mn-cs"/>
              </a:rPr>
              <a:t> 1 ô</a:t>
            </a:r>
            <a:endParaRPr kumimoji="0" lang="zh-CN" altLang="en-US" sz="4000" b="1" i="0" u="none" strike="noStrike" kern="0" cap="none" spc="0" normalizeH="0" baseline="0" noProof="0" dirty="0">
              <a:ln>
                <a:noFill/>
              </a:ln>
              <a:solidFill>
                <a:srgbClr val="C00000"/>
              </a:solidFill>
              <a:effectLst/>
              <a:uLnTx/>
              <a:uFillTx/>
              <a:latin typeface="Calibri"/>
              <a:ea typeface="微软雅黑"/>
              <a:cs typeface="+mn-cs"/>
            </a:endParaRPr>
          </a:p>
        </p:txBody>
      </p:sp>
    </p:spTree>
    <p:extLst>
      <p:ext uri="{BB962C8B-B14F-4D97-AF65-F5344CB8AC3E}">
        <p14:creationId xmlns:p14="http://schemas.microsoft.com/office/powerpoint/2010/main" val="23684324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76B90-E8F1-4D6B-BF11-52B189A3BF0A}"/>
              </a:ext>
            </a:extLst>
          </p:cNvPr>
          <p:cNvSpPr txBox="1"/>
          <p:nvPr/>
        </p:nvSpPr>
        <p:spPr>
          <a:xfrm>
            <a:off x="357974" y="335845"/>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0000"/>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FF0000"/>
              </a:solidFill>
              <a:effectLst/>
              <a:uLnTx/>
              <a:uFillTx/>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a16="http://schemas.microsoft.com/office/drawing/2014/main" id="{2A944CAB-9A50-4E41-BED5-A63718B875EE}"/>
              </a:ext>
            </a:extLst>
          </p:cNvPr>
          <p:cNvPicPr>
            <a:picLocks noChangeAspect="1"/>
          </p:cNvPicPr>
          <p:nvPr/>
        </p:nvPicPr>
        <p:blipFill>
          <a:blip r:embed="rId2"/>
          <a:stretch>
            <a:fillRect/>
          </a:stretch>
        </p:blipFill>
        <p:spPr>
          <a:xfrm>
            <a:off x="2304231" y="1128314"/>
            <a:ext cx="7695387" cy="5081100"/>
          </a:xfrm>
          <a:prstGeom prst="rect">
            <a:avLst/>
          </a:prstGeom>
        </p:spPr>
      </p:pic>
    </p:spTree>
    <p:extLst>
      <p:ext uri="{BB962C8B-B14F-4D97-AF65-F5344CB8AC3E}">
        <p14:creationId xmlns:p14="http://schemas.microsoft.com/office/powerpoint/2010/main" val="259947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C2D4"/>
        </a:solidFill>
        <a:effectLst/>
      </p:bgPr>
    </p:bg>
    <p:spTree>
      <p:nvGrpSpPr>
        <p:cNvPr id="1" name=""/>
        <p:cNvGrpSpPr/>
        <p:nvPr/>
      </p:nvGrpSpPr>
      <p:grpSpPr>
        <a:xfrm>
          <a:off x="0" y="0"/>
          <a:ext cx="0" cy="0"/>
          <a:chOff x="0" y="0"/>
          <a:chExt cx="0" cy="0"/>
        </a:xfrm>
      </p:grpSpPr>
      <p:sp>
        <p:nvSpPr>
          <p:cNvPr id="2" name="Freeform 2"/>
          <p:cNvSpPr/>
          <p:nvPr/>
        </p:nvSpPr>
        <p:spPr>
          <a:xfrm>
            <a:off x="7432157" y="2018928"/>
            <a:ext cx="5262469" cy="4839072"/>
          </a:xfrm>
          <a:custGeom>
            <a:avLst/>
            <a:gdLst/>
            <a:ahLst/>
            <a:cxnLst/>
            <a:rect l="l" t="t" r="r" b="b"/>
            <a:pathLst>
              <a:path w="9961736" h="9812310">
                <a:moveTo>
                  <a:pt x="0" y="0"/>
                </a:moveTo>
                <a:lnTo>
                  <a:pt x="9961736" y="0"/>
                </a:lnTo>
                <a:lnTo>
                  <a:pt x="9961736" y="9812310"/>
                </a:lnTo>
                <a:lnTo>
                  <a:pt x="0" y="981231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0772261" y="242314"/>
            <a:ext cx="1128951" cy="1354281"/>
          </a:xfrm>
          <a:custGeom>
            <a:avLst/>
            <a:gdLst/>
            <a:ahLst/>
            <a:cxnLst/>
            <a:rect l="l" t="t" r="r" b="b"/>
            <a:pathLst>
              <a:path w="1693426" h="2031422">
                <a:moveTo>
                  <a:pt x="1693427" y="0"/>
                </a:moveTo>
                <a:lnTo>
                  <a:pt x="0" y="0"/>
                </a:lnTo>
                <a:lnTo>
                  <a:pt x="0" y="2031422"/>
                </a:lnTo>
                <a:lnTo>
                  <a:pt x="1693427" y="2031422"/>
                </a:lnTo>
                <a:lnTo>
                  <a:pt x="169342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42260" y="946298"/>
            <a:ext cx="7889359" cy="4560961"/>
          </a:xfrm>
          <a:custGeom>
            <a:avLst/>
            <a:gdLst/>
            <a:ahLst/>
            <a:cxnLst/>
            <a:rect l="l" t="t" r="r" b="b"/>
            <a:pathLst>
              <a:path w="8356366" h="5483865">
                <a:moveTo>
                  <a:pt x="0" y="0"/>
                </a:moveTo>
                <a:lnTo>
                  <a:pt x="8356367" y="0"/>
                </a:lnTo>
                <a:lnTo>
                  <a:pt x="8356367" y="5483866"/>
                </a:lnTo>
                <a:lnTo>
                  <a:pt x="0" y="54838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758778" y="5723160"/>
            <a:ext cx="1839014" cy="554769"/>
          </a:xfrm>
          <a:custGeom>
            <a:avLst/>
            <a:gdLst/>
            <a:ahLst/>
            <a:cxnLst/>
            <a:rect l="l" t="t" r="r" b="b"/>
            <a:pathLst>
              <a:path w="2758521" h="832154">
                <a:moveTo>
                  <a:pt x="0" y="0"/>
                </a:moveTo>
                <a:lnTo>
                  <a:pt x="2758521" y="0"/>
                </a:lnTo>
                <a:lnTo>
                  <a:pt x="2758521" y="832153"/>
                </a:lnTo>
                <a:lnTo>
                  <a:pt x="0" y="8321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031358" y="1484187"/>
            <a:ext cx="7262037" cy="3411575"/>
          </a:xfrm>
          <a:prstGeom prst="rect">
            <a:avLst/>
          </a:prstGeom>
        </p:spPr>
        <p:txBody>
          <a:bodyPr wrap="square" lIns="0" tIns="0" rIns="0" bIns="0" rtlCol="0" anchor="t">
            <a:spAutoFit/>
          </a:bodyPr>
          <a:lstStyle/>
          <a:p>
            <a:pPr algn="just" defTabSz="609630">
              <a:lnSpc>
                <a:spcPts val="4480"/>
              </a:lnSpc>
            </a:pPr>
            <a:r>
              <a:rPr lang="en-US" sz="3200" b="1" dirty="0">
                <a:solidFill>
                  <a:srgbClr val="772D44"/>
                </a:solidFill>
                <a:latin typeface="Cambria" panose="02040503050406030204" pitchFamily="18" charset="0"/>
                <a:ea typeface="Cambria" panose="02040503050406030204" pitchFamily="18" charset="0"/>
                <a:cs typeface="Cakerolli Medium"/>
                <a:sym typeface="Cakerolli Medium"/>
              </a:rPr>
              <a:t>   </a:t>
            </a:r>
            <a:r>
              <a:rPr lang="vi-VN" sz="3200" b="1" dirty="0">
                <a:solidFill>
                  <a:srgbClr val="772D44"/>
                </a:solidFill>
                <a:latin typeface="Cambria" panose="02040503050406030204" pitchFamily="18" charset="0"/>
                <a:ea typeface="Cambria" panose="02040503050406030204" pitchFamily="18" charset="0"/>
                <a:cs typeface="Cakerolli Medium"/>
                <a:sym typeface="Cakerolli Medium"/>
              </a:rPr>
              <a:t>Trong gia đình em, người mà em yêu quý nhất là mẹ. Hằng ngày, mẹ nấu cho em rất nhiều món ăn ngon và dạy em học bài. Em rất yêu mẹ của em, em sẽ cố gắng học hành chăm chỉ để mang về tặng mẹ thật nhiều điểm tốt.</a:t>
            </a:r>
            <a:endParaRPr lang="en-US" sz="3200" b="1" dirty="0">
              <a:solidFill>
                <a:srgbClr val="772D44"/>
              </a:solidFill>
              <a:latin typeface="Cambria" panose="02040503050406030204" pitchFamily="18" charset="0"/>
              <a:ea typeface="Cambria" panose="02040503050406030204" pitchFamily="18" charset="0"/>
              <a:cs typeface="Cakerolli Medium"/>
              <a:sym typeface="Cakerolli Medium"/>
            </a:endParaRPr>
          </a:p>
        </p:txBody>
      </p:sp>
      <p:sp>
        <p:nvSpPr>
          <p:cNvPr id="9" name="Freeform 9"/>
          <p:cNvSpPr/>
          <p:nvPr/>
        </p:nvSpPr>
        <p:spPr>
          <a:xfrm flipH="1">
            <a:off x="754810" y="683419"/>
            <a:ext cx="977854" cy="960742"/>
          </a:xfrm>
          <a:custGeom>
            <a:avLst/>
            <a:gdLst/>
            <a:ahLst/>
            <a:cxnLst/>
            <a:rect l="l" t="t" r="r" b="b"/>
            <a:pathLst>
              <a:path w="1466781" h="1441113">
                <a:moveTo>
                  <a:pt x="1466781" y="0"/>
                </a:moveTo>
                <a:lnTo>
                  <a:pt x="0" y="0"/>
                </a:lnTo>
                <a:lnTo>
                  <a:pt x="0" y="1441113"/>
                </a:lnTo>
                <a:lnTo>
                  <a:pt x="1466781" y="1441113"/>
                </a:lnTo>
                <a:lnTo>
                  <a:pt x="146678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8F8D"/>
        </a:solidFill>
        <a:effectLst/>
      </p:bgPr>
    </p:bg>
    <p:spTree>
      <p:nvGrpSpPr>
        <p:cNvPr id="1" name=""/>
        <p:cNvGrpSpPr/>
        <p:nvPr/>
      </p:nvGrpSpPr>
      <p:grpSpPr>
        <a:xfrm>
          <a:off x="0" y="0"/>
          <a:ext cx="0" cy="0"/>
          <a:chOff x="0" y="0"/>
          <a:chExt cx="0" cy="0"/>
        </a:xfrm>
      </p:grpSpPr>
      <p:sp>
        <p:nvSpPr>
          <p:cNvPr id="2" name="Freeform 2"/>
          <p:cNvSpPr/>
          <p:nvPr/>
        </p:nvSpPr>
        <p:spPr>
          <a:xfrm flipH="1">
            <a:off x="0" y="1770321"/>
            <a:ext cx="4403941" cy="4636823"/>
          </a:xfrm>
          <a:custGeom>
            <a:avLst/>
            <a:gdLst/>
            <a:ahLst/>
            <a:cxnLst/>
            <a:rect l="l" t="t" r="r" b="b"/>
            <a:pathLst>
              <a:path w="6605912" h="6955234">
                <a:moveTo>
                  <a:pt x="6605913" y="0"/>
                </a:moveTo>
                <a:lnTo>
                  <a:pt x="0" y="0"/>
                </a:lnTo>
                <a:lnTo>
                  <a:pt x="0" y="6955234"/>
                </a:lnTo>
                <a:lnTo>
                  <a:pt x="6605913" y="6955234"/>
                </a:lnTo>
                <a:lnTo>
                  <a:pt x="6605913" y="0"/>
                </a:lnTo>
                <a:close/>
              </a:path>
            </a:pathLst>
          </a:custGeom>
          <a:blipFill>
            <a:blip r:embed="rId2"/>
            <a:stretch>
              <a:fillRect l="-157898" b="-121165"/>
            </a:stretch>
          </a:blipFill>
        </p:spPr>
        <p:txBody>
          <a:bodyPr/>
          <a:lstStyle/>
          <a:p>
            <a:pPr defTabSz="609630"/>
            <a:endParaRPr lang="en-US" sz="1200">
              <a:solidFill>
                <a:prstClr val="black"/>
              </a:solidFill>
              <a:latin typeface="Calibri"/>
            </a:endParaRPr>
          </a:p>
        </p:txBody>
      </p:sp>
      <p:sp>
        <p:nvSpPr>
          <p:cNvPr id="3" name="Freeform 3"/>
          <p:cNvSpPr/>
          <p:nvPr/>
        </p:nvSpPr>
        <p:spPr>
          <a:xfrm>
            <a:off x="4460723" y="467834"/>
            <a:ext cx="7731277" cy="5491716"/>
          </a:xfrm>
          <a:custGeom>
            <a:avLst/>
            <a:gdLst/>
            <a:ahLst/>
            <a:cxnLst/>
            <a:rect l="l" t="t" r="r" b="b"/>
            <a:pathLst>
              <a:path w="11596915" h="5186984">
                <a:moveTo>
                  <a:pt x="0" y="0"/>
                </a:moveTo>
                <a:lnTo>
                  <a:pt x="11596915" y="0"/>
                </a:lnTo>
                <a:lnTo>
                  <a:pt x="11596915" y="5186984"/>
                </a:lnTo>
                <a:lnTo>
                  <a:pt x="0" y="5186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179422" y="567612"/>
            <a:ext cx="1839014" cy="554769"/>
          </a:xfrm>
          <a:custGeom>
            <a:avLst/>
            <a:gdLst/>
            <a:ahLst/>
            <a:cxnLst/>
            <a:rect l="l" t="t" r="r" b="b"/>
            <a:pathLst>
              <a:path w="2758521" h="832154">
                <a:moveTo>
                  <a:pt x="0" y="0"/>
                </a:moveTo>
                <a:lnTo>
                  <a:pt x="2758522" y="0"/>
                </a:lnTo>
                <a:lnTo>
                  <a:pt x="2758522" y="832154"/>
                </a:lnTo>
                <a:lnTo>
                  <a:pt x="0" y="8321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72062" y="6162595"/>
            <a:ext cx="3036697" cy="365791"/>
            <a:chOff x="0" y="0"/>
            <a:chExt cx="1199683" cy="144510"/>
          </a:xfrm>
        </p:grpSpPr>
        <p:sp>
          <p:nvSpPr>
            <p:cNvPr id="7" name="Freeform 7"/>
            <p:cNvSpPr/>
            <p:nvPr/>
          </p:nvSpPr>
          <p:spPr>
            <a:xfrm>
              <a:off x="0" y="0"/>
              <a:ext cx="1199683" cy="144510"/>
            </a:xfrm>
            <a:custGeom>
              <a:avLst/>
              <a:gdLst/>
              <a:ahLst/>
              <a:cxnLst/>
              <a:rect l="l" t="t" r="r" b="b"/>
              <a:pathLst>
                <a:path w="1199683" h="144510">
                  <a:moveTo>
                    <a:pt x="62887" y="0"/>
                  </a:moveTo>
                  <a:lnTo>
                    <a:pt x="1136796" y="0"/>
                  </a:lnTo>
                  <a:cubicBezTo>
                    <a:pt x="1171528" y="0"/>
                    <a:pt x="1199683" y="28155"/>
                    <a:pt x="1199683" y="62887"/>
                  </a:cubicBezTo>
                  <a:lnTo>
                    <a:pt x="1199683" y="81624"/>
                  </a:lnTo>
                  <a:cubicBezTo>
                    <a:pt x="1199683" y="98302"/>
                    <a:pt x="1193057" y="114298"/>
                    <a:pt x="1181264" y="126091"/>
                  </a:cubicBezTo>
                  <a:cubicBezTo>
                    <a:pt x="1169470" y="137885"/>
                    <a:pt x="1153475" y="144510"/>
                    <a:pt x="1136796" y="144510"/>
                  </a:cubicBezTo>
                  <a:lnTo>
                    <a:pt x="62887" y="144510"/>
                  </a:lnTo>
                  <a:cubicBezTo>
                    <a:pt x="28155" y="144510"/>
                    <a:pt x="0" y="116355"/>
                    <a:pt x="0" y="81624"/>
                  </a:cubicBezTo>
                  <a:lnTo>
                    <a:pt x="0" y="62887"/>
                  </a:lnTo>
                  <a:cubicBezTo>
                    <a:pt x="0" y="28155"/>
                    <a:pt x="28155" y="0"/>
                    <a:pt x="62887" y="0"/>
                  </a:cubicBezTo>
                  <a:close/>
                </a:path>
              </a:pathLst>
            </a:custGeom>
            <a:solidFill>
              <a:srgbClr val="455462"/>
            </a:solidFill>
          </p:spPr>
          <p:txBody>
            <a:bodyPr/>
            <a:lstStyle/>
            <a:p>
              <a:pPr defTabSz="609630"/>
              <a:endParaRPr lang="en-US" sz="1200">
                <a:solidFill>
                  <a:prstClr val="black"/>
                </a:solidFill>
                <a:latin typeface="Calibri"/>
              </a:endParaRPr>
            </a:p>
          </p:txBody>
        </p:sp>
        <p:sp>
          <p:nvSpPr>
            <p:cNvPr id="8" name="TextBox 8"/>
            <p:cNvSpPr txBox="1"/>
            <p:nvPr/>
          </p:nvSpPr>
          <p:spPr>
            <a:xfrm>
              <a:off x="0" y="-28575"/>
              <a:ext cx="1199683" cy="17308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flipH="1">
            <a:off x="10772261" y="242314"/>
            <a:ext cx="1128951" cy="1354281"/>
          </a:xfrm>
          <a:custGeom>
            <a:avLst/>
            <a:gdLst/>
            <a:ahLst/>
            <a:cxnLst/>
            <a:rect l="l" t="t" r="r" b="b"/>
            <a:pathLst>
              <a:path w="1693426" h="2031422">
                <a:moveTo>
                  <a:pt x="1693427" y="0"/>
                </a:moveTo>
                <a:lnTo>
                  <a:pt x="0" y="0"/>
                </a:lnTo>
                <a:lnTo>
                  <a:pt x="0" y="2031422"/>
                </a:lnTo>
                <a:lnTo>
                  <a:pt x="1693427" y="2031422"/>
                </a:lnTo>
                <a:lnTo>
                  <a:pt x="1693427"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3" name="TextBox 8">
            <a:extLst>
              <a:ext uri="{FF2B5EF4-FFF2-40B4-BE49-F238E27FC236}">
                <a16:creationId xmlns:a16="http://schemas.microsoft.com/office/drawing/2014/main" id="{A1742529-234F-F9A3-E2B5-41A65A56C5BB}"/>
              </a:ext>
            </a:extLst>
          </p:cNvPr>
          <p:cNvSpPr txBox="1"/>
          <p:nvPr/>
        </p:nvSpPr>
        <p:spPr>
          <a:xfrm>
            <a:off x="4752753" y="1318022"/>
            <a:ext cx="7028121" cy="3877985"/>
          </a:xfrm>
          <a:prstGeom prst="rect">
            <a:avLst/>
          </a:prstGeom>
        </p:spPr>
        <p:txBody>
          <a:bodyPr wrap="square" lIns="0" tIns="0" rIns="0" bIns="0" rtlCol="0" anchor="t">
            <a:spAutoFit/>
          </a:bodyPr>
          <a:lstStyle/>
          <a:p>
            <a:pPr algn="just" defTabSz="609630"/>
            <a:r>
              <a:rPr lang="en-US" sz="2800" b="1" dirty="0">
                <a:solidFill>
                  <a:srgbClr val="772D44"/>
                </a:solidFill>
                <a:latin typeface="Cambria" panose="02040503050406030204" pitchFamily="18" charset="0"/>
                <a:ea typeface="Cambria" panose="02040503050406030204" pitchFamily="18" charset="0"/>
                <a:cs typeface="Cakerolli Medium"/>
                <a:sym typeface="Cakerolli Medium"/>
              </a:rPr>
              <a:t>   </a:t>
            </a:r>
            <a:r>
              <a:rPr lang="vi-VN" sz="2800" b="1" dirty="0">
                <a:solidFill>
                  <a:srgbClr val="772D44"/>
                </a:solidFill>
                <a:latin typeface="Cambria" panose="02040503050406030204" pitchFamily="18" charset="0"/>
                <a:ea typeface="Cambria" panose="02040503050406030204" pitchFamily="18" charset="0"/>
                <a:cs typeface="Cakerolli Medium"/>
                <a:sym typeface="Cakerolli Medium"/>
              </a:rPr>
              <a:t>Bố của em là thợ mộc nên công việc khá vất vả. Mỗi tối đi làm về, bố sẽ luôn rất mệt, áo quần lấm lem mùn gỗ. Nhưng dù vậy, bố vẫn luôn dành thời gian để hỏi han chuyện ở lớp, ở nhà, rồi còn chỉ em học bài nữa. Em thích nhất là những buổi tối, được bố dẫn đi chơi dọc xóm bằng chiếc xe đạp nhỏ. Bố vừa là bố, vừa là một người thầy, người bạn tuyệt vời của em.</a:t>
            </a:r>
            <a:endParaRPr lang="en-US" sz="2800" b="1" dirty="0">
              <a:solidFill>
                <a:srgbClr val="772D44"/>
              </a:solidFill>
              <a:latin typeface="Cambria" panose="02040503050406030204" pitchFamily="18" charset="0"/>
              <a:ea typeface="Cambria" panose="02040503050406030204" pitchFamily="18" charset="0"/>
              <a:cs typeface="Cakerolli Medium"/>
              <a:sym typeface="Cakerolli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9816F7-E695-41C4-9654-4A161D377638}"/>
              </a:ext>
            </a:extLst>
          </p:cNvPr>
          <p:cNvSpPr/>
          <p:nvPr/>
        </p:nvSpPr>
        <p:spPr>
          <a:xfrm>
            <a:off x="8281502" y="634335"/>
            <a:ext cx="3439660"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vi-VN" sz="1652"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2AE250C-24C5-456A-80D3-62EC01744E44}"/>
              </a:ext>
            </a:extLst>
          </p:cNvPr>
          <p:cNvSpPr/>
          <p:nvPr/>
        </p:nvSpPr>
        <p:spPr>
          <a:xfrm>
            <a:off x="500897" y="670192"/>
            <a:ext cx="4223458" cy="78152"/>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777" rtl="0" eaLnBrk="1" fontAlgn="auto" latinLnBrk="0" hangingPunct="1">
              <a:lnSpc>
                <a:spcPct val="100000"/>
              </a:lnSpc>
              <a:spcBef>
                <a:spcPts val="0"/>
              </a:spcBef>
              <a:spcAft>
                <a:spcPts val="0"/>
              </a:spcAft>
              <a:buClrTx/>
              <a:buSzTx/>
              <a:buFontTx/>
              <a:buNone/>
              <a:tabLst/>
              <a:defRPr/>
            </a:pPr>
            <a:endParaRPr kumimoji="0" lang="vi-VN" sz="1652"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20" name="TextBox 19">
            <a:extLst>
              <a:ext uri="{FF2B5EF4-FFF2-40B4-BE49-F238E27FC236}">
                <a16:creationId xmlns:a16="http://schemas.microsoft.com/office/drawing/2014/main" id="{A3B53F7B-674A-4904-A8DB-3BE75FF5AFDB}"/>
              </a:ext>
            </a:extLst>
          </p:cNvPr>
          <p:cNvSpPr txBox="1"/>
          <p:nvPr/>
        </p:nvSpPr>
        <p:spPr>
          <a:xfrm>
            <a:off x="3747649" y="249614"/>
            <a:ext cx="54382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4400" b="0" i="0" u="none" strike="noStrike" kern="1200" cap="none" spc="0" normalizeH="0" baseline="0" noProof="0" dirty="0">
              <a:ln>
                <a:noFill/>
              </a:ln>
              <a:solidFill>
                <a:srgbClr val="AF06AA"/>
              </a:solidFill>
              <a:effectLst>
                <a:glow rad="127000">
                  <a:srgbClr val="AF06AA">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1" name="Group 20">
            <a:extLst>
              <a:ext uri="{FF2B5EF4-FFF2-40B4-BE49-F238E27FC236}">
                <a16:creationId xmlns:a16="http://schemas.microsoft.com/office/drawing/2014/main" id="{EEEBBE2A-99EE-441A-8586-F891806453E8}"/>
              </a:ext>
            </a:extLst>
          </p:cNvPr>
          <p:cNvGrpSpPr/>
          <p:nvPr/>
        </p:nvGrpSpPr>
        <p:grpSpPr>
          <a:xfrm>
            <a:off x="731809" y="1087071"/>
            <a:ext cx="2935362" cy="2926080"/>
            <a:chOff x="1105147" y="1463040"/>
            <a:chExt cx="2935362" cy="2926080"/>
          </a:xfrm>
        </p:grpSpPr>
        <p:pic>
          <p:nvPicPr>
            <p:cNvPr id="22" name="Picture 21" descr="A picture containing icon&#10;&#10;Description automatically generated">
              <a:extLst>
                <a:ext uri="{FF2B5EF4-FFF2-40B4-BE49-F238E27FC236}">
                  <a16:creationId xmlns:a16="http://schemas.microsoft.com/office/drawing/2014/main" id="{1C80AEC1-812B-4450-9384-67FC68E2A954}"/>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3" name="TextBox 22">
              <a:extLst>
                <a:ext uri="{FF2B5EF4-FFF2-40B4-BE49-F238E27FC236}">
                  <a16:creationId xmlns:a16="http://schemas.microsoft.com/office/drawing/2014/main" id="{5CED7F8B-02F4-48C3-B602-599F3E1314B1}"/>
                </a:ext>
              </a:extLst>
            </p:cNvPr>
            <p:cNvSpPr txBox="1"/>
            <p:nvPr/>
          </p:nvSpPr>
          <p:spPr>
            <a:xfrm>
              <a:off x="1399778" y="2177030"/>
              <a:ext cx="23461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28" name="Group 27">
            <a:extLst>
              <a:ext uri="{FF2B5EF4-FFF2-40B4-BE49-F238E27FC236}">
                <a16:creationId xmlns:a16="http://schemas.microsoft.com/office/drawing/2014/main" id="{EB316BBD-ACA0-4756-98DA-72A9B99E58DC}"/>
              </a:ext>
            </a:extLst>
          </p:cNvPr>
          <p:cNvGrpSpPr/>
          <p:nvPr/>
        </p:nvGrpSpPr>
        <p:grpSpPr>
          <a:xfrm>
            <a:off x="4463844" y="982349"/>
            <a:ext cx="3898325" cy="2743200"/>
            <a:chOff x="4529959" y="951571"/>
            <a:chExt cx="3261464" cy="2743200"/>
          </a:xfrm>
        </p:grpSpPr>
        <p:pic>
          <p:nvPicPr>
            <p:cNvPr id="30" name="Picture 29" descr="A picture containing icon&#10;&#10;Description automatically generated">
              <a:extLst>
                <a:ext uri="{FF2B5EF4-FFF2-40B4-BE49-F238E27FC236}">
                  <a16:creationId xmlns:a16="http://schemas.microsoft.com/office/drawing/2014/main" id="{389520E5-5EBD-4449-92BB-37F7AF2841D4}"/>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31" name="TextBox 30">
              <a:extLst>
                <a:ext uri="{FF2B5EF4-FFF2-40B4-BE49-F238E27FC236}">
                  <a16:creationId xmlns:a16="http://schemas.microsoft.com/office/drawing/2014/main" id="{610902E7-C439-4616-A018-3F2E45A8A883}"/>
                </a:ext>
              </a:extLst>
            </p:cNvPr>
            <p:cNvSpPr txBox="1"/>
            <p:nvPr/>
          </p:nvSpPr>
          <p:spPr>
            <a:xfrm>
              <a:off x="4856061" y="1684943"/>
              <a:ext cx="29353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Nghe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cho</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mình</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B3D22892-2B33-479D-A72A-0734E81A850A}"/>
              </a:ext>
            </a:extLst>
          </p:cNvPr>
          <p:cNvGrpSpPr/>
          <p:nvPr/>
        </p:nvGrpSpPr>
        <p:grpSpPr>
          <a:xfrm>
            <a:off x="8617869" y="1315671"/>
            <a:ext cx="2961767" cy="2468880"/>
            <a:chOff x="8963158" y="1920240"/>
            <a:chExt cx="2961767" cy="2468880"/>
          </a:xfrm>
        </p:grpSpPr>
        <p:pic>
          <p:nvPicPr>
            <p:cNvPr id="33" name="Picture 32" descr="A picture containing icon&#10;&#10;Description automatically generated">
              <a:extLst>
                <a:ext uri="{FF2B5EF4-FFF2-40B4-BE49-F238E27FC236}">
                  <a16:creationId xmlns:a16="http://schemas.microsoft.com/office/drawing/2014/main" id="{64201B05-B816-4681-BCB7-1101CEEAB90B}"/>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34" name="TextBox 33">
              <a:extLst>
                <a:ext uri="{FF2B5EF4-FFF2-40B4-BE49-F238E27FC236}">
                  <a16:creationId xmlns:a16="http://schemas.microsoft.com/office/drawing/2014/main" id="{B1705B55-DC36-4510-A115-AB190BC625E3}"/>
                </a:ext>
              </a:extLst>
            </p:cNvPr>
            <p:cNvSpPr txBox="1"/>
            <p:nvPr/>
          </p:nvSpPr>
          <p:spPr>
            <a:xfrm>
              <a:off x="9314724" y="2416016"/>
              <a:ext cx="225863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lại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hay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hơn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5" name="Picture 34" descr="A picture containing icon&#10;&#10;Description automatically generated">
            <a:extLst>
              <a:ext uri="{FF2B5EF4-FFF2-40B4-BE49-F238E27FC236}">
                <a16:creationId xmlns:a16="http://schemas.microsoft.com/office/drawing/2014/main" id="{5CEB8DC6-03CC-47D0-B50A-56CCEDA26BC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692885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strVal val="#ppt_w*0.7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animEffect transition="in" filter="fade">
                                      <p:cBhvr>
                                        <p:cTn id="17"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nodeType="withEffect">
                                  <p:stCondLst>
                                    <p:cond delay="50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10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7DE"/>
        </a:solidFill>
        <a:effectLst/>
      </p:bgPr>
    </p:bg>
    <p:spTree>
      <p:nvGrpSpPr>
        <p:cNvPr id="1" name=""/>
        <p:cNvGrpSpPr/>
        <p:nvPr/>
      </p:nvGrpSpPr>
      <p:grpSpPr>
        <a:xfrm>
          <a:off x="0" y="0"/>
          <a:ext cx="0" cy="0"/>
          <a:chOff x="0" y="0"/>
          <a:chExt cx="0" cy="0"/>
        </a:xfrm>
      </p:grpSpPr>
      <p:sp>
        <p:nvSpPr>
          <p:cNvPr id="2" name="Freeform 2"/>
          <p:cNvSpPr/>
          <p:nvPr/>
        </p:nvSpPr>
        <p:spPr>
          <a:xfrm>
            <a:off x="2677664" y="5521155"/>
            <a:ext cx="2677782" cy="937224"/>
          </a:xfrm>
          <a:custGeom>
            <a:avLst/>
            <a:gdLst/>
            <a:ahLst/>
            <a:cxnLst/>
            <a:rect l="l" t="t" r="r" b="b"/>
            <a:pathLst>
              <a:path w="4016673" h="1405836">
                <a:moveTo>
                  <a:pt x="0" y="0"/>
                </a:moveTo>
                <a:lnTo>
                  <a:pt x="4016674" y="0"/>
                </a:lnTo>
                <a:lnTo>
                  <a:pt x="4016674" y="1405836"/>
                </a:lnTo>
                <a:lnTo>
                  <a:pt x="0" y="14058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6905" y="1583942"/>
            <a:ext cx="4289235" cy="4854073"/>
          </a:xfrm>
          <a:custGeom>
            <a:avLst/>
            <a:gdLst/>
            <a:ahLst/>
            <a:cxnLst/>
            <a:rect l="l" t="t" r="r" b="b"/>
            <a:pathLst>
              <a:path w="6433853" h="7281109">
                <a:moveTo>
                  <a:pt x="0" y="0"/>
                </a:moveTo>
                <a:lnTo>
                  <a:pt x="6433853" y="0"/>
                </a:lnTo>
                <a:lnTo>
                  <a:pt x="6433853" y="7281109"/>
                </a:lnTo>
                <a:lnTo>
                  <a:pt x="0" y="72811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881296" y="4909701"/>
            <a:ext cx="3459845" cy="2160132"/>
          </a:xfrm>
          <a:custGeom>
            <a:avLst/>
            <a:gdLst/>
            <a:ahLst/>
            <a:cxnLst/>
            <a:rect l="l" t="t" r="r" b="b"/>
            <a:pathLst>
              <a:path w="5189767" h="3240198">
                <a:moveTo>
                  <a:pt x="5189767" y="0"/>
                </a:moveTo>
                <a:lnTo>
                  <a:pt x="0" y="0"/>
                </a:lnTo>
                <a:lnTo>
                  <a:pt x="0" y="3240198"/>
                </a:lnTo>
                <a:lnTo>
                  <a:pt x="5189767" y="3240198"/>
                </a:lnTo>
                <a:lnTo>
                  <a:pt x="5189767" y="0"/>
                </a:lnTo>
                <a:close/>
              </a:path>
            </a:pathLst>
          </a:custGeom>
          <a:blipFill>
            <a:blip r:embed="rId6">
              <a:extLst>
                <a:ext uri="{96DAC541-7B7A-43D3-8B79-37D633B846F1}">
                  <asvg:svgBlip xmlns:asvg="http://schemas.microsoft.com/office/drawing/2016/SVG/main" xmlns="" r:embed="rId7"/>
                </a:ext>
              </a:extLst>
            </a:blip>
            <a:stretch>
              <a:fillRect l="-15878" b="-223"/>
            </a:stretch>
          </a:blipFill>
        </p:spPr>
        <p:txBody>
          <a:bodyPr/>
          <a:lstStyle/>
          <a:p>
            <a:pPr defTabSz="609630"/>
            <a:endParaRPr lang="en-US" sz="1200">
              <a:solidFill>
                <a:prstClr val="black"/>
              </a:solidFill>
              <a:latin typeface="Calibri"/>
            </a:endParaRPr>
          </a:p>
        </p:txBody>
      </p:sp>
      <p:sp>
        <p:nvSpPr>
          <p:cNvPr id="6" name="Freeform 6"/>
          <p:cNvSpPr/>
          <p:nvPr/>
        </p:nvSpPr>
        <p:spPr>
          <a:xfrm>
            <a:off x="7208291" y="5729478"/>
            <a:ext cx="1327673" cy="1128522"/>
          </a:xfrm>
          <a:custGeom>
            <a:avLst/>
            <a:gdLst/>
            <a:ahLst/>
            <a:cxnLst/>
            <a:rect l="l" t="t" r="r" b="b"/>
            <a:pathLst>
              <a:path w="1991509" h="1692783">
                <a:moveTo>
                  <a:pt x="0" y="0"/>
                </a:moveTo>
                <a:lnTo>
                  <a:pt x="1991509" y="0"/>
                </a:lnTo>
                <a:lnTo>
                  <a:pt x="1991509" y="1692783"/>
                </a:lnTo>
                <a:lnTo>
                  <a:pt x="0" y="16927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7" name="Picture 7"/>
          <p:cNvPicPr>
            <a:picLocks noChangeAspect="1"/>
          </p:cNvPicPr>
          <p:nvPr/>
        </p:nvPicPr>
        <p:blipFill>
          <a:blip r:embed="rId10"/>
          <a:srcRect/>
          <a:stretch>
            <a:fillRect/>
          </a:stretch>
        </p:blipFill>
        <p:spPr>
          <a:xfrm>
            <a:off x="1196901" y="1030472"/>
            <a:ext cx="1426627" cy="1432214"/>
          </a:xfrm>
          <a:prstGeom prst="rect">
            <a:avLst/>
          </a:prstGeom>
        </p:spPr>
      </p:pic>
      <p:pic>
        <p:nvPicPr>
          <p:cNvPr id="10" name="Picture 9" descr="A group of blue and pink letters&#10;&#10;AI-generated content may be incorrect.">
            <a:extLst>
              <a:ext uri="{FF2B5EF4-FFF2-40B4-BE49-F238E27FC236}">
                <a16:creationId xmlns:a16="http://schemas.microsoft.com/office/drawing/2014/main" id="{82208747-A520-575A-CBAC-3279AAFA1A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9387" y="1473760"/>
            <a:ext cx="9510584" cy="2889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2"/>
            <a:ext cx="8178206" cy="3674863"/>
            <a:chOff x="5667646" y="720179"/>
            <a:chExt cx="7991705" cy="3459319"/>
          </a:xfrm>
        </p:grpSpPr>
        <p:sp>
          <p:nvSpPr>
            <p:cNvPr id="82" name="Rectangle 81"/>
            <p:cNvSpPr/>
            <p:nvPr/>
          </p:nvSpPr>
          <p:spPr>
            <a:xfrm>
              <a:off x="6145081" y="1924156"/>
              <a:ext cx="7514270" cy="225534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Cây</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suôn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đuồn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đuột</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Trong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ruột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đen</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thui</a:t>
              </a:r>
              <a:endPar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Con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nít</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lui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cui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Dẫm</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đầu</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đè</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xuống</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libri"/>
                <a:ea typeface="+mn-ea"/>
                <a:cs typeface="+mn-cs"/>
              </a:rPr>
              <a:t>Đáp</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r>
              <a:rPr kumimoji="0" lang="en-US" sz="4000" b="1" i="0" u="sng" strike="noStrike" kern="1200" cap="none" spc="0" normalizeH="0" baseline="0" noProof="0" dirty="0" err="1">
                <a:ln>
                  <a:noFill/>
                </a:ln>
                <a:solidFill>
                  <a:srgbClr val="FF0000"/>
                </a:solidFill>
                <a:effectLst/>
                <a:uLnTx/>
                <a:uFillTx/>
                <a:latin typeface="Calibri"/>
                <a:ea typeface="+mn-ea"/>
                <a:cs typeface="+mn-cs"/>
              </a:rPr>
              <a:t>án</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bút</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chì</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2768849"/>
            <a:chOff x="5667646" y="720179"/>
            <a:chExt cx="6642725" cy="2768849"/>
          </a:xfrm>
        </p:grpSpPr>
        <p:sp>
          <p:nvSpPr>
            <p:cNvPr id="123" name="Rectangle 122"/>
            <p:cNvSpPr/>
            <p:nvPr/>
          </p:nvSpPr>
          <p:spPr>
            <a:xfrm>
              <a:off x="6531073" y="1924156"/>
              <a:ext cx="5779298" cy="156487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Cày trên đồng ruộng trắng phau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Khát xuống uống nước giếng sâu đen ngòm.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Đáp</a:t>
            </a:r>
            <a:r>
              <a:rPr kumimoji="0" lang="en-US" sz="36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án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Bút</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máy</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040481"/>
            <a:chOff x="5667646" y="720179"/>
            <a:chExt cx="6753685" cy="2595486"/>
          </a:xfrm>
        </p:grpSpPr>
        <p:sp>
          <p:nvSpPr>
            <p:cNvPr id="127" name="Rectangle 126"/>
            <p:cNvSpPr/>
            <p:nvPr/>
          </p:nvSpPr>
          <p:spPr>
            <a:xfrm>
              <a:off x="6531073" y="1924156"/>
              <a:ext cx="5890258" cy="1391509"/>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 học lóc cóc theo cùng</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về lại bắt khom lưng cõng về.</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Đáp</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án</a:t>
            </a:r>
            <a:r>
              <a:rPr kumimoji="0" lang="en-US" sz="3600" b="0" i="0" u="sng"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cặp</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sách</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7DE"/>
        </a:solidFill>
        <a:effectLst/>
      </p:bgPr>
    </p:bg>
    <p:spTree>
      <p:nvGrpSpPr>
        <p:cNvPr id="1" name=""/>
        <p:cNvGrpSpPr/>
        <p:nvPr/>
      </p:nvGrpSpPr>
      <p:grpSpPr>
        <a:xfrm>
          <a:off x="0" y="0"/>
          <a:ext cx="0" cy="0"/>
          <a:chOff x="0" y="0"/>
          <a:chExt cx="0" cy="0"/>
        </a:xfrm>
      </p:grpSpPr>
      <p:sp>
        <p:nvSpPr>
          <p:cNvPr id="2" name="Freeform 2"/>
          <p:cNvSpPr/>
          <p:nvPr/>
        </p:nvSpPr>
        <p:spPr>
          <a:xfrm>
            <a:off x="5693412" y="5634372"/>
            <a:ext cx="4466349" cy="1563222"/>
          </a:xfrm>
          <a:custGeom>
            <a:avLst/>
            <a:gdLst/>
            <a:ahLst/>
            <a:cxnLst/>
            <a:rect l="l" t="t" r="r" b="b"/>
            <a:pathLst>
              <a:path w="6699524" h="2344833">
                <a:moveTo>
                  <a:pt x="0" y="0"/>
                </a:moveTo>
                <a:lnTo>
                  <a:pt x="6699524" y="0"/>
                </a:lnTo>
                <a:lnTo>
                  <a:pt x="6699524" y="2344833"/>
                </a:lnTo>
                <a:lnTo>
                  <a:pt x="0" y="2344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796350" y="3672783"/>
            <a:ext cx="4835769" cy="2743200"/>
          </a:xfrm>
          <a:custGeom>
            <a:avLst/>
            <a:gdLst/>
            <a:ahLst/>
            <a:cxnLst/>
            <a:rect l="l" t="t" r="r" b="b"/>
            <a:pathLst>
              <a:path w="7253654" h="4114800">
                <a:moveTo>
                  <a:pt x="0" y="0"/>
                </a:moveTo>
                <a:lnTo>
                  <a:pt x="7253654" y="0"/>
                </a:lnTo>
                <a:lnTo>
                  <a:pt x="725365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28106" y="2125050"/>
            <a:ext cx="3323471" cy="2168565"/>
          </a:xfrm>
          <a:custGeom>
            <a:avLst/>
            <a:gdLst/>
            <a:ahLst/>
            <a:cxnLst/>
            <a:rect l="l" t="t" r="r" b="b"/>
            <a:pathLst>
              <a:path w="4985207" h="3252848">
                <a:moveTo>
                  <a:pt x="0" y="0"/>
                </a:moveTo>
                <a:lnTo>
                  <a:pt x="4985207" y="0"/>
                </a:lnTo>
                <a:lnTo>
                  <a:pt x="4985207" y="3252847"/>
                </a:lnTo>
                <a:lnTo>
                  <a:pt x="0" y="32528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464976">
            <a:off x="1270228" y="5048075"/>
            <a:ext cx="866801" cy="1834499"/>
          </a:xfrm>
          <a:custGeom>
            <a:avLst/>
            <a:gdLst/>
            <a:ahLst/>
            <a:cxnLst/>
            <a:rect l="l" t="t" r="r" b="b"/>
            <a:pathLst>
              <a:path w="1300202" h="2751749">
                <a:moveTo>
                  <a:pt x="0" y="0"/>
                </a:moveTo>
                <a:lnTo>
                  <a:pt x="1300202" y="0"/>
                </a:lnTo>
                <a:lnTo>
                  <a:pt x="1300202" y="2751749"/>
                </a:lnTo>
                <a:lnTo>
                  <a:pt x="0" y="27517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28349" y="0"/>
            <a:ext cx="2013477" cy="1447187"/>
          </a:xfrm>
          <a:custGeom>
            <a:avLst/>
            <a:gdLst/>
            <a:ahLst/>
            <a:cxnLst/>
            <a:rect l="l" t="t" r="r" b="b"/>
            <a:pathLst>
              <a:path w="3020216" h="2170780">
                <a:moveTo>
                  <a:pt x="0" y="0"/>
                </a:moveTo>
                <a:lnTo>
                  <a:pt x="3020216" y="0"/>
                </a:lnTo>
                <a:lnTo>
                  <a:pt x="3020216" y="2170780"/>
                </a:lnTo>
                <a:lnTo>
                  <a:pt x="0" y="2170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1F88B39D-74B8-EA62-8093-0CDE59042CFD}"/>
              </a:ext>
            </a:extLst>
          </p:cNvPr>
          <p:cNvPicPr>
            <a:picLocks noChangeAspect="1"/>
          </p:cNvPicPr>
          <p:nvPr/>
        </p:nvPicPr>
        <p:blipFill>
          <a:blip r:embed="rId12"/>
          <a:stretch>
            <a:fillRect/>
          </a:stretch>
        </p:blipFill>
        <p:spPr>
          <a:xfrm>
            <a:off x="635799" y="657625"/>
            <a:ext cx="10473836" cy="4054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자유형: 도형 2">
            <a:extLst>
              <a:ext uri="{FF2B5EF4-FFF2-40B4-BE49-F238E27FC236}">
                <a16:creationId xmlns:a16="http://schemas.microsoft.com/office/drawing/2014/main" id="{E0D4BB6A-8ADB-4C18-AA67-2232D6D637B7}"/>
              </a:ext>
            </a:extLst>
          </p:cNvPr>
          <p:cNvSpPr/>
          <p:nvPr/>
        </p:nvSpPr>
        <p:spPr>
          <a:xfrm>
            <a:off x="1434093" y="3617178"/>
            <a:ext cx="3390046" cy="832757"/>
          </a:xfrm>
          <a:custGeom>
            <a:avLst/>
            <a:gdLst>
              <a:gd name="connsiteX0" fmla="*/ 0 w 2612573"/>
              <a:gd name="connsiteY0" fmla="*/ 555170 h 832757"/>
              <a:gd name="connsiteX1" fmla="*/ 0 w 2612573"/>
              <a:gd name="connsiteY1" fmla="*/ 555171 h 832757"/>
              <a:gd name="connsiteX2" fmla="*/ 0 w 2612573"/>
              <a:gd name="connsiteY2" fmla="*/ 555171 h 832757"/>
              <a:gd name="connsiteX3" fmla="*/ 522674 w 2612573"/>
              <a:gd name="connsiteY3" fmla="*/ 0 h 832757"/>
              <a:gd name="connsiteX4" fmla="*/ 683673 w 2612573"/>
              <a:gd name="connsiteY4" fmla="*/ 277585 h 832757"/>
              <a:gd name="connsiteX5" fmla="*/ 2334987 w 2612573"/>
              <a:gd name="connsiteY5" fmla="*/ 277585 h 832757"/>
              <a:gd name="connsiteX6" fmla="*/ 2612573 w 2612573"/>
              <a:gd name="connsiteY6" fmla="*/ 555171 h 832757"/>
              <a:gd name="connsiteX7" fmla="*/ 2612572 w 2612573"/>
              <a:gd name="connsiteY7" fmla="*/ 555171 h 832757"/>
              <a:gd name="connsiteX8" fmla="*/ 2334986 w 2612573"/>
              <a:gd name="connsiteY8" fmla="*/ 832757 h 832757"/>
              <a:gd name="connsiteX9" fmla="*/ 277586 w 2612573"/>
              <a:gd name="connsiteY9" fmla="*/ 832756 h 832757"/>
              <a:gd name="connsiteX10" fmla="*/ 21814 w 2612573"/>
              <a:gd name="connsiteY10" fmla="*/ 663219 h 832757"/>
              <a:gd name="connsiteX11" fmla="*/ 0 w 2612573"/>
              <a:gd name="connsiteY11" fmla="*/ 555171 h 832757"/>
              <a:gd name="connsiteX12" fmla="*/ 21814 w 2612573"/>
              <a:gd name="connsiteY12" fmla="*/ 447122 h 832757"/>
              <a:gd name="connsiteX13" fmla="*/ 277586 w 2612573"/>
              <a:gd name="connsiteY13" fmla="*/ 277585 h 832757"/>
              <a:gd name="connsiteX14" fmla="*/ 361674 w 2612573"/>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12573" h="832757">
                <a:moveTo>
                  <a:pt x="0" y="555170"/>
                </a:moveTo>
                <a:lnTo>
                  <a:pt x="0" y="555171"/>
                </a:lnTo>
                <a:lnTo>
                  <a:pt x="0" y="555171"/>
                </a:lnTo>
                <a:close/>
                <a:moveTo>
                  <a:pt x="522674" y="0"/>
                </a:moveTo>
                <a:lnTo>
                  <a:pt x="683673" y="277585"/>
                </a:lnTo>
                <a:lnTo>
                  <a:pt x="2334987" y="277585"/>
                </a:lnTo>
                <a:cubicBezTo>
                  <a:pt x="2488294" y="277585"/>
                  <a:pt x="2612573" y="401864"/>
                  <a:pt x="2612573" y="555171"/>
                </a:cubicBezTo>
                <a:lnTo>
                  <a:pt x="2612572" y="555171"/>
                </a:lnTo>
                <a:cubicBezTo>
                  <a:pt x="2612572" y="708478"/>
                  <a:pt x="2488293" y="832757"/>
                  <a:pt x="2334986"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61674"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1</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4" name="자유형: 도형 3">
            <a:extLst>
              <a:ext uri="{FF2B5EF4-FFF2-40B4-BE49-F238E27FC236}">
                <a16:creationId xmlns:a16="http://schemas.microsoft.com/office/drawing/2014/main" id="{7A02B737-64A2-4835-8FFA-F822FBD5A739}"/>
              </a:ext>
            </a:extLst>
          </p:cNvPr>
          <p:cNvSpPr/>
          <p:nvPr/>
        </p:nvSpPr>
        <p:spPr>
          <a:xfrm>
            <a:off x="4213267" y="3894762"/>
            <a:ext cx="3765466" cy="832756"/>
          </a:xfrm>
          <a:custGeom>
            <a:avLst/>
            <a:gdLst>
              <a:gd name="connsiteX0" fmla="*/ 0 w 2901894"/>
              <a:gd name="connsiteY0" fmla="*/ 277585 h 832756"/>
              <a:gd name="connsiteX1" fmla="*/ 0 w 2901894"/>
              <a:gd name="connsiteY1" fmla="*/ 277586 h 832756"/>
              <a:gd name="connsiteX2" fmla="*/ 0 w 2901894"/>
              <a:gd name="connsiteY2" fmla="*/ 277586 h 832756"/>
              <a:gd name="connsiteX3" fmla="*/ 277586 w 2901894"/>
              <a:gd name="connsiteY3" fmla="*/ 0 h 832756"/>
              <a:gd name="connsiteX4" fmla="*/ 2624308 w 2901894"/>
              <a:gd name="connsiteY4" fmla="*/ 0 h 832756"/>
              <a:gd name="connsiteX5" fmla="*/ 2901894 w 2901894"/>
              <a:gd name="connsiteY5" fmla="*/ 277586 h 832756"/>
              <a:gd name="connsiteX6" fmla="*/ 2901893 w 2901894"/>
              <a:gd name="connsiteY6" fmla="*/ 277586 h 832756"/>
              <a:gd name="connsiteX7" fmla="*/ 2624307 w 2901894"/>
              <a:gd name="connsiteY7" fmla="*/ 555172 h 832756"/>
              <a:gd name="connsiteX8" fmla="*/ 683673 w 2901894"/>
              <a:gd name="connsiteY8" fmla="*/ 555171 h 832756"/>
              <a:gd name="connsiteX9" fmla="*/ 522674 w 2901894"/>
              <a:gd name="connsiteY9" fmla="*/ 832756 h 832756"/>
              <a:gd name="connsiteX10" fmla="*/ 361674 w 2901894"/>
              <a:gd name="connsiteY10" fmla="*/ 555171 h 832756"/>
              <a:gd name="connsiteX11" fmla="*/ 277586 w 2901894"/>
              <a:gd name="connsiteY11" fmla="*/ 555171 h 832756"/>
              <a:gd name="connsiteX12" fmla="*/ 21814 w 2901894"/>
              <a:gd name="connsiteY12" fmla="*/ 385634 h 832756"/>
              <a:gd name="connsiteX13" fmla="*/ 0 w 2901894"/>
              <a:gd name="connsiteY13" fmla="*/ 277586 h 832756"/>
              <a:gd name="connsiteX14" fmla="*/ 21814 w 2901894"/>
              <a:gd name="connsiteY14" fmla="*/ 169537 h 832756"/>
              <a:gd name="connsiteX15" fmla="*/ 277586 w 2901894"/>
              <a:gd name="connsiteY15" fmla="*/ 0 h 8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01894" h="832756">
                <a:moveTo>
                  <a:pt x="0" y="277585"/>
                </a:moveTo>
                <a:lnTo>
                  <a:pt x="0" y="277586"/>
                </a:lnTo>
                <a:lnTo>
                  <a:pt x="0" y="277586"/>
                </a:lnTo>
                <a:close/>
                <a:moveTo>
                  <a:pt x="277586" y="0"/>
                </a:moveTo>
                <a:lnTo>
                  <a:pt x="2624308" y="0"/>
                </a:lnTo>
                <a:cubicBezTo>
                  <a:pt x="2777615" y="0"/>
                  <a:pt x="2901894" y="124279"/>
                  <a:pt x="2901894" y="277586"/>
                </a:cubicBezTo>
                <a:lnTo>
                  <a:pt x="2901893" y="277586"/>
                </a:lnTo>
                <a:cubicBezTo>
                  <a:pt x="2901893" y="430893"/>
                  <a:pt x="2777614" y="555172"/>
                  <a:pt x="2624307" y="555172"/>
                </a:cubicBezTo>
                <a:lnTo>
                  <a:pt x="683673" y="555171"/>
                </a:lnTo>
                <a:lnTo>
                  <a:pt x="522674" y="832756"/>
                </a:lnTo>
                <a:lnTo>
                  <a:pt x="361674" y="555171"/>
                </a:lnTo>
                <a:lnTo>
                  <a:pt x="277586" y="555171"/>
                </a:lnTo>
                <a:cubicBezTo>
                  <a:pt x="162606" y="555171"/>
                  <a:pt x="63954" y="485264"/>
                  <a:pt x="21814" y="385634"/>
                </a:cubicBezTo>
                <a:lnTo>
                  <a:pt x="0" y="277586"/>
                </a:lnTo>
                <a:lnTo>
                  <a:pt x="21814" y="169537"/>
                </a:lnTo>
                <a:cubicBezTo>
                  <a:pt x="63954" y="69907"/>
                  <a:pt x="162606" y="0"/>
                  <a:pt x="277586"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91440" rtlCol="0" anchor="t"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2</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5" name="자유형: 도형 4">
            <a:extLst>
              <a:ext uri="{FF2B5EF4-FFF2-40B4-BE49-F238E27FC236}">
                <a16:creationId xmlns:a16="http://schemas.microsoft.com/office/drawing/2014/main" id="{5CED793B-C4E1-4BBA-9203-D3750F6191D8}"/>
              </a:ext>
            </a:extLst>
          </p:cNvPr>
          <p:cNvSpPr/>
          <p:nvPr/>
        </p:nvSpPr>
        <p:spPr>
          <a:xfrm>
            <a:off x="7092490" y="3617178"/>
            <a:ext cx="3765466" cy="832757"/>
          </a:xfrm>
          <a:custGeom>
            <a:avLst/>
            <a:gdLst>
              <a:gd name="connsiteX0" fmla="*/ 0 w 2901894"/>
              <a:gd name="connsiteY0" fmla="*/ 555170 h 832757"/>
              <a:gd name="connsiteX1" fmla="*/ 0 w 2901894"/>
              <a:gd name="connsiteY1" fmla="*/ 555171 h 832757"/>
              <a:gd name="connsiteX2" fmla="*/ 0 w 2901894"/>
              <a:gd name="connsiteY2" fmla="*/ 555171 h 832757"/>
              <a:gd name="connsiteX3" fmla="*/ 558970 w 2901894"/>
              <a:gd name="connsiteY3" fmla="*/ 0 h 832757"/>
              <a:gd name="connsiteX4" fmla="*/ 719969 w 2901894"/>
              <a:gd name="connsiteY4" fmla="*/ 277585 h 832757"/>
              <a:gd name="connsiteX5" fmla="*/ 2624308 w 2901894"/>
              <a:gd name="connsiteY5" fmla="*/ 277585 h 832757"/>
              <a:gd name="connsiteX6" fmla="*/ 2901894 w 2901894"/>
              <a:gd name="connsiteY6" fmla="*/ 555171 h 832757"/>
              <a:gd name="connsiteX7" fmla="*/ 2901893 w 2901894"/>
              <a:gd name="connsiteY7" fmla="*/ 555171 h 832757"/>
              <a:gd name="connsiteX8" fmla="*/ 2624307 w 2901894"/>
              <a:gd name="connsiteY8" fmla="*/ 832757 h 832757"/>
              <a:gd name="connsiteX9" fmla="*/ 277586 w 2901894"/>
              <a:gd name="connsiteY9" fmla="*/ 832756 h 832757"/>
              <a:gd name="connsiteX10" fmla="*/ 21814 w 2901894"/>
              <a:gd name="connsiteY10" fmla="*/ 663219 h 832757"/>
              <a:gd name="connsiteX11" fmla="*/ 0 w 2901894"/>
              <a:gd name="connsiteY11" fmla="*/ 555171 h 832757"/>
              <a:gd name="connsiteX12" fmla="*/ 21814 w 2901894"/>
              <a:gd name="connsiteY12" fmla="*/ 447122 h 832757"/>
              <a:gd name="connsiteX13" fmla="*/ 277586 w 2901894"/>
              <a:gd name="connsiteY13" fmla="*/ 277585 h 832757"/>
              <a:gd name="connsiteX14" fmla="*/ 397970 w 2901894"/>
              <a:gd name="connsiteY14" fmla="*/ 277585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1894" h="832757">
                <a:moveTo>
                  <a:pt x="0" y="555170"/>
                </a:moveTo>
                <a:lnTo>
                  <a:pt x="0" y="555171"/>
                </a:lnTo>
                <a:lnTo>
                  <a:pt x="0" y="555171"/>
                </a:lnTo>
                <a:close/>
                <a:moveTo>
                  <a:pt x="558970" y="0"/>
                </a:moveTo>
                <a:lnTo>
                  <a:pt x="719969" y="277585"/>
                </a:lnTo>
                <a:lnTo>
                  <a:pt x="2624308" y="277585"/>
                </a:lnTo>
                <a:cubicBezTo>
                  <a:pt x="2777615" y="277585"/>
                  <a:pt x="2901894" y="401864"/>
                  <a:pt x="2901894" y="555171"/>
                </a:cubicBezTo>
                <a:lnTo>
                  <a:pt x="2901893" y="555171"/>
                </a:lnTo>
                <a:cubicBezTo>
                  <a:pt x="2901893" y="708478"/>
                  <a:pt x="2777614" y="832757"/>
                  <a:pt x="2624307" y="832757"/>
                </a:cubicBezTo>
                <a:lnTo>
                  <a:pt x="277586" y="832756"/>
                </a:lnTo>
                <a:cubicBezTo>
                  <a:pt x="162606" y="832756"/>
                  <a:pt x="63954" y="762849"/>
                  <a:pt x="21814" y="663219"/>
                </a:cubicBezTo>
                <a:lnTo>
                  <a:pt x="0" y="555171"/>
                </a:lnTo>
                <a:lnTo>
                  <a:pt x="21814" y="447122"/>
                </a:lnTo>
                <a:cubicBezTo>
                  <a:pt x="63954" y="347492"/>
                  <a:pt x="162606" y="277585"/>
                  <a:pt x="277586" y="277585"/>
                </a:cubicBezTo>
                <a:lnTo>
                  <a:pt x="397970" y="277585"/>
                </a:lnTo>
                <a:close/>
              </a:path>
            </a:pathLst>
          </a:cu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bIns="144000" rtlCol="0" anchor="b" anchorCtr="0"/>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a:ln>
                  <a:noFill/>
                </a:ln>
                <a:solidFill>
                  <a:srgbClr val="F4F4ED"/>
                </a:solidFill>
                <a:effectLst/>
                <a:uLnTx/>
                <a:uFillTx/>
                <a:latin typeface="Cambria" panose="02040503050406030204" pitchFamily="18" charset="0"/>
                <a:ea typeface="Cambria" panose="02040503050406030204" pitchFamily="18" charset="0"/>
                <a:cs typeface="+mn-cs"/>
              </a:rPr>
              <a:t>Gợi</a:t>
            </a:r>
            <a:r>
              <a:rPr kumimoji="0" lang="en-US" altLang="ko-KR" sz="2400" b="1" i="0" u="none" strike="noStrike" kern="1200" cap="none" spc="0" normalizeH="0" baseline="0" noProof="0" dirty="0">
                <a:ln>
                  <a:noFill/>
                </a:ln>
                <a:solidFill>
                  <a:srgbClr val="F4F4ED"/>
                </a:solidFill>
                <a:effectLst/>
                <a:uLnTx/>
                <a:uFillTx/>
                <a:latin typeface="Cambria" panose="02040503050406030204" pitchFamily="18" charset="0"/>
                <a:ea typeface="Cambria" panose="02040503050406030204" pitchFamily="18" charset="0"/>
                <a:cs typeface="+mn-cs"/>
              </a:rPr>
              <a:t> ý 3</a:t>
            </a:r>
            <a:endParaRPr kumimoji="0" lang="ko-KR" altLang="en-US" sz="2400" b="1" i="0" u="none" strike="noStrike" kern="1200" cap="none" spc="0" normalizeH="0" baseline="0" noProof="0" dirty="0">
              <a:ln>
                <a:noFill/>
              </a:ln>
              <a:solidFill>
                <a:srgbClr val="F4F4ED"/>
              </a:solidFill>
              <a:effectLst/>
              <a:uLnTx/>
              <a:uFillTx/>
              <a:latin typeface="Cambria" panose="02040503050406030204" pitchFamily="18" charset="0"/>
              <a:cs typeface="+mn-cs"/>
            </a:endParaRPr>
          </a:p>
        </p:txBody>
      </p:sp>
      <p:sp>
        <p:nvSpPr>
          <p:cNvPr id="7" name="직사각형 6">
            <a:extLst>
              <a:ext uri="{FF2B5EF4-FFF2-40B4-BE49-F238E27FC236}">
                <a16:creationId xmlns:a16="http://schemas.microsoft.com/office/drawing/2014/main" id="{0BDA4FC2-1474-473D-B835-52E2DE58231F}"/>
              </a:ext>
            </a:extLst>
          </p:cNvPr>
          <p:cNvSpPr/>
          <p:nvPr/>
        </p:nvSpPr>
        <p:spPr>
          <a:xfrm>
            <a:off x="2734749" y="2437575"/>
            <a:ext cx="3111598"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43" name="Group 42"/>
          <p:cNvGrpSpPr/>
          <p:nvPr/>
        </p:nvGrpSpPr>
        <p:grpSpPr>
          <a:xfrm>
            <a:off x="1678581" y="2423576"/>
            <a:ext cx="931780" cy="931777"/>
            <a:chOff x="1252052" y="2334222"/>
            <a:chExt cx="931780" cy="931777"/>
          </a:xfrm>
        </p:grpSpPr>
        <p:sp>
          <p:nvSpPr>
            <p:cNvPr id="9" name="타원 8">
              <a:extLst>
                <a:ext uri="{FF2B5EF4-FFF2-40B4-BE49-F238E27FC236}">
                  <a16:creationId xmlns:a16="http://schemas.microsoft.com/office/drawing/2014/main" id="{D74BFDF5-F716-4377-9D46-407CC7A8A02E}"/>
                </a:ext>
              </a:extLst>
            </p:cNvPr>
            <p:cNvSpPr/>
            <p:nvPr/>
          </p:nvSpPr>
          <p:spPr>
            <a:xfrm>
              <a:off x="1252052" y="2334222"/>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nvGrpSpPr>
            <p:cNvPr id="10" name="그룹 9">
              <a:extLst>
                <a:ext uri="{FF2B5EF4-FFF2-40B4-BE49-F238E27FC236}">
                  <a16:creationId xmlns:a16="http://schemas.microsoft.com/office/drawing/2014/main" id="{8E269A96-79BE-48AC-B7AE-F10C63064BD1}"/>
                </a:ext>
              </a:extLst>
            </p:cNvPr>
            <p:cNvGrpSpPr/>
            <p:nvPr/>
          </p:nvGrpSpPr>
          <p:grpSpPr>
            <a:xfrm>
              <a:off x="1492708" y="2608638"/>
              <a:ext cx="446552" cy="345696"/>
              <a:chOff x="4105742" y="3611499"/>
              <a:chExt cx="390525" cy="302323"/>
            </a:xfrm>
            <a:solidFill>
              <a:schemeClr val="bg1"/>
            </a:solidFill>
          </p:grpSpPr>
          <p:sp>
            <p:nvSpPr>
              <p:cNvPr id="11" name="자유형: 도형 10">
                <a:extLst>
                  <a:ext uri="{FF2B5EF4-FFF2-40B4-BE49-F238E27FC236}">
                    <a16:creationId xmlns:a16="http://schemas.microsoft.com/office/drawing/2014/main" id="{D559291C-120D-44FA-BE74-8D7A544F862D}"/>
                  </a:ext>
                </a:extLst>
              </p:cNvPr>
              <p:cNvSpPr/>
              <p:nvPr/>
            </p:nvSpPr>
            <p:spPr>
              <a:xfrm>
                <a:off x="4217947" y="3700272"/>
                <a:ext cx="161925" cy="161925"/>
              </a:xfrm>
              <a:custGeom>
                <a:avLst/>
                <a:gdLst>
                  <a:gd name="connsiteX0" fmla="*/ 85154 w 161925"/>
                  <a:gd name="connsiteY0" fmla="*/ 163163 h 161925"/>
                  <a:gd name="connsiteX1" fmla="*/ 163163 w 161925"/>
                  <a:gd name="connsiteY1" fmla="*/ 85154 h 161925"/>
                  <a:gd name="connsiteX2" fmla="*/ 85154 w 161925"/>
                  <a:gd name="connsiteY2" fmla="*/ 7144 h 161925"/>
                  <a:gd name="connsiteX3" fmla="*/ 7144 w 161925"/>
                  <a:gd name="connsiteY3" fmla="*/ 85154 h 161925"/>
                  <a:gd name="connsiteX4" fmla="*/ 85154 w 161925"/>
                  <a:gd name="connsiteY4" fmla="*/ 163163 h 161925"/>
                  <a:gd name="connsiteX5" fmla="*/ 85154 w 161925"/>
                  <a:gd name="connsiteY5" fmla="*/ 29432 h 161925"/>
                  <a:gd name="connsiteX6" fmla="*/ 140875 w 161925"/>
                  <a:gd name="connsiteY6" fmla="*/ 85154 h 161925"/>
                  <a:gd name="connsiteX7" fmla="*/ 85154 w 161925"/>
                  <a:gd name="connsiteY7" fmla="*/ 140875 h 161925"/>
                  <a:gd name="connsiteX8" fmla="*/ 29432 w 161925"/>
                  <a:gd name="connsiteY8" fmla="*/ 85154 h 161925"/>
                  <a:gd name="connsiteX9" fmla="*/ 85154 w 161925"/>
                  <a:gd name="connsiteY9" fmla="*/ 2943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5154" y="163163"/>
                    </a:moveTo>
                    <a:cubicBezTo>
                      <a:pt x="128207" y="163163"/>
                      <a:pt x="163163" y="128206"/>
                      <a:pt x="163163" y="85154"/>
                    </a:cubicBezTo>
                    <a:cubicBezTo>
                      <a:pt x="163163" y="42100"/>
                      <a:pt x="128207" y="7144"/>
                      <a:pt x="85154" y="7144"/>
                    </a:cubicBezTo>
                    <a:cubicBezTo>
                      <a:pt x="42101" y="7144"/>
                      <a:pt x="7144" y="42100"/>
                      <a:pt x="7144" y="85154"/>
                    </a:cubicBezTo>
                    <a:cubicBezTo>
                      <a:pt x="7144" y="128206"/>
                      <a:pt x="42101" y="163163"/>
                      <a:pt x="85154" y="163163"/>
                    </a:cubicBezTo>
                    <a:close/>
                    <a:moveTo>
                      <a:pt x="85154" y="29432"/>
                    </a:moveTo>
                    <a:cubicBezTo>
                      <a:pt x="115919" y="29432"/>
                      <a:pt x="140875" y="54388"/>
                      <a:pt x="140875" y="85154"/>
                    </a:cubicBezTo>
                    <a:cubicBezTo>
                      <a:pt x="140875" y="115919"/>
                      <a:pt x="115919" y="140875"/>
                      <a:pt x="85154" y="140875"/>
                    </a:cubicBezTo>
                    <a:cubicBezTo>
                      <a:pt x="54388" y="140875"/>
                      <a:pt x="29432" y="115919"/>
                      <a:pt x="29432" y="85154"/>
                    </a:cubicBezTo>
                    <a:cubicBezTo>
                      <a:pt x="29432" y="54388"/>
                      <a:pt x="54388" y="29432"/>
                      <a:pt x="85154" y="2943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2" name="자유형: 도형 11">
                <a:extLst>
                  <a:ext uri="{FF2B5EF4-FFF2-40B4-BE49-F238E27FC236}">
                    <a16:creationId xmlns:a16="http://schemas.microsoft.com/office/drawing/2014/main" id="{0CF0918D-631B-4822-99D3-B8C1CA25AF78}"/>
                  </a:ext>
                </a:extLst>
              </p:cNvPr>
              <p:cNvSpPr/>
              <p:nvPr/>
            </p:nvSpPr>
            <p:spPr>
              <a:xfrm>
                <a:off x="4262524" y="3744849"/>
                <a:ext cx="76200" cy="76200"/>
              </a:xfrm>
              <a:custGeom>
                <a:avLst/>
                <a:gdLst>
                  <a:gd name="connsiteX0" fmla="*/ 40576 w 76200"/>
                  <a:gd name="connsiteY0" fmla="*/ 74009 h 76200"/>
                  <a:gd name="connsiteX1" fmla="*/ 74009 w 76200"/>
                  <a:gd name="connsiteY1" fmla="*/ 40577 h 76200"/>
                  <a:gd name="connsiteX2" fmla="*/ 40576 w 76200"/>
                  <a:gd name="connsiteY2" fmla="*/ 7144 h 76200"/>
                  <a:gd name="connsiteX3" fmla="*/ 7144 w 76200"/>
                  <a:gd name="connsiteY3" fmla="*/ 40577 h 76200"/>
                  <a:gd name="connsiteX4" fmla="*/ 40576 w 76200"/>
                  <a:gd name="connsiteY4" fmla="*/ 7400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576" y="74009"/>
                    </a:moveTo>
                    <a:cubicBezTo>
                      <a:pt x="59055" y="74009"/>
                      <a:pt x="74009" y="59055"/>
                      <a:pt x="74009" y="40577"/>
                    </a:cubicBezTo>
                    <a:cubicBezTo>
                      <a:pt x="74009" y="22098"/>
                      <a:pt x="59055" y="7144"/>
                      <a:pt x="40576" y="7144"/>
                    </a:cubicBezTo>
                    <a:cubicBezTo>
                      <a:pt x="22098" y="7144"/>
                      <a:pt x="7144" y="22098"/>
                      <a:pt x="7144" y="40577"/>
                    </a:cubicBezTo>
                    <a:cubicBezTo>
                      <a:pt x="7144" y="59055"/>
                      <a:pt x="22098" y="74009"/>
                      <a:pt x="40576" y="74009"/>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3" name="자유형: 도형 12">
                <a:extLst>
                  <a:ext uri="{FF2B5EF4-FFF2-40B4-BE49-F238E27FC236}">
                    <a16:creationId xmlns:a16="http://schemas.microsoft.com/office/drawing/2014/main" id="{BE33E66E-764F-4ABF-97D9-034357888017}"/>
                  </a:ext>
                </a:extLst>
              </p:cNvPr>
              <p:cNvSpPr/>
              <p:nvPr/>
            </p:nvSpPr>
            <p:spPr>
              <a:xfrm>
                <a:off x="4105742" y="3722941"/>
                <a:ext cx="114300" cy="123825"/>
              </a:xfrm>
              <a:custGeom>
                <a:avLst/>
                <a:gdLst>
                  <a:gd name="connsiteX0" fmla="*/ 97060 w 114300"/>
                  <a:gd name="connsiteY0" fmla="*/ 62865 h 123825"/>
                  <a:gd name="connsiteX1" fmla="*/ 114014 w 114300"/>
                  <a:gd name="connsiteY1" fmla="*/ 7144 h 123825"/>
                  <a:gd name="connsiteX2" fmla="*/ 7144 w 114300"/>
                  <a:gd name="connsiteY2" fmla="*/ 7144 h 123825"/>
                  <a:gd name="connsiteX3" fmla="*/ 7144 w 114300"/>
                  <a:gd name="connsiteY3" fmla="*/ 118586 h 123825"/>
                  <a:gd name="connsiteX4" fmla="*/ 114014 w 114300"/>
                  <a:gd name="connsiteY4" fmla="*/ 118586 h 123825"/>
                  <a:gd name="connsiteX5" fmla="*/ 97060 w 114300"/>
                  <a:gd name="connsiteY5" fmla="*/ 6286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23825">
                    <a:moveTo>
                      <a:pt x="97060" y="62865"/>
                    </a:moveTo>
                    <a:cubicBezTo>
                      <a:pt x="97060" y="42291"/>
                      <a:pt x="103346" y="23051"/>
                      <a:pt x="114014" y="7144"/>
                    </a:cubicBezTo>
                    <a:lnTo>
                      <a:pt x="7144" y="7144"/>
                    </a:lnTo>
                    <a:lnTo>
                      <a:pt x="7144" y="118586"/>
                    </a:lnTo>
                    <a:lnTo>
                      <a:pt x="114014" y="118586"/>
                    </a:lnTo>
                    <a:cubicBezTo>
                      <a:pt x="103346" y="102584"/>
                      <a:pt x="97060" y="83439"/>
                      <a:pt x="97060" y="62865"/>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4" name="자유형: 도형 13">
                <a:extLst>
                  <a:ext uri="{FF2B5EF4-FFF2-40B4-BE49-F238E27FC236}">
                    <a16:creationId xmlns:a16="http://schemas.microsoft.com/office/drawing/2014/main" id="{B150E6BD-1F8E-4941-AF32-3EDC121DD993}"/>
                  </a:ext>
                </a:extLst>
              </p:cNvPr>
              <p:cNvSpPr/>
              <p:nvPr/>
            </p:nvSpPr>
            <p:spPr>
              <a:xfrm>
                <a:off x="4105742" y="3856672"/>
                <a:ext cx="390525" cy="57150"/>
              </a:xfrm>
              <a:custGeom>
                <a:avLst/>
                <a:gdLst>
                  <a:gd name="connsiteX0" fmla="*/ 197358 w 390525"/>
                  <a:gd name="connsiteY0" fmla="*/ 29432 h 57150"/>
                  <a:gd name="connsiteX1" fmla="*/ 135064 w 390525"/>
                  <a:gd name="connsiteY1" fmla="*/ 7144 h 57150"/>
                  <a:gd name="connsiteX2" fmla="*/ 7144 w 390525"/>
                  <a:gd name="connsiteY2" fmla="*/ 7144 h 57150"/>
                  <a:gd name="connsiteX3" fmla="*/ 7144 w 390525"/>
                  <a:gd name="connsiteY3" fmla="*/ 40577 h 57150"/>
                  <a:gd name="connsiteX4" fmla="*/ 18288 w 390525"/>
                  <a:gd name="connsiteY4" fmla="*/ 51721 h 57150"/>
                  <a:gd name="connsiteX5" fmla="*/ 376428 w 390525"/>
                  <a:gd name="connsiteY5" fmla="*/ 51721 h 57150"/>
                  <a:gd name="connsiteX6" fmla="*/ 387572 w 390525"/>
                  <a:gd name="connsiteY6" fmla="*/ 40577 h 57150"/>
                  <a:gd name="connsiteX7" fmla="*/ 387572 w 390525"/>
                  <a:gd name="connsiteY7" fmla="*/ 7144 h 57150"/>
                  <a:gd name="connsiteX8" fmla="*/ 259652 w 390525"/>
                  <a:gd name="connsiteY8" fmla="*/ 7144 h 57150"/>
                  <a:gd name="connsiteX9" fmla="*/ 197358 w 390525"/>
                  <a:gd name="connsiteY9" fmla="*/ 2943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57150">
                    <a:moveTo>
                      <a:pt x="197358" y="29432"/>
                    </a:moveTo>
                    <a:cubicBezTo>
                      <a:pt x="173736" y="29432"/>
                      <a:pt x="152210" y="20860"/>
                      <a:pt x="135064" y="7144"/>
                    </a:cubicBezTo>
                    <a:lnTo>
                      <a:pt x="7144" y="7144"/>
                    </a:lnTo>
                    <a:lnTo>
                      <a:pt x="7144" y="40577"/>
                    </a:lnTo>
                    <a:cubicBezTo>
                      <a:pt x="7144" y="46768"/>
                      <a:pt x="12097" y="51721"/>
                      <a:pt x="18288" y="51721"/>
                    </a:cubicBezTo>
                    <a:lnTo>
                      <a:pt x="376428" y="51721"/>
                    </a:lnTo>
                    <a:cubicBezTo>
                      <a:pt x="382619" y="51721"/>
                      <a:pt x="387572" y="46768"/>
                      <a:pt x="387572" y="40577"/>
                    </a:cubicBezTo>
                    <a:lnTo>
                      <a:pt x="387572" y="7144"/>
                    </a:lnTo>
                    <a:lnTo>
                      <a:pt x="259652" y="7144"/>
                    </a:lnTo>
                    <a:cubicBezTo>
                      <a:pt x="242411" y="20860"/>
                      <a:pt x="220980" y="29432"/>
                      <a:pt x="197358" y="29432"/>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5" name="자유형: 도형 14">
                <a:extLst>
                  <a:ext uri="{FF2B5EF4-FFF2-40B4-BE49-F238E27FC236}">
                    <a16:creationId xmlns:a16="http://schemas.microsoft.com/office/drawing/2014/main" id="{0CD87986-AF2B-4678-9F98-6B5594FDA51F}"/>
                  </a:ext>
                </a:extLst>
              </p:cNvPr>
              <p:cNvSpPr/>
              <p:nvPr/>
            </p:nvSpPr>
            <p:spPr>
              <a:xfrm>
                <a:off x="4105742" y="3611499"/>
                <a:ext cx="390525" cy="95250"/>
              </a:xfrm>
              <a:custGeom>
                <a:avLst/>
                <a:gdLst>
                  <a:gd name="connsiteX0" fmla="*/ 376428 w 390525"/>
                  <a:gd name="connsiteY0" fmla="*/ 51721 h 95250"/>
                  <a:gd name="connsiteX1" fmla="*/ 271177 w 390525"/>
                  <a:gd name="connsiteY1" fmla="*/ 51721 h 95250"/>
                  <a:gd name="connsiteX2" fmla="*/ 251936 w 390525"/>
                  <a:gd name="connsiteY2" fmla="*/ 13335 h 95250"/>
                  <a:gd name="connsiteX3" fmla="*/ 241935 w 390525"/>
                  <a:gd name="connsiteY3" fmla="*/ 7144 h 95250"/>
                  <a:gd name="connsiteX4" fmla="*/ 152781 w 390525"/>
                  <a:gd name="connsiteY4" fmla="*/ 7144 h 95250"/>
                  <a:gd name="connsiteX5" fmla="*/ 142780 w 390525"/>
                  <a:gd name="connsiteY5" fmla="*/ 13335 h 95250"/>
                  <a:gd name="connsiteX6" fmla="*/ 123539 w 390525"/>
                  <a:gd name="connsiteY6" fmla="*/ 51721 h 95250"/>
                  <a:gd name="connsiteX7" fmla="*/ 18288 w 390525"/>
                  <a:gd name="connsiteY7" fmla="*/ 51721 h 95250"/>
                  <a:gd name="connsiteX8" fmla="*/ 7144 w 390525"/>
                  <a:gd name="connsiteY8" fmla="*/ 62865 h 95250"/>
                  <a:gd name="connsiteX9" fmla="*/ 7144 w 390525"/>
                  <a:gd name="connsiteY9" fmla="*/ 96298 h 95250"/>
                  <a:gd name="connsiteX10" fmla="*/ 135064 w 390525"/>
                  <a:gd name="connsiteY10" fmla="*/ 96298 h 95250"/>
                  <a:gd name="connsiteX11" fmla="*/ 197358 w 390525"/>
                  <a:gd name="connsiteY11" fmla="*/ 74009 h 95250"/>
                  <a:gd name="connsiteX12" fmla="*/ 259652 w 390525"/>
                  <a:gd name="connsiteY12" fmla="*/ 96298 h 95250"/>
                  <a:gd name="connsiteX13" fmla="*/ 387572 w 390525"/>
                  <a:gd name="connsiteY13" fmla="*/ 96298 h 95250"/>
                  <a:gd name="connsiteX14" fmla="*/ 387572 w 390525"/>
                  <a:gd name="connsiteY14" fmla="*/ 62865 h 95250"/>
                  <a:gd name="connsiteX15" fmla="*/ 376428 w 390525"/>
                  <a:gd name="connsiteY15" fmla="*/ 5172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25" h="95250">
                    <a:moveTo>
                      <a:pt x="376428" y="51721"/>
                    </a:moveTo>
                    <a:lnTo>
                      <a:pt x="271177" y="51721"/>
                    </a:lnTo>
                    <a:lnTo>
                      <a:pt x="251936" y="13335"/>
                    </a:lnTo>
                    <a:cubicBezTo>
                      <a:pt x="250031" y="9525"/>
                      <a:pt x="246221" y="7144"/>
                      <a:pt x="241935" y="7144"/>
                    </a:cubicBezTo>
                    <a:lnTo>
                      <a:pt x="152781" y="7144"/>
                    </a:lnTo>
                    <a:cubicBezTo>
                      <a:pt x="148590" y="7144"/>
                      <a:pt x="144685" y="9525"/>
                      <a:pt x="142780" y="13335"/>
                    </a:cubicBezTo>
                    <a:lnTo>
                      <a:pt x="123539" y="51721"/>
                    </a:lnTo>
                    <a:lnTo>
                      <a:pt x="18288" y="51721"/>
                    </a:lnTo>
                    <a:cubicBezTo>
                      <a:pt x="12097" y="51721"/>
                      <a:pt x="7144" y="56674"/>
                      <a:pt x="7144" y="62865"/>
                    </a:cubicBezTo>
                    <a:lnTo>
                      <a:pt x="7144" y="96298"/>
                    </a:lnTo>
                    <a:lnTo>
                      <a:pt x="135064" y="96298"/>
                    </a:lnTo>
                    <a:cubicBezTo>
                      <a:pt x="152210" y="82582"/>
                      <a:pt x="173736" y="74009"/>
                      <a:pt x="197358" y="74009"/>
                    </a:cubicBezTo>
                    <a:cubicBezTo>
                      <a:pt x="220980" y="74009"/>
                      <a:pt x="242507" y="82582"/>
                      <a:pt x="259652" y="96298"/>
                    </a:cubicBezTo>
                    <a:lnTo>
                      <a:pt x="387572" y="96298"/>
                    </a:lnTo>
                    <a:lnTo>
                      <a:pt x="387572" y="62865"/>
                    </a:lnTo>
                    <a:cubicBezTo>
                      <a:pt x="387572" y="56674"/>
                      <a:pt x="382524" y="51721"/>
                      <a:pt x="376428" y="51721"/>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6" name="자유형: 도형 15">
                <a:extLst>
                  <a:ext uri="{FF2B5EF4-FFF2-40B4-BE49-F238E27FC236}">
                    <a16:creationId xmlns:a16="http://schemas.microsoft.com/office/drawing/2014/main" id="{E9965FCB-FD73-42E3-BBFC-8F2F30CEDDA6}"/>
                  </a:ext>
                </a:extLst>
              </p:cNvPr>
              <p:cNvSpPr/>
              <p:nvPr/>
            </p:nvSpPr>
            <p:spPr>
              <a:xfrm>
                <a:off x="4379300" y="3722941"/>
                <a:ext cx="114300" cy="123825"/>
              </a:xfrm>
              <a:custGeom>
                <a:avLst/>
                <a:gdLst>
                  <a:gd name="connsiteX0" fmla="*/ 24098 w 114300"/>
                  <a:gd name="connsiteY0" fmla="*/ 62865 h 123825"/>
                  <a:gd name="connsiteX1" fmla="*/ 7144 w 114300"/>
                  <a:gd name="connsiteY1" fmla="*/ 118586 h 123825"/>
                  <a:gd name="connsiteX2" fmla="*/ 114014 w 114300"/>
                  <a:gd name="connsiteY2" fmla="*/ 118586 h 123825"/>
                  <a:gd name="connsiteX3" fmla="*/ 114014 w 114300"/>
                  <a:gd name="connsiteY3" fmla="*/ 7144 h 123825"/>
                  <a:gd name="connsiteX4" fmla="*/ 7144 w 114300"/>
                  <a:gd name="connsiteY4" fmla="*/ 7144 h 123825"/>
                  <a:gd name="connsiteX5" fmla="*/ 24098 w 114300"/>
                  <a:gd name="connsiteY5" fmla="*/ 62865 h 123825"/>
                  <a:gd name="connsiteX6" fmla="*/ 46387 w 114300"/>
                  <a:gd name="connsiteY6" fmla="*/ 29051 h 123825"/>
                  <a:gd name="connsiteX7" fmla="*/ 57531 w 114300"/>
                  <a:gd name="connsiteY7" fmla="*/ 17907 h 123825"/>
                  <a:gd name="connsiteX8" fmla="*/ 68675 w 114300"/>
                  <a:gd name="connsiteY8" fmla="*/ 29051 h 123825"/>
                  <a:gd name="connsiteX9" fmla="*/ 68675 w 114300"/>
                  <a:gd name="connsiteY9" fmla="*/ 51340 h 123825"/>
                  <a:gd name="connsiteX10" fmla="*/ 57531 w 114300"/>
                  <a:gd name="connsiteY10" fmla="*/ 62484 h 123825"/>
                  <a:gd name="connsiteX11" fmla="*/ 46387 w 114300"/>
                  <a:gd name="connsiteY11" fmla="*/ 51340 h 123825"/>
                  <a:gd name="connsiteX12" fmla="*/ 46387 w 114300"/>
                  <a:gd name="connsiteY12" fmla="*/ 29051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123825">
                    <a:moveTo>
                      <a:pt x="24098" y="62865"/>
                    </a:moveTo>
                    <a:cubicBezTo>
                      <a:pt x="24098" y="83439"/>
                      <a:pt x="17812" y="102680"/>
                      <a:pt x="7144" y="118586"/>
                    </a:cubicBezTo>
                    <a:lnTo>
                      <a:pt x="114014" y="118586"/>
                    </a:lnTo>
                    <a:lnTo>
                      <a:pt x="114014" y="7144"/>
                    </a:lnTo>
                    <a:lnTo>
                      <a:pt x="7144" y="7144"/>
                    </a:lnTo>
                    <a:cubicBezTo>
                      <a:pt x="17812" y="23051"/>
                      <a:pt x="24098" y="42196"/>
                      <a:pt x="24098" y="62865"/>
                    </a:cubicBezTo>
                    <a:close/>
                    <a:moveTo>
                      <a:pt x="46387" y="29051"/>
                    </a:moveTo>
                    <a:cubicBezTo>
                      <a:pt x="46387" y="22860"/>
                      <a:pt x="51340" y="17907"/>
                      <a:pt x="57531" y="17907"/>
                    </a:cubicBezTo>
                    <a:cubicBezTo>
                      <a:pt x="63722" y="17907"/>
                      <a:pt x="68675" y="22860"/>
                      <a:pt x="68675" y="29051"/>
                    </a:cubicBezTo>
                    <a:lnTo>
                      <a:pt x="68675" y="51340"/>
                    </a:lnTo>
                    <a:cubicBezTo>
                      <a:pt x="68675" y="57531"/>
                      <a:pt x="63722" y="62484"/>
                      <a:pt x="57531" y="62484"/>
                    </a:cubicBezTo>
                    <a:cubicBezTo>
                      <a:pt x="51340" y="62484"/>
                      <a:pt x="46387" y="57531"/>
                      <a:pt x="46387" y="51340"/>
                    </a:cubicBezTo>
                    <a:lnTo>
                      <a:pt x="46387" y="29051"/>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17" name="자유형: 도형 16">
                <a:extLst>
                  <a:ext uri="{FF2B5EF4-FFF2-40B4-BE49-F238E27FC236}">
                    <a16:creationId xmlns:a16="http://schemas.microsoft.com/office/drawing/2014/main" id="{21DEC5D7-0831-427D-A401-262CF1307962}"/>
                  </a:ext>
                </a:extLst>
              </p:cNvPr>
              <p:cNvSpPr/>
              <p:nvPr/>
            </p:nvSpPr>
            <p:spPr>
              <a:xfrm>
                <a:off x="4128031" y="3611499"/>
                <a:ext cx="76200" cy="28575"/>
              </a:xfrm>
              <a:custGeom>
                <a:avLst/>
                <a:gdLst>
                  <a:gd name="connsiteX0" fmla="*/ 7144 w 76200"/>
                  <a:gd name="connsiteY0" fmla="*/ 18288 h 28575"/>
                  <a:gd name="connsiteX1" fmla="*/ 7144 w 76200"/>
                  <a:gd name="connsiteY1" fmla="*/ 29432 h 28575"/>
                  <a:gd name="connsiteX2" fmla="*/ 74771 w 76200"/>
                  <a:gd name="connsiteY2" fmla="*/ 29432 h 28575"/>
                  <a:gd name="connsiteX3" fmla="*/ 74771 w 76200"/>
                  <a:gd name="connsiteY3" fmla="*/ 18288 h 28575"/>
                  <a:gd name="connsiteX4" fmla="*/ 63627 w 76200"/>
                  <a:gd name="connsiteY4" fmla="*/ 7144 h 28575"/>
                  <a:gd name="connsiteX5" fmla="*/ 18288 w 76200"/>
                  <a:gd name="connsiteY5" fmla="*/ 7144 h 28575"/>
                  <a:gd name="connsiteX6" fmla="*/ 7144 w 76200"/>
                  <a:gd name="connsiteY6" fmla="*/ 18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7144" y="18288"/>
                    </a:moveTo>
                    <a:lnTo>
                      <a:pt x="7144" y="29432"/>
                    </a:lnTo>
                    <a:lnTo>
                      <a:pt x="74771" y="29432"/>
                    </a:lnTo>
                    <a:lnTo>
                      <a:pt x="74771" y="18288"/>
                    </a:lnTo>
                    <a:cubicBezTo>
                      <a:pt x="74771" y="12097"/>
                      <a:pt x="69818" y="7144"/>
                      <a:pt x="63627" y="7144"/>
                    </a:cubicBezTo>
                    <a:lnTo>
                      <a:pt x="18288" y="7144"/>
                    </a:lnTo>
                    <a:cubicBezTo>
                      <a:pt x="12097" y="7144"/>
                      <a:pt x="7144" y="12097"/>
                      <a:pt x="7144" y="18288"/>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grpSp>
      <p:sp>
        <p:nvSpPr>
          <p:cNvPr id="18" name="직사각형 17">
            <a:extLst>
              <a:ext uri="{FF2B5EF4-FFF2-40B4-BE49-F238E27FC236}">
                <a16:creationId xmlns:a16="http://schemas.microsoft.com/office/drawing/2014/main" id="{13039C4E-F47B-4346-A9F6-74D31210C1A6}"/>
              </a:ext>
            </a:extLst>
          </p:cNvPr>
          <p:cNvSpPr/>
          <p:nvPr/>
        </p:nvSpPr>
        <p:spPr>
          <a:xfrm>
            <a:off x="5513828" y="5096975"/>
            <a:ext cx="4407522"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ấn</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tượng</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nvGrpSpPr>
          <p:cNvPr id="24" name="Group 23"/>
          <p:cNvGrpSpPr/>
          <p:nvPr/>
        </p:nvGrpSpPr>
        <p:grpSpPr>
          <a:xfrm>
            <a:off x="4457662" y="5082976"/>
            <a:ext cx="931780" cy="931777"/>
            <a:chOff x="3305408" y="5140921"/>
            <a:chExt cx="931780" cy="931777"/>
          </a:xfrm>
        </p:grpSpPr>
        <p:sp>
          <p:nvSpPr>
            <p:cNvPr id="20" name="타원 19">
              <a:extLst>
                <a:ext uri="{FF2B5EF4-FFF2-40B4-BE49-F238E27FC236}">
                  <a16:creationId xmlns:a16="http://schemas.microsoft.com/office/drawing/2014/main" id="{CAA7A400-3B84-4E8E-A619-07D6C8FAE87A}"/>
                </a:ext>
              </a:extLst>
            </p:cNvPr>
            <p:cNvSpPr/>
            <p:nvPr/>
          </p:nvSpPr>
          <p:spPr>
            <a:xfrm>
              <a:off x="3305408" y="5140921"/>
              <a:ext cx="931780" cy="931777"/>
            </a:xfrm>
            <a:prstGeom prst="ellipse">
              <a:avLst/>
            </a:prstGeom>
            <a:solidFill>
              <a:srgbClr val="1A59EA"/>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nvGrpSpPr>
            <p:cNvPr id="21" name="그룹 20">
              <a:extLst>
                <a:ext uri="{FF2B5EF4-FFF2-40B4-BE49-F238E27FC236}">
                  <a16:creationId xmlns:a16="http://schemas.microsoft.com/office/drawing/2014/main" id="{5A9C090B-E745-433C-A569-103EF17E6A2E}"/>
                </a:ext>
              </a:extLst>
            </p:cNvPr>
            <p:cNvGrpSpPr/>
            <p:nvPr/>
          </p:nvGrpSpPr>
          <p:grpSpPr>
            <a:xfrm>
              <a:off x="3547965" y="5397583"/>
              <a:ext cx="446660" cy="381203"/>
              <a:chOff x="6126185" y="3592734"/>
              <a:chExt cx="390620" cy="333375"/>
            </a:xfrm>
            <a:solidFill>
              <a:schemeClr val="bg1"/>
            </a:solidFill>
          </p:grpSpPr>
          <p:sp>
            <p:nvSpPr>
              <p:cNvPr id="22" name="자유형: 도형 21">
                <a:extLst>
                  <a:ext uri="{FF2B5EF4-FFF2-40B4-BE49-F238E27FC236}">
                    <a16:creationId xmlns:a16="http://schemas.microsoft.com/office/drawing/2014/main" id="{7E2AB2B7-6E53-4DD1-9427-9FBDB8AADBFB}"/>
                  </a:ext>
                </a:extLst>
              </p:cNvPr>
              <p:cNvSpPr/>
              <p:nvPr/>
            </p:nvSpPr>
            <p:spPr>
              <a:xfrm>
                <a:off x="6126185" y="3592734"/>
                <a:ext cx="390525" cy="257175"/>
              </a:xfrm>
              <a:custGeom>
                <a:avLst/>
                <a:gdLst>
                  <a:gd name="connsiteX0" fmla="*/ 13716 w 390525"/>
                  <a:gd name="connsiteY0" fmla="*/ 257556 h 257175"/>
                  <a:gd name="connsiteX1" fmla="*/ 98965 w 390525"/>
                  <a:gd name="connsiteY1" fmla="*/ 172307 h 257175"/>
                  <a:gd name="connsiteX2" fmla="*/ 106394 w 390525"/>
                  <a:gd name="connsiteY2" fmla="*/ 168688 h 257175"/>
                  <a:gd name="connsiteX3" fmla="*/ 115729 w 390525"/>
                  <a:gd name="connsiteY3" fmla="*/ 172021 h 257175"/>
                  <a:gd name="connsiteX4" fmla="*/ 178784 w 390525"/>
                  <a:gd name="connsiteY4" fmla="*/ 235077 h 257175"/>
                  <a:gd name="connsiteX5" fmla="*/ 277463 w 390525"/>
                  <a:gd name="connsiteY5" fmla="*/ 136398 h 257175"/>
                  <a:gd name="connsiteX6" fmla="*/ 293941 w 390525"/>
                  <a:gd name="connsiteY6" fmla="*/ 136398 h 257175"/>
                  <a:gd name="connsiteX7" fmla="*/ 379476 w 390525"/>
                  <a:gd name="connsiteY7" fmla="*/ 221932 h 257175"/>
                  <a:gd name="connsiteX8" fmla="*/ 387572 w 390525"/>
                  <a:gd name="connsiteY8" fmla="*/ 221932 h 257175"/>
                  <a:gd name="connsiteX9" fmla="*/ 387572 w 390525"/>
                  <a:gd name="connsiteY9" fmla="*/ 21050 h 257175"/>
                  <a:gd name="connsiteX10" fmla="*/ 373666 w 390525"/>
                  <a:gd name="connsiteY10" fmla="*/ 7144 h 257175"/>
                  <a:gd name="connsiteX11" fmla="*/ 21050 w 390525"/>
                  <a:gd name="connsiteY11" fmla="*/ 7144 h 257175"/>
                  <a:gd name="connsiteX12" fmla="*/ 7144 w 390525"/>
                  <a:gd name="connsiteY12" fmla="*/ 21050 h 257175"/>
                  <a:gd name="connsiteX13" fmla="*/ 7144 w 390525"/>
                  <a:gd name="connsiteY13" fmla="*/ 257556 h 257175"/>
                  <a:gd name="connsiteX14" fmla="*/ 13716 w 390525"/>
                  <a:gd name="connsiteY14" fmla="*/ 257556 h 257175"/>
                  <a:gd name="connsiteX15" fmla="*/ 179547 w 390525"/>
                  <a:gd name="connsiteY15" fmla="*/ 78391 h 257175"/>
                  <a:gd name="connsiteX16" fmla="*/ 217551 w 390525"/>
                  <a:gd name="connsiteY16" fmla="*/ 116396 h 257175"/>
                  <a:gd name="connsiteX17" fmla="*/ 179547 w 390525"/>
                  <a:gd name="connsiteY17" fmla="*/ 154400 h 257175"/>
                  <a:gd name="connsiteX18" fmla="*/ 141541 w 390525"/>
                  <a:gd name="connsiteY18" fmla="*/ 116396 h 257175"/>
                  <a:gd name="connsiteX19" fmla="*/ 179547 w 390525"/>
                  <a:gd name="connsiteY19" fmla="*/ 7839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525" h="257175">
                    <a:moveTo>
                      <a:pt x="13716" y="257556"/>
                    </a:moveTo>
                    <a:lnTo>
                      <a:pt x="98965" y="172307"/>
                    </a:lnTo>
                    <a:cubicBezTo>
                      <a:pt x="100965" y="170307"/>
                      <a:pt x="103537" y="168973"/>
                      <a:pt x="106394" y="168688"/>
                    </a:cubicBezTo>
                    <a:cubicBezTo>
                      <a:pt x="109919" y="168402"/>
                      <a:pt x="113252" y="169640"/>
                      <a:pt x="115729" y="172021"/>
                    </a:cubicBezTo>
                    <a:lnTo>
                      <a:pt x="178784" y="235077"/>
                    </a:lnTo>
                    <a:lnTo>
                      <a:pt x="277463" y="136398"/>
                    </a:lnTo>
                    <a:cubicBezTo>
                      <a:pt x="282035" y="131826"/>
                      <a:pt x="289370" y="131826"/>
                      <a:pt x="293941" y="136398"/>
                    </a:cubicBezTo>
                    <a:lnTo>
                      <a:pt x="379476" y="221932"/>
                    </a:lnTo>
                    <a:lnTo>
                      <a:pt x="387572" y="221932"/>
                    </a:lnTo>
                    <a:lnTo>
                      <a:pt x="387572" y="21050"/>
                    </a:lnTo>
                    <a:cubicBezTo>
                      <a:pt x="387572" y="13335"/>
                      <a:pt x="381381" y="7144"/>
                      <a:pt x="373666" y="7144"/>
                    </a:cubicBezTo>
                    <a:lnTo>
                      <a:pt x="21050" y="7144"/>
                    </a:lnTo>
                    <a:cubicBezTo>
                      <a:pt x="13335" y="7144"/>
                      <a:pt x="7144" y="13335"/>
                      <a:pt x="7144" y="21050"/>
                    </a:cubicBezTo>
                    <a:lnTo>
                      <a:pt x="7144" y="257556"/>
                    </a:lnTo>
                    <a:lnTo>
                      <a:pt x="13716" y="257556"/>
                    </a:lnTo>
                    <a:close/>
                    <a:moveTo>
                      <a:pt x="179547" y="78391"/>
                    </a:moveTo>
                    <a:cubicBezTo>
                      <a:pt x="200501" y="78391"/>
                      <a:pt x="217551" y="95440"/>
                      <a:pt x="217551" y="116396"/>
                    </a:cubicBezTo>
                    <a:cubicBezTo>
                      <a:pt x="217551" y="137350"/>
                      <a:pt x="200501" y="154400"/>
                      <a:pt x="179547" y="154400"/>
                    </a:cubicBezTo>
                    <a:cubicBezTo>
                      <a:pt x="158591" y="154400"/>
                      <a:pt x="141541" y="137350"/>
                      <a:pt x="141541" y="116396"/>
                    </a:cubicBezTo>
                    <a:cubicBezTo>
                      <a:pt x="141541" y="95440"/>
                      <a:pt x="158591" y="78391"/>
                      <a:pt x="179547" y="78391"/>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23" name="자유형: 도형 22">
                <a:extLst>
                  <a:ext uri="{FF2B5EF4-FFF2-40B4-BE49-F238E27FC236}">
                    <a16:creationId xmlns:a16="http://schemas.microsoft.com/office/drawing/2014/main" id="{10936596-9F42-456A-9906-F80A78A1E6DC}"/>
                  </a:ext>
                </a:extLst>
              </p:cNvPr>
              <p:cNvSpPr/>
              <p:nvPr/>
            </p:nvSpPr>
            <p:spPr>
              <a:xfrm>
                <a:off x="6282872" y="3686175"/>
                <a:ext cx="38100" cy="38100"/>
              </a:xfrm>
              <a:custGeom>
                <a:avLst/>
                <a:gdLst>
                  <a:gd name="connsiteX0" fmla="*/ 22860 w 38100"/>
                  <a:gd name="connsiteY0" fmla="*/ 38576 h 38100"/>
                  <a:gd name="connsiteX1" fmla="*/ 38576 w 38100"/>
                  <a:gd name="connsiteY1" fmla="*/ 22860 h 38100"/>
                  <a:gd name="connsiteX2" fmla="*/ 22860 w 38100"/>
                  <a:gd name="connsiteY2" fmla="*/ 7144 h 38100"/>
                  <a:gd name="connsiteX3" fmla="*/ 7144 w 38100"/>
                  <a:gd name="connsiteY3" fmla="*/ 22860 h 38100"/>
                  <a:gd name="connsiteX4" fmla="*/ 22860 w 38100"/>
                  <a:gd name="connsiteY4" fmla="*/ 3857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860" y="38576"/>
                    </a:moveTo>
                    <a:cubicBezTo>
                      <a:pt x="31528" y="38576"/>
                      <a:pt x="38576" y="31528"/>
                      <a:pt x="38576" y="22860"/>
                    </a:cubicBezTo>
                    <a:cubicBezTo>
                      <a:pt x="38576" y="14192"/>
                      <a:pt x="31528" y="7144"/>
                      <a:pt x="22860" y="7144"/>
                    </a:cubicBezTo>
                    <a:cubicBezTo>
                      <a:pt x="14192" y="7144"/>
                      <a:pt x="7144" y="14192"/>
                      <a:pt x="7144" y="22860"/>
                    </a:cubicBezTo>
                    <a:cubicBezTo>
                      <a:pt x="7144" y="31528"/>
                      <a:pt x="14192" y="38576"/>
                      <a:pt x="22860" y="38576"/>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sp>
            <p:nvSpPr>
              <p:cNvPr id="25" name="자유형: 도형 24">
                <a:extLst>
                  <a:ext uri="{FF2B5EF4-FFF2-40B4-BE49-F238E27FC236}">
                    <a16:creationId xmlns:a16="http://schemas.microsoft.com/office/drawing/2014/main" id="{EBAA0A36-33CE-4AFC-A9C0-1BC4B5DEBFF1}"/>
                  </a:ext>
                </a:extLst>
              </p:cNvPr>
              <p:cNvSpPr/>
              <p:nvPr/>
            </p:nvSpPr>
            <p:spPr>
              <a:xfrm>
                <a:off x="6126280" y="3745134"/>
                <a:ext cx="390525" cy="180975"/>
              </a:xfrm>
              <a:custGeom>
                <a:avLst/>
                <a:gdLst>
                  <a:gd name="connsiteX0" fmla="*/ 376428 w 390525"/>
                  <a:gd name="connsiteY0" fmla="*/ 91726 h 180975"/>
                  <a:gd name="connsiteX1" fmla="*/ 368618 w 390525"/>
                  <a:gd name="connsiteY1" fmla="*/ 88487 h 180975"/>
                  <a:gd name="connsiteX2" fmla="*/ 287274 w 390525"/>
                  <a:gd name="connsiteY2" fmla="*/ 7144 h 180975"/>
                  <a:gd name="connsiteX3" fmla="*/ 188786 w 390525"/>
                  <a:gd name="connsiteY3" fmla="*/ 105632 h 180975"/>
                  <a:gd name="connsiteX4" fmla="*/ 181356 w 390525"/>
                  <a:gd name="connsiteY4" fmla="*/ 109252 h 180975"/>
                  <a:gd name="connsiteX5" fmla="*/ 172021 w 390525"/>
                  <a:gd name="connsiteY5" fmla="*/ 105918 h 180975"/>
                  <a:gd name="connsiteX6" fmla="*/ 108966 w 390525"/>
                  <a:gd name="connsiteY6" fmla="*/ 42863 h 180975"/>
                  <a:gd name="connsiteX7" fmla="*/ 27623 w 390525"/>
                  <a:gd name="connsiteY7" fmla="*/ 124206 h 180975"/>
                  <a:gd name="connsiteX8" fmla="*/ 19812 w 390525"/>
                  <a:gd name="connsiteY8" fmla="*/ 127445 h 180975"/>
                  <a:gd name="connsiteX9" fmla="*/ 7144 w 390525"/>
                  <a:gd name="connsiteY9" fmla="*/ 127445 h 180975"/>
                  <a:gd name="connsiteX10" fmla="*/ 7144 w 390525"/>
                  <a:gd name="connsiteY10" fmla="*/ 167069 h 180975"/>
                  <a:gd name="connsiteX11" fmla="*/ 21050 w 390525"/>
                  <a:gd name="connsiteY11" fmla="*/ 180975 h 180975"/>
                  <a:gd name="connsiteX12" fmla="*/ 373666 w 390525"/>
                  <a:gd name="connsiteY12" fmla="*/ 180975 h 180975"/>
                  <a:gd name="connsiteX13" fmla="*/ 387572 w 390525"/>
                  <a:gd name="connsiteY13" fmla="*/ 167069 h 180975"/>
                  <a:gd name="connsiteX14" fmla="*/ 387572 w 390525"/>
                  <a:gd name="connsiteY14" fmla="*/ 91821 h 180975"/>
                  <a:gd name="connsiteX15" fmla="*/ 376428 w 390525"/>
                  <a:gd name="connsiteY15" fmla="*/ 9182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25" h="180975">
                    <a:moveTo>
                      <a:pt x="376428" y="91726"/>
                    </a:moveTo>
                    <a:cubicBezTo>
                      <a:pt x="373380" y="91726"/>
                      <a:pt x="370618" y="90488"/>
                      <a:pt x="368618" y="88487"/>
                    </a:cubicBezTo>
                    <a:lnTo>
                      <a:pt x="287274" y="7144"/>
                    </a:lnTo>
                    <a:lnTo>
                      <a:pt x="188786" y="105632"/>
                    </a:lnTo>
                    <a:cubicBezTo>
                      <a:pt x="186785" y="107632"/>
                      <a:pt x="184214" y="108966"/>
                      <a:pt x="181356" y="109252"/>
                    </a:cubicBezTo>
                    <a:cubicBezTo>
                      <a:pt x="177832" y="109538"/>
                      <a:pt x="174498" y="108299"/>
                      <a:pt x="172021" y="105918"/>
                    </a:cubicBezTo>
                    <a:lnTo>
                      <a:pt x="108966" y="42863"/>
                    </a:lnTo>
                    <a:lnTo>
                      <a:pt x="27623" y="124206"/>
                    </a:lnTo>
                    <a:cubicBezTo>
                      <a:pt x="25622" y="126206"/>
                      <a:pt x="22860" y="127445"/>
                      <a:pt x="19812" y="127445"/>
                    </a:cubicBezTo>
                    <a:lnTo>
                      <a:pt x="7144" y="127445"/>
                    </a:lnTo>
                    <a:lnTo>
                      <a:pt x="7144" y="167069"/>
                    </a:lnTo>
                    <a:cubicBezTo>
                      <a:pt x="7144" y="174784"/>
                      <a:pt x="13335" y="180975"/>
                      <a:pt x="21050" y="180975"/>
                    </a:cubicBezTo>
                    <a:lnTo>
                      <a:pt x="373666" y="180975"/>
                    </a:lnTo>
                    <a:cubicBezTo>
                      <a:pt x="381381" y="180975"/>
                      <a:pt x="387572" y="174784"/>
                      <a:pt x="387572" y="167069"/>
                    </a:cubicBezTo>
                    <a:lnTo>
                      <a:pt x="387572" y="91821"/>
                    </a:lnTo>
                    <a:lnTo>
                      <a:pt x="376428" y="91821"/>
                    </a:ln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grpSp>
      </p:grpSp>
      <p:sp>
        <p:nvSpPr>
          <p:cNvPr id="26" name="직사각형 25">
            <a:extLst>
              <a:ext uri="{FF2B5EF4-FFF2-40B4-BE49-F238E27FC236}">
                <a16:creationId xmlns:a16="http://schemas.microsoft.com/office/drawing/2014/main" id="{3341821E-17FC-455B-9E2F-E3A264DFE1BA}"/>
              </a:ext>
            </a:extLst>
          </p:cNvPr>
          <p:cNvSpPr/>
          <p:nvPr/>
        </p:nvSpPr>
        <p:spPr>
          <a:xfrm>
            <a:off x="8403879" y="2311892"/>
            <a:ext cx="3788121" cy="954107"/>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endParaRPr kumimoji="0" lang="ko-KR" altLang="en-US" sz="28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sp>
        <p:nvSpPr>
          <p:cNvPr id="40" name="사각형: 둥근 모서리 39">
            <a:extLst>
              <a:ext uri="{FF2B5EF4-FFF2-40B4-BE49-F238E27FC236}">
                <a16:creationId xmlns:a16="http://schemas.microsoft.com/office/drawing/2014/main" id="{0B7F531D-70C5-47B3-853C-02A3A9E9E3E2}"/>
              </a:ext>
            </a:extLst>
          </p:cNvPr>
          <p:cNvSpPr/>
          <p:nvPr/>
        </p:nvSpPr>
        <p:spPr>
          <a:xfrm>
            <a:off x="2084353" y="497671"/>
            <a:ext cx="8023294" cy="1304765"/>
          </a:xfrm>
          <a:prstGeom prst="roundRect">
            <a:avLst>
              <a:gd name="adj" fmla="val 50000"/>
            </a:avLst>
          </a:prstGeom>
          <a:solidFill>
            <a:srgbClr val="0070C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nêu</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xúc</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đối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yê</a:t>
            </a:r>
            <a:r>
              <a:rPr kumimoji="0" lang="en-US" altLang="ko-KR"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 </a:t>
            </a:r>
            <a:r>
              <a:rPr kumimoji="0" lang="en-US" altLang="ko-KR"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quý</a:t>
            </a:r>
            <a:endParaRPr kumimoji="0" lang="ko-KR" altLang="en-US" sz="3600" b="0"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sp>
        <p:nvSpPr>
          <p:cNvPr id="41" name="타원 36">
            <a:extLst>
              <a:ext uri="{FF2B5EF4-FFF2-40B4-BE49-F238E27FC236}">
                <a16:creationId xmlns:a16="http://schemas.microsoft.com/office/drawing/2014/main" id="{7D71F678-AA6D-4106-9779-523F298628FE}"/>
              </a:ext>
            </a:extLst>
          </p:cNvPr>
          <p:cNvSpPr/>
          <p:nvPr/>
        </p:nvSpPr>
        <p:spPr>
          <a:xfrm>
            <a:off x="1482010" y="699216"/>
            <a:ext cx="931780" cy="931777"/>
          </a:xfrm>
          <a:prstGeom prst="ellipse">
            <a:avLst/>
          </a:prstGeom>
          <a:solidFill>
            <a:schemeClr val="bg1"/>
          </a:solidFill>
          <a:ln w="19050" cap="flat">
            <a:solidFill>
              <a:schemeClr val="accent1"/>
            </a:solidFill>
            <a:prstDash val="dashDot"/>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0" i="0" u="none" strike="noStrike" kern="1200" cap="none" spc="0" normalizeH="0" baseline="0" noProof="0" dirty="0">
                <a:ln>
                  <a:solidFill>
                    <a:prstClr val="black"/>
                  </a:solidFill>
                </a:ln>
                <a:solidFill>
                  <a:srgbClr val="4472C4"/>
                </a:solidFill>
                <a:effectLst/>
                <a:uLnTx/>
                <a:uFillTx/>
                <a:latin typeface="#9Slide07 SVNZiclets" panose="02000603000000000000" pitchFamily="2" charset="0"/>
                <a:cs typeface="+mn-cs"/>
              </a:rPr>
              <a:t>1</a:t>
            </a:r>
            <a:endParaRPr kumimoji="0" lang="ko-KR" altLang="en-US" sz="4000" b="0" i="0" u="none" strike="noStrike" kern="1200" cap="none" spc="0" normalizeH="0" baseline="0" noProof="0" dirty="0">
              <a:ln>
                <a:solidFill>
                  <a:prstClr val="black"/>
                </a:solidFill>
              </a:ln>
              <a:solidFill>
                <a:srgbClr val="4472C4"/>
              </a:solidFill>
              <a:effectLst/>
              <a:uLnTx/>
              <a:uFillTx/>
              <a:latin typeface="#9Slide07 SVNZiclets" panose="02000603000000000000" pitchFamily="2" charset="0"/>
              <a:cs typeface="+mn-cs"/>
            </a:endParaRPr>
          </a:p>
        </p:txBody>
      </p:sp>
      <p:grpSp>
        <p:nvGrpSpPr>
          <p:cNvPr id="46" name="Group 45"/>
          <p:cNvGrpSpPr/>
          <p:nvPr/>
        </p:nvGrpSpPr>
        <p:grpSpPr>
          <a:xfrm>
            <a:off x="7347712" y="2297893"/>
            <a:ext cx="931780" cy="931777"/>
            <a:chOff x="7347712" y="2297893"/>
            <a:chExt cx="931780" cy="931777"/>
          </a:xfrm>
        </p:grpSpPr>
        <p:sp>
          <p:nvSpPr>
            <p:cNvPr id="28" name="타원 27">
              <a:extLst>
                <a:ext uri="{FF2B5EF4-FFF2-40B4-BE49-F238E27FC236}">
                  <a16:creationId xmlns:a16="http://schemas.microsoft.com/office/drawing/2014/main" id="{7C7A09B1-8428-4EC3-9FC6-5EA9C1DE986F}"/>
                </a:ext>
              </a:extLst>
            </p:cNvPr>
            <p:cNvSpPr/>
            <p:nvPr/>
          </p:nvSpPr>
          <p:spPr>
            <a:xfrm>
              <a:off x="7347712" y="2297893"/>
              <a:ext cx="931780" cy="931777"/>
            </a:xfrm>
            <a:prstGeom prst="ellipse">
              <a:avLst/>
            </a:prstGeom>
            <a:solidFill>
              <a:srgbClr val="F3123C"/>
            </a:solid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pitchFamily="18" charset="0"/>
                <a:cs typeface="+mn-cs"/>
              </a:endParaRPr>
            </a:p>
          </p:txBody>
        </p:sp>
        <p:pic>
          <p:nvPicPr>
            <p:cNvPr id="45" name="그래픽 506">
              <a:extLst>
                <a:ext uri="{FF2B5EF4-FFF2-40B4-BE49-F238E27FC236}">
                  <a16:creationId xmlns:a16="http://schemas.microsoft.com/office/drawing/2014/main" id="{54079777-BA6E-409C-A709-015D8D5DFAE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42380" y="2552346"/>
              <a:ext cx="542444" cy="491268"/>
            </a:xfrm>
            <a:prstGeom prst="rect">
              <a:avLst/>
            </a:prstGeom>
          </p:spPr>
        </p:pic>
      </p:grpSp>
    </p:spTree>
    <p:extLst>
      <p:ext uri="{BB962C8B-B14F-4D97-AF65-F5344CB8AC3E}">
        <p14:creationId xmlns:p14="http://schemas.microsoft.com/office/powerpoint/2010/main" val="32153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outVertical)">
                                      <p:cBhvr>
                                        <p:cTn id="19" dur="500"/>
                                        <p:tgtEl>
                                          <p:spTgt spid="4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16" presetClass="entr" presetSubtype="42"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outHorizontal)">
                                      <p:cBhvr>
                                        <p:cTn id="31" dur="500"/>
                                        <p:tgtEl>
                                          <p:spTgt spid="24"/>
                                        </p:tgtEl>
                                      </p:cBhvr>
                                    </p:animEffect>
                                  </p:childTnLst>
                                </p:cTn>
                              </p:par>
                              <p:par>
                                <p:cTn id="32" presetID="16" presetClass="entr" presetSubtype="42"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par>
                          <p:cTn id="40" fill="hold">
                            <p:stCondLst>
                              <p:cond delay="500"/>
                            </p:stCondLst>
                            <p:childTnLst>
                              <p:par>
                                <p:cTn id="41" presetID="16" presetClass="entr" presetSubtype="42"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outHorizontal)">
                                      <p:cBhvr>
                                        <p:cTn id="43" dur="500"/>
                                        <p:tgtEl>
                                          <p:spTgt spid="46"/>
                                        </p:tgtEl>
                                      </p:cBhvr>
                                    </p:animEffect>
                                  </p:childTnLst>
                                </p:cTn>
                              </p:par>
                              <p:par>
                                <p:cTn id="44" presetID="16" presetClass="entr" presetSubtype="4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outHorizontal)">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18" grpId="0"/>
      <p:bldP spid="26" grpId="0"/>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래픽 28">
            <a:extLst>
              <a:ext uri="{FF2B5EF4-FFF2-40B4-BE49-F238E27FC236}">
                <a16:creationId xmlns:a16="http://schemas.microsoft.com/office/drawing/2014/main" id="{4C58E929-4EF6-4ADE-855B-F67D97E638A4}"/>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b="17945"/>
          <a:stretch/>
        </p:blipFill>
        <p:spPr>
          <a:xfrm>
            <a:off x="6278941" y="725041"/>
            <a:ext cx="4674575" cy="5120639"/>
          </a:xfrm>
          <a:prstGeom prst="rect">
            <a:avLst/>
          </a:prstGeom>
          <a:effectLst>
            <a:outerShdw blurRad="127000" dist="38100" dir="2700000" algn="tl" rotWithShape="0">
              <a:prstClr val="black">
                <a:alpha val="15000"/>
              </a:prstClr>
            </a:outerShdw>
          </a:effectLst>
        </p:spPr>
      </p:pic>
      <p:sp>
        <p:nvSpPr>
          <p:cNvPr id="30" name="TextBox 29">
            <a:extLst>
              <a:ext uri="{FF2B5EF4-FFF2-40B4-BE49-F238E27FC236}">
                <a16:creationId xmlns:a16="http://schemas.microsoft.com/office/drawing/2014/main" id="{E61EFDAF-577F-4CC9-AE8A-AB3189D384A0}"/>
              </a:ext>
            </a:extLst>
          </p:cNvPr>
          <p:cNvSpPr txBox="1"/>
          <p:nvPr/>
        </p:nvSpPr>
        <p:spPr>
          <a:xfrm>
            <a:off x="6607129" y="775897"/>
            <a:ext cx="4265086" cy="40011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altLang="ko-KR" sz="2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ko-KR" sz="2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quý</a:t>
            </a:r>
            <a:endParaRPr kumimoji="0" lang="ko-KR" altLang="en-US" sz="2000" b="0"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sp>
        <p:nvSpPr>
          <p:cNvPr id="55" name="직사각형 54">
            <a:extLst>
              <a:ext uri="{FF2B5EF4-FFF2-40B4-BE49-F238E27FC236}">
                <a16:creationId xmlns:a16="http://schemas.microsoft.com/office/drawing/2014/main" id="{5F02E4AC-9D50-4C46-B329-AE504140E4D0}"/>
              </a:ext>
            </a:extLst>
          </p:cNvPr>
          <p:cNvSpPr/>
          <p:nvPr/>
        </p:nvSpPr>
        <p:spPr>
          <a:xfrm>
            <a:off x="347546" y="1859268"/>
            <a:ext cx="5915284"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3" name="Picture Placeholder 2"/>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11323" r="11323"/>
          <a:stretch>
            <a:fillRect/>
          </a:stretch>
        </p:blipFill>
        <p:spPr>
          <a:xfrm>
            <a:off x="6360241" y="1291022"/>
            <a:ext cx="4511974" cy="3985065"/>
          </a:xfrm>
          <a:prstGeom prst="rect">
            <a:avLst/>
          </a:prstGeom>
        </p:spPr>
      </p:pic>
      <p:sp>
        <p:nvSpPr>
          <p:cNvPr id="36" name="사각형: 둥근 모서리 35">
            <a:extLst>
              <a:ext uri="{FF2B5EF4-FFF2-40B4-BE49-F238E27FC236}">
                <a16:creationId xmlns:a16="http://schemas.microsoft.com/office/drawing/2014/main" id="{D8D9589E-1DA2-4272-9256-2FBF1C61DACE}"/>
              </a:ext>
            </a:extLst>
          </p:cNvPr>
          <p:cNvSpPr/>
          <p:nvPr/>
        </p:nvSpPr>
        <p:spPr>
          <a:xfrm>
            <a:off x="691845" y="725041"/>
            <a:ext cx="5274644" cy="646331"/>
          </a:xfrm>
          <a:prstGeom prst="roundRect">
            <a:avLst>
              <a:gd name="adj" fmla="val 50000"/>
            </a:avLst>
          </a:prstGeom>
          <a:solidFill>
            <a:srgbClr val="F3123C"/>
          </a:solidFill>
          <a:ln w="15875" cap="flat">
            <a:noFill/>
            <a:prstDash val="solid"/>
            <a:miter/>
          </a:ln>
        </p:spPr>
        <p:txBody>
          <a:bodyPr lIns="288000" rIns="288000" rtlCol="0" anchor="ct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Gợi</a:t>
            </a:r>
            <a:r>
              <a:rPr kumimoji="0" lang="en-US" altLang="ko-KR"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1</a:t>
            </a:r>
            <a:endParaRPr kumimoji="0" lang="ko-KR" altLang="en-US" sz="36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sp>
        <p:nvSpPr>
          <p:cNvPr id="35" name="직사각형 54">
            <a:extLst>
              <a:ext uri="{FF2B5EF4-FFF2-40B4-BE49-F238E27FC236}">
                <a16:creationId xmlns:a16="http://schemas.microsoft.com/office/drawing/2014/main" id="{5F02E4AC-9D50-4C46-B329-AE504140E4D0}"/>
              </a:ext>
            </a:extLst>
          </p:cNvPr>
          <p:cNvSpPr/>
          <p:nvPr/>
        </p:nvSpPr>
        <p:spPr>
          <a:xfrm>
            <a:off x="216249" y="3562363"/>
            <a:ext cx="604658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giáo</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xung</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ko-KR"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quanh</a:t>
            </a:r>
            <a:r>
              <a:rPr kumimoji="0" lang="en-US" altLang="ko-KR"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186" y="1291022"/>
            <a:ext cx="4511974" cy="40159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241" y="1547053"/>
            <a:ext cx="4520029" cy="3729034"/>
          </a:xfrm>
          <a:prstGeom prst="rect">
            <a:avLst/>
          </a:prstGeom>
        </p:spPr>
      </p:pic>
    </p:spTree>
    <p:extLst>
      <p:ext uri="{BB962C8B-B14F-4D97-AF65-F5344CB8AC3E}">
        <p14:creationId xmlns:p14="http://schemas.microsoft.com/office/powerpoint/2010/main" val="245715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xit" presetSubtype="0" fill="hold" nodeType="afterEffect">
                                  <p:stCondLst>
                                    <p:cond delay="50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2000"/>
                            </p:stCondLst>
                            <p:childTnLst>
                              <p:par>
                                <p:cTn id="29" presetID="6" presetClass="entr" presetSubtype="32"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out)">
                                      <p:cBhvr>
                                        <p:cTn id="31"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717E"/>
        </a:solidFill>
        <a:ln w="9525" cap="flat">
          <a:noFill/>
          <a:prstDash val="solid"/>
          <a:miter/>
        </a:ln>
      </a:spPr>
      <a:bodyPr rtlCol="0" anchor="ctr"/>
      <a:lstStyle>
        <a:defPPr algn="ctr">
          <a:defRPr sz="2400" dirty="0">
            <a:solidFill>
              <a:schemeClr val="bg1"/>
            </a:solidFill>
            <a:latin typeface="+mj-lt"/>
          </a:defRPr>
        </a:defPPr>
      </a:lstStyle>
    </a:spDef>
    <a:lnDef>
      <a:spPr>
        <a:ln w="25400">
          <a:solidFill>
            <a:srgbClr val="222F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717E"/>
        </a:solidFill>
        <a:ln w="9525" cap="flat">
          <a:noFill/>
          <a:prstDash val="solid"/>
          <a:miter/>
        </a:ln>
      </a:spPr>
      <a:bodyPr rtlCol="0" anchor="ctr"/>
      <a:lstStyle>
        <a:defPPr algn="ctr">
          <a:defRPr sz="2400" dirty="0">
            <a:solidFill>
              <a:schemeClr val="bg1"/>
            </a:solidFill>
            <a:latin typeface="+mj-lt"/>
          </a:defRPr>
        </a:defPPr>
      </a:lstStyle>
    </a:spDef>
    <a:lnDef>
      <a:spPr>
        <a:ln w="25400">
          <a:solidFill>
            <a:srgbClr val="222F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656</Words>
  <Application>Microsoft Office PowerPoint</Application>
  <PresentationFormat>Widescreen</PresentationFormat>
  <Paragraphs>84</Paragraphs>
  <Slides>19</Slides>
  <Notes>2</Notes>
  <HiddenSlides>0</HiddenSlides>
  <MMClips>5</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19</vt:i4>
      </vt:variant>
    </vt:vector>
  </HeadingPairs>
  <TitlesOfParts>
    <vt:vector size="44" baseType="lpstr">
      <vt:lpstr>Microsoft YaHei</vt:lpstr>
      <vt:lpstr>Microsoft YaHei</vt:lpstr>
      <vt:lpstr>宋体</vt:lpstr>
      <vt:lpstr>#9Slide07 HoneyCream</vt:lpstr>
      <vt:lpstr>#9Slide07 SVNZiclets</vt:lpstr>
      <vt:lpstr>Arial</vt:lpstr>
      <vt:lpstr>Arial Unicode MS</vt:lpstr>
      <vt:lpstr>Arial-Rounded</vt:lpstr>
      <vt:lpstr>Cakerolli Medium</vt:lpstr>
      <vt:lpstr>Calibri</vt:lpstr>
      <vt:lpstr>Calibri Light</vt:lpstr>
      <vt:lpstr>Cambria</vt:lpstr>
      <vt:lpstr>等线</vt:lpstr>
      <vt:lpstr>Poppins Light</vt:lpstr>
      <vt:lpstr>Quire Sans</vt:lpstr>
      <vt:lpstr>Rammetto One</vt:lpstr>
      <vt:lpstr>SVN-Appleberry</vt:lpstr>
      <vt:lpstr>SVN-Newton</vt:lpstr>
      <vt:lpstr>Times New Roman</vt:lpstr>
      <vt:lpstr>1_Office 主题</vt:lpstr>
      <vt:lpstr>2_jeppt.com</vt:lpstr>
      <vt:lpstr>自定义设计方案</vt:lpstr>
      <vt:lpstr>PPTMON theme</vt:lpstr>
      <vt:lpstr>1_PPTMON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17</cp:revision>
  <dcterms:created xsi:type="dcterms:W3CDTF">2022-06-21T08:03:24Z</dcterms:created>
  <dcterms:modified xsi:type="dcterms:W3CDTF">2025-10-11T09:09:05Z</dcterms:modified>
</cp:coreProperties>
</file>