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7" r:id="rId3"/>
  </p:sldMasterIdLst>
  <p:notesMasterIdLst>
    <p:notesMasterId r:id="rId25"/>
  </p:notesMasterIdLst>
  <p:sldIdLst>
    <p:sldId id="746" r:id="rId4"/>
    <p:sldId id="301" r:id="rId5"/>
    <p:sldId id="302" r:id="rId6"/>
    <p:sldId id="303" r:id="rId7"/>
    <p:sldId id="304" r:id="rId8"/>
    <p:sldId id="305" r:id="rId9"/>
    <p:sldId id="2634" r:id="rId10"/>
    <p:sldId id="2635" r:id="rId11"/>
    <p:sldId id="2636" r:id="rId12"/>
    <p:sldId id="747" r:id="rId13"/>
    <p:sldId id="861" r:id="rId14"/>
    <p:sldId id="2637" r:id="rId15"/>
    <p:sldId id="487" r:id="rId16"/>
    <p:sldId id="862" r:id="rId17"/>
    <p:sldId id="864" r:id="rId18"/>
    <p:sldId id="863" r:id="rId19"/>
    <p:sldId id="488" r:id="rId20"/>
    <p:sldId id="859" r:id="rId21"/>
    <p:sldId id="2638" r:id="rId22"/>
    <p:sldId id="285" r:id="rId23"/>
    <p:sldId id="7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516C5-2056-486A-BDEA-89156B9879D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78A6-DF8E-4980-95FD-DBBF72FFE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57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7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33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01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4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9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 flipH="1">
            <a:off x="0" y="4594861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 flipH="1">
            <a:off x="854088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270135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H="1">
            <a:off x="10552125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H="1">
            <a:off x="-535071" y="2617787"/>
            <a:ext cx="2250497" cy="11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16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E0A8BCB-8B86-4A02-A893-F1588AE52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r="10155"/>
          <a:stretch/>
        </p:blipFill>
        <p:spPr>
          <a:xfrm flipH="1">
            <a:off x="0" y="0"/>
            <a:ext cx="2070100" cy="22165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C152DA1-B243-4118-81EA-02836E94E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62" y="4432632"/>
            <a:ext cx="1385155" cy="242536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5062" y="5844135"/>
            <a:ext cx="719901" cy="4325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0DABA76-3CBC-42DE-BD6D-F6106C031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0" y="2587557"/>
            <a:ext cx="1306928" cy="18450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5400000" flipH="1">
            <a:off x="8972715" y="4972253"/>
            <a:ext cx="1347269" cy="242422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16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75E0583E-EA12-4B1C-A74F-7EF275389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1"/>
          <a:stretch/>
        </p:blipFill>
        <p:spPr>
          <a:xfrm>
            <a:off x="10550291" y="3571403"/>
            <a:ext cx="1641710" cy="31058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 flipH="1">
            <a:off x="-2" y="5698136"/>
            <a:ext cx="3111501" cy="11598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D14DAF5-FEA1-4270-A44A-52FD6BB3BC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8168" y="91556"/>
            <a:ext cx="3117808" cy="12630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3C1DB1A-0BDE-490D-B975-3EA40E8DB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35892"/>
          <a:stretch/>
        </p:blipFill>
        <p:spPr>
          <a:xfrm rot="16200000" flipH="1">
            <a:off x="-94680" y="94680"/>
            <a:ext cx="1494423" cy="1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 flipH="1">
            <a:off x="8862102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823" y="579576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083" y="4983511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0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40" y="458277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 flipH="1">
            <a:off x="-1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 flipH="1">
            <a:off x="10660238" y="5417878"/>
            <a:ext cx="1531761" cy="14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99" y="137752"/>
            <a:ext cx="3117808" cy="126300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10821620" y="1708964"/>
            <a:ext cx="932080" cy="9689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 flipH="1">
            <a:off x="0" y="5341420"/>
            <a:ext cx="2933700" cy="15165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 flipH="1">
            <a:off x="2826446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3112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7376" y="3966034"/>
            <a:ext cx="1651634" cy="289196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 flipH="1">
            <a:off x="0" y="4654696"/>
            <a:ext cx="2730500" cy="220330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8271" y="5698722"/>
            <a:ext cx="1031551" cy="998394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670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 flipH="1">
            <a:off x="0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 flipH="1">
            <a:off x="10914352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2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>
            <a:off x="10898749" y="443377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 flipH="1"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38319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1420856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277786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3" b="53519"/>
          <a:stretch/>
        </p:blipFill>
        <p:spPr>
          <a:xfrm flipH="1">
            <a:off x="1" y="6000391"/>
            <a:ext cx="1359908" cy="8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6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6" r="5238" b="16366"/>
          <a:stretch/>
        </p:blipFill>
        <p:spPr>
          <a:xfrm>
            <a:off x="8540885" y="5025643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V="1">
            <a:off x="10668179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H="1" flipV="1">
            <a:off x="1" y="5305061"/>
            <a:ext cx="1534166" cy="155293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 flipH="1">
            <a:off x="0" y="-1"/>
            <a:ext cx="2449732" cy="223399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40440BB2-E1C1-40B6-8FA0-2520AF930CC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60089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5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089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085"/>
            <a:ext cx="858397" cy="5157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16200000">
            <a:off x="2415531" y="4972253"/>
            <a:ext cx="1347269" cy="2424224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2A85432B-8363-41B8-9CD8-FA8CE10581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534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4BE6CCA-C6BD-43CC-B90C-AE0E91EC56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7858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FB1F62CF-4D8D-4C09-A7C9-C09BD38EC0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61209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492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>
            <a:off x="9766300" y="5953780"/>
            <a:ext cx="2425701" cy="90422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7C20ECA-1BA7-4E3B-B6D9-C0310BD2E1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825" y="643065"/>
            <a:ext cx="10928350" cy="3073600"/>
          </a:xfrm>
          <a:prstGeom prst="roundRect">
            <a:avLst>
              <a:gd name="adj" fmla="val 69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3365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>
            <a:off x="-1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18" y="589644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00" y="4893512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54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48" y="342900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>
            <a:off x="11058124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>
            <a:off x="46478" y="5417878"/>
            <a:ext cx="1531761" cy="1440122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EB9700C7-D4EE-438F-B284-03F0A058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32804" y="888805"/>
            <a:ext cx="3804944" cy="5104202"/>
          </a:xfrm>
          <a:prstGeom prst="roundRect">
            <a:avLst>
              <a:gd name="adj" fmla="val 9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93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 flipV="1">
            <a:off x="10898749" y="249714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14952" r="6885" b="-1330"/>
          <a:stretch/>
        </p:blipFill>
        <p:spPr>
          <a:xfrm flipH="1">
            <a:off x="0" y="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5526560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4921370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5766027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73" b="2524"/>
          <a:stretch/>
        </p:blipFill>
        <p:spPr>
          <a:xfrm flipH="1" flipV="1">
            <a:off x="0" y="0"/>
            <a:ext cx="1359909" cy="1798481"/>
          </a:xfrm>
          <a:prstGeom prst="rect">
            <a:avLst/>
          </a:prstGeom>
        </p:spPr>
      </p:pic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00203E30-3F3B-486D-ADD2-CC873930F9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002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29120" r="4725" b="-12754"/>
          <a:stretch/>
        </p:blipFill>
        <p:spPr>
          <a:xfrm>
            <a:off x="8540885" y="-1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>
            <a:off x="10668179" y="5939510"/>
            <a:ext cx="1523822" cy="918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804" r="14462" b="22188"/>
          <a:stretch/>
        </p:blipFill>
        <p:spPr>
          <a:xfrm flipH="1">
            <a:off x="0" y="4624007"/>
            <a:ext cx="2449732" cy="2233993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A131B842-F70F-485E-8CF4-0BEB6E6D49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0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EEF1BA1-96A5-4E93-A877-4A74DC296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b="27915"/>
          <a:stretch/>
        </p:blipFill>
        <p:spPr>
          <a:xfrm>
            <a:off x="0" y="4648507"/>
            <a:ext cx="5083976" cy="22094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7719A9F-81C5-44C9-8CDC-CD9BF2338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 b="25819"/>
          <a:stretch/>
        </p:blipFill>
        <p:spPr>
          <a:xfrm>
            <a:off x="7277100" y="4932658"/>
            <a:ext cx="4914900" cy="19253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035622-0ED8-4B5D-9061-2D83DBAF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14030"/>
          <a:stretch/>
        </p:blipFill>
        <p:spPr>
          <a:xfrm>
            <a:off x="9545211" y="0"/>
            <a:ext cx="2646789" cy="281759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56C215B-DB47-4DFB-B9AC-093E5B1FB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4917"/>
          <a:stretch/>
        </p:blipFill>
        <p:spPr>
          <a:xfrm>
            <a:off x="0" y="0"/>
            <a:ext cx="4434976" cy="21018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6E7BAD0-F8DD-416A-9083-01CD2FD43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4" r="79287"/>
          <a:stretch/>
        </p:blipFill>
        <p:spPr>
          <a:xfrm>
            <a:off x="11578417" y="2362200"/>
            <a:ext cx="613584" cy="121923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35D0764-D3DB-49BA-B62C-0BB18744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0" b="52124"/>
          <a:stretch/>
        </p:blipFill>
        <p:spPr>
          <a:xfrm>
            <a:off x="10369616" y="5974649"/>
            <a:ext cx="1822384" cy="88335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D714F97-6861-4B80-B605-990352ECF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3" t="35595"/>
          <a:stretch/>
        </p:blipFill>
        <p:spPr>
          <a:xfrm>
            <a:off x="0" y="356134"/>
            <a:ext cx="765997" cy="1311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BD85BFF-3762-40D0-BAFB-663ED89DE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1" b="30021"/>
          <a:stretch/>
        </p:blipFill>
        <p:spPr>
          <a:xfrm>
            <a:off x="0" y="4155701"/>
            <a:ext cx="834563" cy="169645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81C99B1F-69A1-4D1D-A919-0B57813FD3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29" y="143172"/>
            <a:ext cx="579382" cy="664765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9D2854A9-6146-4012-9EFD-7CC194F703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57" y="475554"/>
            <a:ext cx="1286011" cy="1149482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4480111B-1ABA-4782-8FB8-141475C60B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08" y="143172"/>
            <a:ext cx="357857" cy="58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981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8" t="22851" r="16251" b="-14511"/>
          <a:stretch/>
        </p:blipFill>
        <p:spPr>
          <a:xfrm>
            <a:off x="9598609" y="0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-17917" r="-5313" b="22060"/>
          <a:stretch/>
        </p:blipFill>
        <p:spPr>
          <a:xfrm>
            <a:off x="4" y="4874291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" y="4709439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V="1">
            <a:off x="-973978" y="2642241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V="1">
            <a:off x="10476577" y="3059861"/>
            <a:ext cx="2250497" cy="1180352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3BE2EA8A-4A4D-4330-86DF-A5985E90F5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7491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2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31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32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8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80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85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09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22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0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56"/>
          <a:stretch/>
        </p:blipFill>
        <p:spPr>
          <a:xfrm>
            <a:off x="7757024" y="0"/>
            <a:ext cx="4434976" cy="2480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b="37749"/>
          <a:stretch/>
        </p:blipFill>
        <p:spPr>
          <a:xfrm>
            <a:off x="0" y="5115301"/>
            <a:ext cx="5348189" cy="1742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9067"/>
          <a:stretch/>
        </p:blipFill>
        <p:spPr>
          <a:xfrm flipH="1">
            <a:off x="-1" y="0"/>
            <a:ext cx="2799575" cy="29464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 b="8336"/>
          <a:stretch/>
        </p:blipFill>
        <p:spPr>
          <a:xfrm>
            <a:off x="7855455" y="4593643"/>
            <a:ext cx="4336545" cy="226435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8"/>
          <a:stretch/>
        </p:blipFill>
        <p:spPr>
          <a:xfrm>
            <a:off x="4008614" y="0"/>
            <a:ext cx="579382" cy="41782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1" y="188400"/>
            <a:ext cx="1213001" cy="10842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5" r="63523"/>
          <a:stretch/>
        </p:blipFill>
        <p:spPr>
          <a:xfrm>
            <a:off x="11111427" y="2946450"/>
            <a:ext cx="1080574" cy="19214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23"/>
          <a:stretch/>
        </p:blipFill>
        <p:spPr>
          <a:xfrm>
            <a:off x="3803559" y="6236637"/>
            <a:ext cx="2613856" cy="62136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0"/>
          <a:stretch/>
        </p:blipFill>
        <p:spPr>
          <a:xfrm>
            <a:off x="7356412" y="-1"/>
            <a:ext cx="2250497" cy="10842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0"/>
          <a:stretch/>
        </p:blipFill>
        <p:spPr>
          <a:xfrm>
            <a:off x="0" y="1004776"/>
            <a:ext cx="737678" cy="242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649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62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60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929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1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820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868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" b="31654"/>
          <a:stretch/>
        </p:blipFill>
        <p:spPr>
          <a:xfrm>
            <a:off x="7757024" y="5056894"/>
            <a:ext cx="4434976" cy="180110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"/>
          <a:stretch/>
        </p:blipFill>
        <p:spPr>
          <a:xfrm flipH="1">
            <a:off x="-1" y="0"/>
            <a:ext cx="4434976" cy="230227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b="14751"/>
          <a:stretch/>
        </p:blipFill>
        <p:spPr>
          <a:xfrm>
            <a:off x="-1" y="4245035"/>
            <a:ext cx="2981459" cy="26129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 r="6521"/>
          <a:stretch/>
        </p:blipFill>
        <p:spPr>
          <a:xfrm>
            <a:off x="7855455" y="0"/>
            <a:ext cx="4336545" cy="204311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7" r="62643"/>
          <a:stretch/>
        </p:blipFill>
        <p:spPr>
          <a:xfrm flipH="1" flipV="1">
            <a:off x="-1" y="5606233"/>
            <a:ext cx="1106651" cy="125176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9"/>
          <a:stretch/>
        </p:blipFill>
        <p:spPr>
          <a:xfrm flipV="1">
            <a:off x="1674530" y="-1"/>
            <a:ext cx="2613856" cy="58987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44207"/>
          <a:stretch/>
        </p:blipFill>
        <p:spPr>
          <a:xfrm flipH="1" flipV="1">
            <a:off x="10672258" y="5722214"/>
            <a:ext cx="1519742" cy="113578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8411009" y="0"/>
            <a:ext cx="2106461" cy="121211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9" y="1935501"/>
            <a:ext cx="579382" cy="66476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/>
          <a:stretch/>
        </p:blipFill>
        <p:spPr>
          <a:xfrm>
            <a:off x="0" y="1021556"/>
            <a:ext cx="1106651" cy="1149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578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>
            <a:off x="9385300" y="5407072"/>
            <a:ext cx="2806700" cy="14509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1" y="391753"/>
            <a:ext cx="2239693" cy="90728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427093" y="1335972"/>
            <a:ext cx="669564" cy="6960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>
            <a:off x="8452893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3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8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C4CC3-4090-3148-BB5D-773FB49BEC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FE020E-0184-6EF0-362F-409F2C7E6CC9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6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image" Target="../media/image52.jpe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7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4.jpg"/><Relationship Id="rId9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12" Type="http://schemas.openxmlformats.org/officeDocument/2006/relationships/image" Target="../media/image39.png"/><Relationship Id="rId17" Type="http://schemas.openxmlformats.org/officeDocument/2006/relationships/slide" Target="slide10.xml"/><Relationship Id="rId2" Type="http://schemas.openxmlformats.org/officeDocument/2006/relationships/image" Target="../media/image34.jp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7.xml"/><Relationship Id="rId11" Type="http://schemas.openxmlformats.org/officeDocument/2006/relationships/image" Target="../media/image38.gif"/><Relationship Id="rId5" Type="http://schemas.openxmlformats.org/officeDocument/2006/relationships/image" Target="../media/image35.gif"/><Relationship Id="rId15" Type="http://schemas.openxmlformats.org/officeDocument/2006/relationships/image" Target="../media/image43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12" Type="http://schemas.microsoft.com/office/2007/relationships/hdphoto" Target="../media/hdphoto2.wdp"/><Relationship Id="rId17" Type="http://schemas.openxmlformats.org/officeDocument/2006/relationships/image" Target="../media/image1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0AFE0CB-650E-41A4-6EF7-0200FD8CE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A cartoon of a child in a space suit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 descr="A cartoon bear holding a sign&#10;&#10;AI-generated content may b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sp>
        <p:nvSpPr>
          <p:cNvPr id="5" name="矩形: 圆角 13"/>
          <p:cNvSpPr/>
          <p:nvPr/>
        </p:nvSpPr>
        <p:spPr>
          <a:xfrm>
            <a:off x="3489325" y="1163320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Thứ … ngày … tháng … năm ….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6" name="Picture 5" descr="A blue and white text&#10;&#10;AI-generated content may be incorrect.">
            <a:extLst>
              <a:ext uri="{FF2B5EF4-FFF2-40B4-BE49-F238E27FC236}">
                <a16:creationId xmlns:a16="http://schemas.microsoft.com/office/drawing/2014/main" id="{CA2A6195-9A29-52C8-63DC-395895F05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781" y="2923985"/>
            <a:ext cx="7533442" cy="20737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4685FB-63D7-5E44-6CF4-AD1DC8D244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251" y="5419496"/>
            <a:ext cx="1071314" cy="107131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6FB36-B675-4131-B89A-51F0D95C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13" y="2973945"/>
            <a:ext cx="584657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6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30138416344194441">
            <a:hlinkClick r:id="" action="ppaction://media"/>
            <a:extLst>
              <a:ext uri="{FF2B5EF4-FFF2-40B4-BE49-F238E27FC236}">
                <a16:creationId xmlns:a16="http://schemas.microsoft.com/office/drawing/2014/main" id="{FA9B463D-D085-8631-7D20-D9D09893E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95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7324A-21F7-48EB-8922-D19E5EA72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8255" y="302245"/>
            <a:ext cx="3952875" cy="3562350"/>
          </a:xfrm>
          <a:prstGeom prst="rect">
            <a:avLst/>
          </a:prstGeom>
        </p:spPr>
      </p:pic>
      <p:pic>
        <p:nvPicPr>
          <p:cNvPr id="19" name="Picture 18" descr="Picture3">
            <a:extLst>
              <a:ext uri="{FF2B5EF4-FFF2-40B4-BE49-F238E27FC236}">
                <a16:creationId xmlns:a16="http://schemas.microsoft.com/office/drawing/2014/main" id="{FD37FFE2-3B0D-400C-8BD5-8B328040C3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64" t="30048" r="31983" b="28356"/>
          <a:stretch>
            <a:fillRect/>
          </a:stretch>
        </p:blipFill>
        <p:spPr>
          <a:xfrm>
            <a:off x="970841" y="2751778"/>
            <a:ext cx="1517177" cy="2249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E813D15-779C-41D2-AB58-C169369D53A7}"/>
              </a:ext>
            </a:extLst>
          </p:cNvPr>
          <p:cNvSpPr/>
          <p:nvPr/>
        </p:nvSpPr>
        <p:spPr>
          <a:xfrm>
            <a:off x="1105786" y="945397"/>
            <a:ext cx="3138007" cy="16586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9 </a:t>
            </a:r>
            <a:r>
              <a:rPr lang="en-US" sz="2400" dirty="0" err="1"/>
              <a:t>người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2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2A8359-429D-4691-BC90-28CEDD5B789D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2 = 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73DEDF-5155-4ED0-BD45-28D395111A12}"/>
              </a:ext>
            </a:extLst>
          </p:cNvPr>
          <p:cNvSpPr/>
          <p:nvPr/>
        </p:nvSpPr>
        <p:spPr>
          <a:xfrm>
            <a:off x="4293546" y="3673073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1234F4-1BF2-4980-B27B-DB0E462B7573}"/>
              </a:ext>
            </a:extLst>
          </p:cNvPr>
          <p:cNvSpPr/>
          <p:nvPr/>
        </p:nvSpPr>
        <p:spPr>
          <a:xfrm>
            <a:off x="2562458" y="472091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2 = 18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7063B1-7C16-4138-9E9B-E0050F09BAFC}"/>
              </a:ext>
            </a:extLst>
          </p:cNvPr>
          <p:cNvCxnSpPr/>
          <p:nvPr/>
        </p:nvCxnSpPr>
        <p:spPr>
          <a:xfrm>
            <a:off x="5300789" y="512099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BB3F6C-3CC3-4827-8D50-F8ED96E1811C}"/>
              </a:ext>
            </a:extLst>
          </p:cNvPr>
          <p:cNvSpPr/>
          <p:nvPr/>
        </p:nvSpPr>
        <p:spPr>
          <a:xfrm>
            <a:off x="6388336" y="468967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</a:t>
            </a:r>
          </a:p>
        </p:txBody>
      </p:sp>
    </p:spTree>
    <p:extLst>
      <p:ext uri="{BB962C8B-B14F-4D97-AF65-F5344CB8AC3E}">
        <p14:creationId xmlns:p14="http://schemas.microsoft.com/office/powerpoint/2010/main" val="151262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FE054-7240-45C9-8CE9-CE5AA6C82B8E}"/>
              </a:ext>
            </a:extLst>
          </p:cNvPr>
          <p:cNvSpPr txBox="1"/>
          <p:nvPr/>
        </p:nvSpPr>
        <p:spPr>
          <a:xfrm>
            <a:off x="4669838" y="38350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   =  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D291F-0D3B-48AF-A2EF-AD6A4C91BD3C}"/>
              </a:ext>
            </a:extLst>
          </p:cNvPr>
          <p:cNvSpPr txBox="1"/>
          <p:nvPr/>
        </p:nvSpPr>
        <p:spPr>
          <a:xfrm>
            <a:off x="4669838" y="911125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2   = 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70A7B-DB51-438B-9B52-1A7F0E22E4E0}"/>
              </a:ext>
            </a:extLst>
          </p:cNvPr>
          <p:cNvSpPr txBox="1"/>
          <p:nvPr/>
        </p:nvSpPr>
        <p:spPr>
          <a:xfrm>
            <a:off x="4669837" y="1543855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3   =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B41C5-48BE-41A1-8C68-7E506A3AB09B}"/>
              </a:ext>
            </a:extLst>
          </p:cNvPr>
          <p:cNvSpPr txBox="1"/>
          <p:nvPr/>
        </p:nvSpPr>
        <p:spPr>
          <a:xfrm>
            <a:off x="4669837" y="212863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4   =  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1D289-C470-48A6-996D-E132C658B620}"/>
              </a:ext>
            </a:extLst>
          </p:cNvPr>
          <p:cNvSpPr/>
          <p:nvPr/>
        </p:nvSpPr>
        <p:spPr>
          <a:xfrm>
            <a:off x="1073889" y="851357"/>
            <a:ext cx="29809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chia 9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E83EC4-BD92-4E86-8503-E4930BF52431}"/>
              </a:ext>
            </a:extLst>
          </p:cNvPr>
          <p:cNvSpPr txBox="1"/>
          <p:nvPr/>
        </p:nvSpPr>
        <p:spPr>
          <a:xfrm>
            <a:off x="4669838" y="271340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C041E-E6AB-45E2-BC26-BC4937DCEE21}"/>
              </a:ext>
            </a:extLst>
          </p:cNvPr>
          <p:cNvSpPr txBox="1"/>
          <p:nvPr/>
        </p:nvSpPr>
        <p:spPr>
          <a:xfrm>
            <a:off x="4669837" y="3316687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6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170-62D3-428D-8F31-8B9DD89E1BAD}"/>
              </a:ext>
            </a:extLst>
          </p:cNvPr>
          <p:cNvSpPr txBox="1"/>
          <p:nvPr/>
        </p:nvSpPr>
        <p:spPr>
          <a:xfrm>
            <a:off x="4669838" y="3930910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7   =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3F943-9AB2-4623-B44E-182C7C66A7E4}"/>
              </a:ext>
            </a:extLst>
          </p:cNvPr>
          <p:cNvSpPr txBox="1"/>
          <p:nvPr/>
        </p:nvSpPr>
        <p:spPr>
          <a:xfrm>
            <a:off x="4669838" y="4513218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8   =  ….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AE50D-C5DD-4299-B23A-702B6D1A2EC3}"/>
              </a:ext>
            </a:extLst>
          </p:cNvPr>
          <p:cNvSpPr txBox="1"/>
          <p:nvPr/>
        </p:nvSpPr>
        <p:spPr>
          <a:xfrm>
            <a:off x="4669838" y="5049586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9   =  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B4958-83E5-46B5-964F-13755E800823}"/>
              </a:ext>
            </a:extLst>
          </p:cNvPr>
          <p:cNvSpPr txBox="1"/>
          <p:nvPr/>
        </p:nvSpPr>
        <p:spPr>
          <a:xfrm>
            <a:off x="4669838" y="5630595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10 =  ….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0567BE-494E-49AE-A1BF-DCC430A663CD}"/>
              </a:ext>
            </a:extLst>
          </p:cNvPr>
          <p:cNvSpPr/>
          <p:nvPr/>
        </p:nvSpPr>
        <p:spPr>
          <a:xfrm>
            <a:off x="6799492" y="2167395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F2271-56E5-4483-A69D-4690EA96D3DB}"/>
              </a:ext>
            </a:extLst>
          </p:cNvPr>
          <p:cNvSpPr/>
          <p:nvPr/>
        </p:nvSpPr>
        <p:spPr>
          <a:xfrm>
            <a:off x="6787148" y="2780319"/>
            <a:ext cx="76737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DBFB7A-630D-49C0-A642-8F1E2149338F}"/>
              </a:ext>
            </a:extLst>
          </p:cNvPr>
          <p:cNvSpPr/>
          <p:nvPr/>
        </p:nvSpPr>
        <p:spPr>
          <a:xfrm>
            <a:off x="6779452" y="3376912"/>
            <a:ext cx="77507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C89BCD-1500-43EF-A119-7525967E7BA6}"/>
              </a:ext>
            </a:extLst>
          </p:cNvPr>
          <p:cNvSpPr/>
          <p:nvPr/>
        </p:nvSpPr>
        <p:spPr>
          <a:xfrm>
            <a:off x="6799492" y="3943390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833E0-8A3F-4483-9E58-CD0ADC0F0812}"/>
              </a:ext>
            </a:extLst>
          </p:cNvPr>
          <p:cNvSpPr/>
          <p:nvPr/>
        </p:nvSpPr>
        <p:spPr>
          <a:xfrm>
            <a:off x="6799539" y="4528165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2CAE5A-A92F-47F2-8293-635BAFAD6AB5}"/>
              </a:ext>
            </a:extLst>
          </p:cNvPr>
          <p:cNvSpPr/>
          <p:nvPr/>
        </p:nvSpPr>
        <p:spPr>
          <a:xfrm>
            <a:off x="6789519" y="5093870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708AB0-D414-473D-A50B-48AA35889A3D}"/>
              </a:ext>
            </a:extLst>
          </p:cNvPr>
          <p:cNvSpPr/>
          <p:nvPr/>
        </p:nvSpPr>
        <p:spPr>
          <a:xfrm>
            <a:off x="6801399" y="5661372"/>
            <a:ext cx="767651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A0B3B-F153-4B2F-9CB1-3A51C403A779}"/>
              </a:ext>
            </a:extLst>
          </p:cNvPr>
          <p:cNvSpPr/>
          <p:nvPr/>
        </p:nvSpPr>
        <p:spPr>
          <a:xfrm>
            <a:off x="6799492" y="1521065"/>
            <a:ext cx="71771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BE2FE0B-7B1C-46EF-BB1F-4DD67D2D3B74}"/>
              </a:ext>
            </a:extLst>
          </p:cNvPr>
          <p:cNvSpPr/>
          <p:nvPr/>
        </p:nvSpPr>
        <p:spPr>
          <a:xfrm>
            <a:off x="7592351" y="2508560"/>
            <a:ext cx="778718" cy="677923"/>
          </a:xfrm>
          <a:prstGeom prst="rightArrow">
            <a:avLst/>
          </a:prstGeom>
          <a:solidFill>
            <a:srgbClr val="7030A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D39A55-3258-493F-AEB5-ACB71AE53A7F}"/>
              </a:ext>
            </a:extLst>
          </p:cNvPr>
          <p:cNvSpPr txBox="1"/>
          <p:nvPr/>
        </p:nvSpPr>
        <p:spPr>
          <a:xfrm>
            <a:off x="8265049" y="38209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:  9  =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94C56D-2A7A-4296-A7A6-B81F671B068F}"/>
              </a:ext>
            </a:extLst>
          </p:cNvPr>
          <p:cNvSpPr txBox="1"/>
          <p:nvPr/>
        </p:nvSpPr>
        <p:spPr>
          <a:xfrm>
            <a:off x="8276636" y="91970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 9  = 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63C9EF-B18B-49A2-AA22-A2B0AD2BDD27}"/>
              </a:ext>
            </a:extLst>
          </p:cNvPr>
          <p:cNvSpPr txBox="1"/>
          <p:nvPr/>
        </p:nvSpPr>
        <p:spPr>
          <a:xfrm>
            <a:off x="8288251" y="154385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 9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3EA174-0188-4E10-A42C-26BA4AB5FCBB}"/>
              </a:ext>
            </a:extLst>
          </p:cNvPr>
          <p:cNvSpPr txBox="1"/>
          <p:nvPr/>
        </p:nvSpPr>
        <p:spPr>
          <a:xfrm>
            <a:off x="8169503" y="2110123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:  9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059A0F-7545-4478-B5C9-2E5CB23A41D6}"/>
              </a:ext>
            </a:extLst>
          </p:cNvPr>
          <p:cNvSpPr txBox="1"/>
          <p:nvPr/>
        </p:nvSpPr>
        <p:spPr>
          <a:xfrm>
            <a:off x="8310606" y="26751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 9  =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CECED5-7BB2-439D-AEB3-F26A9AEF6806}"/>
              </a:ext>
            </a:extLst>
          </p:cNvPr>
          <p:cNvSpPr txBox="1"/>
          <p:nvPr/>
        </p:nvSpPr>
        <p:spPr>
          <a:xfrm>
            <a:off x="8303851" y="324027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 9  = 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35189-C165-4641-AF0E-9211AD05B6E8}"/>
              </a:ext>
            </a:extLst>
          </p:cNvPr>
          <p:cNvSpPr txBox="1"/>
          <p:nvPr/>
        </p:nvSpPr>
        <p:spPr>
          <a:xfrm>
            <a:off x="8297096" y="379432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9  = 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F2F719-FCE5-42EB-B811-AA114DD41894}"/>
              </a:ext>
            </a:extLst>
          </p:cNvPr>
          <p:cNvSpPr txBox="1"/>
          <p:nvPr/>
        </p:nvSpPr>
        <p:spPr>
          <a:xfrm>
            <a:off x="8316822" y="446481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9  = 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9B6EC4-6C01-4877-BC97-3DB84AB276D6}"/>
              </a:ext>
            </a:extLst>
          </p:cNvPr>
          <p:cNvSpPr txBox="1"/>
          <p:nvPr/>
        </p:nvSpPr>
        <p:spPr>
          <a:xfrm>
            <a:off x="8336793" y="4998712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:  9  = ….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DE75F1-2D36-4671-BC6C-A5279BE90040}"/>
              </a:ext>
            </a:extLst>
          </p:cNvPr>
          <p:cNvSpPr txBox="1"/>
          <p:nvPr/>
        </p:nvSpPr>
        <p:spPr>
          <a:xfrm>
            <a:off x="8326718" y="552109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:  9  = ….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0028F4-89B3-4B33-A450-885F58A38870}"/>
              </a:ext>
            </a:extLst>
          </p:cNvPr>
          <p:cNvSpPr/>
          <p:nvPr/>
        </p:nvSpPr>
        <p:spPr>
          <a:xfrm>
            <a:off x="10134477" y="1495900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05A59A-38A8-4060-B3EA-2F409CDFE7A2}"/>
              </a:ext>
            </a:extLst>
          </p:cNvPr>
          <p:cNvSpPr/>
          <p:nvPr/>
        </p:nvSpPr>
        <p:spPr>
          <a:xfrm>
            <a:off x="10134477" y="209325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C8080F-4A7B-440C-9C0C-2A88EDD44BE9}"/>
              </a:ext>
            </a:extLst>
          </p:cNvPr>
          <p:cNvSpPr/>
          <p:nvPr/>
        </p:nvSpPr>
        <p:spPr>
          <a:xfrm>
            <a:off x="10134477" y="267548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C630915-253C-478C-B0D3-BD5B76D58977}"/>
              </a:ext>
            </a:extLst>
          </p:cNvPr>
          <p:cNvSpPr/>
          <p:nvPr/>
        </p:nvSpPr>
        <p:spPr>
          <a:xfrm>
            <a:off x="10132017" y="3260742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A1659CF-C1D9-49E6-A228-2A5DB1FF8A8B}"/>
              </a:ext>
            </a:extLst>
          </p:cNvPr>
          <p:cNvSpPr/>
          <p:nvPr/>
        </p:nvSpPr>
        <p:spPr>
          <a:xfrm>
            <a:off x="10132017" y="383199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A4A071-D062-401A-98E7-F38947B6CC69}"/>
              </a:ext>
            </a:extLst>
          </p:cNvPr>
          <p:cNvSpPr/>
          <p:nvPr/>
        </p:nvSpPr>
        <p:spPr>
          <a:xfrm>
            <a:off x="10132017" y="444092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F96D4A-86D7-40E6-879A-6A3A520C3466}"/>
              </a:ext>
            </a:extLst>
          </p:cNvPr>
          <p:cNvSpPr/>
          <p:nvPr/>
        </p:nvSpPr>
        <p:spPr>
          <a:xfrm>
            <a:off x="10132017" y="501729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5D98D2-9C88-4F72-B5AD-1A2B131902FA}"/>
              </a:ext>
            </a:extLst>
          </p:cNvPr>
          <p:cNvSpPr/>
          <p:nvPr/>
        </p:nvSpPr>
        <p:spPr>
          <a:xfrm>
            <a:off x="10140949" y="558970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00CBB1-7C9B-48D3-8382-98F9F1EBF062}"/>
              </a:ext>
            </a:extLst>
          </p:cNvPr>
          <p:cNvGrpSpPr/>
          <p:nvPr/>
        </p:nvGrpSpPr>
        <p:grpSpPr>
          <a:xfrm flipH="1">
            <a:off x="285943" y="1903228"/>
            <a:ext cx="3399698" cy="2798066"/>
            <a:chOff x="8031612" y="156491"/>
            <a:chExt cx="3657600" cy="3657600"/>
          </a:xfrm>
        </p:grpSpPr>
        <p:pic>
          <p:nvPicPr>
            <p:cNvPr id="59" name="Picture 5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299107B-E772-4759-A1EB-7E1AE747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3AAC47-4A3C-40D6-A670-DA234831A98E}"/>
                </a:ext>
              </a:extLst>
            </p:cNvPr>
            <p:cNvSpPr txBox="1"/>
            <p:nvPr/>
          </p:nvSpPr>
          <p:spPr>
            <a:xfrm>
              <a:off x="8788112" y="1416409"/>
              <a:ext cx="2144600" cy="1488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Thảo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luận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nhóm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đôi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10C8A48B-1EDE-478D-BE64-3FA01B823C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1742179" y="4422627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06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1D3C90-2FBD-40BB-A9E9-AEF808832ACD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1   =  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E5E8B-86ED-4C44-97EB-2BB0D5C41B84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2   = 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AF583-999A-43C3-B689-9B3501D7D295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3   =  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C290A-EDBC-41CF-95CF-9086C0614820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4  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4C82EF-2580-4FA4-8978-2757302CACE6}"/>
              </a:ext>
            </a:extLst>
          </p:cNvPr>
          <p:cNvSpPr/>
          <p:nvPr/>
        </p:nvSpPr>
        <p:spPr>
          <a:xfrm>
            <a:off x="632963" y="1134293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D61FD-49B1-4CB7-A8E0-E1C8BFBA2DD0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5 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8D7F91-681E-4E1C-B504-6E19F05DC9FB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6  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D62C1A-493E-4085-A699-0A0A64E6BDD7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7  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F97C01-2F9A-4700-9227-7DEA5E5E3162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8  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47CE-645E-4EDD-B38A-B9391990EAAE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9  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D2FCCE-1807-4025-AE3A-D5EEFD372EAB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10 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328C63-36AF-46FA-B403-31787D09D377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FE89FC-0FA1-43FB-B567-7D3CD79724D6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250AD5-B6E9-433D-9015-6908049CBBFF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EE705C-0164-4E2B-9B89-E69421E713AF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E37162-EF94-45B5-A981-5DB4C1854FB9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3FAA75-DD80-4B52-8863-D5F5C15441DD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CDD36-D013-450D-A1C6-C12DBD2F043B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25DDEBE-BD1F-4F5C-AE05-2ECF36DC48D0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540A92-38D8-4771-BCCD-4E2755EE4AFE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4D1EE28-F8DD-4E88-B124-342EAEF623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09" y="693758"/>
            <a:ext cx="543918" cy="5439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A9C2DA-1256-4F6B-83F4-4EBE63FA72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6107" y="1804429"/>
            <a:ext cx="505272" cy="505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14BA30-07C4-4F98-A6D1-75A4055A9B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17170"/>
            <a:ext cx="543918" cy="5439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B1D58-FE95-464F-A809-4836CB7291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632" y="3966970"/>
            <a:ext cx="532191" cy="5321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9A4E3D-3439-402B-92D7-C9F1744757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391" y="5201466"/>
            <a:ext cx="534105" cy="534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B14CA4-54B2-43BE-AC6B-C03EAC439C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6446" y="1246712"/>
            <a:ext cx="543918" cy="5439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7C5D9D-4530-4F1A-A3DD-45D157492A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874" y="2290524"/>
            <a:ext cx="544637" cy="5446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E3815B-D703-4B3E-BC96-EE06CE38FC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8503" y="3378565"/>
            <a:ext cx="510342" cy="510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EC82320-784C-4516-9004-86F898B77B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2625" y="4611153"/>
            <a:ext cx="534105" cy="5341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E07258-2B59-4B32-B108-8A7853F5F5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8538" y="5780369"/>
            <a:ext cx="534105" cy="5341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06490E8-225F-4129-829A-9090475B7A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0784" y="678196"/>
            <a:ext cx="544971" cy="5449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1203937-5904-49F7-B63A-5DB786DE86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5336" y="1802070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E64782B-A54C-476C-A61C-E0D1DBAFC2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725" y="2785762"/>
            <a:ext cx="543918" cy="5439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08BD99-78AB-4F83-8B11-1056AB607F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8897" y="3949726"/>
            <a:ext cx="532191" cy="5321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1D563B-BF55-4281-A7DA-C7494743EB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4857" y="5187035"/>
            <a:ext cx="534105" cy="53410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9816C09-6756-485D-B2EF-B8D2CF3700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A62C224-56F3-4E33-8C13-60E66DB5BF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5915A7-2338-46CC-B355-C39551202B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89E490-8601-4499-A76E-C238D8171D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929636-3B64-4BD9-8BA6-1F709BB46A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10" y="679717"/>
            <a:ext cx="543918" cy="543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3AF2C6-BA52-44A0-8221-D55917B27F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3544" y="1802071"/>
            <a:ext cx="525046" cy="5250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C6D3CAA-B118-43E8-8866-BAE0A478CB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5738" y="2802009"/>
            <a:ext cx="543918" cy="5439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5FAE136-4738-4F7F-9EC8-4B1550DC4F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7739" y="3980589"/>
            <a:ext cx="532191" cy="5321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597C7F4-A4BC-4086-BBE3-A12872748C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2243" y="5190844"/>
            <a:ext cx="534105" cy="534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2E4A559-0A42-43CD-9DE2-A8454E67F9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513" y="1244641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5B64499-9ED7-4CF4-B97D-BAF8DBF9C9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387" y="2311696"/>
            <a:ext cx="526140" cy="5261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D34F06B-5ED3-4714-A417-239DA02F09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9619" y="3378565"/>
            <a:ext cx="510342" cy="51034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34E4E30-EE47-4C9D-A300-137E88B991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4643" y="4596722"/>
            <a:ext cx="534105" cy="5341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B136D52-C72C-4E2E-8D83-8629DB4658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43461" y="5804153"/>
            <a:ext cx="534105" cy="534105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6923710-C3EB-422A-8327-DBF3BF6E91EA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D277C83-8009-45DD-B61B-FA0483FB6F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601"/>
          <a:stretch/>
        </p:blipFill>
        <p:spPr>
          <a:xfrm>
            <a:off x="862069" y="2012352"/>
            <a:ext cx="3592757" cy="40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09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76" grpId="0" animBg="1"/>
      <p:bldP spid="7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7689E7-C76B-4944-8BBB-19B627BB34F4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9 : 9  = 1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18 : 9 = 2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27 : 9 = 3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36 : 9 = 4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45 : 9 = 5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54 : 9 = 6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63 : 9 = 7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72 : 9 = 8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81 : 9 = 9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  90 : 9 = 10</a:t>
            </a:r>
          </a:p>
        </p:txBody>
      </p:sp>
      <p:pic>
        <p:nvPicPr>
          <p:cNvPr id="63" name="图片 9">
            <a:extLst>
              <a:ext uri="{FF2B5EF4-FFF2-40B4-BE49-F238E27FC236}">
                <a16:creationId xmlns:a16="http://schemas.microsoft.com/office/drawing/2014/main" id="{E755F869-1D2D-44FB-9371-209D583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64" name="Picture 2" descr="Compound adjectives | Baamboozle">
            <a:extLst>
              <a:ext uri="{FF2B5EF4-FFF2-40B4-BE49-F238E27FC236}">
                <a16:creationId xmlns:a16="http://schemas.microsoft.com/office/drawing/2014/main" id="{F9D783F6-FB71-4B4C-8CA3-468B7C2FC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85" y="36231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ompound adjectives | Baamboozle">
            <a:extLst>
              <a:ext uri="{FF2B5EF4-FFF2-40B4-BE49-F238E27FC236}">
                <a16:creationId xmlns:a16="http://schemas.microsoft.com/office/drawing/2014/main" id="{157789CA-8474-4B25-99D9-D594F9A31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77" y="849691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ompound adjectives | Baamboozle">
            <a:extLst>
              <a:ext uri="{FF2B5EF4-FFF2-40B4-BE49-F238E27FC236}">
                <a16:creationId xmlns:a16="http://schemas.microsoft.com/office/drawing/2014/main" id="{1C211275-F5F2-4591-BEC5-82483FB71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17" y="147988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pound adjectives | Baamboozle">
            <a:extLst>
              <a:ext uri="{FF2B5EF4-FFF2-40B4-BE49-F238E27FC236}">
                <a16:creationId xmlns:a16="http://schemas.microsoft.com/office/drawing/2014/main" id="{D90B9247-3D38-4E96-BCF3-625C9138E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1" y="199785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ompound adjectives | Baamboozle">
            <a:extLst>
              <a:ext uri="{FF2B5EF4-FFF2-40B4-BE49-F238E27FC236}">
                <a16:creationId xmlns:a16="http://schemas.microsoft.com/office/drawing/2014/main" id="{B52710F8-D25C-4637-8275-67826A00BD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3" y="306165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pound adjectives | Baamboozle">
            <a:extLst>
              <a:ext uri="{FF2B5EF4-FFF2-40B4-BE49-F238E27FC236}">
                <a16:creationId xmlns:a16="http://schemas.microsoft.com/office/drawing/2014/main" id="{EDEE27A0-368C-439B-820B-EAF951891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90" y="258599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mpound adjectives | Baamboozle">
            <a:extLst>
              <a:ext uri="{FF2B5EF4-FFF2-40B4-BE49-F238E27FC236}">
                <a16:creationId xmlns:a16="http://schemas.microsoft.com/office/drawing/2014/main" id="{5253E083-0E34-4FBA-9A4C-60E5B10C4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26" y="3674612"/>
            <a:ext cx="1082517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ompound adjectives | Baamboozle">
            <a:extLst>
              <a:ext uri="{FF2B5EF4-FFF2-40B4-BE49-F238E27FC236}">
                <a16:creationId xmlns:a16="http://schemas.microsoft.com/office/drawing/2014/main" id="{ACF28C09-04C7-4F08-9942-9C1DDA0B3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81" y="417266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ompound adjectives | Baamboozle">
            <a:extLst>
              <a:ext uri="{FF2B5EF4-FFF2-40B4-BE49-F238E27FC236}">
                <a16:creationId xmlns:a16="http://schemas.microsoft.com/office/drawing/2014/main" id="{47B8407E-A163-4E49-9A58-CD08515CD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40" y="4723920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ompound adjectives | Baamboozle">
            <a:extLst>
              <a:ext uri="{FF2B5EF4-FFF2-40B4-BE49-F238E27FC236}">
                <a16:creationId xmlns:a16="http://schemas.microsoft.com/office/drawing/2014/main" id="{B51B134B-0849-47CB-A523-F011E75B9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30" y="5268004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0514B65-2675-48D3-BD3E-BE0F9D9443D7}"/>
              </a:ext>
            </a:extLst>
          </p:cNvPr>
          <p:cNvSpPr/>
          <p:nvPr/>
        </p:nvSpPr>
        <p:spPr>
          <a:xfrm>
            <a:off x="805653" y="994247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9</a:t>
            </a:r>
          </a:p>
        </p:txBody>
      </p:sp>
    </p:spTree>
    <p:extLst>
      <p:ext uri="{BB962C8B-B14F-4D97-AF65-F5344CB8AC3E}">
        <p14:creationId xmlns:p14="http://schemas.microsoft.com/office/powerpoint/2010/main" val="3156257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3343910" cy="783590"/>
            <a:chOff x="193" y="680"/>
            <a:chExt cx="5266" cy="1234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458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nhẩm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4"/>
          <a:srcRect l="39964" t="30048" r="31983" b="28356"/>
          <a:stretch>
            <a:fillRect/>
          </a:stretch>
        </p:blipFill>
        <p:spPr>
          <a:xfrm>
            <a:off x="300990" y="5255895"/>
            <a:ext cx="978535" cy="145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B157B-2A42-4742-B420-2E2D9190C57A}"/>
              </a:ext>
            </a:extLst>
          </p:cNvPr>
          <p:cNvSpPr txBox="1"/>
          <p:nvPr/>
        </p:nvSpPr>
        <p:spPr>
          <a:xfrm>
            <a:off x="308145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id="{50919CDE-785E-4310-83F8-4601870A57CB}"/>
              </a:ext>
            </a:extLst>
          </p:cNvPr>
          <p:cNvSpPr txBox="1"/>
          <p:nvPr/>
        </p:nvSpPr>
        <p:spPr>
          <a:xfrm>
            <a:off x="750553" y="1581566"/>
            <a:ext cx="2318624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4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9F4FB7-0832-4375-BBAB-3501C71E684E}"/>
              </a:ext>
            </a:extLst>
          </p:cNvPr>
          <p:cNvSpPr txBox="1"/>
          <p:nvPr/>
        </p:nvSpPr>
        <p:spPr>
          <a:xfrm>
            <a:off x="3088832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010060B9-C9A0-4543-97A5-944B53FF8990}"/>
              </a:ext>
            </a:extLst>
          </p:cNvPr>
          <p:cNvSpPr txBox="1"/>
          <p:nvPr/>
        </p:nvSpPr>
        <p:spPr>
          <a:xfrm>
            <a:off x="3588934" y="1581566"/>
            <a:ext cx="2357247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2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5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00DEA-4166-4A27-8A2F-B85C2D577A60}"/>
              </a:ext>
            </a:extLst>
          </p:cNvPr>
          <p:cNvSpPr txBox="1"/>
          <p:nvPr/>
        </p:nvSpPr>
        <p:spPr>
          <a:xfrm>
            <a:off x="6041886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id="{22C5C579-8420-40A9-8374-8117ADF7DFA5}"/>
              </a:ext>
            </a:extLst>
          </p:cNvPr>
          <p:cNvSpPr txBox="1"/>
          <p:nvPr/>
        </p:nvSpPr>
        <p:spPr>
          <a:xfrm>
            <a:off x="6523014" y="1575805"/>
            <a:ext cx="235724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3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6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CBF3E7-C8DD-45E0-A91B-79FEA4A1C3DF}"/>
              </a:ext>
            </a:extLst>
          </p:cNvPr>
          <p:cNvSpPr txBox="1"/>
          <p:nvPr/>
        </p:nvSpPr>
        <p:spPr>
          <a:xfrm>
            <a:off x="8893331" y="1641278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d)</a:t>
            </a: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id="{6E2BE651-7071-48CB-901B-C6C55264D38B}"/>
              </a:ext>
            </a:extLst>
          </p:cNvPr>
          <p:cNvSpPr txBox="1"/>
          <p:nvPr/>
        </p:nvSpPr>
        <p:spPr>
          <a:xfrm>
            <a:off x="9393427" y="1575805"/>
            <a:ext cx="249042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0 x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26B57E-DD99-48E4-ABC5-4A4EA070F413}"/>
              </a:ext>
            </a:extLst>
          </p:cNvPr>
          <p:cNvSpPr txBox="1"/>
          <p:nvPr/>
        </p:nvSpPr>
        <p:spPr>
          <a:xfrm>
            <a:off x="1842968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cs typeface="Arial" panose="020B0604020202020204" pitchFamily="34" charset="0"/>
              </a:rPr>
              <a:t>= 9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FF8C5C-2FEF-432C-97EE-8CC4D62EFC94}"/>
              </a:ext>
            </a:extLst>
          </p:cNvPr>
          <p:cNvSpPr txBox="1"/>
          <p:nvPr/>
        </p:nvSpPr>
        <p:spPr>
          <a:xfrm>
            <a:off x="1842968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6CBCAC-9B2B-4462-8C01-A1BA2EC306DC}"/>
              </a:ext>
            </a:extLst>
          </p:cNvPr>
          <p:cNvSpPr txBox="1"/>
          <p:nvPr/>
        </p:nvSpPr>
        <p:spPr>
          <a:xfrm>
            <a:off x="1842968" y="2926439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63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8FD600-DECF-48CA-B0D5-0047DDE8E2A4}"/>
              </a:ext>
            </a:extLst>
          </p:cNvPr>
          <p:cNvSpPr txBox="1"/>
          <p:nvPr/>
        </p:nvSpPr>
        <p:spPr>
          <a:xfrm>
            <a:off x="4672120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4EE050-A1FA-4DD7-B3B7-15BF8B3894D6}"/>
              </a:ext>
            </a:extLst>
          </p:cNvPr>
          <p:cNvSpPr txBox="1"/>
          <p:nvPr/>
        </p:nvSpPr>
        <p:spPr>
          <a:xfrm>
            <a:off x="4678655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5A4104-522A-4B32-A950-2DA6C0FE5F60}"/>
              </a:ext>
            </a:extLst>
          </p:cNvPr>
          <p:cNvSpPr txBox="1"/>
          <p:nvPr/>
        </p:nvSpPr>
        <p:spPr>
          <a:xfrm>
            <a:off x="4665586" y="2945708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72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436278-F9D8-4F9E-B495-2CA65D78CE4E}"/>
              </a:ext>
            </a:extLst>
          </p:cNvPr>
          <p:cNvSpPr txBox="1"/>
          <p:nvPr/>
        </p:nvSpPr>
        <p:spPr>
          <a:xfrm>
            <a:off x="7571417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247E68-A996-4186-B2C0-F2BAE5B0CA46}"/>
              </a:ext>
            </a:extLst>
          </p:cNvPr>
          <p:cNvSpPr txBox="1"/>
          <p:nvPr/>
        </p:nvSpPr>
        <p:spPr>
          <a:xfrm>
            <a:off x="7571417" y="2263270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54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F64298-9B42-41A9-B37E-ECC2182CCA61}"/>
              </a:ext>
            </a:extLst>
          </p:cNvPr>
          <p:cNvSpPr txBox="1"/>
          <p:nvPr/>
        </p:nvSpPr>
        <p:spPr>
          <a:xfrm>
            <a:off x="7571417" y="29245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DAB175-EA28-471B-973A-C9BE327A9666}"/>
              </a:ext>
            </a:extLst>
          </p:cNvPr>
          <p:cNvSpPr txBox="1"/>
          <p:nvPr/>
        </p:nvSpPr>
        <p:spPr>
          <a:xfrm>
            <a:off x="10780490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396419-A468-4828-B01E-B3A3F0DF4442}"/>
              </a:ext>
            </a:extLst>
          </p:cNvPr>
          <p:cNvSpPr txBox="1"/>
          <p:nvPr/>
        </p:nvSpPr>
        <p:spPr>
          <a:xfrm>
            <a:off x="10780490" y="22188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22D0B3-247E-4D1B-9046-90DD4E90373B}"/>
              </a:ext>
            </a:extLst>
          </p:cNvPr>
          <p:cNvSpPr txBox="1"/>
          <p:nvPr/>
        </p:nvSpPr>
        <p:spPr>
          <a:xfrm>
            <a:off x="10780490" y="2921201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D3C635-E04C-E131-29E9-FD8390C9BC76}"/>
              </a:ext>
            </a:extLst>
          </p:cNvPr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187F76-7981-E35F-10F0-3A6E0BFBD9C5}"/>
              </a:ext>
            </a:extLst>
          </p:cNvPr>
          <p:cNvGrpSpPr/>
          <p:nvPr/>
        </p:nvGrpSpPr>
        <p:grpSpPr>
          <a:xfrm>
            <a:off x="961418" y="490691"/>
            <a:ext cx="8099755" cy="608858"/>
            <a:chOff x="571500" y="378069"/>
            <a:chExt cx="2585020" cy="608858"/>
          </a:xfrm>
        </p:grpSpPr>
        <p:sp>
          <p:nvSpPr>
            <p:cNvPr id="4" name="Flowchart: Preparation 4">
              <a:extLst>
                <a:ext uri="{FF2B5EF4-FFF2-40B4-BE49-F238E27FC236}">
                  <a16:creationId xmlns:a16="http://schemas.microsoft.com/office/drawing/2014/main" id="{E49A4C00-D309-E410-4682-A90211C89262}"/>
                </a:ext>
              </a:extLst>
            </p:cNvPr>
            <p:cNvSpPr/>
            <p:nvPr/>
          </p:nvSpPr>
          <p:spPr>
            <a:xfrm>
              <a:off x="576748" y="441824"/>
              <a:ext cx="2579772" cy="545103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688 w 10000"/>
                <a:gd name="connsiteY2" fmla="*/ 323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484"/>
                <a:gd name="connsiteX1" fmla="*/ 2000 w 10000"/>
                <a:gd name="connsiteY1" fmla="*/ 0 h 10484"/>
                <a:gd name="connsiteX2" fmla="*/ 8688 w 10000"/>
                <a:gd name="connsiteY2" fmla="*/ 323 h 10484"/>
                <a:gd name="connsiteX3" fmla="*/ 10000 w 10000"/>
                <a:gd name="connsiteY3" fmla="*/ 5000 h 10484"/>
                <a:gd name="connsiteX4" fmla="*/ 8750 w 10000"/>
                <a:gd name="connsiteY4" fmla="*/ 10484 h 10484"/>
                <a:gd name="connsiteX5" fmla="*/ 2000 w 10000"/>
                <a:gd name="connsiteY5" fmla="*/ 10000 h 10484"/>
                <a:gd name="connsiteX6" fmla="*/ 0 w 10000"/>
                <a:gd name="connsiteY6" fmla="*/ 5000 h 10484"/>
                <a:gd name="connsiteX0" fmla="*/ 0 w 8750"/>
                <a:gd name="connsiteY0" fmla="*/ 5000 h 10484"/>
                <a:gd name="connsiteX1" fmla="*/ 2000 w 8750"/>
                <a:gd name="connsiteY1" fmla="*/ 0 h 10484"/>
                <a:gd name="connsiteX2" fmla="*/ 8688 w 8750"/>
                <a:gd name="connsiteY2" fmla="*/ 323 h 10484"/>
                <a:gd name="connsiteX3" fmla="*/ 8344 w 8750"/>
                <a:gd name="connsiteY3" fmla="*/ 3710 h 10484"/>
                <a:gd name="connsiteX4" fmla="*/ 8750 w 8750"/>
                <a:gd name="connsiteY4" fmla="*/ 10484 h 10484"/>
                <a:gd name="connsiteX5" fmla="*/ 2000 w 8750"/>
                <a:gd name="connsiteY5" fmla="*/ 10000 h 10484"/>
                <a:gd name="connsiteX6" fmla="*/ 0 w 8750"/>
                <a:gd name="connsiteY6" fmla="*/ 5000 h 10484"/>
                <a:gd name="connsiteX0" fmla="*/ 0 w 10071"/>
                <a:gd name="connsiteY0" fmla="*/ 4769 h 9538"/>
                <a:gd name="connsiteX1" fmla="*/ 2286 w 10071"/>
                <a:gd name="connsiteY1" fmla="*/ 0 h 9538"/>
                <a:gd name="connsiteX2" fmla="*/ 9929 w 10071"/>
                <a:gd name="connsiteY2" fmla="*/ 308 h 9538"/>
                <a:gd name="connsiteX3" fmla="*/ 9536 w 10071"/>
                <a:gd name="connsiteY3" fmla="*/ 3539 h 9538"/>
                <a:gd name="connsiteX4" fmla="*/ 10071 w 10071"/>
                <a:gd name="connsiteY4" fmla="*/ 9385 h 9538"/>
                <a:gd name="connsiteX5" fmla="*/ 2286 w 10071"/>
                <a:gd name="connsiteY5" fmla="*/ 9538 h 9538"/>
                <a:gd name="connsiteX6" fmla="*/ 0 w 10071"/>
                <a:gd name="connsiteY6" fmla="*/ 476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1" h="9538">
                  <a:moveTo>
                    <a:pt x="0" y="4769"/>
                  </a:moveTo>
                  <a:lnTo>
                    <a:pt x="2286" y="0"/>
                  </a:lnTo>
                  <a:lnTo>
                    <a:pt x="9929" y="308"/>
                  </a:lnTo>
                  <a:lnTo>
                    <a:pt x="9536" y="3539"/>
                  </a:lnTo>
                  <a:cubicBezTo>
                    <a:pt x="9690" y="5692"/>
                    <a:pt x="9917" y="7231"/>
                    <a:pt x="10071" y="9385"/>
                  </a:cubicBezTo>
                  <a:lnTo>
                    <a:pt x="2286" y="9538"/>
                  </a:lnTo>
                  <a:lnTo>
                    <a:pt x="0" y="4769"/>
                  </a:lnTo>
                  <a:close/>
                </a:path>
              </a:pathLst>
            </a:cu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A7E9C9E-486A-B282-A54F-29F8C64AF8EA}"/>
                </a:ext>
              </a:extLst>
            </p:cNvPr>
            <p:cNvSpPr/>
            <p:nvPr/>
          </p:nvSpPr>
          <p:spPr>
            <a:xfrm>
              <a:off x="571500" y="378069"/>
              <a:ext cx="190932" cy="545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4D73E"/>
                  </a:solidFill>
                  <a:latin typeface="#9Slide07 FS North Land Sans" panose="00000500000000000000" pitchFamily="2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50634D-5835-5283-AF12-6A0BC3ABBF0C}"/>
              </a:ext>
            </a:extLst>
          </p:cNvPr>
          <p:cNvGrpSpPr/>
          <p:nvPr/>
        </p:nvGrpSpPr>
        <p:grpSpPr>
          <a:xfrm>
            <a:off x="852856" y="1693559"/>
            <a:ext cx="2234523" cy="1743448"/>
            <a:chOff x="852856" y="1693559"/>
            <a:chExt cx="2234523" cy="1743448"/>
          </a:xfrm>
        </p:grpSpPr>
        <p:pic>
          <p:nvPicPr>
            <p:cNvPr id="7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B8A8E7C5-7929-422E-F306-915E28420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55530468-8659-BD53-160D-8F4C092A2807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487DE9-D8F2-215E-8548-66054D267C3E}"/>
              </a:ext>
            </a:extLst>
          </p:cNvPr>
          <p:cNvGrpSpPr/>
          <p:nvPr/>
        </p:nvGrpSpPr>
        <p:grpSpPr>
          <a:xfrm>
            <a:off x="3756158" y="1693559"/>
            <a:ext cx="2234523" cy="1743448"/>
            <a:chOff x="852856" y="1693559"/>
            <a:chExt cx="2234523" cy="1743448"/>
          </a:xfrm>
        </p:grpSpPr>
        <p:pic>
          <p:nvPicPr>
            <p:cNvPr id="10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6A213F20-56AD-EAA4-B6A8-44C39AF30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43">
              <a:extLst>
                <a:ext uri="{FF2B5EF4-FFF2-40B4-BE49-F238E27FC236}">
                  <a16:creationId xmlns:a16="http://schemas.microsoft.com/office/drawing/2014/main" id="{4D397221-1A7C-4F07-D6D0-DD8B525A610D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42479F-38A1-F6B5-BEDE-11721F902DED}"/>
              </a:ext>
            </a:extLst>
          </p:cNvPr>
          <p:cNvGrpSpPr/>
          <p:nvPr/>
        </p:nvGrpSpPr>
        <p:grpSpPr>
          <a:xfrm>
            <a:off x="6429849" y="1704485"/>
            <a:ext cx="2234523" cy="1743448"/>
            <a:chOff x="852856" y="1693559"/>
            <a:chExt cx="2234523" cy="1743448"/>
          </a:xfrm>
        </p:grpSpPr>
        <p:pic>
          <p:nvPicPr>
            <p:cNvPr id="13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68C3CA0B-14AA-C54C-B1B7-9D3524876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ounded Rectangle 46">
              <a:extLst>
                <a:ext uri="{FF2B5EF4-FFF2-40B4-BE49-F238E27FC236}">
                  <a16:creationId xmlns:a16="http://schemas.microsoft.com/office/drawing/2014/main" id="{EAB5EBBC-AD5D-CB02-B9CC-37D7821DE093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00F0E5-129A-0C28-68AB-5CFE49F7B472}"/>
              </a:ext>
            </a:extLst>
          </p:cNvPr>
          <p:cNvGrpSpPr/>
          <p:nvPr/>
        </p:nvGrpSpPr>
        <p:grpSpPr>
          <a:xfrm>
            <a:off x="9333151" y="1693559"/>
            <a:ext cx="2234523" cy="1743448"/>
            <a:chOff x="852856" y="1693559"/>
            <a:chExt cx="2234523" cy="1743448"/>
          </a:xfrm>
        </p:grpSpPr>
        <p:pic>
          <p:nvPicPr>
            <p:cNvPr id="23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id="{C590E8E7-CF62-3BE0-0279-69B60FA88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815031C6-2F50-4630-CBF6-005423F3A50D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 : 9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2C3E23-B6A7-3B5B-2C53-5E0060CE755A}"/>
              </a:ext>
            </a:extLst>
          </p:cNvPr>
          <p:cNvGrpSpPr/>
          <p:nvPr/>
        </p:nvGrpSpPr>
        <p:grpSpPr>
          <a:xfrm>
            <a:off x="702112" y="4207374"/>
            <a:ext cx="2536010" cy="1431236"/>
            <a:chOff x="702112" y="4207374"/>
            <a:chExt cx="2536010" cy="1431236"/>
          </a:xfrm>
        </p:grpSpPr>
        <p:pic>
          <p:nvPicPr>
            <p:cNvPr id="26" name="Picture 2" descr="Empty basket and basket full of apples">
              <a:extLst>
                <a:ext uri="{FF2B5EF4-FFF2-40B4-BE49-F238E27FC236}">
                  <a16:creationId xmlns:a16="http://schemas.microsoft.com/office/drawing/2014/main" id="{AD47670B-BC27-2CDF-04EF-CA1D112F6F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506" l="52556" r="97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70211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50">
              <a:extLst>
                <a:ext uri="{FF2B5EF4-FFF2-40B4-BE49-F238E27FC236}">
                  <a16:creationId xmlns:a16="http://schemas.microsoft.com/office/drawing/2014/main" id="{2A04DF79-5E72-852B-440A-943A1566B8FD}"/>
                </a:ext>
              </a:extLst>
            </p:cNvPr>
            <p:cNvSpPr/>
            <p:nvPr/>
          </p:nvSpPr>
          <p:spPr>
            <a:xfrm>
              <a:off x="115466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5CBC2B-2B4E-9A8E-C4A9-45846129AF3D}"/>
              </a:ext>
            </a:extLst>
          </p:cNvPr>
          <p:cNvGrpSpPr/>
          <p:nvPr/>
        </p:nvGrpSpPr>
        <p:grpSpPr>
          <a:xfrm>
            <a:off x="3605416" y="4207374"/>
            <a:ext cx="2536010" cy="1431236"/>
            <a:chOff x="3605416" y="4207374"/>
            <a:chExt cx="2536010" cy="1431236"/>
          </a:xfrm>
        </p:grpSpPr>
        <p:pic>
          <p:nvPicPr>
            <p:cNvPr id="29" name="Picture 2" descr="Empty basket and basket full of apples">
              <a:extLst>
                <a:ext uri="{FF2B5EF4-FFF2-40B4-BE49-F238E27FC236}">
                  <a16:creationId xmlns:a16="http://schemas.microsoft.com/office/drawing/2014/main" id="{CD69A3A8-D0ED-3021-03B8-C18DC0843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756" l="52716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360541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750F82F5-13F6-C76B-1579-0FC6A15831B8}"/>
                </a:ext>
              </a:extLst>
            </p:cNvPr>
            <p:cNvSpPr/>
            <p:nvPr/>
          </p:nvSpPr>
          <p:spPr>
            <a:xfrm>
              <a:off x="413792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x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8FE1C7-0992-EA60-902C-EB38909A8C52}"/>
              </a:ext>
            </a:extLst>
          </p:cNvPr>
          <p:cNvGrpSpPr/>
          <p:nvPr/>
        </p:nvGrpSpPr>
        <p:grpSpPr>
          <a:xfrm>
            <a:off x="6279106" y="4207374"/>
            <a:ext cx="2536010" cy="1431236"/>
            <a:chOff x="6279106" y="4207374"/>
            <a:chExt cx="2536010" cy="1431236"/>
          </a:xfrm>
        </p:grpSpPr>
        <p:pic>
          <p:nvPicPr>
            <p:cNvPr id="32" name="Picture 2" descr="Empty basket and basket full of apples">
              <a:extLst>
                <a:ext uri="{FF2B5EF4-FFF2-40B4-BE49-F238E27FC236}">
                  <a16:creationId xmlns:a16="http://schemas.microsoft.com/office/drawing/2014/main" id="{9A998FEF-91F7-9BC8-E70A-2C9D56FCA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8504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627910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52">
              <a:extLst>
                <a:ext uri="{FF2B5EF4-FFF2-40B4-BE49-F238E27FC236}">
                  <a16:creationId xmlns:a16="http://schemas.microsoft.com/office/drawing/2014/main" id="{A21F716D-3AAB-D906-F8E0-474CF7A2F31F}"/>
                </a:ext>
              </a:extLst>
            </p:cNvPr>
            <p:cNvSpPr/>
            <p:nvPr/>
          </p:nvSpPr>
          <p:spPr>
            <a:xfrm>
              <a:off x="681161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x 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51DF39-995C-75A9-024C-AF128DF577E7}"/>
              </a:ext>
            </a:extLst>
          </p:cNvPr>
          <p:cNvGrpSpPr/>
          <p:nvPr/>
        </p:nvGrpSpPr>
        <p:grpSpPr>
          <a:xfrm>
            <a:off x="9061172" y="4207374"/>
            <a:ext cx="2536010" cy="1431236"/>
            <a:chOff x="9061172" y="4207374"/>
            <a:chExt cx="2536010" cy="1431236"/>
          </a:xfrm>
        </p:grpSpPr>
        <p:pic>
          <p:nvPicPr>
            <p:cNvPr id="35" name="Picture 2" descr="Empty basket and basket full of apples">
              <a:extLst>
                <a:ext uri="{FF2B5EF4-FFF2-40B4-BE49-F238E27FC236}">
                  <a16:creationId xmlns:a16="http://schemas.microsoft.com/office/drawing/2014/main" id="{EC0E5CCB-55E5-3391-2AE7-AF5026FF6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756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906117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1ABD318F-E7F1-D158-7BAD-B87CEA3B0923}"/>
                </a:ext>
              </a:extLst>
            </p:cNvPr>
            <p:cNvSpPr/>
            <p:nvPr/>
          </p:nvSpPr>
          <p:spPr>
            <a:xfrm>
              <a:off x="9593681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 :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6879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46289 0.187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23919 0.202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2721 0.2020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45768 0.2020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ECB6-821A-5C63-B12F-30C3F1179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EBFA649-3433-0908-2FAA-B692A1CFC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45FE72-1645-8DAB-61FB-904FC721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>
            <a:extLst>
              <a:ext uri="{FF2B5EF4-FFF2-40B4-BE49-F238E27FC236}">
                <a16:creationId xmlns:a16="http://schemas.microsoft.com/office/drawing/2014/main" id="{ED50A8EB-EEA2-3447-7F12-E9FD6A9128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30EC80B1-450F-172C-5389-C6FD52271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02" y="754912"/>
            <a:ext cx="6839210" cy="550614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35686D-A01F-D61A-506B-4B692F417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68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99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0B9A4D8-E5DA-4E75-9DD8-ABBC70F1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ien In Ufo Character Transparent PNG &amp;amp; SVG Vector">
            <a:extLst>
              <a:ext uri="{FF2B5EF4-FFF2-40B4-BE49-F238E27FC236}">
                <a16:creationId xmlns:a16="http://schemas.microsoft.com/office/drawing/2014/main" id="{F551D150-B495-41C7-8E1B-0452BEFA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2691" y="0"/>
            <a:ext cx="4541520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blocks-alien-insect_B3tXw8QHt_NWM">
            <a:hlinkClick r:id="" action="ppaction://media"/>
            <a:extLst>
              <a:ext uri="{FF2B5EF4-FFF2-40B4-BE49-F238E27FC236}">
                <a16:creationId xmlns:a16="http://schemas.microsoft.com/office/drawing/2014/main" id="{B0B6B93A-B5DC-4B65-979A-546EA98BB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62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462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L 0.65391 0.2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1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519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2425" y="444137"/>
            <a:ext cx="11506200" cy="589570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25" y="4049213"/>
            <a:ext cx="2035800" cy="1083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0" y="4448301"/>
            <a:ext cx="2362200" cy="2269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533" y="5526588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4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9259" y="55831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4 = 36</a:t>
            </a:r>
          </a:p>
        </p:txBody>
      </p:sp>
      <p:pic>
        <p:nvPicPr>
          <p:cNvPr id="9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53" y="2028277"/>
            <a:ext cx="2035800" cy="1083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1984541" y="2383988"/>
            <a:ext cx="2362200" cy="22696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4583" y="184232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 : 9 =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4583" y="184232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 : 9 =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0784" y="728225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 : 9 =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0784" y="728224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 : 9 = 8</a:t>
            </a:r>
          </a:p>
        </p:txBody>
      </p:sp>
      <p:pic>
        <p:nvPicPr>
          <p:cNvPr id="19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5" y="3269468"/>
            <a:ext cx="2035800" cy="1083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4087376" y="245409"/>
            <a:ext cx="2362200" cy="22696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13150" y="437371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9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9718" y="43737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9 = 81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7538518" y="1811756"/>
            <a:ext cx="2362200" cy="22696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9556667" y="4591176"/>
            <a:ext cx="2362200" cy="22696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44251" y="2431189"/>
            <a:ext cx="8755626" cy="1922205"/>
          </a:xfrm>
          <a:prstGeom prst="doubleWav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Ậ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7E6E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7229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C 0.00222 -0.00347 0.00677 -0.03935 0.00534 -0.07014 C 0.00404 -0.1 0.00456 -0.06551 0.00651 -0.11875 C 0.00873 -0.1375 -0.01185 -0.13426 -0.00859 -0.16991 C -0.00729 -0.1912 0.01953 -0.19907 -0.00364 -0.23912 C 0.00222 -0.2662 0.02396 -0.2625 0.03164 -0.28194 C 0.01224 -0.32824 0.02865 -0.38472 0.053 -0.38866 C 0.06927 -0.40393 0.08073 -0.3419 0.10091 -0.33657 C 0.12123 -0.33102 0.15899 -0.30903 0.1668 -0.30625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C 0.00221 -0.00347 0.00677 -0.03935 0.00533 -0.07037 C 0.00403 -0.10023 0.00455 -0.06551 0.00651 -0.11875 C 0.00872 -0.13773 -0.01185 -0.13449 -0.0086 -0.1699 C -0.0073 -0.1912 0.01953 -0.19907 -0.00365 -0.23912 C 0.00221 -0.2662 0.02395 -0.2625 0.03164 -0.28194 C 0.01224 -0.32824 0.02864 -0.38472 0.05299 -0.38865 C 0.06927 -0.40393 0.08072 -0.3419 0.10091 -0.33657 C 0.12122 -0.33102 0.15898 -0.30902 0.16679 -0.30625 " pathEditMode="relative" rAng="0" ptsTypes="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C 0.00222 -0.00347 0.0457 0.04282 0.04401 0.01157 C 0.04336 -0.01829 0.08281 0.02338 0.08529 -0.02963 C 0.09701 -0.03033 0.09037 -0.08079 0.10925 -0.07385 C 0.08998 -0.12014 0.1362 -0.02662 0.16068 -0.03079 C 0.17682 -0.04584 0.16602 0.09421 0.20443 -0.05047 C 0.22526 -0.04491 0.25586 0.19583 0.26472 0.19907 " pathEditMode="relative" rAng="0" ptsTypes="AAAAAAA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560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5903 C 0.00144 0.05324 0.02956 0.13125 0.02852 0.0787 C 0.02813 0.02847 0.05365 0.09838 0.05534 0.00926 C 0.0629 0.0081 0.0586 -0.07685 0.07084 -0.06505 C 0.05834 -0.14306 0.08842 0.01435 0.1043 0.00741 C 0.11472 -0.01806 0.10769 0.21759 0.13269 -0.02569 C 0.14623 -0.01644 0.16602 0.38866 0.17188 0.39421 " pathEditMode="relative" rAng="0" ptsTypes="AAAAAAA">
                                      <p:cBhvr>
                                        <p:cTn id="137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043 0.00533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3EF291-55DE-50C0-A2EC-3D7FF609C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" descr="Alien In Ufo Character Transparent PNG &amp;amp; SVG Vector">
            <a:extLst>
              <a:ext uri="{FF2B5EF4-FFF2-40B4-BE49-F238E27FC236}">
                <a16:creationId xmlns:a16="http://schemas.microsoft.com/office/drawing/2014/main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8" y="1749992"/>
            <a:ext cx="1375703" cy="11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" descr="Online Marketing Monster Sticker by Karl Kratz for iOS &amp;amp; Android | GIPHY">
            <a:extLst>
              <a:ext uri="{FF2B5EF4-FFF2-40B4-BE49-F238E27FC236}">
                <a16:creationId xmlns:a16="http://schemas.microsoft.com/office/drawing/2014/main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1417066"/>
            <a:ext cx="1846394" cy="16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" descr="LINE Official Stickers - Monsters, Inc. (Cute) Example with GIF Animation">
            <a:extLst>
              <a:ext uri="{FF2B5EF4-FFF2-40B4-BE49-F238E27FC236}">
                <a16:creationId xmlns:a16="http://schemas.microsoft.com/office/drawing/2014/main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2" y="1448433"/>
            <a:ext cx="1947822" cy="15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">
            <a:extLst>
              <a:ext uri="{FF2B5EF4-FFF2-40B4-BE49-F238E27FC236}">
                <a16:creationId xmlns:a16="http://schemas.microsoft.com/office/drawing/2014/main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55" y="1157145"/>
            <a:ext cx="2059568" cy="18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4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3125 0.4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0156 0.444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2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6914 0.312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15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6289 0.45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2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78F26CB-EA1E-443A-8847-419C79A9AEA8}"/>
              </a:ext>
            </a:extLst>
          </p:cNvPr>
          <p:cNvSpPr/>
          <p:nvPr/>
        </p:nvSpPr>
        <p:spPr>
          <a:xfrm>
            <a:off x="3200400" y="1676400"/>
            <a:ext cx="7924800" cy="3581400"/>
          </a:xfrm>
          <a:prstGeom prst="roundRect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TRÁI ĐẤT ĐANG BỊ XÂM CHIẾM! HÃY CÙNG NHAU ĐÁNH BẠI QUÁI VẬT ĐỂ GIÁI CỨU THẾ GIỚI NHÉ</a:t>
            </a:r>
          </a:p>
        </p:txBody>
      </p:sp>
      <p:pic>
        <p:nvPicPr>
          <p:cNvPr id="3074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435CDCDF-0FE2-419A-A99A-39A85BFF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2667000" y="1143000"/>
            <a:ext cx="2743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kaMonster is the fighting gameon the Binance Smart Chain">
            <a:hlinkClick r:id="rId7" action="ppaction://hlinksldjump"/>
            <a:extLst>
              <a:ext uri="{FF2B5EF4-FFF2-40B4-BE49-F238E27FC236}">
                <a16:creationId xmlns:a16="http://schemas.microsoft.com/office/drawing/2014/main" id="{F0A95591-53B3-45C3-B589-71B702D5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79" y="4809331"/>
            <a:ext cx="2311258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873BDDE-F908-92BB-64DD-48C4D81F18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01" y="2806995"/>
            <a:ext cx="877709" cy="33616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23064B5-5A8D-4B4D-2AF9-484D2DE6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5591" y="152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9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 slide 9" descr="Alien In Ufo Character Transparent PNG &amp;amp; SVG Vector">
            <a:hlinkClick r:id="" action="ppaction://noaction"/>
            <a:extLst>
              <a:ext uri="{FF2B5EF4-FFF2-40B4-BE49-F238E27FC236}">
                <a16:creationId xmlns:a16="http://schemas.microsoft.com/office/drawing/2014/main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 slide 5" descr="Running little monster (gif) by SuperRolli on DeviantArt">
            <a:hlinkClick r:id="rId4" action="ppaction://hlinksldjump"/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19" y="3795638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 slide 6" descr="Online Marketing Monster Sticker by Karl Kratz for iOS &amp;amp; Android | GIPHY">
            <a:hlinkClick r:id="rId6" action="ppaction://hlinksldjump"/>
            <a:extLst>
              <a:ext uri="{FF2B5EF4-FFF2-40B4-BE49-F238E27FC236}">
                <a16:creationId xmlns:a16="http://schemas.microsoft.com/office/drawing/2014/main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11" y="3905570"/>
            <a:ext cx="2839046" cy="25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 slide 7" descr="LINE Official Stickers - Monsters, Inc. (Cute) Example with GIF Animation">
            <a:hlinkClick r:id="rId8" action="ppaction://hlinksldjump"/>
            <a:extLst>
              <a:ext uri="{FF2B5EF4-FFF2-40B4-BE49-F238E27FC236}">
                <a16:creationId xmlns:a16="http://schemas.microsoft.com/office/drawing/2014/main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49" y="3294859"/>
            <a:ext cx="2666331" cy="21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 slide 8">
            <a:hlinkClick r:id="rId10" action="ppaction://hlinksldjump"/>
            <a:extLst>
              <a:ext uri="{FF2B5EF4-FFF2-40B4-BE49-F238E27FC236}">
                <a16:creationId xmlns:a16="http://schemas.microsoft.com/office/drawing/2014/main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038600"/>
            <a:ext cx="2601096" cy="2391813"/>
          </a:xfrm>
          <a:prstGeom prst="rect">
            <a:avLst/>
          </a:prstGeom>
        </p:spPr>
      </p:pic>
      <p:pic>
        <p:nvPicPr>
          <p:cNvPr id="7" name="Siêu nhân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9982200" y="481949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Laze" descr="Download Blue Light Laser Beam Free Transparent Image HQ Clipart PNG Free |  FreePngClipart">
            <a:extLst>
              <a:ext uri="{FF2B5EF4-FFF2-40B4-BE49-F238E27FC236}">
                <a16:creationId xmlns:a16="http://schemas.microsoft.com/office/drawing/2014/main" id="{B282C583-12BD-4BA6-8595-3691B548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0" b="17094"/>
          <a:stretch/>
        </p:blipFill>
        <p:spPr bwMode="auto">
          <a:xfrm flipH="1">
            <a:off x="9932310" y="520529"/>
            <a:ext cx="2259690" cy="12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Chiến thắng" descr="Download New Fortnite Victory Royale PNG Image for Free">
            <a:extLst>
              <a:ext uri="{FF2B5EF4-FFF2-40B4-BE49-F238E27FC236}">
                <a16:creationId xmlns:a16="http://schemas.microsoft.com/office/drawing/2014/main" id="{16F931E1-F302-4888-AC07-E2EB4983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1" y="619560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D0E5B0-7A54-75F3-D641-60F023256B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  <p:sp>
        <p:nvSpPr>
          <p:cNvPr id="4" name="Rectangle: Rounded Corners 3">
            <a:hlinkClick r:id="rId17" action="ppaction://hlinksldjump"/>
            <a:extLst>
              <a:ext uri="{FF2B5EF4-FFF2-40B4-BE49-F238E27FC236}">
                <a16:creationId xmlns:a16="http://schemas.microsoft.com/office/drawing/2014/main" id="{818CCF85-C24B-A3DC-1819-0778AAB23EA4}"/>
              </a:ext>
            </a:extLst>
          </p:cNvPr>
          <p:cNvSpPr/>
          <p:nvPr/>
        </p:nvSpPr>
        <p:spPr>
          <a:xfrm>
            <a:off x="318977" y="340242"/>
            <a:ext cx="1456660" cy="4253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73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65104 0.47361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2" y="23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41979 0.56968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8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21627 0.47361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2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3854 0.60903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3044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8854 0.03565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178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53398 0.1682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46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419573" y="4042686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503682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x 6 = 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783288" y="2205433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67" y="2994310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32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22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809133" y="4017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6731448" y="52539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11249813" y="5076745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292230" y="3837966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hộp kem có 8 que kem. Hỏi 3 hộp như vậy có bao nhiêu que kem?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613338" y="2730775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06" y="3558089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3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809133" y="4017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6731448" y="52539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11249813" y="5076745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292230" y="3837966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 số bị chia là 72, số chia là 8. Tìm thương của phép chia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574254" y="3016775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21" y="3694938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6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81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id="{70DA2C40-B795-41D3-AD26-E58067B32D9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64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27F273B5-D88F-4408-9A92-42CC6DABA124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419573" y="4042686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503682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id="{04F6A107-25DE-437D-8F0A-F065ED54D219}"/>
              </a:ext>
            </a:extLst>
          </p:cNvPr>
          <p:cNvSpPr/>
          <p:nvPr/>
        </p:nvSpPr>
        <p:spPr>
          <a:xfrm>
            <a:off x="914400" y="104822"/>
            <a:ext cx="10500851" cy="3051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x 9 = ?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783288" y="2205433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37" y="3090003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4" action="ppaction://hlinksldjump"/>
            <a:extLst>
              <a:ext uri="{FF2B5EF4-FFF2-40B4-BE49-F238E27FC236}">
                <a16:creationId xmlns:a16="http://schemas.microsoft.com/office/drawing/2014/main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DC1C2-037D-49EF-A643-414D4F8170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rgbClr val="F4F1E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559</Words>
  <Application>Microsoft Office PowerPoint</Application>
  <PresentationFormat>Widescreen</PresentationFormat>
  <Paragraphs>145</Paragraphs>
  <Slides>21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Microsoft YaHei</vt:lpstr>
      <vt:lpstr>#9Slide07 FS North Land Sans</vt:lpstr>
      <vt:lpstr>#9Slide07 HoneyCream</vt:lpstr>
      <vt:lpstr>#9Slide07 SVNAppleberry</vt:lpstr>
      <vt:lpstr>Arial</vt:lpstr>
      <vt:lpstr>Arial Unicode MS</vt:lpstr>
      <vt:lpstr>Calibri</vt:lpstr>
      <vt:lpstr>Cambria</vt:lpstr>
      <vt:lpstr>Coiny</vt:lpstr>
      <vt:lpstr>等线</vt:lpstr>
      <vt:lpstr>Montserrat Light</vt:lpstr>
      <vt:lpstr>Source Han Sans CN Medium</vt:lpstr>
      <vt:lpstr>SVN-Newton</vt:lpstr>
      <vt:lpstr>Times New Roman</vt:lpstr>
      <vt:lpstr>Tw Cen MT</vt:lpstr>
      <vt:lpstr>迷你简细行楷</vt:lpstr>
      <vt:lpstr>1_Office Theme</vt:lpstr>
      <vt:lpstr>PPTMON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47</cp:revision>
  <dcterms:created xsi:type="dcterms:W3CDTF">2022-06-24T14:54:55Z</dcterms:created>
  <dcterms:modified xsi:type="dcterms:W3CDTF">2025-10-11T09:05:44Z</dcterms:modified>
</cp:coreProperties>
</file>