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44" r:id="rId2"/>
    <p:sldMasterId id="2147483967" r:id="rId3"/>
    <p:sldMasterId id="2147483979" r:id="rId4"/>
    <p:sldMasterId id="2147483991" r:id="rId5"/>
  </p:sldMasterIdLst>
  <p:notesMasterIdLst>
    <p:notesMasterId r:id="rId32"/>
  </p:notesMasterIdLst>
  <p:sldIdLst>
    <p:sldId id="2007577124" r:id="rId6"/>
    <p:sldId id="2007577125" r:id="rId7"/>
    <p:sldId id="2007577126" r:id="rId8"/>
    <p:sldId id="2007577127" r:id="rId9"/>
    <p:sldId id="2007577128" r:id="rId10"/>
    <p:sldId id="2007577129" r:id="rId11"/>
    <p:sldId id="2007577130" r:id="rId12"/>
    <p:sldId id="261" r:id="rId13"/>
    <p:sldId id="2007577122" r:id="rId14"/>
    <p:sldId id="288" r:id="rId15"/>
    <p:sldId id="2007577123" r:id="rId16"/>
    <p:sldId id="289" r:id="rId17"/>
    <p:sldId id="286" r:id="rId18"/>
    <p:sldId id="268" r:id="rId19"/>
    <p:sldId id="2007577131" r:id="rId20"/>
    <p:sldId id="272" r:id="rId21"/>
    <p:sldId id="2007577133" r:id="rId22"/>
    <p:sldId id="267" r:id="rId23"/>
    <p:sldId id="257" r:id="rId24"/>
    <p:sldId id="256" r:id="rId25"/>
    <p:sldId id="258" r:id="rId26"/>
    <p:sldId id="259" r:id="rId27"/>
    <p:sldId id="260" r:id="rId28"/>
    <p:sldId id="311" r:id="rId29"/>
    <p:sldId id="2007577132" r:id="rId30"/>
    <p:sldId id="273" r:id="rId31"/>
  </p:sldIdLst>
  <p:sldSz cx="12192000" cy="6858000"/>
  <p:notesSz cx="6858000" cy="9144000"/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FEEB7"/>
    <a:srgbClr val="D6A300"/>
    <a:srgbClr val="FFC305"/>
    <a:srgbClr val="FFEDB3"/>
    <a:srgbClr val="FFE89F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93740" autoAdjust="0"/>
  </p:normalViewPr>
  <p:slideViewPr>
    <p:cSldViewPr>
      <p:cViewPr varScale="1">
        <p:scale>
          <a:sx n="64" d="100"/>
          <a:sy n="64" d="100"/>
        </p:scale>
        <p:origin x="836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B17E91F-9496-4F77-BC55-8BD7AEC73A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75147D4-85D2-411B-B9A1-51CFAC7BDD6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1A8AF05-0C22-4631-9E0A-208224E4A8AB}" type="datetimeFigureOut">
              <a:rPr lang="en-US"/>
              <a:pPr>
                <a:defRPr/>
              </a:pPr>
              <a:t>10/11/2025</a:t>
            </a:fld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BD5B8B1-D2C4-4C6A-969E-B3BD0C01DD6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8EDE8465-DD4F-49B6-9C21-4C8647DD0BE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62068E1-8158-4989-ADD6-2295C3F5D7E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D9912D77-99AA-46A9-9750-FCAD99BD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49E681D-BE55-4687-97D3-7668702F33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634C0C-F125-414C-AA8E-30EB9A4F66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337E70-24A8-4B44-8D2E-4897DCDB23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DB8D22-A5DA-49BF-BAD0-2F927E576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0C3E5-9E69-43A0-A1BC-BD6CDA13C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10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461954-15C8-4CBB-BD53-CDEB8938E6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EE02AF-4597-4115-8B27-19684147EE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038BB8-B237-407D-BE5D-8EFA8A661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3B3E8-0564-4DD8-A905-B2E909BF2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67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E21B04-F70C-4634-B050-00CBF9ADBB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3CAC63-EB98-40A0-97CA-97990C5132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70E8EB-F37B-4EFF-92C4-EFD28E59E7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3FF70-71A2-41F4-9FEB-B23C003F2F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583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29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11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70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88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86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61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76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8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320B9E-312E-44F6-BA5C-21B80AF02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9876F5-716C-407B-A0AD-DD11E090CD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DB209E-8948-4671-8C36-380E14A91B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EA82F-399B-49A0-A2D4-0B4675B8B0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809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8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26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40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9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45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24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27564C-39AB-45E7-B877-080DAF73FC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929E9A-E7DE-42A7-B433-8C056BDACD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888C10-4C38-4DE2-858D-D68A7EDEF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7CF18-D750-426C-B3A7-85E095D34C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574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65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41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83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43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267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817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2903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905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7538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1249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A819C-82DF-498D-9084-C8E92CF574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80DA3-51C3-4B59-9BA2-6704D66E9C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3DF1F-E849-41C2-BC40-BC720FD29C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FA0BD-8A3A-43B1-8C7F-42BD82E80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228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48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938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352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080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699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66670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034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394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3635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04331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A7E15D-6EEC-4C19-B74B-8EBDC92757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5C9DB8C-6135-436B-8489-0FC83EE8EB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6A7A6C-9371-439E-BC7F-C20509297D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FAC2-879A-4661-B22D-74BA98A3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5997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9663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190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1942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258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4012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3146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F210F6D-1FED-4FBC-81DD-6F12493BA4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434E73-F4EB-4140-B3EB-B0DE07477F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E29209-27A3-4EB3-A411-54A8117615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5F02E-7598-4F1C-B56D-7324E527B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31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1038370-2948-4675-8637-95203D4AA1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444619-E4AA-4122-883F-939A28E76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441DB6-03C4-40AD-B4DD-A84067E4C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E0CE-0EC5-4BD6-A168-FD532EA1B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84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5F581-8E5D-481C-ADD7-BAFC5981F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BCC6E-25F3-41E9-8191-70D86FC99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C2137-4619-4AE3-90A1-7DF1CD388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86B01-5124-45B6-BEED-AB98B2BEFD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294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13B7C-48A4-4D96-AB4B-4A69219B1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78717-68EA-4C66-AD0D-7BFC4781ED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02541-5727-4A15-ACDF-552D528E6A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B8046-9C34-4C4F-9426-17326A5BC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25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12C33-3F9C-9E84-F25F-0E3665942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D23056-2B15-92B9-406E-512AF4BA7BC9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092D7D-01C1-88CE-E48C-671E18837A2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2123"/>
            <a:ext cx="1390352" cy="1390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85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4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6B57AC-4FA4-3D60-24E5-1A8CF81E95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2123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E88E560-8841-FD87-B6C0-EE5A71CE0BC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2123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12" Type="http://schemas.openxmlformats.org/officeDocument/2006/relationships/image" Target="../media/image4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gif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microsoft.com/office/2007/relationships/hdphoto" Target="../media/hdphoto2.wdp"/><Relationship Id="rId10" Type="http://schemas.openxmlformats.org/officeDocument/2006/relationships/image" Target="../media/image39.gif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Relationship Id="rId5" Type="http://schemas.openxmlformats.org/officeDocument/2006/relationships/image" Target="../media/image49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5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23.xml"/><Relationship Id="rId3" Type="http://schemas.openxmlformats.org/officeDocument/2006/relationships/image" Target="../media/image55.jpeg"/><Relationship Id="rId7" Type="http://schemas.openxmlformats.org/officeDocument/2006/relationships/slide" Target="slide21.xml"/><Relationship Id="rId12" Type="http://schemas.openxmlformats.org/officeDocument/2006/relationships/image" Target="../media/image61.png"/><Relationship Id="rId17" Type="http://schemas.openxmlformats.org/officeDocument/2006/relationships/slide" Target="slide24.xml"/><Relationship Id="rId2" Type="http://schemas.openxmlformats.org/officeDocument/2006/relationships/image" Target="../media/image54.jpg"/><Relationship Id="rId16" Type="http://schemas.openxmlformats.org/officeDocument/2006/relationships/image" Target="../media/image6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5" Type="http://schemas.openxmlformats.org/officeDocument/2006/relationships/image" Target="../media/image63.png"/><Relationship Id="rId10" Type="http://schemas.openxmlformats.org/officeDocument/2006/relationships/slide" Target="slide22.xml"/><Relationship Id="rId4" Type="http://schemas.openxmlformats.org/officeDocument/2006/relationships/slide" Target="slide20.xml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1.gif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12" Type="http://schemas.openxmlformats.org/officeDocument/2006/relationships/image" Target="../media/image70.gif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69.gif"/><Relationship Id="rId5" Type="http://schemas.openxmlformats.org/officeDocument/2006/relationships/image" Target="../media/image66.gif"/><Relationship Id="rId15" Type="http://schemas.openxmlformats.org/officeDocument/2006/relationships/image" Target="../media/image73.gif"/><Relationship Id="rId10" Type="http://schemas.openxmlformats.org/officeDocument/2006/relationships/image" Target="../media/image68.gif"/><Relationship Id="rId4" Type="http://schemas.openxmlformats.org/officeDocument/2006/relationships/image" Target="../media/image65.PNG"/><Relationship Id="rId9" Type="http://schemas.openxmlformats.org/officeDocument/2006/relationships/slide" Target="slide19.xml"/><Relationship Id="rId14" Type="http://schemas.openxmlformats.org/officeDocument/2006/relationships/image" Target="../media/image7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1.gif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70.gif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69.gif"/><Relationship Id="rId5" Type="http://schemas.openxmlformats.org/officeDocument/2006/relationships/image" Target="../media/image66.gif"/><Relationship Id="rId15" Type="http://schemas.openxmlformats.org/officeDocument/2006/relationships/image" Target="../media/image73.gif"/><Relationship Id="rId10" Type="http://schemas.openxmlformats.org/officeDocument/2006/relationships/image" Target="../media/image68.gif"/><Relationship Id="rId4" Type="http://schemas.openxmlformats.org/officeDocument/2006/relationships/image" Target="../media/image65.PNG"/><Relationship Id="rId9" Type="http://schemas.openxmlformats.org/officeDocument/2006/relationships/slide" Target="slide19.xml"/><Relationship Id="rId14" Type="http://schemas.openxmlformats.org/officeDocument/2006/relationships/image" Target="../media/image7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1.gif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12" Type="http://schemas.openxmlformats.org/officeDocument/2006/relationships/image" Target="../media/image70.gif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69.gif"/><Relationship Id="rId5" Type="http://schemas.openxmlformats.org/officeDocument/2006/relationships/image" Target="../media/image66.gif"/><Relationship Id="rId15" Type="http://schemas.openxmlformats.org/officeDocument/2006/relationships/image" Target="../media/image73.gif"/><Relationship Id="rId10" Type="http://schemas.openxmlformats.org/officeDocument/2006/relationships/image" Target="../media/image68.gif"/><Relationship Id="rId4" Type="http://schemas.openxmlformats.org/officeDocument/2006/relationships/image" Target="../media/image65.PNG"/><Relationship Id="rId9" Type="http://schemas.openxmlformats.org/officeDocument/2006/relationships/slide" Target="slide19.xml"/><Relationship Id="rId14" Type="http://schemas.openxmlformats.org/officeDocument/2006/relationships/image" Target="../media/image7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1.gif"/><Relationship Id="rId3" Type="http://schemas.openxmlformats.org/officeDocument/2006/relationships/audio" Target="../media/audio4.wav"/><Relationship Id="rId7" Type="http://schemas.openxmlformats.org/officeDocument/2006/relationships/image" Target="../media/image63.png"/><Relationship Id="rId12" Type="http://schemas.openxmlformats.org/officeDocument/2006/relationships/image" Target="../media/image70.gif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69.gif"/><Relationship Id="rId5" Type="http://schemas.openxmlformats.org/officeDocument/2006/relationships/image" Target="../media/image66.gif"/><Relationship Id="rId15" Type="http://schemas.openxmlformats.org/officeDocument/2006/relationships/image" Target="../media/image73.gif"/><Relationship Id="rId10" Type="http://schemas.openxmlformats.org/officeDocument/2006/relationships/image" Target="../media/image68.gif"/><Relationship Id="rId4" Type="http://schemas.openxmlformats.org/officeDocument/2006/relationships/image" Target="../media/image65.PNG"/><Relationship Id="rId9" Type="http://schemas.openxmlformats.org/officeDocument/2006/relationships/slide" Target="slide19.xml"/><Relationship Id="rId14" Type="http://schemas.openxmlformats.org/officeDocument/2006/relationships/image" Target="../media/image7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Relationship Id="rId5" Type="http://schemas.openxmlformats.org/officeDocument/2006/relationships/image" Target="../media/image78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4.mp3"/><Relationship Id="rId7" Type="http://schemas.openxmlformats.org/officeDocument/2006/relationships/image" Target="../media/image14.png"/><Relationship Id="rId2" Type="http://schemas.microsoft.com/office/2007/relationships/media" Target="../media/media4.mp3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11" Type="http://schemas.openxmlformats.org/officeDocument/2006/relationships/image" Target="../media/image80.png"/><Relationship Id="rId5" Type="http://schemas.openxmlformats.org/officeDocument/2006/relationships/image" Target="../media/image2.png"/><Relationship Id="rId10" Type="http://schemas.openxmlformats.org/officeDocument/2006/relationships/image" Target="../media/image79.png"/><Relationship Id="rId4" Type="http://schemas.openxmlformats.org/officeDocument/2006/relationships/slideLayout" Target="../slideLayouts/slideLayout34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5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slide" Target="slide4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.jp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7.jp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95211" y="295635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87096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28169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14800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9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82531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32932" y="5839559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32932" y="5839559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38549" y="3295673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9775732" y="3295674"/>
            <a:ext cx="1828800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890368" y="4989044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042518" y="5826450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784812" y="5792631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482531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25983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11598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2788 0.0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966E-6 -2.22222E-6 L 0.42727 0.00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12642 0.00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142E-6 -1.11111E-6 L 0.02103 0.3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43953 -0.003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84E-6 -4.44444E-6 L 0.01983 0.358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" y="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4.07407E-6 L 0.28298 0.005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128E-6 -4.07407E-6 L 0.02871 0.4932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3" grpId="0"/>
      <p:bldP spid="105" grpId="0"/>
      <p:bldP spid="106" grpId="0"/>
      <p:bldP spid="109" grpId="0"/>
      <p:bldP spid="110" grpId="0"/>
      <p:bldP spid="111" grpId="0"/>
      <p:bldP spid="118" grpId="0"/>
      <p:bldP spid="120" grpId="0"/>
      <p:bldP spid="121" grpId="0"/>
      <p:bldP spid="122" grpId="0"/>
      <p:bldP spid="125" grpId="0"/>
      <p:bldP spid="127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460592" y="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43914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05" y="4469064"/>
            <a:ext cx="1253670" cy="125367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603593" y="3930105"/>
            <a:ext cx="1993411" cy="1981200"/>
            <a:chOff x="2347119" y="1371600"/>
            <a:chExt cx="1993411" cy="1981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nho nhỏ</a:t>
              </a:r>
            </a:p>
          </p:txBody>
        </p:sp>
      </p:grpSp>
      <p:sp>
        <p:nvSpPr>
          <p:cNvPr id="51" name="Oval 50"/>
          <p:cNvSpPr/>
          <p:nvPr/>
        </p:nvSpPr>
        <p:spPr>
          <a:xfrm>
            <a:off x="2895601" y="432834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8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38101" y="6718826"/>
            <a:ext cx="11838585" cy="196276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chọn quả số mấy thì GV cho HS đọc.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xong, nếu đọc tốt, GV click vào quả táo, quà sẽ xuất hiện.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chưa tốt thì đành gọi bạn khác.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 tex này sau khi GV đã hiểu.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76" y="3902498"/>
            <a:ext cx="1252450" cy="125245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327993" y="3384456"/>
            <a:ext cx="1993411" cy="1981200"/>
            <a:chOff x="2347119" y="1371600"/>
            <a:chExt cx="1993411" cy="19812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2347119" y="222465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ghế</a:t>
              </a:r>
            </a:p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</a:p>
          </p:txBody>
        </p:sp>
      </p:grpSp>
      <p:sp>
        <p:nvSpPr>
          <p:cNvPr id="49" name="Oval 48"/>
          <p:cNvSpPr/>
          <p:nvPr/>
        </p:nvSpPr>
        <p:spPr>
          <a:xfrm>
            <a:off x="6428271" y="372973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26" y="2511663"/>
            <a:ext cx="1240278" cy="9119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169004" y="1871450"/>
            <a:ext cx="1993411" cy="1981200"/>
            <a:chOff x="2347119" y="1371600"/>
            <a:chExt cx="1993411" cy="1981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 đỗ</a:t>
              </a:r>
            </a:p>
          </p:txBody>
        </p:sp>
      </p:grpSp>
      <p:sp>
        <p:nvSpPr>
          <p:cNvPr id="48" name="Oval 47"/>
          <p:cNvSpPr/>
          <p:nvPr/>
        </p:nvSpPr>
        <p:spPr>
          <a:xfrm>
            <a:off x="8471827" y="229456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5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3" y="2867733"/>
            <a:ext cx="1479705" cy="147970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-76200" y="2511662"/>
            <a:ext cx="1993411" cy="1981200"/>
            <a:chOff x="2347119" y="1371600"/>
            <a:chExt cx="1993411" cy="198120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 mơ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73" y="3379678"/>
            <a:ext cx="787566" cy="91191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224251" y="2650344"/>
            <a:ext cx="1993411" cy="1981200"/>
            <a:chOff x="2347119" y="1371600"/>
            <a:chExt cx="1993411" cy="1981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bỡ ngỡ</a:t>
              </a:r>
            </a:p>
          </p:txBody>
        </p:sp>
      </p:grpSp>
      <p:sp>
        <p:nvSpPr>
          <p:cNvPr id="50" name="Oval 49"/>
          <p:cNvSpPr/>
          <p:nvPr/>
        </p:nvSpPr>
        <p:spPr>
          <a:xfrm>
            <a:off x="4393333" y="317797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7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77" y="798312"/>
            <a:ext cx="1302927" cy="130292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175593" y="294969"/>
            <a:ext cx="1993411" cy="1981200"/>
            <a:chOff x="2347119" y="1371600"/>
            <a:chExt cx="1993411" cy="198120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nghỉ hè</a:t>
              </a:r>
            </a:p>
          </p:txBody>
        </p:sp>
      </p:grpSp>
      <p:sp>
        <p:nvSpPr>
          <p:cNvPr id="47" name="Oval 46"/>
          <p:cNvSpPr/>
          <p:nvPr/>
        </p:nvSpPr>
        <p:spPr>
          <a:xfrm>
            <a:off x="6205451" y="7983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90" y="1406354"/>
            <a:ext cx="1946446" cy="19464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463135" y="1199062"/>
            <a:ext cx="2192752" cy="1981200"/>
            <a:chOff x="2347119" y="1371600"/>
            <a:chExt cx="1993411" cy="1981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 cà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1905001" y="146076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60217" y="2667358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37" y="669707"/>
            <a:ext cx="1817063" cy="14732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497332" y="208134"/>
            <a:ext cx="2192752" cy="2179320"/>
            <a:chOff x="2247448" y="1272540"/>
            <a:chExt cx="2192752" cy="21793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48" y="1272540"/>
              <a:ext cx="2192752" cy="217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 ga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3679191" y="702351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2" name="Picture 4" descr="Giraffe Png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603" y="261931"/>
            <a:ext cx="6604482" cy="6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4" y="3502263"/>
            <a:ext cx="4250567" cy="35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808E-6 -7.40741E-7 L 0.64198 0.48634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92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1066E-6 4.07407E-6 L 0.72688 0.3074 " pathEditMode="relative" rAng="0" ptsTypes="AA">
                                      <p:cBhvr>
                                        <p:cTn id="25" dur="3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8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435E-6 4.44444E-6 L 0.63702 0.07916 " pathEditMode="relative" rAng="0" ptsTypes="AA">
                                      <p:cBhvr>
                                        <p:cTn id="3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4" y="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725E-6 1.11111E-6 L 0.15492 0.411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6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838E-6 7.40741E-7 L 0.34704 0.2963 " pathEditMode="relative" rAng="0" ptsTypes="AA">
                                      <p:cBhvr>
                                        <p:cTn id="61" dur="2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6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9572E-6 -2.22222E-6 L 0.0111 0.2368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883E-6 -2.59259E-6 L 0.3494 -0.03356 " pathEditMode="relative" rAng="0" ptsTypes="AA">
                                      <p:cBhvr>
                                        <p:cTn id="85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3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6844E-7 -2.59259E-6 L -0.06442 0.6949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" y="3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0"/>
            <a:ext cx="8949531" cy="608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-43914" y="5869859"/>
            <a:ext cx="12306165" cy="1002889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1002889">
                <a:moveTo>
                  <a:pt x="14749" y="379770"/>
                </a:moveTo>
                <a:cubicBezTo>
                  <a:pt x="717755" y="366251"/>
                  <a:pt x="1479756" y="264241"/>
                  <a:pt x="2182762" y="250722"/>
                </a:cubicBezTo>
                <a:cubicBezTo>
                  <a:pt x="3539614" y="206477"/>
                  <a:pt x="4896465" y="44245"/>
                  <a:pt x="6253317" y="0"/>
                </a:cubicBezTo>
                <a:lnTo>
                  <a:pt x="8406581" y="88490"/>
                </a:lnTo>
                <a:cubicBezTo>
                  <a:pt x="9696610" y="151170"/>
                  <a:pt x="11089878" y="390832"/>
                  <a:pt x="12306165" y="468261"/>
                </a:cubicBezTo>
                <a:lnTo>
                  <a:pt x="12291417" y="1002889"/>
                </a:lnTo>
                <a:lnTo>
                  <a:pt x="0" y="988141"/>
                </a:lnTo>
                <a:lnTo>
                  <a:pt x="14749" y="37977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4" descr="Giraffe Png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603" y="261931"/>
            <a:ext cx="6604482" cy="6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6781800" y="5257800"/>
            <a:ext cx="5347716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bà ở ngõ nhỏ.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200" y="5486400"/>
            <a:ext cx="4419600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ghé nhà bà.</a:t>
            </a: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1" y="1600201"/>
            <a:ext cx="12048428" cy="36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3390900" y="2838451"/>
            <a:ext cx="18135600" cy="20157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wgõ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ỏ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à bà.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1690494" y="606469"/>
            <a:ext cx="9047663" cy="14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95" b="80208" l="21230" r="75915">
                        <a14:foregroundMark x1="24231" y1="71354" x2="23792" y2="67318"/>
                        <a14:foregroundMark x1="28697" y1="74089" x2="29941" y2="74089"/>
                        <a14:foregroundMark x1="27672" y1="73568" x2="30161" y2="74740"/>
                        <a14:foregroundMark x1="28477" y1="72786" x2="29429" y2="73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66022" r="26017" b="20089"/>
          <a:stretch/>
        </p:blipFill>
        <p:spPr bwMode="auto">
          <a:xfrm>
            <a:off x="2006598" y="5519059"/>
            <a:ext cx="8519886" cy="132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5" t="25261" r="31479" b="34114"/>
          <a:stretch/>
        </p:blipFill>
        <p:spPr bwMode="auto">
          <a:xfrm>
            <a:off x="2570841" y="1866901"/>
            <a:ext cx="739140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EF7F7-BDD2-38E8-1B83-E85806155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8800"/>
            <a:ext cx="5809992" cy="361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400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4">
            <a:extLst>
              <a:ext uri="{FF2B5EF4-FFF2-40B4-BE49-F238E27FC236}">
                <a16:creationId xmlns:a16="http://schemas.microsoft.com/office/drawing/2014/main" id="{FE321B6A-AE05-42F1-BF68-60EA5CECEF77}"/>
              </a:ext>
            </a:extLst>
          </p:cNvPr>
          <p:cNvGrpSpPr/>
          <p:nvPr/>
        </p:nvGrpSpPr>
        <p:grpSpPr>
          <a:xfrm>
            <a:off x="2209801" y="389604"/>
            <a:ext cx="9205993" cy="6524786"/>
            <a:chOff x="2444748" y="555045"/>
            <a:chExt cx="7282048" cy="5727454"/>
          </a:xfrm>
        </p:grpSpPr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7500081E-F564-4513-A350-13970AFCAEC4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61C2E04B-B1F4-4D13-A437-33CC9D134F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C5674F7D-7C5D-4FFB-974D-F31C76A651B2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9CEC8E02-869B-4F10-AE50-0AB2B3880C3C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a16="http://schemas.microsoft.com/office/drawing/2014/main" id="{E39ED037-185D-4496-8224-1006913919B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:a16="http://schemas.microsoft.com/office/drawing/2014/main" id="{F3F25A6E-1B55-4E06-BC06-42521BD2727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6">
              <a:extLst>
                <a:ext uri="{FF2B5EF4-FFF2-40B4-BE49-F238E27FC236}">
                  <a16:creationId xmlns:a16="http://schemas.microsoft.com/office/drawing/2014/main" id="{1CB8120A-881D-4445-AE1B-D01327D6FABF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a16="http://schemas.microsoft.com/office/drawing/2014/main" id="{9A11AA7F-BDA3-4021-A1C3-18D8F616184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2" name="Cô chủ không biết quý tình bạn sách tiếng việt 1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2811" y="795074"/>
            <a:ext cx="8439971" cy="45487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6201" y="203423"/>
            <a:ext cx="2590799" cy="710977"/>
            <a:chOff x="-128674" y="1429216"/>
            <a:chExt cx="3227224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-128674" y="1458734"/>
              <a:ext cx="833892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CE9268-042B-23F6-0A1B-F0D79414DE76}"/>
              </a:ext>
            </a:extLst>
          </p:cNvPr>
          <p:cNvSpPr txBox="1"/>
          <p:nvPr/>
        </p:nvSpPr>
        <p:spPr>
          <a:xfrm>
            <a:off x="3124200" y="4572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9611F-D05F-E9DB-5C47-7D56A4D331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26942" r="7835" b="4424"/>
          <a:stretch/>
        </p:blipFill>
        <p:spPr>
          <a:xfrm>
            <a:off x="2819400" y="1219200"/>
            <a:ext cx="6477000" cy="507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96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7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19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 bé đổi gà lấy con vật nào?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 chú chó xinh xắn, cô bé đã làm gì?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 cùng, có con vật nào bên cạnh cô bé không?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C7B718-00C7-5699-7105-25B04F4D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43" y="294201"/>
            <a:ext cx="3280344" cy="3141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0D461-E301-E2A5-2980-133C76346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4800"/>
            <a:ext cx="3200400" cy="3064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E759C-0FC5-CB31-29FF-E4E3729D8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505200"/>
            <a:ext cx="3352054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BAE0A-F447-F1E5-CB6E-94757838A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505200"/>
            <a:ext cx="3429000" cy="3240249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AA63330D-484A-09BD-0A68-C92B968A03E3}"/>
              </a:ext>
            </a:extLst>
          </p:cNvPr>
          <p:cNvSpPr/>
          <p:nvPr/>
        </p:nvSpPr>
        <p:spPr>
          <a:xfrm>
            <a:off x="9296400" y="533400"/>
            <a:ext cx="2743200" cy="3886200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30734-86A3-EAE8-AC17-9BB94FD60579}"/>
              </a:ext>
            </a:extLst>
          </p:cNvPr>
          <p:cNvGrpSpPr/>
          <p:nvPr/>
        </p:nvGrpSpPr>
        <p:grpSpPr>
          <a:xfrm>
            <a:off x="958989" y="1696246"/>
            <a:ext cx="5625967" cy="2351793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1A9A0-7B12-C32E-F5EF-6490193BCC46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-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F57323-7258-DDDE-B8D6-4D3A77BAD431}"/>
              </a:ext>
            </a:extLst>
          </p:cNvPr>
          <p:cNvGrpSpPr/>
          <p:nvPr/>
        </p:nvGrpSpPr>
        <p:grpSpPr>
          <a:xfrm>
            <a:off x="1012005" y="3985857"/>
            <a:ext cx="5625967" cy="2351793"/>
            <a:chOff x="1012005" y="3985857"/>
            <a:chExt cx="5625967" cy="2351793"/>
          </a:xfrm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9C6C4-4349-B3DA-B5A2-B073E8B2BF3E}"/>
                </a:ext>
              </a:extLst>
            </p:cNvPr>
            <p:cNvSpPr txBox="1"/>
            <p:nvPr/>
          </p:nvSpPr>
          <p:spPr>
            <a:xfrm>
              <a:off x="1230788" y="4838587"/>
              <a:ext cx="5082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mới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25FA97-494C-7864-E8E7-D5B42F299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301" y="329421"/>
            <a:ext cx="3627434" cy="1609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1206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464" y="927704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" action="ppaction://noaction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04DB1036-0BCE-4EC5-A900-91A6B2BB4BCD}"/>
              </a:ext>
            </a:extLst>
          </p:cNvPr>
          <p:cNvSpPr/>
          <p:nvPr/>
        </p:nvSpPr>
        <p:spPr>
          <a:xfrm>
            <a:off x="381000" y="7620"/>
            <a:ext cx="1066800" cy="381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2888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495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…ã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3048"/>
          <a:stretch/>
        </p:blipFill>
        <p:spPr>
          <a:xfrm>
            <a:off x="4491219" y="3650832"/>
            <a:ext cx="2530059" cy="4330164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36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1756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…ệ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ng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473500" y="5590999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81"/>
          <a:stretch/>
        </p:blipFill>
        <p:spPr>
          <a:xfrm>
            <a:off x="4756632" y="3429000"/>
            <a:ext cx="2530059" cy="456462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94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339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é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57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82835-3D88-CD0D-36C2-55DCF878CACE}"/>
              </a:ext>
            </a:extLst>
          </p:cNvPr>
          <p:cNvSpPr txBox="1"/>
          <p:nvPr/>
        </p:nvSpPr>
        <p:spPr>
          <a:xfrm>
            <a:off x="2362200" y="1828800"/>
            <a:ext cx="85630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180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2FD6AD-5000-EFF5-005E-DCACA957B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981200"/>
            <a:ext cx="5779509" cy="361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547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14800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8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08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2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3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5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6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9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3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6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8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62697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924800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3.17919E-6 L 0.13339 0.00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04046E-6 L 0.44662 0.001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5.20231E-7 L 0.13221 -0.0027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-5.20231E-7 L 0.29 -0.0027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2.02312E-6 L 0.44218 -0.0011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7341E-7 L 0.43918 -0.0002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1.38728E-6 L 0.00209 0.3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6185E-6 L 0.13339 0.003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4922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28882 0.003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1.38728E-6 L 0.01592 0.4931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44544 0.003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1462 0.4922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  <p:bldP spid="105" grpId="0"/>
      <p:bldP spid="106" grpId="0"/>
      <p:bldP spid="110" grpId="0"/>
      <p:bldP spid="111" grpId="0"/>
      <p:bldP spid="112" grpId="0"/>
      <p:bldP spid="113" grpId="0"/>
      <p:bldP spid="115" grpId="0"/>
      <p:bldP spid="118" grpId="0"/>
      <p:bldP spid="119" grpId="0"/>
      <p:bldP spid="120" grpId="0"/>
      <p:bldP spid="121" grpId="0"/>
      <p:bldP spid="122" grpId="0"/>
      <p:bldP spid="125" grpId="0"/>
      <p:bldP spid="126" grpId="0"/>
      <p:bldP spid="127" grpId="0"/>
      <p:bldP spid="1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1699</TotalTime>
  <Words>391</Words>
  <Application>Microsoft Office PowerPoint</Application>
  <PresentationFormat>Widescreen</PresentationFormat>
  <Paragraphs>141</Paragraphs>
  <Slides>26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微软雅黑</vt:lpstr>
      <vt:lpstr>.VnArial</vt:lpstr>
      <vt:lpstr>.VnAvant</vt:lpstr>
      <vt:lpstr>.VnCooper</vt:lpstr>
      <vt:lpstr>Arial</vt:lpstr>
      <vt:lpstr>Arial Rounded MT Bold</vt:lpstr>
      <vt:lpstr>Arial-Rounded</vt:lpstr>
      <vt:lpstr>Arrus-Black</vt:lpstr>
      <vt:lpstr>Calibri</vt:lpstr>
      <vt:lpstr>Calibri Light</vt:lpstr>
      <vt:lpstr>Cambria</vt:lpstr>
      <vt:lpstr>HP001 4 hàng</vt:lpstr>
      <vt:lpstr>Tahoma</vt:lpstr>
      <vt:lpstr>Times New Roman</vt:lpstr>
      <vt:lpstr>Default Design</vt:lpstr>
      <vt:lpstr>1_Office Theme</vt:lpstr>
      <vt:lpstr>2_Office Theme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Huong Thao - 0972115126</dc:creator>
  <cp:lastModifiedBy>Dell</cp:lastModifiedBy>
  <cp:revision>148</cp:revision>
  <dcterms:created xsi:type="dcterms:W3CDTF">2002-08-27T21:28:28Z</dcterms:created>
  <dcterms:modified xsi:type="dcterms:W3CDTF">2025-10-11T08:59:28Z</dcterms:modified>
</cp:coreProperties>
</file>