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2" r:id="rId1"/>
    <p:sldMasterId id="2147483815" r:id="rId2"/>
    <p:sldMasterId id="2147483827" r:id="rId3"/>
    <p:sldMasterId id="2147483839" r:id="rId4"/>
    <p:sldMasterId id="2147483851" r:id="rId5"/>
    <p:sldMasterId id="2147483863" r:id="rId6"/>
  </p:sldMasterIdLst>
  <p:notesMasterIdLst>
    <p:notesMasterId r:id="rId50"/>
  </p:notesMasterIdLst>
  <p:sldIdLst>
    <p:sldId id="374" r:id="rId7"/>
    <p:sldId id="268" r:id="rId8"/>
    <p:sldId id="261" r:id="rId9"/>
    <p:sldId id="366" r:id="rId10"/>
    <p:sldId id="266" r:id="rId11"/>
    <p:sldId id="267" r:id="rId12"/>
    <p:sldId id="375" r:id="rId13"/>
    <p:sldId id="11684" r:id="rId14"/>
    <p:sldId id="376" r:id="rId15"/>
    <p:sldId id="259" r:id="rId16"/>
    <p:sldId id="260" r:id="rId17"/>
    <p:sldId id="368" r:id="rId18"/>
    <p:sldId id="295" r:id="rId19"/>
    <p:sldId id="263" r:id="rId20"/>
    <p:sldId id="282" r:id="rId21"/>
    <p:sldId id="283" r:id="rId22"/>
    <p:sldId id="284" r:id="rId23"/>
    <p:sldId id="301" r:id="rId24"/>
    <p:sldId id="285" r:id="rId25"/>
    <p:sldId id="264" r:id="rId26"/>
    <p:sldId id="265" r:id="rId27"/>
    <p:sldId id="11685" r:id="rId28"/>
    <p:sldId id="370" r:id="rId29"/>
    <p:sldId id="371" r:id="rId30"/>
    <p:sldId id="278" r:id="rId31"/>
    <p:sldId id="293" r:id="rId32"/>
    <p:sldId id="294" r:id="rId33"/>
    <p:sldId id="372" r:id="rId34"/>
    <p:sldId id="297" r:id="rId35"/>
    <p:sldId id="279" r:id="rId36"/>
    <p:sldId id="286" r:id="rId37"/>
    <p:sldId id="271" r:id="rId38"/>
    <p:sldId id="272" r:id="rId39"/>
    <p:sldId id="273" r:id="rId40"/>
    <p:sldId id="274" r:id="rId41"/>
    <p:sldId id="11686" r:id="rId42"/>
    <p:sldId id="302" r:id="rId43"/>
    <p:sldId id="303" r:id="rId44"/>
    <p:sldId id="304" r:id="rId45"/>
    <p:sldId id="305" r:id="rId46"/>
    <p:sldId id="2007577235" r:id="rId47"/>
    <p:sldId id="308" r:id="rId48"/>
    <p:sldId id="373" r:id="rId49"/>
  </p:sldIdLst>
  <p:sldSz cx="12192000" cy="6858000"/>
  <p:notesSz cx="6858000" cy="9144000"/>
  <p:custDataLst>
    <p:tags r:id="rId51"/>
  </p:custDataLst>
  <p:defaultTextStyle>
    <a:defPPr>
      <a:defRPr lang="en-US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00FF"/>
    <a:srgbClr val="D6A300"/>
    <a:srgbClr val="FFC305"/>
    <a:srgbClr val="FFEDB3"/>
    <a:srgbClr val="FFE89F"/>
    <a:srgbClr val="FFEEB7"/>
    <a:srgbClr val="FFDF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71"/>
    <p:restoredTop sz="90228" autoAdjust="0"/>
  </p:normalViewPr>
  <p:slideViewPr>
    <p:cSldViewPr showGuides="1">
      <p:cViewPr varScale="1">
        <p:scale>
          <a:sx n="62" d="100"/>
          <a:sy n="62" d="100"/>
        </p:scale>
        <p:origin x="916" y="4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8" Type="http://schemas.openxmlformats.org/officeDocument/2006/relationships/slide" Target="slides/slide2.xml"/><Relationship Id="rId51" Type="http://schemas.openxmlformats.org/officeDocument/2006/relationships/tags" Target="tags/tag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0" hangingPunct="0">
              <a:defRPr sz="12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0" hangingPunct="0">
              <a:defRPr sz="1200"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EF5E331-F34A-4A9F-ADAD-80D929C75AA2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10/11/2025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18436" name="Rectangle 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307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Click to edit Master text styles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Second level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Third level</a:t>
            </a: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Fourth level</a:t>
            </a: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Fifth level</a:t>
            </a:r>
          </a:p>
        </p:txBody>
      </p:sp>
      <p:sp>
        <p:nvSpPr>
          <p:cNvPr id="307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eaLnBrk="0" hangingPunct="0">
              <a:defRPr sz="12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307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/>
          <a:p>
            <a:pPr lvl="0" algn="r">
              <a:buNone/>
            </a:pPr>
            <a:fld id="{9A0DB2DC-4C9A-4742-B13C-FB6460FD3503}" type="slidenum">
              <a:rPr lang="en-US" altLang="en-US" sz="1200" dirty="0"/>
              <a:t>‹#›</a:t>
            </a:fld>
            <a:endParaRPr lang="en-US" altLang="en-US" sz="12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Gv</a:t>
            </a:r>
            <a:r>
              <a:rPr lang="en-GB" dirty="0"/>
              <a:t> </a:t>
            </a:r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các</a:t>
            </a:r>
            <a:r>
              <a:rPr lang="en-GB" baseline="0" dirty="0"/>
              <a:t> </a:t>
            </a:r>
            <a:r>
              <a:rPr lang="en-GB" baseline="0" dirty="0" err="1"/>
              <a:t>đám</a:t>
            </a:r>
            <a:r>
              <a:rPr lang="en-GB" baseline="0" dirty="0"/>
              <a:t> </a:t>
            </a:r>
            <a:r>
              <a:rPr lang="en-GB" baseline="0" dirty="0" err="1"/>
              <a:t>mây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r>
              <a:rPr lang="en-GB" baseline="0" dirty="0"/>
              <a:t>. Sau </a:t>
            </a:r>
            <a:r>
              <a:rPr lang="en-GB" baseline="0" dirty="0" err="1"/>
              <a:t>khi</a:t>
            </a:r>
            <a:r>
              <a:rPr lang="en-GB" baseline="0" dirty="0"/>
              <a:t> </a:t>
            </a:r>
            <a:r>
              <a:rPr lang="en-GB" baseline="0" dirty="0" err="1"/>
              <a:t>trả</a:t>
            </a:r>
            <a:r>
              <a:rPr lang="en-GB" baseline="0" dirty="0"/>
              <a:t> </a:t>
            </a:r>
            <a:r>
              <a:rPr lang="en-GB" baseline="0" dirty="0" err="1"/>
              <a:t>lời</a:t>
            </a:r>
            <a:r>
              <a:rPr lang="en-GB" baseline="0" dirty="0"/>
              <a:t> </a:t>
            </a:r>
            <a:r>
              <a:rPr lang="en-GB" baseline="0" dirty="0" err="1"/>
              <a:t>hết</a:t>
            </a:r>
            <a:r>
              <a:rPr lang="en-GB" baseline="0" dirty="0"/>
              <a:t> </a:t>
            </a:r>
            <a:r>
              <a:rPr lang="en-GB" baseline="0" dirty="0" err="1"/>
              <a:t>các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r>
              <a:rPr lang="en-GB" baseline="0" dirty="0"/>
              <a:t>, </a:t>
            </a:r>
            <a:r>
              <a:rPr lang="en-GB" baseline="0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con </a:t>
            </a:r>
            <a:r>
              <a:rPr lang="en-GB" baseline="0" dirty="0" err="1"/>
              <a:t>mèo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đưa</a:t>
            </a:r>
            <a:r>
              <a:rPr lang="en-GB" baseline="0" dirty="0"/>
              <a:t> </a:t>
            </a:r>
            <a:r>
              <a:rPr lang="en-GB" baseline="0" dirty="0" err="1"/>
              <a:t>mèo</a:t>
            </a:r>
            <a:r>
              <a:rPr lang="en-GB" baseline="0" dirty="0"/>
              <a:t> </a:t>
            </a:r>
            <a:r>
              <a:rPr lang="en-GB" baseline="0" dirty="0" err="1"/>
              <a:t>về</a:t>
            </a:r>
            <a:r>
              <a:rPr lang="en-GB" baseline="0" dirty="0"/>
              <a:t> </a:t>
            </a:r>
            <a:r>
              <a:rPr lang="en-GB" baseline="0" dirty="0" err="1"/>
              <a:t>nhà</a:t>
            </a:r>
            <a:r>
              <a:rPr lang="en-GB" baseline="0" dirty="0"/>
              <a:t>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12FEED-75B7-4ADD-BA82-EE19DC15EF6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0694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mở</a:t>
            </a:r>
            <a:r>
              <a:rPr lang="en-US" baseline="0"/>
              <a:t> rộng thêm cây nghệ và ý nghĩa của cây nghệ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Công</a:t>
            </a:r>
            <a:r>
              <a:rPr lang="en-US" baseline="0"/>
              <a:t> dụng của nghệ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57830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25791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25791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chú</a:t>
            </a:r>
            <a:r>
              <a:rPr lang="en-GB" baseline="0" dirty="0"/>
              <a:t> </a:t>
            </a:r>
            <a:r>
              <a:rPr lang="en-GB" baseline="0" dirty="0" err="1"/>
              <a:t>mèo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đám</a:t>
            </a:r>
            <a:r>
              <a:rPr lang="en-GB" baseline="0" dirty="0"/>
              <a:t> </a:t>
            </a:r>
            <a:r>
              <a:rPr lang="en-GB" baseline="0" dirty="0" err="1"/>
              <a:t>mây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12FEED-75B7-4ADD-BA82-EE19DC15EF6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658477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Ấn</a:t>
            </a:r>
            <a:r>
              <a:rPr lang="en-US" baseline="0" dirty="0"/>
              <a:t> play </a:t>
            </a:r>
            <a:r>
              <a:rPr lang="en-US" baseline="0" dirty="0" err="1"/>
              <a:t>nhé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chị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F9454C-C74F-4488-8342-D9513523422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904883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Phổ</a:t>
            </a:r>
            <a:r>
              <a:rPr lang="en-US" baseline="0" dirty="0"/>
              <a:t> </a:t>
            </a:r>
            <a:r>
              <a:rPr lang="en-US" baseline="0" dirty="0" err="1"/>
              <a:t>biến</a:t>
            </a:r>
            <a:r>
              <a:rPr lang="en-US" baseline="0" dirty="0"/>
              <a:t> </a:t>
            </a:r>
            <a:r>
              <a:rPr lang="en-US" baseline="0" dirty="0" err="1"/>
              <a:t>luật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ấn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chị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F9454C-C74F-4488-8342-D9513523422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784644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chị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!</a:t>
            </a:r>
          </a:p>
          <a:p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thúc</a:t>
            </a:r>
            <a:r>
              <a:rPr lang="en-US" baseline="0" dirty="0"/>
              <a:t>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 </a:t>
            </a:r>
            <a:r>
              <a:rPr lang="en-US" baseline="0" dirty="0" err="1"/>
              <a:t>ấn</a:t>
            </a:r>
            <a:r>
              <a:rPr lang="en-US" baseline="0" dirty="0"/>
              <a:t> </a:t>
            </a:r>
            <a:r>
              <a:rPr lang="en-US" baseline="0" dirty="0" err="1"/>
              <a:t>hoàn</a:t>
            </a:r>
            <a:r>
              <a:rPr lang="en-US" baseline="0" dirty="0"/>
              <a:t> </a:t>
            </a:r>
            <a:r>
              <a:rPr lang="en-US" baseline="0" dirty="0" err="1"/>
              <a:t>thành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pháo</a:t>
            </a:r>
            <a:r>
              <a:rPr lang="en-US" baseline="0" dirty="0"/>
              <a:t> </a:t>
            </a:r>
            <a:r>
              <a:rPr lang="en-US" baseline="0" dirty="0" err="1"/>
              <a:t>hoa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F9454C-C74F-4488-8342-D9513523422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335033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Khi</a:t>
            </a:r>
            <a:r>
              <a:rPr lang="en-US" dirty="0"/>
              <a:t> HS </a:t>
            </a:r>
            <a:r>
              <a:rPr lang="en-US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chị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chỗ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quay </a:t>
            </a:r>
            <a:r>
              <a:rPr lang="en-US" baseline="0" dirty="0" err="1"/>
              <a:t>lại</a:t>
            </a:r>
            <a:r>
              <a:rPr lang="en-US" baseline="0" dirty="0"/>
              <a:t> slide </a:t>
            </a:r>
            <a:r>
              <a:rPr lang="en-US" baseline="0" dirty="0" err="1"/>
              <a:t>đầu</a:t>
            </a:r>
            <a:endParaRPr lang="en-US" baseline="0" dirty="0"/>
          </a:p>
          <a:p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1 </a:t>
            </a:r>
            <a:r>
              <a:rPr lang="en-US" baseline="0" dirty="0" err="1"/>
              <a:t>rác</a:t>
            </a:r>
            <a:r>
              <a:rPr lang="en-US" baseline="0" dirty="0"/>
              <a:t> </a:t>
            </a:r>
            <a:r>
              <a:rPr lang="en-US" baseline="0" dirty="0" err="1"/>
              <a:t>thải</a:t>
            </a:r>
            <a:r>
              <a:rPr lang="en-US" baseline="0" dirty="0"/>
              <a:t> </a:t>
            </a:r>
            <a:r>
              <a:rPr lang="en-US" baseline="0" dirty="0" err="1"/>
              <a:t>đang</a:t>
            </a:r>
            <a:r>
              <a:rPr lang="en-US" baseline="0" dirty="0"/>
              <a:t> </a:t>
            </a:r>
            <a:r>
              <a:rPr lang="en-US" baseline="0" dirty="0" err="1"/>
              <a:t>trôi</a:t>
            </a:r>
            <a:r>
              <a:rPr lang="en-US" baseline="0" dirty="0"/>
              <a:t> </a:t>
            </a:r>
            <a:r>
              <a:rPr lang="en-US" baseline="0" dirty="0" err="1"/>
              <a:t>trên</a:t>
            </a:r>
            <a:r>
              <a:rPr lang="en-US" baseline="0" dirty="0"/>
              <a:t> </a:t>
            </a:r>
            <a:r>
              <a:rPr lang="en-US" baseline="0" dirty="0" err="1"/>
              <a:t>sông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F9454C-C74F-4488-8342-D9513523422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545495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Khi</a:t>
            </a:r>
            <a:r>
              <a:rPr lang="en-US" dirty="0"/>
              <a:t> HS </a:t>
            </a:r>
            <a:r>
              <a:rPr lang="en-US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chị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chỗ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quay </a:t>
            </a:r>
            <a:r>
              <a:rPr lang="en-US" baseline="0" dirty="0" err="1"/>
              <a:t>lại</a:t>
            </a:r>
            <a:r>
              <a:rPr lang="en-US" baseline="0" dirty="0"/>
              <a:t> slide </a:t>
            </a:r>
            <a:r>
              <a:rPr lang="en-US" baseline="0" dirty="0" err="1"/>
              <a:t>đầu</a:t>
            </a:r>
            <a:endParaRPr lang="en-US" baseline="0" dirty="0"/>
          </a:p>
          <a:p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1 </a:t>
            </a:r>
            <a:r>
              <a:rPr lang="en-US" baseline="0" dirty="0" err="1"/>
              <a:t>rác</a:t>
            </a:r>
            <a:r>
              <a:rPr lang="en-US" baseline="0" dirty="0"/>
              <a:t> </a:t>
            </a:r>
            <a:r>
              <a:rPr lang="en-US" baseline="0" dirty="0" err="1"/>
              <a:t>thải</a:t>
            </a:r>
            <a:r>
              <a:rPr lang="en-US" baseline="0" dirty="0"/>
              <a:t> </a:t>
            </a:r>
            <a:r>
              <a:rPr lang="en-US" baseline="0" dirty="0" err="1"/>
              <a:t>đang</a:t>
            </a:r>
            <a:r>
              <a:rPr lang="en-US" baseline="0" dirty="0"/>
              <a:t> </a:t>
            </a:r>
            <a:r>
              <a:rPr lang="en-US" baseline="0" dirty="0" err="1"/>
              <a:t>trôi</a:t>
            </a:r>
            <a:r>
              <a:rPr lang="en-US" baseline="0" dirty="0"/>
              <a:t> </a:t>
            </a:r>
            <a:r>
              <a:rPr lang="en-US" baseline="0" dirty="0" err="1"/>
              <a:t>trên</a:t>
            </a:r>
            <a:r>
              <a:rPr lang="en-US" baseline="0" dirty="0"/>
              <a:t> </a:t>
            </a:r>
            <a:r>
              <a:rPr lang="en-US" baseline="0" dirty="0" err="1"/>
              <a:t>sông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F9454C-C74F-4488-8342-D9513523422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47821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chị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!</a:t>
            </a:r>
          </a:p>
          <a:p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thúc</a:t>
            </a:r>
            <a:r>
              <a:rPr lang="en-US" baseline="0" dirty="0"/>
              <a:t>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 </a:t>
            </a:r>
            <a:r>
              <a:rPr lang="en-US" baseline="0" dirty="0" err="1"/>
              <a:t>ấn</a:t>
            </a:r>
            <a:r>
              <a:rPr lang="en-US" baseline="0" dirty="0"/>
              <a:t> </a:t>
            </a:r>
            <a:r>
              <a:rPr lang="en-US" baseline="0" dirty="0" err="1"/>
              <a:t>hoàn</a:t>
            </a:r>
            <a:r>
              <a:rPr lang="en-US" baseline="0" dirty="0"/>
              <a:t> </a:t>
            </a:r>
            <a:r>
              <a:rPr lang="en-US" baseline="0" dirty="0" err="1"/>
              <a:t>thành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pháo</a:t>
            </a:r>
            <a:r>
              <a:rPr lang="en-US" baseline="0" dirty="0"/>
              <a:t> </a:t>
            </a:r>
            <a:r>
              <a:rPr lang="en-US" baseline="0" dirty="0" err="1"/>
              <a:t>hoa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F9454C-C74F-4488-8342-D9513523422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07075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chú</a:t>
            </a:r>
            <a:r>
              <a:rPr lang="en-US" dirty="0"/>
              <a:t> </a:t>
            </a:r>
            <a:r>
              <a:rPr lang="en-US" dirty="0" err="1"/>
              <a:t>mèo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43055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0510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20931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So sáng</a:t>
            </a:r>
            <a:r>
              <a:rPr lang="en-US" baseline="0"/>
              <a:t> G và GI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56299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Ôn</a:t>
            </a:r>
            <a:r>
              <a:rPr lang="en-US" baseline="0"/>
              <a:t> lại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6743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Hay còn</a:t>
            </a:r>
            <a:r>
              <a:rPr lang="en-US" baseline="0"/>
              <a:t> gọi là CHIM ĐA ĐA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A8C7F1-6657-4D0B-9388-EEBBDB976758}" type="datetimeFigureOut">
              <a:rPr lang="en-GB" smtClean="0"/>
              <a:t>11/10/2025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E7B8E6-5772-4DCD-B639-3E67F0F874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0206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A8C7F1-6657-4D0B-9388-EEBBDB976758}" type="datetimeFigureOut">
              <a:rPr lang="en-GB" smtClean="0"/>
              <a:t>11/10/2025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E7B8E6-5772-4DCD-B639-3E67F0F874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2916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A8C7F1-6657-4D0B-9388-EEBBDB976758}" type="datetimeFigureOut">
              <a:rPr lang="en-GB" smtClean="0"/>
              <a:t>11/10/2025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E7B8E6-5772-4DCD-B639-3E67F0F874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2621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2192000" y="-185905"/>
            <a:ext cx="1509760" cy="15577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2192000" y="5300243"/>
            <a:ext cx="1509760" cy="1557757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0" y="6488668"/>
            <a:ext cx="107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lang="en-GB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0083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50CA1A4E-D34B-7D3F-7841-D232F841AB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2600" y="228600"/>
            <a:ext cx="1466553" cy="1466553"/>
          </a:xfrm>
          <a:prstGeom prst="rect">
            <a:avLst/>
          </a:prstGeom>
        </p:spPr>
      </p:pic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D2151C69-57D4-D70C-BAC9-38F9618D1BD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-2362200"/>
            <a:ext cx="1466553" cy="1466553"/>
          </a:xfrm>
          <a:prstGeom prst="rect">
            <a:avLst/>
          </a:prstGeom>
        </p:spPr>
      </p:pic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A06A2D63-ABB9-6520-6CAE-2AA5C7D9256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8001000"/>
            <a:ext cx="1466553" cy="1466553"/>
          </a:xfrm>
          <a:prstGeom prst="rect">
            <a:avLst/>
          </a:prstGeom>
        </p:spPr>
      </p:pic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137AB0EE-0ADF-680E-828A-04C04A431F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0600" y="5638800"/>
            <a:ext cx="1466553" cy="1466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8506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7821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3240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3472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9948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49AEF897-2C89-7FF9-1177-2CBC8918D51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2600" y="228600"/>
            <a:ext cx="1466553" cy="1466553"/>
          </a:xfrm>
          <a:prstGeom prst="rect">
            <a:avLst/>
          </a:prstGeom>
        </p:spPr>
      </p:pic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EB25F1E3-84A5-1AB8-0F5B-4CABAE26D7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-2362200"/>
            <a:ext cx="1466553" cy="1466553"/>
          </a:xfrm>
          <a:prstGeom prst="rect">
            <a:avLst/>
          </a:prstGeom>
        </p:spPr>
      </p:pic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B3186100-73E4-9260-0281-25CCF07F728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8001000"/>
            <a:ext cx="1466553" cy="1466553"/>
          </a:xfrm>
          <a:prstGeom prst="rect">
            <a:avLst/>
          </a:prstGeom>
        </p:spPr>
      </p:pic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F151CF34-4D4A-DC75-1F6F-57235894982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0600" y="5638800"/>
            <a:ext cx="1466553" cy="1466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0364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32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A8C7F1-6657-4D0B-9388-EEBBDB976758}" type="datetimeFigureOut">
              <a:rPr lang="en-GB" smtClean="0"/>
              <a:t>11/10/2025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E7B8E6-5772-4DCD-B639-3E67F0F874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9677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8357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2925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1953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6822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89670C-4DA2-DADF-3464-5B9B85B73A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E01718-0D0B-0F53-79F1-89FECF2489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3121AB-E260-E364-BBC5-23FB5BED0D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C09093-A4AF-46AF-8E95-BD0E28F44725}" type="datetimeFigureOut">
              <a:rPr lang="vi-VN" smtClean="0"/>
              <a:t>11/10/2025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CDFAA7-595C-9F91-C813-CD9BA974A7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407A4D-0EA5-1C3E-0FCA-4278AC5F1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D714FE-7697-4375-80F6-10E13ED70BB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41541218"/>
      </p:ext>
    </p:extLst>
  </p:cSld>
  <p:clrMapOvr>
    <a:masterClrMapping/>
  </p:clrMapOvr>
  <p:transition spd="slow">
    <p:wip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6A7371-69CA-15F2-52EA-308AF45BF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142723-FC78-47EC-EB4E-330B5422D7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DBC590-DC28-44DA-A707-C39F3B8A44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C09093-A4AF-46AF-8E95-BD0E28F44725}" type="datetimeFigureOut">
              <a:rPr lang="vi-VN" smtClean="0"/>
              <a:t>11/10/2025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3B9E26-4659-E56B-BBA5-E804B343E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523AD4-75C4-BBE7-A4E1-4B8071B14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D714FE-7697-4375-80F6-10E13ED70BBB}" type="slidenum">
              <a:rPr lang="vi-VN" smtClean="0"/>
              <a:t>‹#›</a:t>
            </a:fld>
            <a:endParaRPr lang="vi-VN"/>
          </a:p>
        </p:txBody>
      </p:sp>
      <p:pic>
        <p:nvPicPr>
          <p:cNvPr id="8" name="Picture 7" descr="A white rectangular object with yellow edges&#10;&#10;Description automatically generated with medium confidence">
            <a:extLst>
              <a:ext uri="{FF2B5EF4-FFF2-40B4-BE49-F238E27FC236}">
                <a16:creationId xmlns:a16="http://schemas.microsoft.com/office/drawing/2014/main" id="{F70C9D8D-9B9A-A063-ECE3-A1FA5D0D4F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D8EC5DC-3318-CF50-2385-A5D753E9067A}"/>
              </a:ext>
            </a:extLst>
          </p:cNvPr>
          <p:cNvSpPr/>
          <p:nvPr userDrawn="1"/>
        </p:nvSpPr>
        <p:spPr>
          <a:xfrm>
            <a:off x="347132" y="304799"/>
            <a:ext cx="11641667" cy="6290733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30993785"/>
      </p:ext>
    </p:extLst>
  </p:cSld>
  <p:clrMapOvr>
    <a:masterClrMapping/>
  </p:clrMapOvr>
  <p:transition spd="slow">
    <p:wip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AD61A2-CE44-7AE1-AF96-B3FCE0B450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838237-A872-BDCA-CB6A-EACE2BA430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239608-B634-A9E5-9E5C-EFE05D56E1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C09093-A4AF-46AF-8E95-BD0E28F44725}" type="datetimeFigureOut">
              <a:rPr lang="vi-VN" smtClean="0"/>
              <a:t>11/10/2025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1E5E6D-90A0-5A7E-6AA8-21A42E0A1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3324A3-5D8A-A255-1BF4-9E08E4370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D714FE-7697-4375-80F6-10E13ED70BB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3460415"/>
      </p:ext>
    </p:extLst>
  </p:cSld>
  <p:clrMapOvr>
    <a:masterClrMapping/>
  </p:clrMapOvr>
  <p:transition spd="slow">
    <p:wip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2D41F4-5F65-C036-15AD-36F6993C19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B9FEAD-E5BA-CE5C-EFAC-176444114F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4CB414-F53B-587B-AA67-E2F6F727EA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B87090-090E-96A9-9EE8-8D651D2B78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C09093-A4AF-46AF-8E95-BD0E28F44725}" type="datetimeFigureOut">
              <a:rPr lang="vi-VN" smtClean="0"/>
              <a:t>11/10/2025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3CBAEC-967D-91E7-134C-9D5B1DB35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5F9753-FC57-8C34-2ECF-85FF2913F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D714FE-7697-4375-80F6-10E13ED70BB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62062945"/>
      </p:ext>
    </p:extLst>
  </p:cSld>
  <p:clrMapOvr>
    <a:masterClrMapping/>
  </p:clrMapOvr>
  <p:transition spd="slow">
    <p:wip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CC626E-0951-95AA-8B3F-0C2C099C98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1D4AD9-93FA-A98C-C93B-305EA37EA7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837B50-81AF-CC70-EFC3-FAD94AC490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7150F6-AD3F-E9AE-F69F-8BE42B86C5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F2D9C76-982E-EFFD-A9C2-680C596BAF6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5996A4A-C3A2-24D1-EBF2-632D14147E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C09093-A4AF-46AF-8E95-BD0E28F44725}" type="datetimeFigureOut">
              <a:rPr lang="vi-VN" smtClean="0"/>
              <a:t>11/10/2025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968B2-DFB5-BC02-5F74-1B2150569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AC69B75-5342-43FD-A7E7-B09EB2C73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D714FE-7697-4375-80F6-10E13ED70BB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6771121"/>
      </p:ext>
    </p:extLst>
  </p:cSld>
  <p:clrMapOvr>
    <a:masterClrMapping/>
  </p:clrMapOvr>
  <p:transition spd="slow">
    <p:wip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AD8B0D-19C3-8C28-BB3A-8BACA3DBD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C4FBD20-EFCE-2419-602A-A561D8EFC3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C09093-A4AF-46AF-8E95-BD0E28F44725}" type="datetimeFigureOut">
              <a:rPr lang="vi-VN" smtClean="0"/>
              <a:t>11/10/2025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7BCAEB-4B13-0024-FD50-F0F20AD82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FA9B4B-3835-8932-7D7F-BC40C5B04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D714FE-7697-4375-80F6-10E13ED70BB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85221986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A8C7F1-6657-4D0B-9388-EEBBDB976758}" type="datetimeFigureOut">
              <a:rPr lang="en-GB" smtClean="0"/>
              <a:t>11/10/2025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E7B8E6-5772-4DCD-B639-3E67F0F874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852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431742C-21E0-650A-8650-58072ED8A0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C09093-A4AF-46AF-8E95-BD0E28F44725}" type="datetimeFigureOut">
              <a:rPr lang="vi-VN" smtClean="0"/>
              <a:t>11/10/2025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1EA0E9-7316-2E47-AE7D-05B809C33B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68FC81-49DF-F022-E386-CD1DE3814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D714FE-7697-4375-80F6-10E13ED70BB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54434554"/>
      </p:ext>
    </p:extLst>
  </p:cSld>
  <p:clrMapOvr>
    <a:masterClrMapping/>
  </p:clrMapOvr>
  <p:transition spd="slow">
    <p:wip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77BD55-6BBB-D03D-A30C-E9D3E9711F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AE4E6A-0035-E03B-77B0-ED6DDA6E4C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B54765-155E-66BA-5A05-94916AFC3D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ADEF3A-4DF3-0F47-1DCB-FB2AEA334E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C09093-A4AF-46AF-8E95-BD0E28F44725}" type="datetimeFigureOut">
              <a:rPr lang="vi-VN" smtClean="0"/>
              <a:t>11/10/2025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24CE52-0F4B-343B-366A-DC78E1D0B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653F98-DD30-73A8-66FF-E44DFF098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D714FE-7697-4375-80F6-10E13ED70BB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85686661"/>
      </p:ext>
    </p:extLst>
  </p:cSld>
  <p:clrMapOvr>
    <a:masterClrMapping/>
  </p:clrMapOvr>
  <p:transition spd="slow">
    <p:wip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A1C5CB-8E05-38D0-8C92-A1B48CA5F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64439C-5071-DA03-13F6-A7F793D2FC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B87992-B7EF-DBCE-00B7-57B277EDF4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8C9401-A701-559D-C8C0-BEEF1844F0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C09093-A4AF-46AF-8E95-BD0E28F44725}" type="datetimeFigureOut">
              <a:rPr lang="vi-VN" smtClean="0"/>
              <a:t>11/10/2025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6FA7A4-65B2-3AC4-0B46-249652D56B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F67A22-A468-CA1B-3888-70098E83D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D714FE-7697-4375-80F6-10E13ED70BB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18177664"/>
      </p:ext>
    </p:extLst>
  </p:cSld>
  <p:clrMapOvr>
    <a:masterClrMapping/>
  </p:clrMapOvr>
  <p:transition spd="slow">
    <p:wip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FD1031-4747-DEEF-9E50-0FE802008E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32DA68-95B1-9C68-F27C-F443BF2E33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2EAA95-94C9-F250-9E65-9148915657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C09093-A4AF-46AF-8E95-BD0E28F44725}" type="datetimeFigureOut">
              <a:rPr lang="vi-VN" smtClean="0"/>
              <a:t>11/10/2025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782516-C07E-FB5E-DD62-46067A3F10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A21FFB-2986-9B7A-CF41-5BD0010DA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D714FE-7697-4375-80F6-10E13ED70BB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07519672"/>
      </p:ext>
    </p:extLst>
  </p:cSld>
  <p:clrMapOvr>
    <a:masterClrMapping/>
  </p:clrMapOvr>
  <p:transition spd="slow">
    <p:wip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D0F8CB-6CDA-E537-20FF-5B83DD8380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974EA05-79FC-6F39-BFCA-C0AB9B3366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A70CC0-DC56-37A6-49A4-C1E715CEEB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C09093-A4AF-46AF-8E95-BD0E28F44725}" type="datetimeFigureOut">
              <a:rPr lang="vi-VN" smtClean="0"/>
              <a:t>11/10/2025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B06E97-C38B-755D-9AC9-A1921DCDC4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D94DCA-3346-9125-974C-96F396C7C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D714FE-7697-4375-80F6-10E13ED70BB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10857048"/>
      </p:ext>
    </p:extLst>
  </p:cSld>
  <p:clrMapOvr>
    <a:masterClrMapping/>
  </p:clrMapOvr>
  <p:transition spd="slow">
    <p:wip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4C2838-32AB-F0DE-327E-FCECC4C7AE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DC5247-C6DA-72A3-22C2-276D9DFC1A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469FC5-4B34-BB6D-B0A6-EDB514673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4BA-638F-48EA-A6C1-2552E34252B4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D6C9B2-27A9-9384-8573-2E278EEC0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E58510-455B-04B5-21EF-643ECBAC0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80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9163F9-1640-22E0-2DFB-CCC0B6D42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EE913B-DADE-00D2-9EE6-229E8AE0E5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4DEE23-4B15-208A-C431-8A9104DD9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4BA-638F-48EA-A6C1-2552E34252B4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3CF679-25A0-AA86-A959-3F7292543A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45FEE8-B9CE-B650-E80B-DCF180A3E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72722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3E1C6-F28D-28B6-366E-A9E666BB5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49272A-E9A1-6DDA-2CBF-6B307EF82B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53AC85-7DCD-7B46-6186-5A38ED7D19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4BA-638F-48EA-A6C1-2552E34252B4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19C5E1-ACAB-CCBA-58C3-02F17FB5F7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2306C0-284D-0AD5-7675-6C7AA168D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17898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D9AA26-0920-253A-1B3A-C25A5DECE3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1C85EB-6E3E-228E-9BC8-2074E16B06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B5AF9A-89D8-E486-46E8-F7DB20F609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A032BE-066A-6EF6-3FD8-1176559FD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4BA-638F-48EA-A6C1-2552E34252B4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EAC68A-F279-84B6-F858-39B7CEB3F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153E95-AE77-9A8F-A976-86C176475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8453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086144-0C95-FDD6-2B40-7B5C343C8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6A8D4-FBC1-6086-9F01-F4467D1AB3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80A643-726C-F5E8-9466-9E536AEF31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074AE65-7216-9CC9-FDDE-AD229920F3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C79F487-7A46-5333-03BE-FF9F5169AC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991B343-99F6-3F57-7C7F-451F5F6828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4BA-638F-48EA-A6C1-2552E34252B4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DBE397A-D397-E3DD-0016-07497ACAD4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92C715-56EE-A8DC-DE82-5A8F4CC370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312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A8C7F1-6657-4D0B-9388-EEBBDB976758}" type="datetimeFigureOut">
              <a:rPr lang="en-GB" smtClean="0"/>
              <a:t>11/10/2025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E7B8E6-5772-4DCD-B639-3E67F0F874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5184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7DE4C7-FB69-A77F-E038-E0858610BD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440CE38-EA2E-7D3A-83B6-B0551065A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4BA-638F-48EA-A6C1-2552E34252B4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80A544-B5CA-6A6C-4218-6B17004F3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B459C1-3B8E-5CB2-40AF-14A22B014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721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6B8B27E-0644-CBDB-C524-BDFD58E0CF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4BA-638F-48EA-A6C1-2552E34252B4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E1DD0FF-1FC9-EC42-7356-AC8B9D3F1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38F02D-4E3C-E367-43C5-09FDB8F98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88412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0F05E9-1F88-C5EE-EF70-EA3981CAE2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5A3470-5087-619F-38F6-AD694C78CA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3F10DB-A00C-F861-184A-302A17CADD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B39E9B-A151-ED07-A8F7-E0309DF5B8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4BA-638F-48EA-A6C1-2552E34252B4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49ED2E-8C4B-EFE6-5A39-F57C9D2827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3DB092-EF32-1579-1878-F5F8735EA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73315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AF6128-7498-E38B-08E8-6DD0ACD27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5614011-A1C6-9B8E-DE78-5721A33060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A673AA-A812-336D-64B7-7BABB2555F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33CBE1-53F8-D4FA-D122-1FCFB54312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4BA-638F-48EA-A6C1-2552E34252B4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9E87F8-C9B4-DFEF-FCD9-8D59F9665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6DE763-C4E4-9F22-86BD-FBDFA371E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9643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29DB76-15AA-0062-37A4-CFC6D6B21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1842BC8-0C5F-6743-2516-A5B0D7059F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CB03FF-AACF-AA26-D157-782720D9C6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4BA-638F-48EA-A6C1-2552E34252B4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61387D-A5E3-9679-114B-B71D7ABC0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5764B2-358E-97FC-ADF8-CD8425A3AB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62189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FCC17A1-1C28-B08A-49D4-76AFF8B00B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90B4E1-A4F5-6814-F30D-9364055DA6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532ADE-EA4E-8ADA-74D1-D3B6B8912C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4BA-638F-48EA-A6C1-2552E34252B4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5180E4-8C4C-68B2-B5D5-746B223EE2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EA1813-F4AC-E6B0-9C2B-0457F36A67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41153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C24526-AB47-4C7E-FD78-D48892ED8E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5B5399C-3F0B-07D2-2747-478B1551AB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D5848F-D25E-1DCE-7FCF-7F7DBDFCAD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F9E1E-4D90-4E08-BFC8-D47F362788A0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03DF59-241A-2822-8356-3E79A738F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605A77-FEE7-5C22-C297-6FBD73AA1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8369F-1CE7-43CE-AD09-DC6AAE3D894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517B7B1C-CCBA-ECAB-3785-50AA479468A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2600" y="228600"/>
            <a:ext cx="1466553" cy="1466553"/>
          </a:xfrm>
          <a:prstGeom prst="rect">
            <a:avLst/>
          </a:prstGeom>
        </p:spPr>
      </p:pic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D6FAD94C-EE29-E95A-7502-FCFBB2A261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-2362200"/>
            <a:ext cx="1466553" cy="1466553"/>
          </a:xfrm>
          <a:prstGeom prst="rect">
            <a:avLst/>
          </a:prstGeom>
        </p:spPr>
      </p:pic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64EBCD98-2DEE-4281-9203-7EB694BB56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8001000"/>
            <a:ext cx="1466553" cy="1466553"/>
          </a:xfrm>
          <a:prstGeom prst="rect">
            <a:avLst/>
          </a:prstGeom>
        </p:spPr>
      </p:pic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ACECB65D-9CB0-641F-8CA2-0793DB41A0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0600" y="5638800"/>
            <a:ext cx="1466553" cy="1466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013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626E34-CAEC-053C-B7FD-CCAB9AA77E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6FC050-7260-008C-E700-EAAC61F98F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6AD060-F42E-0679-9932-769DB5011E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F9E1E-4D90-4E08-BFC8-D47F362788A0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23BC71-BA8D-54EC-4D2F-BD07B8F9F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B73087-24D1-B375-A05D-7D22C9981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8369F-1CE7-43CE-AD09-DC6AAE3D8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597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E8EACC-348B-7643-3E64-CF1909C51A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FCFB57-1230-65AD-EC40-A77DCD4154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91BD12-E915-650F-029B-69DFE02672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F9E1E-4D90-4E08-BFC8-D47F362788A0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FB8926-2050-3C27-C9F2-600010F87A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BD613A-F99D-8B07-BEED-77AB87D07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8369F-1CE7-43CE-AD09-DC6AAE3D8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994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771B7F-B41C-C586-196F-C5F6FC3843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7BB1CE-2A04-9D26-E77C-F1B9D830FE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D0EF51-5509-6C05-3408-3FE344DE06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A95257-66E4-AC71-F88E-3E1D3F668A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F9E1E-4D90-4E08-BFC8-D47F362788A0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DD8CF3-5A36-BFFE-6E14-F87EDF7C45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2960BD-AA1B-D967-BD3E-D5C6C07D3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8369F-1CE7-43CE-AD09-DC6AAE3D8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851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A8C7F1-6657-4D0B-9388-EEBBDB976758}" type="datetimeFigureOut">
              <a:rPr lang="en-GB" smtClean="0"/>
              <a:t>11/10/2025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E7B8E6-5772-4DCD-B639-3E67F0F874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0698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252408-A5DE-39EA-6B59-18E88FECBB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CDF101-4308-974D-FDF2-2ED3AA348A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1B7B0C-E059-E5C0-E57E-05654C0867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E89A067-BDE3-CAB7-B049-F6FEB564CB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7A7191-EC28-BCBB-BCED-C8A39A9AB0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4813714-5551-C875-7EB1-391B578A51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F9E1E-4D90-4E08-BFC8-D47F362788A0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01F3CFF-D529-AD30-3382-068432B4F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46B8531-CC7B-2B79-811A-91822B4B8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8369F-1CE7-43CE-AD09-DC6AAE3D8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770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B9EFDA-5440-BF09-4AB7-0D0F5029DA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710D25B-5E27-F326-8AFE-536DBEA88E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F9E1E-4D90-4E08-BFC8-D47F362788A0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8835EE-6893-5111-9926-A5EADB47A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2FA077-3D71-683F-DF76-5D2D9DEB7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8369F-1CE7-43CE-AD09-DC6AAE3D8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916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517707-2575-6493-A3C3-CFDA5E6056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F9E1E-4D90-4E08-BFC8-D47F362788A0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739B067-692E-7E6A-DE10-0D0B07751A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724EF4-7696-00AA-8C28-1B8677EB8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8369F-1CE7-43CE-AD09-DC6AAE3D8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075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E18B4-D855-84AE-A083-F2AACD9EB6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53C377-9154-1008-3B1F-E33C65F795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39D192-93A9-00F3-6421-E895B5791F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6AD307-66D3-6C49-338A-F21C4A3835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F9E1E-4D90-4E08-BFC8-D47F362788A0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5BFC18-5610-B3CB-DC7E-3D35CA521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DB4676-826D-C8ED-7A61-B4741884B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8369F-1CE7-43CE-AD09-DC6AAE3D8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346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FFC6B-8AA6-98FF-4BA9-BCFBD9242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6EA64B3-4F5C-BCF3-2823-4B4337A6D6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C7E76A-15AE-E893-3902-77FD3330D4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F0FDDE-78C5-7B63-39E5-CC449D3D9B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F9E1E-4D90-4E08-BFC8-D47F362788A0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4B82A9-08C7-900A-D5F6-451E1DC216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3E0C21-545E-CD78-B2EA-C1D01EC8A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8369F-1CE7-43CE-AD09-DC6AAE3D8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0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FFAEF5-210F-45A8-C14E-9AC08AC73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8CDBE6-9D73-A883-71A9-8D033AD0FD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99E93E-46F1-563B-9D63-4AD187FCCF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F9E1E-4D90-4E08-BFC8-D47F362788A0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5FF5C9-BD55-EBB6-AF32-FAAE2A06F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924FE8-9083-DEA9-FC4F-9C1927E2F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8369F-1CE7-43CE-AD09-DC6AAE3D8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619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438B8BC-ADAE-D764-D3B6-1191803059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2A0ACD-5218-0FFD-6118-94E9672E3F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B9327A-1107-B704-FB62-D6B4105C8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F9E1E-4D90-4E08-BFC8-D47F362788A0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EE9FBA-DC2A-11F3-78A5-E33689874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F163C1-D5CD-7A49-22F1-A855C347E2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8369F-1CE7-43CE-AD09-DC6AAE3D8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151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99304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29125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3057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A8C7F1-6657-4D0B-9388-EEBBDB976758}" type="datetimeFigureOut">
              <a:rPr lang="en-GB" smtClean="0"/>
              <a:t>11/10/2025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E7B8E6-5772-4DCD-B639-3E67F0F874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8889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78340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01722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25373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06224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08204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05447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17683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8914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A8C7F1-6657-4D0B-9388-EEBBDB976758}" type="datetimeFigureOut">
              <a:rPr lang="en-GB" smtClean="0"/>
              <a:t>11/10/2025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E7B8E6-5772-4DCD-B639-3E67F0F874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7015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A8C7F1-6657-4D0B-9388-EEBBDB976758}" type="datetimeFigureOut">
              <a:rPr lang="en-GB" smtClean="0"/>
              <a:t>11/10/2025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E7B8E6-5772-4DCD-B639-3E67F0F874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1735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A8C7F1-6657-4D0B-9388-EEBBDB976758}" type="datetimeFigureOut">
              <a:rPr lang="en-GB" smtClean="0"/>
              <a:t>11/10/2025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E7B8E6-5772-4DCD-B639-3E67F0F874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7136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image" Target="../media/image3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BB891ACD-D637-A063-D324-B5D128DF840D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2600" y="228600"/>
            <a:ext cx="1466553" cy="1466553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B5E0BF06-8631-59FC-F6D9-679DAC9E23E6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-2362200"/>
            <a:ext cx="1466553" cy="1466553"/>
          </a:xfrm>
          <a:prstGeom prst="rect">
            <a:avLst/>
          </a:prstGeom>
        </p:spPr>
      </p:pic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61E9899C-8726-73A7-0B2F-768424AEB2F9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8001000"/>
            <a:ext cx="1466553" cy="1466553"/>
          </a:xfrm>
          <a:prstGeom prst="rect">
            <a:avLst/>
          </a:prstGeom>
        </p:spPr>
      </p:pic>
      <p:pic>
        <p:nvPicPr>
          <p:cNvPr id="5" name="Picture 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25A816A2-5FAB-A033-ECF7-54F7E871B881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0600" y="5638800"/>
            <a:ext cx="1466553" cy="1466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532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  <p:sldLayoutId id="2147483814" r:id="rId12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white rectangular object with yellow edges&#10;&#10;Description automatically generated with medium confidence">
            <a:extLst>
              <a:ext uri="{FF2B5EF4-FFF2-40B4-BE49-F238E27FC236}">
                <a16:creationId xmlns:a16="http://schemas.microsoft.com/office/drawing/2014/main" id="{1711F322-532D-2804-9006-9543E97932C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534417E-2D07-45FD-BB4B-19EC098C6182}"/>
              </a:ext>
            </a:extLst>
          </p:cNvPr>
          <p:cNvSpPr/>
          <p:nvPr userDrawn="1"/>
        </p:nvSpPr>
        <p:spPr>
          <a:xfrm>
            <a:off x="304800" y="304800"/>
            <a:ext cx="11430000" cy="6248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F2033EE8-A6C1-2719-DF08-19E0F3073CFC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2600" y="228600"/>
            <a:ext cx="1466553" cy="1466553"/>
          </a:xfrm>
          <a:prstGeom prst="rect">
            <a:avLst/>
          </a:prstGeom>
        </p:spPr>
      </p:pic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97DC073B-A83D-2C9A-16AF-96041F28AD9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-2362200"/>
            <a:ext cx="1466553" cy="1466553"/>
          </a:xfrm>
          <a:prstGeom prst="rect">
            <a:avLst/>
          </a:prstGeom>
        </p:spPr>
      </p:pic>
      <p:pic>
        <p:nvPicPr>
          <p:cNvPr id="11" name="Picture 10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89EA2FFF-A742-3515-B558-4EE4F878394D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8001000"/>
            <a:ext cx="1466553" cy="1466553"/>
          </a:xfrm>
          <a:prstGeom prst="rect">
            <a:avLst/>
          </a:prstGeom>
        </p:spPr>
      </p:pic>
      <p:pic>
        <p:nvPicPr>
          <p:cNvPr id="12" name="Picture 1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0BF2B33-4272-F321-EE9F-27BA2FE198F0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0600" y="5638800"/>
            <a:ext cx="1466553" cy="1466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017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  <p:sldLayoutId id="2147483817" r:id="rId2"/>
    <p:sldLayoutId id="2147483818" r:id="rId3"/>
    <p:sldLayoutId id="2147483819" r:id="rId4"/>
    <p:sldLayoutId id="2147483820" r:id="rId5"/>
    <p:sldLayoutId id="2147483821" r:id="rId6"/>
    <p:sldLayoutId id="2147483822" r:id="rId7"/>
    <p:sldLayoutId id="2147483823" r:id="rId8"/>
    <p:sldLayoutId id="2147483824" r:id="rId9"/>
    <p:sldLayoutId id="2147483825" r:id="rId10"/>
    <p:sldLayoutId id="214748382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07E49B35-AC66-31E5-ED8E-C77AE77BA28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2600" y="228600"/>
            <a:ext cx="1466553" cy="1466553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683DC10A-B07B-E36E-E9AB-03BD4B045D3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-2362200"/>
            <a:ext cx="1466553" cy="1466553"/>
          </a:xfrm>
          <a:prstGeom prst="rect">
            <a:avLst/>
          </a:prstGeom>
        </p:spPr>
      </p:pic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284A5C20-8D72-7C63-53DA-237E53CD18FC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8001000"/>
            <a:ext cx="1466553" cy="1466553"/>
          </a:xfrm>
          <a:prstGeom prst="rect">
            <a:avLst/>
          </a:prstGeom>
        </p:spPr>
      </p:pic>
      <p:pic>
        <p:nvPicPr>
          <p:cNvPr id="5" name="Picture 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DF79CEE6-AB75-CD78-6854-2E076CB0312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0600" y="5638800"/>
            <a:ext cx="1466553" cy="1466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148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567280E-3606-4F07-B48E-BEBC6301C5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680368-EC8F-20F5-7D78-3E38AE9E2C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A5E17B-B4A5-0DA1-A35A-8EF9DA9596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CB04BA-638F-48EA-A6C1-2552E34252B4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7A89D5-2D57-CF0E-2ECF-99F706F3E6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69F354-1532-5625-8002-6B51A71653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B59A392C-D6F5-0622-61C6-CD79D28D254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2600" y="228600"/>
            <a:ext cx="1466553" cy="1466553"/>
          </a:xfrm>
          <a:prstGeom prst="rect">
            <a:avLst/>
          </a:prstGeom>
        </p:spPr>
      </p:pic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5DF97BC0-EF82-E38D-070F-139117F2C27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-2362200"/>
            <a:ext cx="1466553" cy="1466553"/>
          </a:xfrm>
          <a:prstGeom prst="rect">
            <a:avLst/>
          </a:prstGeom>
        </p:spPr>
      </p:pic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DB2D5BC2-8791-2C68-2F6C-FDF20BF8DD4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8001000"/>
            <a:ext cx="1466553" cy="1466553"/>
          </a:xfrm>
          <a:prstGeom prst="rect">
            <a:avLst/>
          </a:prstGeom>
        </p:spPr>
      </p:pic>
      <p:pic>
        <p:nvPicPr>
          <p:cNvPr id="11" name="Picture 10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E703B14F-FE3A-CF27-7BF5-B5F210673C1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0600" y="5638800"/>
            <a:ext cx="1466553" cy="1466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47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  <p:sldLayoutId id="2147483841" r:id="rId2"/>
    <p:sldLayoutId id="2147483842" r:id="rId3"/>
    <p:sldLayoutId id="2147483843" r:id="rId4"/>
    <p:sldLayoutId id="2147483844" r:id="rId5"/>
    <p:sldLayoutId id="2147483845" r:id="rId6"/>
    <p:sldLayoutId id="2147483846" r:id="rId7"/>
    <p:sldLayoutId id="2147483847" r:id="rId8"/>
    <p:sldLayoutId id="2147483848" r:id="rId9"/>
    <p:sldLayoutId id="2147483849" r:id="rId10"/>
    <p:sldLayoutId id="2147483850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B39E1EB-DD79-79EA-3B93-C354A3548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45FFD5-D7BB-C434-8D33-D42BA0F80D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CC5751-7A6A-D4A4-9674-2D70DAF719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DF9E1E-4D90-4E08-BFC8-D47F362788A0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7147AF-5CDD-31B1-5BEB-C88E5D6A1A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D8224-83CB-96FC-2D80-8AFE6B6413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A8369F-1CE7-43CE-AD09-DC6AAE3D894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E6656F4D-9A2F-ACA7-8F2F-F2FB606216D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2600" y="228600"/>
            <a:ext cx="1466553" cy="1466553"/>
          </a:xfrm>
          <a:prstGeom prst="rect">
            <a:avLst/>
          </a:prstGeom>
        </p:spPr>
      </p:pic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1077F04B-E270-BF32-C8D7-DA5FC77F7D4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-2362200"/>
            <a:ext cx="1466553" cy="1466553"/>
          </a:xfrm>
          <a:prstGeom prst="rect">
            <a:avLst/>
          </a:prstGeom>
        </p:spPr>
      </p:pic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DE01AB20-22AE-E9E6-2B14-33887B3111C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8001000"/>
            <a:ext cx="1466553" cy="1466553"/>
          </a:xfrm>
          <a:prstGeom prst="rect">
            <a:avLst/>
          </a:prstGeom>
        </p:spPr>
      </p:pic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819308E2-11DF-601C-DE44-AA47C36AEEB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0600" y="5638800"/>
            <a:ext cx="1466553" cy="1466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560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4" r:id="rId3"/>
    <p:sldLayoutId id="2147483855" r:id="rId4"/>
    <p:sldLayoutId id="2147483856" r:id="rId5"/>
    <p:sldLayoutId id="2147483857" r:id="rId6"/>
    <p:sldLayoutId id="2147483858" r:id="rId7"/>
    <p:sldLayoutId id="2147483859" r:id="rId8"/>
    <p:sldLayoutId id="2147483860" r:id="rId9"/>
    <p:sldLayoutId id="2147483861" r:id="rId10"/>
    <p:sldLayoutId id="214748386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E34B6C92-7313-EAAD-F74D-3FEB52D14A8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2600" y="228600"/>
            <a:ext cx="1466553" cy="1466553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90F0FB12-0AE4-5CDD-80CC-7A1CC666DAF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-2362200"/>
            <a:ext cx="1466553" cy="1466553"/>
          </a:xfrm>
          <a:prstGeom prst="rect">
            <a:avLst/>
          </a:prstGeom>
        </p:spPr>
      </p:pic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5B3A876-B684-DD31-FE27-BA890EB4C1F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8001000"/>
            <a:ext cx="1466553" cy="1466553"/>
          </a:xfrm>
          <a:prstGeom prst="rect">
            <a:avLst/>
          </a:prstGeom>
        </p:spPr>
      </p:pic>
      <p:pic>
        <p:nvPicPr>
          <p:cNvPr id="5" name="Picture 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E311FCD7-3E5D-7364-B78D-785814AAD38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0600" y="5638800"/>
            <a:ext cx="1466553" cy="1466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956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4" r:id="rId1"/>
    <p:sldLayoutId id="2147483865" r:id="rId2"/>
    <p:sldLayoutId id="2147483866" r:id="rId3"/>
    <p:sldLayoutId id="2147483867" r:id="rId4"/>
    <p:sldLayoutId id="2147483868" r:id="rId5"/>
    <p:sldLayoutId id="2147483869" r:id="rId6"/>
    <p:sldLayoutId id="2147483870" r:id="rId7"/>
    <p:sldLayoutId id="2147483871" r:id="rId8"/>
    <p:sldLayoutId id="2147483872" r:id="rId9"/>
    <p:sldLayoutId id="2147483873" r:id="rId10"/>
    <p:sldLayoutId id="2147483874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0.png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slide" Target="slide5.xml"/><Relationship Id="rId3" Type="http://schemas.openxmlformats.org/officeDocument/2006/relationships/image" Target="../media/image12.png"/><Relationship Id="rId7" Type="http://schemas.microsoft.com/office/2007/relationships/hdphoto" Target="../media/hdphoto2.wdp"/><Relationship Id="rId12" Type="http://schemas.openxmlformats.org/officeDocument/2006/relationships/slide" Target="slide6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11" Type="http://schemas.microsoft.com/office/2007/relationships/hdphoto" Target="../media/hdphoto3.wdp"/><Relationship Id="rId5" Type="http://schemas.openxmlformats.org/officeDocument/2006/relationships/image" Target="../media/image14.png"/><Relationship Id="rId15" Type="http://schemas.openxmlformats.org/officeDocument/2006/relationships/slide" Target="slide10.xml"/><Relationship Id="rId10" Type="http://schemas.openxmlformats.org/officeDocument/2006/relationships/image" Target="../media/image17.png"/><Relationship Id="rId4" Type="http://schemas.openxmlformats.org/officeDocument/2006/relationships/image" Target="../media/image13.png"/><Relationship Id="rId9" Type="http://schemas.openxmlformats.org/officeDocument/2006/relationships/slide" Target="slide3.xml"/><Relationship Id="rId14" Type="http://schemas.openxmlformats.org/officeDocument/2006/relationships/slide" Target="slide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jpeg"/><Relationship Id="rId7" Type="http://schemas.openxmlformats.org/officeDocument/2006/relationships/image" Target="../media/image44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3.png"/><Relationship Id="rId5" Type="http://schemas.openxmlformats.org/officeDocument/2006/relationships/image" Target="../media/image42.jpeg"/><Relationship Id="rId4" Type="http://schemas.openxmlformats.org/officeDocument/2006/relationships/image" Target="../media/image41.jpeg"/><Relationship Id="rId9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48.png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5" Type="http://schemas.openxmlformats.org/officeDocument/2006/relationships/image" Target="../media/image50.png"/><Relationship Id="rId4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3.png"/><Relationship Id="rId5" Type="http://schemas.microsoft.com/office/2007/relationships/hdphoto" Target="../media/hdphoto4.wdp"/><Relationship Id="rId4" Type="http://schemas.openxmlformats.org/officeDocument/2006/relationships/image" Target="../media/image5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3.png"/><Relationship Id="rId5" Type="http://schemas.microsoft.com/office/2007/relationships/hdphoto" Target="../media/hdphoto4.wdp"/><Relationship Id="rId4" Type="http://schemas.openxmlformats.org/officeDocument/2006/relationships/image" Target="../media/image52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22.png"/><Relationship Id="rId4" Type="http://schemas.openxmlformats.org/officeDocument/2006/relationships/image" Target="../media/image5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9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59.png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microsoft.com/office/2007/relationships/hdphoto" Target="../media/hdphoto8.wdp"/><Relationship Id="rId18" Type="http://schemas.openxmlformats.org/officeDocument/2006/relationships/image" Target="../media/image67.png"/><Relationship Id="rId3" Type="http://schemas.openxmlformats.org/officeDocument/2006/relationships/slideLayout" Target="../slideLayouts/slideLayout63.xml"/><Relationship Id="rId21" Type="http://schemas.openxmlformats.org/officeDocument/2006/relationships/image" Target="../media/image70.png"/><Relationship Id="rId7" Type="http://schemas.openxmlformats.org/officeDocument/2006/relationships/image" Target="../media/image61.jpg"/><Relationship Id="rId12" Type="http://schemas.openxmlformats.org/officeDocument/2006/relationships/image" Target="../media/image64.png"/><Relationship Id="rId17" Type="http://schemas.microsoft.com/office/2007/relationships/hdphoto" Target="../media/hdphoto10.wdp"/><Relationship Id="rId25" Type="http://schemas.openxmlformats.org/officeDocument/2006/relationships/image" Target="../media/image22.png"/><Relationship Id="rId2" Type="http://schemas.openxmlformats.org/officeDocument/2006/relationships/audio" Target="../media/media6.MP3"/><Relationship Id="rId16" Type="http://schemas.openxmlformats.org/officeDocument/2006/relationships/image" Target="../media/image66.png"/><Relationship Id="rId20" Type="http://schemas.openxmlformats.org/officeDocument/2006/relationships/image" Target="../media/image69.png"/><Relationship Id="rId1" Type="http://schemas.microsoft.com/office/2007/relationships/media" Target="../media/media6.MP3"/><Relationship Id="rId6" Type="http://schemas.microsoft.com/office/2007/relationships/hdphoto" Target="../media/hdphoto5.wdp"/><Relationship Id="rId11" Type="http://schemas.microsoft.com/office/2007/relationships/hdphoto" Target="../media/hdphoto7.wdp"/><Relationship Id="rId24" Type="http://schemas.openxmlformats.org/officeDocument/2006/relationships/image" Target="../media/image73.png"/><Relationship Id="rId5" Type="http://schemas.openxmlformats.org/officeDocument/2006/relationships/image" Target="../media/image60.png"/><Relationship Id="rId15" Type="http://schemas.microsoft.com/office/2007/relationships/hdphoto" Target="../media/hdphoto9.wdp"/><Relationship Id="rId23" Type="http://schemas.openxmlformats.org/officeDocument/2006/relationships/image" Target="../media/image72.png"/><Relationship Id="rId10" Type="http://schemas.openxmlformats.org/officeDocument/2006/relationships/image" Target="../media/image63.png"/><Relationship Id="rId19" Type="http://schemas.openxmlformats.org/officeDocument/2006/relationships/image" Target="../media/image68.png"/><Relationship Id="rId4" Type="http://schemas.openxmlformats.org/officeDocument/2006/relationships/notesSlide" Target="../notesSlides/notesSlide20.xml"/><Relationship Id="rId9" Type="http://schemas.microsoft.com/office/2007/relationships/hdphoto" Target="../media/hdphoto6.wdp"/><Relationship Id="rId14" Type="http://schemas.openxmlformats.org/officeDocument/2006/relationships/image" Target="../media/image65.png"/><Relationship Id="rId22" Type="http://schemas.openxmlformats.org/officeDocument/2006/relationships/image" Target="../media/image71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microsoft.com/office/2007/relationships/hdphoto" Target="../media/hdphoto8.wdp"/><Relationship Id="rId18" Type="http://schemas.openxmlformats.org/officeDocument/2006/relationships/image" Target="../media/image67.png"/><Relationship Id="rId26" Type="http://schemas.openxmlformats.org/officeDocument/2006/relationships/image" Target="../media/image75.png"/><Relationship Id="rId3" Type="http://schemas.openxmlformats.org/officeDocument/2006/relationships/slideLayout" Target="../slideLayouts/slideLayout63.xml"/><Relationship Id="rId21" Type="http://schemas.openxmlformats.org/officeDocument/2006/relationships/image" Target="../media/image70.png"/><Relationship Id="rId7" Type="http://schemas.openxmlformats.org/officeDocument/2006/relationships/image" Target="../media/image61.jpg"/><Relationship Id="rId12" Type="http://schemas.openxmlformats.org/officeDocument/2006/relationships/image" Target="../media/image64.png"/><Relationship Id="rId17" Type="http://schemas.microsoft.com/office/2007/relationships/hdphoto" Target="../media/hdphoto10.wdp"/><Relationship Id="rId25" Type="http://schemas.openxmlformats.org/officeDocument/2006/relationships/slide" Target="slide41.xml"/><Relationship Id="rId2" Type="http://schemas.openxmlformats.org/officeDocument/2006/relationships/audio" Target="../media/media7.mp3"/><Relationship Id="rId16" Type="http://schemas.openxmlformats.org/officeDocument/2006/relationships/image" Target="../media/image66.png"/><Relationship Id="rId20" Type="http://schemas.openxmlformats.org/officeDocument/2006/relationships/image" Target="../media/image69.png"/><Relationship Id="rId1" Type="http://schemas.microsoft.com/office/2007/relationships/media" Target="../media/media7.mp3"/><Relationship Id="rId6" Type="http://schemas.microsoft.com/office/2007/relationships/hdphoto" Target="../media/hdphoto5.wdp"/><Relationship Id="rId11" Type="http://schemas.microsoft.com/office/2007/relationships/hdphoto" Target="../media/hdphoto7.wdp"/><Relationship Id="rId24" Type="http://schemas.openxmlformats.org/officeDocument/2006/relationships/image" Target="../media/image74.png"/><Relationship Id="rId5" Type="http://schemas.openxmlformats.org/officeDocument/2006/relationships/image" Target="../media/image60.png"/><Relationship Id="rId15" Type="http://schemas.microsoft.com/office/2007/relationships/hdphoto" Target="../media/hdphoto9.wdp"/><Relationship Id="rId23" Type="http://schemas.openxmlformats.org/officeDocument/2006/relationships/image" Target="../media/image72.png"/><Relationship Id="rId28" Type="http://schemas.openxmlformats.org/officeDocument/2006/relationships/image" Target="../media/image22.png"/><Relationship Id="rId10" Type="http://schemas.openxmlformats.org/officeDocument/2006/relationships/image" Target="../media/image63.png"/><Relationship Id="rId19" Type="http://schemas.openxmlformats.org/officeDocument/2006/relationships/image" Target="../media/image68.png"/><Relationship Id="rId4" Type="http://schemas.openxmlformats.org/officeDocument/2006/relationships/notesSlide" Target="../notesSlides/notesSlide21.xml"/><Relationship Id="rId9" Type="http://schemas.microsoft.com/office/2007/relationships/hdphoto" Target="../media/hdphoto6.wdp"/><Relationship Id="rId14" Type="http://schemas.openxmlformats.org/officeDocument/2006/relationships/image" Target="../media/image65.png"/><Relationship Id="rId22" Type="http://schemas.openxmlformats.org/officeDocument/2006/relationships/image" Target="../media/image71.png"/><Relationship Id="rId27" Type="http://schemas.microsoft.com/office/2007/relationships/hdphoto" Target="../media/hdphoto11.wdp"/></Relationships>
</file>

<file path=ppt/slides/_rels/slide39.xml.rels><?xml version="1.0" encoding="UTF-8" standalone="yes"?>
<Relationships xmlns="http://schemas.openxmlformats.org/package/2006/relationships"><Relationship Id="rId13" Type="http://schemas.openxmlformats.org/officeDocument/2006/relationships/slide" Target="slide40.xml"/><Relationship Id="rId18" Type="http://schemas.microsoft.com/office/2007/relationships/hdphoto" Target="../media/hdphoto7.wdp"/><Relationship Id="rId26" Type="http://schemas.openxmlformats.org/officeDocument/2006/relationships/image" Target="../media/image68.png"/><Relationship Id="rId3" Type="http://schemas.openxmlformats.org/officeDocument/2006/relationships/audio" Target="NULL" TargetMode="External"/><Relationship Id="rId21" Type="http://schemas.openxmlformats.org/officeDocument/2006/relationships/image" Target="../media/image65.png"/><Relationship Id="rId7" Type="http://schemas.openxmlformats.org/officeDocument/2006/relationships/image" Target="../media/image60.png"/><Relationship Id="rId12" Type="http://schemas.microsoft.com/office/2007/relationships/hdphoto" Target="../media/hdphoto12.wdp"/><Relationship Id="rId17" Type="http://schemas.openxmlformats.org/officeDocument/2006/relationships/image" Target="../media/image63.png"/><Relationship Id="rId25" Type="http://schemas.openxmlformats.org/officeDocument/2006/relationships/image" Target="../media/image67.png"/><Relationship Id="rId33" Type="http://schemas.openxmlformats.org/officeDocument/2006/relationships/image" Target="../media/image78.gif"/><Relationship Id="rId2" Type="http://schemas.openxmlformats.org/officeDocument/2006/relationships/audio" Target="../media/media8.mp3"/><Relationship Id="rId16" Type="http://schemas.microsoft.com/office/2007/relationships/hdphoto" Target="../media/hdphoto6.wdp"/><Relationship Id="rId20" Type="http://schemas.microsoft.com/office/2007/relationships/hdphoto" Target="../media/hdphoto8.wdp"/><Relationship Id="rId29" Type="http://schemas.openxmlformats.org/officeDocument/2006/relationships/image" Target="../media/image71.png"/><Relationship Id="rId1" Type="http://schemas.microsoft.com/office/2007/relationships/media" Target="../media/media8.mp3"/><Relationship Id="rId6" Type="http://schemas.openxmlformats.org/officeDocument/2006/relationships/notesSlide" Target="../notesSlides/notesSlide22.xml"/><Relationship Id="rId11" Type="http://schemas.openxmlformats.org/officeDocument/2006/relationships/image" Target="../media/image76.png"/><Relationship Id="rId24" Type="http://schemas.microsoft.com/office/2007/relationships/hdphoto" Target="../media/hdphoto10.wdp"/><Relationship Id="rId32" Type="http://schemas.openxmlformats.org/officeDocument/2006/relationships/image" Target="../media/image77.gif"/><Relationship Id="rId5" Type="http://schemas.openxmlformats.org/officeDocument/2006/relationships/slideLayout" Target="../slideLayouts/slideLayout63.xml"/><Relationship Id="rId15" Type="http://schemas.openxmlformats.org/officeDocument/2006/relationships/image" Target="../media/image62.png"/><Relationship Id="rId23" Type="http://schemas.openxmlformats.org/officeDocument/2006/relationships/image" Target="../media/image66.png"/><Relationship Id="rId28" Type="http://schemas.openxmlformats.org/officeDocument/2006/relationships/image" Target="../media/image70.png"/><Relationship Id="rId10" Type="http://schemas.openxmlformats.org/officeDocument/2006/relationships/slide" Target="slide42.xml"/><Relationship Id="rId19" Type="http://schemas.openxmlformats.org/officeDocument/2006/relationships/image" Target="../media/image64.png"/><Relationship Id="rId31" Type="http://schemas.openxmlformats.org/officeDocument/2006/relationships/image" Target="../media/image22.png"/><Relationship Id="rId4" Type="http://schemas.microsoft.com/office/2007/relationships/media" Target="../media/media9.mp3"/><Relationship Id="rId9" Type="http://schemas.openxmlformats.org/officeDocument/2006/relationships/image" Target="../media/image61.jpg"/><Relationship Id="rId14" Type="http://schemas.openxmlformats.org/officeDocument/2006/relationships/slide" Target="slide41.xml"/><Relationship Id="rId22" Type="http://schemas.microsoft.com/office/2007/relationships/hdphoto" Target="../media/hdphoto9.wdp"/><Relationship Id="rId27" Type="http://schemas.openxmlformats.org/officeDocument/2006/relationships/image" Target="../media/image69.png"/><Relationship Id="rId30" Type="http://schemas.openxmlformats.org/officeDocument/2006/relationships/image" Target="../media/image72.png"/><Relationship Id="rId8" Type="http://schemas.microsoft.com/office/2007/relationships/hdphoto" Target="../media/hdphoto5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" Target="slide2.xml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79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3.xml"/><Relationship Id="rId6" Type="http://schemas.openxmlformats.org/officeDocument/2006/relationships/slide" Target="slide39.xml"/><Relationship Id="rId5" Type="http://schemas.openxmlformats.org/officeDocument/2006/relationships/image" Target="../media/image74.png"/><Relationship Id="rId4" Type="http://schemas.microsoft.com/office/2007/relationships/hdphoto" Target="../media/hdphoto13.wdp"/></Relationships>
</file>

<file path=ppt/slides/_rels/slide41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79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3.xml"/><Relationship Id="rId6" Type="http://schemas.openxmlformats.org/officeDocument/2006/relationships/slide" Target="slide39.xml"/><Relationship Id="rId5" Type="http://schemas.openxmlformats.org/officeDocument/2006/relationships/image" Target="../media/image74.png"/><Relationship Id="rId4" Type="http://schemas.microsoft.com/office/2007/relationships/hdphoto" Target="../media/hdphoto13.wdp"/></Relationships>
</file>

<file path=ppt/slides/_rels/slide42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microsoft.com/office/2007/relationships/hdphoto" Target="../media/hdphoto7.wdp"/><Relationship Id="rId18" Type="http://schemas.openxmlformats.org/officeDocument/2006/relationships/image" Target="../media/image66.png"/><Relationship Id="rId3" Type="http://schemas.openxmlformats.org/officeDocument/2006/relationships/audio" Target="NULL" TargetMode="External"/><Relationship Id="rId21" Type="http://schemas.openxmlformats.org/officeDocument/2006/relationships/image" Target="../media/image22.png"/><Relationship Id="rId7" Type="http://schemas.openxmlformats.org/officeDocument/2006/relationships/image" Target="../media/image60.png"/><Relationship Id="rId12" Type="http://schemas.openxmlformats.org/officeDocument/2006/relationships/image" Target="../media/image63.png"/><Relationship Id="rId17" Type="http://schemas.microsoft.com/office/2007/relationships/hdphoto" Target="../media/hdphoto9.wdp"/><Relationship Id="rId2" Type="http://schemas.openxmlformats.org/officeDocument/2006/relationships/audio" Target="../media/media8.mp3"/><Relationship Id="rId16" Type="http://schemas.openxmlformats.org/officeDocument/2006/relationships/image" Target="../media/image65.png"/><Relationship Id="rId20" Type="http://schemas.openxmlformats.org/officeDocument/2006/relationships/image" Target="../media/image67.png"/><Relationship Id="rId1" Type="http://schemas.microsoft.com/office/2007/relationships/media" Target="../media/media8.mp3"/><Relationship Id="rId6" Type="http://schemas.openxmlformats.org/officeDocument/2006/relationships/notesSlide" Target="../notesSlides/notesSlide25.xml"/><Relationship Id="rId11" Type="http://schemas.microsoft.com/office/2007/relationships/hdphoto" Target="../media/hdphoto6.wdp"/><Relationship Id="rId5" Type="http://schemas.openxmlformats.org/officeDocument/2006/relationships/slideLayout" Target="../slideLayouts/slideLayout63.xml"/><Relationship Id="rId15" Type="http://schemas.microsoft.com/office/2007/relationships/hdphoto" Target="../media/hdphoto8.wdp"/><Relationship Id="rId10" Type="http://schemas.openxmlformats.org/officeDocument/2006/relationships/image" Target="../media/image62.png"/><Relationship Id="rId19" Type="http://schemas.microsoft.com/office/2007/relationships/hdphoto" Target="../media/hdphoto10.wdp"/><Relationship Id="rId4" Type="http://schemas.microsoft.com/office/2007/relationships/media" Target="../media/media9.mp3"/><Relationship Id="rId9" Type="http://schemas.openxmlformats.org/officeDocument/2006/relationships/image" Target="../media/image61.jpg"/><Relationship Id="rId14" Type="http://schemas.openxmlformats.org/officeDocument/2006/relationships/image" Target="../media/image64.png"/><Relationship Id="rId22" Type="http://schemas.openxmlformats.org/officeDocument/2006/relationships/image" Target="../media/image77.gi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" Target="slide2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0.png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2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1.png"/><Relationship Id="rId5" Type="http://schemas.openxmlformats.org/officeDocument/2006/relationships/slideLayout" Target="../slideLayouts/slideLayout52.xml"/><Relationship Id="rId4" Type="http://schemas.openxmlformats.org/officeDocument/2006/relationships/audio" Target="../media/media2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7638A85-6F51-F455-66F6-A34CFCCFEC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saturation sat="150000"/>
                    </a14:imgEffect>
                  </a14:imgLayer>
                </a14:imgProps>
              </a:ext>
            </a:extLst>
          </a:blip>
          <a:srcRect b="967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3DA9F1F-0F55-A584-E30B-30082F652E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4767" y="3049592"/>
            <a:ext cx="2799365" cy="366016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E5BBA6D-C9A7-0F8E-3265-7A29C05EB8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5642" y="3042777"/>
            <a:ext cx="2540759" cy="375608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4" name="Picture 3" descr="A green and yellow text&#10;&#10;AI-generated content may be incorrect.">
            <a:extLst>
              <a:ext uri="{FF2B5EF4-FFF2-40B4-BE49-F238E27FC236}">
                <a16:creationId xmlns:a16="http://schemas.microsoft.com/office/drawing/2014/main" id="{4A774FC3-A231-0330-6B75-D4B83E1CF7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1038056"/>
            <a:ext cx="6556902" cy="1827246"/>
          </a:xfrm>
          <a:prstGeom prst="rect">
            <a:avLst/>
          </a:prstGeom>
        </p:spPr>
      </p:pic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BB729C96-05A2-F484-E10E-3BAE37EB4DB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1343" y="152400"/>
            <a:ext cx="1390353" cy="1390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0183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768"/>
          <a:stretch/>
        </p:blipFill>
        <p:spPr>
          <a:xfrm>
            <a:off x="228601" y="0"/>
            <a:ext cx="11693765" cy="54102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69376" y="-281610"/>
            <a:ext cx="11739552" cy="2228647"/>
          </a:xfrm>
          <a:custGeom>
            <a:avLst/>
            <a:gdLst>
              <a:gd name="connsiteX0" fmla="*/ 0 w 9144000"/>
              <a:gd name="connsiteY0" fmla="*/ 0 h 1373524"/>
              <a:gd name="connsiteX1" fmla="*/ 9144000 w 9144000"/>
              <a:gd name="connsiteY1" fmla="*/ 0 h 1373524"/>
              <a:gd name="connsiteX2" fmla="*/ 9144000 w 9144000"/>
              <a:gd name="connsiteY2" fmla="*/ 1373524 h 1373524"/>
              <a:gd name="connsiteX3" fmla="*/ 0 w 9144000"/>
              <a:gd name="connsiteY3" fmla="*/ 1373524 h 1373524"/>
              <a:gd name="connsiteX4" fmla="*/ 0 w 91440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05000 w 9207500"/>
              <a:gd name="connsiteY3" fmla="*/ 11430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30400 w 9207500"/>
              <a:gd name="connsiteY3" fmla="*/ 10795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098800 w 9207500"/>
              <a:gd name="connsiteY3" fmla="*/ 1181100 h 1373524"/>
              <a:gd name="connsiteX4" fmla="*/ 1930400 w 9207500"/>
              <a:gd name="connsiteY4" fmla="*/ 1079500 h 1373524"/>
              <a:gd name="connsiteX5" fmla="*/ 0 w 9207500"/>
              <a:gd name="connsiteY5" fmla="*/ 992524 h 1373524"/>
              <a:gd name="connsiteX6" fmla="*/ 63500 w 9207500"/>
              <a:gd name="connsiteY6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733800 w 9207500"/>
              <a:gd name="connsiteY3" fmla="*/ 1244600 h 1373524"/>
              <a:gd name="connsiteX4" fmla="*/ 3098800 w 9207500"/>
              <a:gd name="connsiteY4" fmla="*/ 1181100 h 1373524"/>
              <a:gd name="connsiteX5" fmla="*/ 1930400 w 9207500"/>
              <a:gd name="connsiteY5" fmla="*/ 1079500 h 1373524"/>
              <a:gd name="connsiteX6" fmla="*/ 0 w 9207500"/>
              <a:gd name="connsiteY6" fmla="*/ 992524 h 1373524"/>
              <a:gd name="connsiteX7" fmla="*/ 63500 w 9207500"/>
              <a:gd name="connsiteY7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4318000 w 9207500"/>
              <a:gd name="connsiteY3" fmla="*/ 1282700 h 1373524"/>
              <a:gd name="connsiteX4" fmla="*/ 3733800 w 9207500"/>
              <a:gd name="connsiteY4" fmla="*/ 1244600 h 1373524"/>
              <a:gd name="connsiteX5" fmla="*/ 3098800 w 9207500"/>
              <a:gd name="connsiteY5" fmla="*/ 1181100 h 1373524"/>
              <a:gd name="connsiteX6" fmla="*/ 1930400 w 9207500"/>
              <a:gd name="connsiteY6" fmla="*/ 1079500 h 1373524"/>
              <a:gd name="connsiteX7" fmla="*/ 0 w 9207500"/>
              <a:gd name="connsiteY7" fmla="*/ 992524 h 1373524"/>
              <a:gd name="connsiteX8" fmla="*/ 63500 w 9207500"/>
              <a:gd name="connsiteY8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5080000 w 9207500"/>
              <a:gd name="connsiteY3" fmla="*/ 1308100 h 1373524"/>
              <a:gd name="connsiteX4" fmla="*/ 4318000 w 9207500"/>
              <a:gd name="connsiteY4" fmla="*/ 1282700 h 1373524"/>
              <a:gd name="connsiteX5" fmla="*/ 3733800 w 9207500"/>
              <a:gd name="connsiteY5" fmla="*/ 1244600 h 1373524"/>
              <a:gd name="connsiteX6" fmla="*/ 3098800 w 9207500"/>
              <a:gd name="connsiteY6" fmla="*/ 1181100 h 1373524"/>
              <a:gd name="connsiteX7" fmla="*/ 1930400 w 9207500"/>
              <a:gd name="connsiteY7" fmla="*/ 1079500 h 1373524"/>
              <a:gd name="connsiteX8" fmla="*/ 0 w 9207500"/>
              <a:gd name="connsiteY8" fmla="*/ 992524 h 1373524"/>
              <a:gd name="connsiteX9" fmla="*/ 63500 w 9207500"/>
              <a:gd name="connsiteY9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070600 w 9207500"/>
              <a:gd name="connsiteY3" fmla="*/ 1270000 h 1373524"/>
              <a:gd name="connsiteX4" fmla="*/ 5080000 w 9207500"/>
              <a:gd name="connsiteY4" fmla="*/ 1308100 h 1373524"/>
              <a:gd name="connsiteX5" fmla="*/ 4318000 w 9207500"/>
              <a:gd name="connsiteY5" fmla="*/ 1282700 h 1373524"/>
              <a:gd name="connsiteX6" fmla="*/ 3733800 w 9207500"/>
              <a:gd name="connsiteY6" fmla="*/ 1244600 h 1373524"/>
              <a:gd name="connsiteX7" fmla="*/ 3098800 w 9207500"/>
              <a:gd name="connsiteY7" fmla="*/ 1181100 h 1373524"/>
              <a:gd name="connsiteX8" fmla="*/ 1930400 w 9207500"/>
              <a:gd name="connsiteY8" fmla="*/ 1079500 h 1373524"/>
              <a:gd name="connsiteX9" fmla="*/ 0 w 9207500"/>
              <a:gd name="connsiteY9" fmla="*/ 992524 h 1373524"/>
              <a:gd name="connsiteX10" fmla="*/ 63500 w 9207500"/>
              <a:gd name="connsiteY10" fmla="*/ 0 h 1373524"/>
              <a:gd name="connsiteX0" fmla="*/ 63500 w 9207500"/>
              <a:gd name="connsiteY0" fmla="*/ 0 h 1436045"/>
              <a:gd name="connsiteX1" fmla="*/ 9207500 w 9207500"/>
              <a:gd name="connsiteY1" fmla="*/ 0 h 1436045"/>
              <a:gd name="connsiteX2" fmla="*/ 9207500 w 9207500"/>
              <a:gd name="connsiteY2" fmla="*/ 1373524 h 1436045"/>
              <a:gd name="connsiteX3" fmla="*/ 6731000 w 9207500"/>
              <a:gd name="connsiteY3" fmla="*/ 1168400 h 1436045"/>
              <a:gd name="connsiteX4" fmla="*/ 6070600 w 9207500"/>
              <a:gd name="connsiteY4" fmla="*/ 1270000 h 1436045"/>
              <a:gd name="connsiteX5" fmla="*/ 5080000 w 9207500"/>
              <a:gd name="connsiteY5" fmla="*/ 1308100 h 1436045"/>
              <a:gd name="connsiteX6" fmla="*/ 4318000 w 9207500"/>
              <a:gd name="connsiteY6" fmla="*/ 1282700 h 1436045"/>
              <a:gd name="connsiteX7" fmla="*/ 3733800 w 9207500"/>
              <a:gd name="connsiteY7" fmla="*/ 1244600 h 1436045"/>
              <a:gd name="connsiteX8" fmla="*/ 3098800 w 9207500"/>
              <a:gd name="connsiteY8" fmla="*/ 1181100 h 1436045"/>
              <a:gd name="connsiteX9" fmla="*/ 1930400 w 9207500"/>
              <a:gd name="connsiteY9" fmla="*/ 1079500 h 1436045"/>
              <a:gd name="connsiteX10" fmla="*/ 0 w 9207500"/>
              <a:gd name="connsiteY10" fmla="*/ 992524 h 1436045"/>
              <a:gd name="connsiteX11" fmla="*/ 63500 w 9207500"/>
              <a:gd name="connsiteY11" fmla="*/ 0 h 1436045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731000 w 9207500"/>
              <a:gd name="connsiteY3" fmla="*/ 1168400 h 1373524"/>
              <a:gd name="connsiteX4" fmla="*/ 6070600 w 9207500"/>
              <a:gd name="connsiteY4" fmla="*/ 1270000 h 1373524"/>
              <a:gd name="connsiteX5" fmla="*/ 5080000 w 9207500"/>
              <a:gd name="connsiteY5" fmla="*/ 1308100 h 1373524"/>
              <a:gd name="connsiteX6" fmla="*/ 4318000 w 9207500"/>
              <a:gd name="connsiteY6" fmla="*/ 1282700 h 1373524"/>
              <a:gd name="connsiteX7" fmla="*/ 3733800 w 9207500"/>
              <a:gd name="connsiteY7" fmla="*/ 1244600 h 1373524"/>
              <a:gd name="connsiteX8" fmla="*/ 3098800 w 9207500"/>
              <a:gd name="connsiteY8" fmla="*/ 1181100 h 1373524"/>
              <a:gd name="connsiteX9" fmla="*/ 1930400 w 9207500"/>
              <a:gd name="connsiteY9" fmla="*/ 1079500 h 1373524"/>
              <a:gd name="connsiteX10" fmla="*/ 0 w 9207500"/>
              <a:gd name="connsiteY10" fmla="*/ 992524 h 1373524"/>
              <a:gd name="connsiteX11" fmla="*/ 63500 w 9207500"/>
              <a:gd name="connsiteY11" fmla="*/ 0 h 1373524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024326"/>
              <a:gd name="connsiteY0" fmla="*/ 12700 h 1320800"/>
              <a:gd name="connsiteX1" fmla="*/ 8826500 w 9024326"/>
              <a:gd name="connsiteY1" fmla="*/ 0 h 1320800"/>
              <a:gd name="connsiteX2" fmla="*/ 9004300 w 9024326"/>
              <a:gd name="connsiteY2" fmla="*/ 662324 h 1320800"/>
              <a:gd name="connsiteX3" fmla="*/ 6731000 w 9024326"/>
              <a:gd name="connsiteY3" fmla="*/ 1181100 h 1320800"/>
              <a:gd name="connsiteX4" fmla="*/ 6070600 w 9024326"/>
              <a:gd name="connsiteY4" fmla="*/ 1282700 h 1320800"/>
              <a:gd name="connsiteX5" fmla="*/ 5080000 w 9024326"/>
              <a:gd name="connsiteY5" fmla="*/ 1320800 h 1320800"/>
              <a:gd name="connsiteX6" fmla="*/ 4318000 w 9024326"/>
              <a:gd name="connsiteY6" fmla="*/ 1295400 h 1320800"/>
              <a:gd name="connsiteX7" fmla="*/ 3733800 w 9024326"/>
              <a:gd name="connsiteY7" fmla="*/ 1257300 h 1320800"/>
              <a:gd name="connsiteX8" fmla="*/ 3098800 w 9024326"/>
              <a:gd name="connsiteY8" fmla="*/ 1193800 h 1320800"/>
              <a:gd name="connsiteX9" fmla="*/ 1930400 w 9024326"/>
              <a:gd name="connsiteY9" fmla="*/ 1092200 h 1320800"/>
              <a:gd name="connsiteX10" fmla="*/ 0 w 9024326"/>
              <a:gd name="connsiteY10" fmla="*/ 1005224 h 1320800"/>
              <a:gd name="connsiteX11" fmla="*/ 63500 w 9024326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5852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57900 w 8826500"/>
              <a:gd name="connsiteY4" fmla="*/ 12700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826500" h="1320800">
                <a:moveTo>
                  <a:pt x="63500" y="12700"/>
                </a:moveTo>
                <a:lnTo>
                  <a:pt x="8826500" y="0"/>
                </a:lnTo>
                <a:cubicBezTo>
                  <a:pt x="8758767" y="216541"/>
                  <a:pt x="8652933" y="534683"/>
                  <a:pt x="8483600" y="662324"/>
                </a:cubicBezTo>
                <a:cubicBezTo>
                  <a:pt x="8034867" y="1015807"/>
                  <a:pt x="7304617" y="1096754"/>
                  <a:pt x="6781800" y="1206500"/>
                </a:cubicBezTo>
                <a:cubicBezTo>
                  <a:pt x="6462183" y="1278146"/>
                  <a:pt x="6335183" y="1278467"/>
                  <a:pt x="6070600" y="1308100"/>
                </a:cubicBezTo>
                <a:lnTo>
                  <a:pt x="5080000" y="1320800"/>
                </a:lnTo>
                <a:lnTo>
                  <a:pt x="4318000" y="1295400"/>
                </a:lnTo>
                <a:lnTo>
                  <a:pt x="3733800" y="1257300"/>
                </a:lnTo>
                <a:lnTo>
                  <a:pt x="3098800" y="1193800"/>
                </a:lnTo>
                <a:lnTo>
                  <a:pt x="1930400" y="1092200"/>
                </a:lnTo>
                <a:lnTo>
                  <a:pt x="0" y="1005224"/>
                </a:lnTo>
                <a:lnTo>
                  <a:pt x="63500" y="12700"/>
                </a:lnTo>
                <a:close/>
              </a:path>
            </a:pathLst>
          </a:custGeom>
          <a:solidFill>
            <a:srgbClr val="8ADB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spcCol="0"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589904" y="2030616"/>
            <a:ext cx="3448696" cy="941185"/>
            <a:chOff x="63500" y="1429216"/>
            <a:chExt cx="2592937" cy="705889"/>
          </a:xfrm>
        </p:grpSpPr>
        <p:sp>
          <p:nvSpPr>
            <p:cNvPr id="4" name="Rounded Rectangle 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37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Nhận biết</a:t>
              </a:r>
            </a:p>
          </p:txBody>
        </p:sp>
        <p:sp>
          <p:nvSpPr>
            <p:cNvPr id="3" name="Oval 2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43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  <p:sp>
        <p:nvSpPr>
          <p:cNvPr id="34" name="Title 1"/>
          <p:cNvSpPr txBox="1">
            <a:spLocks/>
          </p:cNvSpPr>
          <p:nvPr/>
        </p:nvSpPr>
        <p:spPr>
          <a:xfrm>
            <a:off x="-79082" y="5105400"/>
            <a:ext cx="12246294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20000"/>
              </a:lnSpc>
              <a:spcAft>
                <a:spcPts val="0"/>
              </a:spcAft>
            </a:pPr>
            <a:r>
              <a:rPr lang="en-US" sz="60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</a:t>
            </a:r>
            <a:r>
              <a:rPr lang="en-US" sz="60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é</a:t>
            </a:r>
            <a:r>
              <a:rPr lang="en-US" sz="60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theo</a:t>
            </a:r>
            <a:r>
              <a:rPr lang="en-US" sz="60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60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ra</a:t>
            </a:r>
            <a:r>
              <a:rPr lang="en-US" sz="60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</a:t>
            </a:r>
            <a:r>
              <a:rPr lang="en-US" sz="60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õ</a:t>
            </a:r>
            <a:r>
              <a:rPr lang="en-US" sz="60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337103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282836" y="1143000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046658" y="2348584"/>
            <a:ext cx="2123468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20000"/>
              </a:lnSpc>
              <a:spcBef>
                <a:spcPts val="799"/>
              </a:spcBef>
              <a:spcAft>
                <a:spcPts val="0"/>
              </a:spcAft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243471" y="2348584"/>
            <a:ext cx="2123468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20000"/>
              </a:lnSpc>
              <a:spcBef>
                <a:spcPts val="799"/>
              </a:spcBef>
              <a:spcAft>
                <a:spcPts val="0"/>
              </a:spcAft>
            </a:pPr>
            <a:r>
              <a:rPr lang="en-US" sz="8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047966" y="3682086"/>
            <a:ext cx="4295089" cy="12709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20000"/>
              </a:lnSpc>
              <a:spcBef>
                <a:spcPts val="799"/>
              </a:spcBef>
              <a:spcAft>
                <a:spcPts val="0"/>
              </a:spcAft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</a:t>
            </a:r>
            <a:r>
              <a:rPr lang="en-US" sz="8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õ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7031376" y="2348584"/>
            <a:ext cx="2123468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20000"/>
              </a:lnSpc>
              <a:spcBef>
                <a:spcPts val="799"/>
              </a:spcBef>
              <a:spcAft>
                <a:spcPts val="0"/>
              </a:spcAft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9230332" y="2348584"/>
            <a:ext cx="2123468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20000"/>
              </a:lnSpc>
              <a:spcBef>
                <a:spcPts val="799"/>
              </a:spcBef>
              <a:spcAft>
                <a:spcPts val="0"/>
              </a:spcAft>
            </a:pPr>
            <a:r>
              <a:rPr lang="en-US" sz="8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7032651" y="3682086"/>
            <a:ext cx="4295803" cy="12709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20000"/>
              </a:lnSpc>
              <a:spcBef>
                <a:spcPts val="799"/>
              </a:spcBef>
              <a:spcAft>
                <a:spcPts val="0"/>
              </a:spcAft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</a:t>
            </a:r>
            <a:r>
              <a:rPr lang="en-US" sz="8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é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84640" y="5589050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ngã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2219932" y="5589050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ngủ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4331193" y="5592534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ngự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6149040" y="5592534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nghe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8064070" y="5592534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nghé</a:t>
            </a: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9964587" y="5592534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nghĩ</a:t>
            </a: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113889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</a:t>
            </a: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2255695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</a:t>
            </a: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4177206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</a:t>
            </a: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6200822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</a:t>
            </a: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8114437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230477" y="203423"/>
            <a:ext cx="2621250" cy="941185"/>
            <a:chOff x="63500" y="1429216"/>
            <a:chExt cx="1970813" cy="705889"/>
          </a:xfrm>
        </p:grpSpPr>
        <p:sp>
          <p:nvSpPr>
            <p:cNvPr id="35" name="Rounded Rectangle 34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48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36" name="Oval 35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48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  <p:sp>
        <p:nvSpPr>
          <p:cNvPr id="32" name="Title 1"/>
          <p:cNvSpPr txBox="1">
            <a:spLocks/>
          </p:cNvSpPr>
          <p:nvPr/>
        </p:nvSpPr>
        <p:spPr>
          <a:xfrm>
            <a:off x="10139408" y="5419483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</a:t>
            </a:r>
          </a:p>
        </p:txBody>
      </p:sp>
      <p:sp>
        <p:nvSpPr>
          <p:cNvPr id="33" name="Title 1"/>
          <p:cNvSpPr txBox="1">
            <a:spLocks/>
          </p:cNvSpPr>
          <p:nvPr/>
        </p:nvSpPr>
        <p:spPr>
          <a:xfrm>
            <a:off x="8229600" y="1143000"/>
            <a:ext cx="2057400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</a:t>
            </a:r>
          </a:p>
        </p:txBody>
      </p:sp>
    </p:spTree>
    <p:extLst>
      <p:ext uri="{BB962C8B-B14F-4D97-AF65-F5344CB8AC3E}">
        <p14:creationId xmlns:p14="http://schemas.microsoft.com/office/powerpoint/2010/main" val="761758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/>
      <p:bldP spid="15" grpId="0"/>
      <p:bldP spid="16" grpId="0"/>
      <p:bldP spid="17" grpId="0"/>
      <p:bldP spid="19" grpId="0"/>
      <p:bldP spid="21" grpId="0"/>
      <p:bldP spid="22" grpId="0"/>
      <p:bldP spid="23" grpId="0"/>
      <p:bldP spid="24" grpId="0"/>
      <p:bldP spid="25" grpId="0"/>
      <p:bldP spid="32" grpId="0"/>
      <p:bldP spid="3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/>
          <p:cNvGrpSpPr/>
          <p:nvPr/>
        </p:nvGrpSpPr>
        <p:grpSpPr>
          <a:xfrm>
            <a:off x="230477" y="203423"/>
            <a:ext cx="2621250" cy="941185"/>
            <a:chOff x="63500" y="1429216"/>
            <a:chExt cx="1970813" cy="705889"/>
          </a:xfrm>
        </p:grpSpPr>
        <p:sp>
          <p:nvSpPr>
            <p:cNvPr id="35" name="Rounded Rectangle 34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48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36" name="Oval 35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48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  <p:sp>
        <p:nvSpPr>
          <p:cNvPr id="37" name="Title 1"/>
          <p:cNvSpPr txBox="1">
            <a:spLocks/>
          </p:cNvSpPr>
          <p:nvPr/>
        </p:nvSpPr>
        <p:spPr>
          <a:xfrm>
            <a:off x="2282836" y="1143000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</a:t>
            </a:r>
          </a:p>
        </p:txBody>
      </p:sp>
      <p:sp>
        <p:nvSpPr>
          <p:cNvPr id="38" name="Title 1"/>
          <p:cNvSpPr txBox="1">
            <a:spLocks/>
          </p:cNvSpPr>
          <p:nvPr/>
        </p:nvSpPr>
        <p:spPr>
          <a:xfrm>
            <a:off x="1046658" y="2348584"/>
            <a:ext cx="2123468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20000"/>
              </a:lnSpc>
              <a:spcBef>
                <a:spcPts val="799"/>
              </a:spcBef>
              <a:spcAft>
                <a:spcPts val="0"/>
              </a:spcAft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</a:t>
            </a:r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3243471" y="2348584"/>
            <a:ext cx="2123468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20000"/>
              </a:lnSpc>
              <a:spcBef>
                <a:spcPts val="799"/>
              </a:spcBef>
              <a:spcAft>
                <a:spcPts val="0"/>
              </a:spcAft>
            </a:pPr>
            <a:r>
              <a:rPr lang="en-US" sz="8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</a:t>
            </a:r>
          </a:p>
        </p:txBody>
      </p:sp>
      <p:sp>
        <p:nvSpPr>
          <p:cNvPr id="40" name="Title 1"/>
          <p:cNvSpPr txBox="1">
            <a:spLocks/>
          </p:cNvSpPr>
          <p:nvPr/>
        </p:nvSpPr>
        <p:spPr>
          <a:xfrm>
            <a:off x="1047966" y="3682086"/>
            <a:ext cx="4295089" cy="12709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20000"/>
              </a:lnSpc>
              <a:spcBef>
                <a:spcPts val="799"/>
              </a:spcBef>
              <a:spcAft>
                <a:spcPts val="0"/>
              </a:spcAft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</a:t>
            </a:r>
            <a:r>
              <a:rPr lang="en-US" sz="8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õ</a:t>
            </a:r>
          </a:p>
        </p:txBody>
      </p:sp>
      <p:sp>
        <p:nvSpPr>
          <p:cNvPr id="41" name="Title 1"/>
          <p:cNvSpPr txBox="1">
            <a:spLocks/>
          </p:cNvSpPr>
          <p:nvPr/>
        </p:nvSpPr>
        <p:spPr>
          <a:xfrm>
            <a:off x="7031376" y="2348584"/>
            <a:ext cx="2123468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20000"/>
              </a:lnSpc>
              <a:spcBef>
                <a:spcPts val="799"/>
              </a:spcBef>
              <a:spcAft>
                <a:spcPts val="0"/>
              </a:spcAft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</a:t>
            </a:r>
          </a:p>
        </p:txBody>
      </p:sp>
      <p:sp>
        <p:nvSpPr>
          <p:cNvPr id="42" name="Title 1"/>
          <p:cNvSpPr txBox="1">
            <a:spLocks/>
          </p:cNvSpPr>
          <p:nvPr/>
        </p:nvSpPr>
        <p:spPr>
          <a:xfrm>
            <a:off x="9230332" y="2348584"/>
            <a:ext cx="2123468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20000"/>
              </a:lnSpc>
              <a:spcBef>
                <a:spcPts val="799"/>
              </a:spcBef>
              <a:spcAft>
                <a:spcPts val="0"/>
              </a:spcAft>
            </a:pPr>
            <a:r>
              <a:rPr lang="en-US" sz="8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</a:t>
            </a:r>
          </a:p>
        </p:txBody>
      </p:sp>
      <p:sp>
        <p:nvSpPr>
          <p:cNvPr id="43" name="Title 1"/>
          <p:cNvSpPr txBox="1">
            <a:spLocks/>
          </p:cNvSpPr>
          <p:nvPr/>
        </p:nvSpPr>
        <p:spPr>
          <a:xfrm>
            <a:off x="7032651" y="3682086"/>
            <a:ext cx="4295803" cy="12709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20000"/>
              </a:lnSpc>
              <a:spcBef>
                <a:spcPts val="799"/>
              </a:spcBef>
              <a:spcAft>
                <a:spcPts val="0"/>
              </a:spcAft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</a:t>
            </a:r>
            <a:r>
              <a:rPr lang="en-US" sz="8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é</a:t>
            </a:r>
          </a:p>
        </p:txBody>
      </p:sp>
      <p:sp>
        <p:nvSpPr>
          <p:cNvPr id="44" name="Title 1"/>
          <p:cNvSpPr txBox="1">
            <a:spLocks/>
          </p:cNvSpPr>
          <p:nvPr/>
        </p:nvSpPr>
        <p:spPr>
          <a:xfrm>
            <a:off x="84640" y="5589050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ngã</a:t>
            </a:r>
          </a:p>
        </p:txBody>
      </p:sp>
      <p:sp>
        <p:nvSpPr>
          <p:cNvPr id="45" name="Title 1"/>
          <p:cNvSpPr txBox="1">
            <a:spLocks/>
          </p:cNvSpPr>
          <p:nvPr/>
        </p:nvSpPr>
        <p:spPr>
          <a:xfrm>
            <a:off x="2219932" y="5589050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ngủ</a:t>
            </a:r>
          </a:p>
        </p:txBody>
      </p:sp>
      <p:sp>
        <p:nvSpPr>
          <p:cNvPr id="46" name="Title 1"/>
          <p:cNvSpPr txBox="1">
            <a:spLocks/>
          </p:cNvSpPr>
          <p:nvPr/>
        </p:nvSpPr>
        <p:spPr>
          <a:xfrm>
            <a:off x="4331193" y="5592534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ngự</a:t>
            </a:r>
          </a:p>
        </p:txBody>
      </p:sp>
      <p:sp>
        <p:nvSpPr>
          <p:cNvPr id="47" name="Title 1"/>
          <p:cNvSpPr txBox="1">
            <a:spLocks/>
          </p:cNvSpPr>
          <p:nvPr/>
        </p:nvSpPr>
        <p:spPr>
          <a:xfrm>
            <a:off x="6149040" y="5592534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nghe</a:t>
            </a:r>
          </a:p>
        </p:txBody>
      </p:sp>
      <p:sp>
        <p:nvSpPr>
          <p:cNvPr id="48" name="Title 1"/>
          <p:cNvSpPr txBox="1">
            <a:spLocks/>
          </p:cNvSpPr>
          <p:nvPr/>
        </p:nvSpPr>
        <p:spPr>
          <a:xfrm>
            <a:off x="8064070" y="5592534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nghé</a:t>
            </a:r>
          </a:p>
        </p:txBody>
      </p:sp>
      <p:sp>
        <p:nvSpPr>
          <p:cNvPr id="49" name="Title 1"/>
          <p:cNvSpPr txBox="1">
            <a:spLocks/>
          </p:cNvSpPr>
          <p:nvPr/>
        </p:nvSpPr>
        <p:spPr>
          <a:xfrm>
            <a:off x="9964587" y="5592534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nghĩ</a:t>
            </a:r>
          </a:p>
        </p:txBody>
      </p:sp>
      <p:sp>
        <p:nvSpPr>
          <p:cNvPr id="50" name="Title 1"/>
          <p:cNvSpPr txBox="1">
            <a:spLocks/>
          </p:cNvSpPr>
          <p:nvPr/>
        </p:nvSpPr>
        <p:spPr>
          <a:xfrm>
            <a:off x="113889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</a:t>
            </a:r>
          </a:p>
        </p:txBody>
      </p:sp>
      <p:sp>
        <p:nvSpPr>
          <p:cNvPr id="51" name="Title 1"/>
          <p:cNvSpPr txBox="1">
            <a:spLocks/>
          </p:cNvSpPr>
          <p:nvPr/>
        </p:nvSpPr>
        <p:spPr>
          <a:xfrm>
            <a:off x="2255695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</a:t>
            </a:r>
          </a:p>
        </p:txBody>
      </p:sp>
      <p:sp>
        <p:nvSpPr>
          <p:cNvPr id="52" name="Title 1"/>
          <p:cNvSpPr txBox="1">
            <a:spLocks/>
          </p:cNvSpPr>
          <p:nvPr/>
        </p:nvSpPr>
        <p:spPr>
          <a:xfrm>
            <a:off x="4177206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</a:t>
            </a:r>
          </a:p>
        </p:txBody>
      </p:sp>
      <p:sp>
        <p:nvSpPr>
          <p:cNvPr id="53" name="Title 1"/>
          <p:cNvSpPr txBox="1">
            <a:spLocks/>
          </p:cNvSpPr>
          <p:nvPr/>
        </p:nvSpPr>
        <p:spPr>
          <a:xfrm>
            <a:off x="6200822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</a:t>
            </a:r>
          </a:p>
        </p:txBody>
      </p:sp>
      <p:sp>
        <p:nvSpPr>
          <p:cNvPr id="54" name="Title 1"/>
          <p:cNvSpPr txBox="1">
            <a:spLocks/>
          </p:cNvSpPr>
          <p:nvPr/>
        </p:nvSpPr>
        <p:spPr>
          <a:xfrm>
            <a:off x="8114437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</a:t>
            </a:r>
          </a:p>
        </p:txBody>
      </p:sp>
      <p:sp>
        <p:nvSpPr>
          <p:cNvPr id="55" name="Title 1"/>
          <p:cNvSpPr txBox="1">
            <a:spLocks/>
          </p:cNvSpPr>
          <p:nvPr/>
        </p:nvSpPr>
        <p:spPr>
          <a:xfrm>
            <a:off x="10139408" y="5419483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</a:t>
            </a:r>
          </a:p>
        </p:txBody>
      </p:sp>
      <p:sp>
        <p:nvSpPr>
          <p:cNvPr id="68" name="Title 1"/>
          <p:cNvSpPr txBox="1">
            <a:spLocks/>
          </p:cNvSpPr>
          <p:nvPr/>
        </p:nvSpPr>
        <p:spPr>
          <a:xfrm>
            <a:off x="8229600" y="1143000"/>
            <a:ext cx="2057400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</a:t>
            </a:r>
          </a:p>
        </p:txBody>
      </p:sp>
    </p:spTree>
    <p:extLst>
      <p:ext uri="{BB962C8B-B14F-4D97-AF65-F5344CB8AC3E}">
        <p14:creationId xmlns:p14="http://schemas.microsoft.com/office/powerpoint/2010/main" val="207785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/>
      <p:bldP spid="45" grpId="0"/>
      <p:bldP spid="46" grpId="0"/>
      <p:bldP spid="47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6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795834" y="2914874"/>
            <a:ext cx="2569397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1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019800" y="2914874"/>
            <a:ext cx="4572000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1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</a:t>
            </a:r>
          </a:p>
        </p:txBody>
      </p:sp>
      <p:sp>
        <p:nvSpPr>
          <p:cNvPr id="6" name="Rectangle 5"/>
          <p:cNvSpPr/>
          <p:nvPr/>
        </p:nvSpPr>
        <p:spPr>
          <a:xfrm>
            <a:off x="2667000" y="152400"/>
            <a:ext cx="6705600" cy="160020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8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So sánh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2118520" y="4800600"/>
            <a:ext cx="1920081" cy="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763610" y="4648200"/>
            <a:ext cx="2034828" cy="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/>
          <p:cNvSpPr txBox="1">
            <a:spLocks/>
          </p:cNvSpPr>
          <p:nvPr/>
        </p:nvSpPr>
        <p:spPr>
          <a:xfrm>
            <a:off x="7974752" y="2916005"/>
            <a:ext cx="2123468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endParaRPr lang="en-US" sz="16600">
              <a:solidFill>
                <a:srgbClr val="00B05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9067800" y="4381500"/>
            <a:ext cx="990600" cy="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/>
          <p:cNvSpPr txBox="1">
            <a:spLocks/>
          </p:cNvSpPr>
          <p:nvPr/>
        </p:nvSpPr>
        <p:spPr>
          <a:xfrm>
            <a:off x="7887431" y="2914874"/>
            <a:ext cx="3122738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1660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</a:t>
            </a:r>
          </a:p>
        </p:txBody>
      </p:sp>
    </p:spTree>
    <p:extLst>
      <p:ext uri="{BB962C8B-B14F-4D97-AF65-F5344CB8AC3E}">
        <p14:creationId xmlns:p14="http://schemas.microsoft.com/office/powerpoint/2010/main" val="4265498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0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6531" y="4724401"/>
            <a:ext cx="12363450" cy="1779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9603" y="400051"/>
            <a:ext cx="9571182" cy="4644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57189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810000" y="5135838"/>
            <a:ext cx="4333494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9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ngã ba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006799" y="5135699"/>
            <a:ext cx="1611737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</a:t>
            </a:r>
          </a:p>
        </p:txBody>
      </p:sp>
      <p:pic>
        <p:nvPicPr>
          <p:cNvPr id="5" name="Picture 2" descr="Road Rules Awareness Week - Campaigns - NSW Centre for Road Safet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2100" y="417730"/>
            <a:ext cx="7504219" cy="4221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0866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581400" y="5257801"/>
            <a:ext cx="4953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9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ngõ nhỏ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790950" y="5261563"/>
            <a:ext cx="163423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</a:t>
            </a:r>
          </a:p>
        </p:txBody>
      </p:sp>
      <p:pic>
        <p:nvPicPr>
          <p:cNvPr id="8" name="Picture 4" descr="Small Alley in Fes el Bali at Fez, Morocco - Encircle Photo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1" y="533400"/>
            <a:ext cx="3243977" cy="4325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Ngõ nhỏ, phố nhỏ Thủ đô mang theo nỗi lo lớn về phòng cháy chữa cháy |  baotintuc.v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415" y="533401"/>
            <a:ext cx="5764953" cy="4323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2857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356769" y="5562601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9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 nghệ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372100" y="5566363"/>
            <a:ext cx="230505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</a:t>
            </a:r>
          </a:p>
        </p:txBody>
      </p:sp>
      <p:pic>
        <p:nvPicPr>
          <p:cNvPr id="7" name="Picture 2" descr="Sử dụng nghệ không đúng cách có thể gây chảy máu - Tinh bột nghệ nguyên  chất 20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465" y="919741"/>
            <a:ext cx="5684608" cy="3786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Turmeric: How to grow, harvest, use and store - Our Permaculture Lif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619" y="955877"/>
            <a:ext cx="5147974" cy="3706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Triển vọng từ cây nghệ ở huyện vùng cao Ba Bể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7516" y="938791"/>
            <a:ext cx="5135077" cy="3851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TINH BỘT NGHỆ NGUYÊN CHẤT HỒNG LAM: Tinh bột nghệ Lam Hồng - Organic 100%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466" y="769881"/>
            <a:ext cx="5707627" cy="4020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816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Kem nghệ và vitamin Thái Dương có tốt không? Công dụng &amp; giá bán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22"/>
          <a:stretch/>
        </p:blipFill>
        <p:spPr bwMode="auto">
          <a:xfrm>
            <a:off x="583407" y="152401"/>
            <a:ext cx="3505200" cy="3076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ướng dẫn cách uống tinh bột nghệ trắng da sạch mụn - Top10tphcm.c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8607" y="1690794"/>
            <a:ext cx="3733800" cy="2803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á kho nghệ miền Trung thơm ngon béo ngậy với cách làm đơn giả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4117381"/>
            <a:ext cx="3821112" cy="2388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62520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827684" y="5744306"/>
            <a:ext cx="4333494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9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nghỉ hè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937032" y="5744255"/>
            <a:ext cx="2292319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</a:t>
            </a:r>
          </a:p>
        </p:txBody>
      </p:sp>
      <p:sp>
        <p:nvSpPr>
          <p:cNvPr id="6" name="AutoShape 2" descr="hình ảnh : thực vật, giống nho, trái cây, Lá, món ăn, Sản xuất, Nông  nghiệp, Cây bụi, những chiếc lá xanh, thực vật có hoa, Vitis, lá nho, Tím  và xanh"/>
          <p:cNvSpPr>
            <a:spLocks noChangeAspect="1" noChangeArrowheads="1"/>
          </p:cNvSpPr>
          <p:nvPr/>
        </p:nvSpPr>
        <p:spPr bwMode="auto">
          <a:xfrm>
            <a:off x="2104903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7" name="Picture 2" descr="4 điều cần nhớ để cho kỳ nghỉ hè không phí phạm – Cuối Tuầ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009" y="1218230"/>
            <a:ext cx="3842045" cy="2779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Top 12 bài văn tả cảnh mùa hè hay nhất - Toplist.v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9350" y="1238250"/>
            <a:ext cx="3679522" cy="2759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BÍ QUYẾT GIÚP TRẺ TRẢI QUA KỲ NGHỈ HÈ LÀNH MẠNH | Thư Viện Sức Khỏ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758" y="7938"/>
            <a:ext cx="7988114" cy="5307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3410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05"/>
          <a:stretch/>
        </p:blipFill>
        <p:spPr>
          <a:xfrm>
            <a:off x="0" y="0"/>
            <a:ext cx="12249150" cy="6858000"/>
          </a:xfrm>
          <a:prstGeom prst="rect">
            <a:avLst/>
          </a:prstGeom>
        </p:spPr>
      </p:pic>
      <p:pic>
        <p:nvPicPr>
          <p:cNvPr id="35" name="Picture 34">
            <a:hlinkClick r:id="" action="ppaction://noaction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0483" y="2155123"/>
            <a:ext cx="6096012" cy="609601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30" y="-26674"/>
            <a:ext cx="12219214" cy="684276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67" b="99333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559" t="1447" r="17418" b="-1447"/>
          <a:stretch/>
        </p:blipFill>
        <p:spPr>
          <a:xfrm>
            <a:off x="-1086561" y="-811061"/>
            <a:ext cx="5433230" cy="844796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7263" y="4370303"/>
            <a:ext cx="2293965" cy="2717982"/>
          </a:xfrm>
          <a:prstGeom prst="rect">
            <a:avLst/>
          </a:prstGeom>
        </p:spPr>
      </p:pic>
      <p:pic>
        <p:nvPicPr>
          <p:cNvPr id="24" name="Picture 23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100000" l="211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716" y="-86957"/>
            <a:ext cx="2819400" cy="2819400"/>
          </a:xfrm>
          <a:prstGeom prst="rect">
            <a:avLst/>
          </a:prstGeom>
        </p:spPr>
      </p:pic>
      <p:pic>
        <p:nvPicPr>
          <p:cNvPr id="25" name="Picture 24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100000" l="211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2156" y="1031173"/>
            <a:ext cx="2819400" cy="2819400"/>
          </a:xfrm>
          <a:prstGeom prst="rect">
            <a:avLst/>
          </a:prstGeom>
        </p:spPr>
      </p:pic>
      <p:pic>
        <p:nvPicPr>
          <p:cNvPr id="26" name="Picture 25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100000" l="211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6653" y="-215045"/>
            <a:ext cx="2819400" cy="2819400"/>
          </a:xfrm>
          <a:prstGeom prst="rect">
            <a:avLst/>
          </a:prstGeom>
        </p:spPr>
      </p:pic>
      <p:pic>
        <p:nvPicPr>
          <p:cNvPr id="27" name="Picture 26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100000" l="211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0400" y="1334600"/>
            <a:ext cx="2819400" cy="28194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04716" y="482890"/>
            <a:ext cx="9511535" cy="3371136"/>
          </a:xfrm>
          <a:prstGeom prst="wedgeRoundRectCallout">
            <a:avLst>
              <a:gd name="adj1" fmla="val -45868"/>
              <a:gd name="adj2" fmla="val 62500"/>
              <a:gd name="adj3" fmla="val 16667"/>
            </a:avLst>
          </a:prstGeom>
          <a:ln>
            <a:solidFill>
              <a:srgbClr val="843C0C"/>
            </a:solidFill>
            <a:prstDash val="lgDash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gặp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to,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sợ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mưa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kéo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đám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mây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đen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kia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ngưng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mưa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nhé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đám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kia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biến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mất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nhé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428759" y="824782"/>
            <a:ext cx="7949682" cy="2726591"/>
          </a:xfrm>
          <a:prstGeom prst="wedgeEllipseCallout">
            <a:avLst>
              <a:gd name="adj1" fmla="val 21468"/>
              <a:gd name="adj2" fmla="val 109927"/>
            </a:avLst>
          </a:prstGeom>
          <a:ln>
            <a:solidFill>
              <a:srgbClr val="843C0C"/>
            </a:solidFill>
            <a:prstDash val="lgDash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Tờ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ơn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đáng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!!!</a:t>
            </a:r>
          </a:p>
        </p:txBody>
      </p:sp>
      <p:sp>
        <p:nvSpPr>
          <p:cNvPr id="3" name="Rectangle: Rounded Corners 2">
            <a:hlinkClick r:id="rId15" action="ppaction://hlinksldjump"/>
            <a:extLst>
              <a:ext uri="{FF2B5EF4-FFF2-40B4-BE49-F238E27FC236}">
                <a16:creationId xmlns:a16="http://schemas.microsoft.com/office/drawing/2014/main" id="{0CF2AC95-B77E-4FFD-DC3E-AE269E0011D2}"/>
              </a:ext>
            </a:extLst>
          </p:cNvPr>
          <p:cNvSpPr/>
          <p:nvPr/>
        </p:nvSpPr>
        <p:spPr>
          <a:xfrm>
            <a:off x="304800" y="76200"/>
            <a:ext cx="1828800" cy="533400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5710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0.00023 C 0.04545 -0.01574 0.05026 -0.09491 0.09623 -0.11042 C 0.12253 -0.12338 0.12735 0.06134 0.15248 0.06736 C 0.17735 0.07314 0.21732 -0.07176 0.24649 -0.07454 C 0.27526 -0.07709 0.29779 0.04027 0.32644 0.05092 C 0.33841 0.05463 0.39466 -0.13357 0.40716 -0.1301 C 0.44024 -0.11829 0.46446 0.01643 0.49779 0.02801 " pathEditMode="relative" rAng="0" ptsTypes="AAAAAAA">
                                      <p:cBhvr>
                                        <p:cTn id="5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883" y="-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 descr="Top 12 bài văn tả cảnh mùa hè hay nhất - Toplist.v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9598" y="1666875"/>
            <a:ext cx="2667000" cy="200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Road Rules Awareness Week - Campaigns - NSW Centre for Road Safet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599" y="1675031"/>
            <a:ext cx="2728119" cy="1992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Small Alley in Fes el Bali at Fez, Morocco - Encircle Photos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98"/>
          <a:stretch/>
        </p:blipFill>
        <p:spPr bwMode="auto">
          <a:xfrm>
            <a:off x="3607000" y="1675031"/>
            <a:ext cx="1837685" cy="1992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Turmeric: How to grow, harvest, use and store - Our Permaculture Lif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199" y="1671707"/>
            <a:ext cx="2771415" cy="1995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3858" y="3886200"/>
            <a:ext cx="3278480" cy="1593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9394" y="3904238"/>
            <a:ext cx="3459851" cy="1593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8425" y="3941326"/>
            <a:ext cx="3543637" cy="1593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6" y="3926556"/>
            <a:ext cx="3183851" cy="1593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3578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194" y="5211764"/>
            <a:ext cx="12084050" cy="1646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50" y="3810000"/>
            <a:ext cx="11239500" cy="1617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0864" y="-141688"/>
            <a:ext cx="8701075" cy="422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38278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7638A85-6F51-F455-66F6-A34CFCCFEC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saturation sat="150000"/>
                    </a14:imgEffect>
                  </a14:imgLayer>
                </a14:imgProps>
              </a:ext>
            </a:extLst>
          </a:blip>
          <a:srcRect b="967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3DA9F1F-0F55-A584-E30B-30082F652E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4767" y="3049592"/>
            <a:ext cx="2799365" cy="366016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E5BBA6D-C9A7-0F8E-3265-7A29C05EB8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5642" y="3042777"/>
            <a:ext cx="2540759" cy="375608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099C1A6-17B0-34BD-529A-5CCA4EE270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76800" y="685800"/>
            <a:ext cx="7023201" cy="2377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6805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230477" y="8382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134420" y="1713150"/>
            <a:ext cx="4941953" cy="453950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700">
                <a:solidFill>
                  <a:srgbClr val="FF0000"/>
                </a:solidFill>
                <a:latin typeface="HP001 4H"/>
                <a:ea typeface="HP001 4H"/>
              </a:rPr>
              <a:t>ǻȔ</a:t>
            </a:r>
            <a:endParaRPr lang="en-US" sz="28700">
              <a:solidFill>
                <a:srgbClr val="FF0000"/>
              </a:solidFill>
              <a:latin typeface="HP001 4 hàng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96347" y="-869506"/>
            <a:ext cx="6756905" cy="941185"/>
            <a:chOff x="63500" y="1429216"/>
            <a:chExt cx="5080245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4759388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48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Hướng dẫn viết bảng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480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5250546" y="1712918"/>
            <a:ext cx="6705600" cy="453950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700">
                <a:solidFill>
                  <a:srgbClr val="FF0000"/>
                </a:solidFill>
                <a:latin typeface="HP001 4H"/>
                <a:ea typeface="HP001 4H"/>
              </a:rPr>
              <a:t>ǻ</a:t>
            </a:r>
            <a:r>
              <a:rPr lang="el-GR" sz="28700">
                <a:solidFill>
                  <a:srgbClr val="FF0000"/>
                </a:solidFill>
                <a:latin typeface="HP001 4H"/>
                <a:ea typeface="HP001 4H"/>
              </a:rPr>
              <a:t>θ</a:t>
            </a:r>
            <a:endParaRPr lang="en-US" sz="28300">
              <a:solidFill>
                <a:srgbClr val="FF0000"/>
              </a:solidFill>
              <a:latin typeface="HP001 4 hàng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1DD030B-9B6E-AAEC-D6B4-5D45563791FD}"/>
              </a:ext>
            </a:extLst>
          </p:cNvPr>
          <p:cNvGrpSpPr/>
          <p:nvPr/>
        </p:nvGrpSpPr>
        <p:grpSpPr>
          <a:xfrm>
            <a:off x="215396" y="203422"/>
            <a:ext cx="3899403" cy="941185"/>
            <a:chOff x="63500" y="1429216"/>
            <a:chExt cx="2931804" cy="705889"/>
          </a:xfrm>
        </p:grpSpPr>
        <p:sp>
          <p:nvSpPr>
            <p:cNvPr id="4" name="Rounded Rectangle 12">
              <a:extLst>
                <a:ext uri="{FF2B5EF4-FFF2-40B4-BE49-F238E27FC236}">
                  <a16:creationId xmlns:a16="http://schemas.microsoft.com/office/drawing/2014/main" id="{950EBC1A-5D0B-91E2-2FAB-5D8DEA845456}"/>
                </a:ext>
              </a:extLst>
            </p:cNvPr>
            <p:cNvSpPr/>
            <p:nvPr/>
          </p:nvSpPr>
          <p:spPr>
            <a:xfrm>
              <a:off x="384356" y="1429216"/>
              <a:ext cx="2610948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TÔ VÀ VIẾT</a:t>
              </a: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9EC17501-54A9-8F2A-7AF8-5CCACC0508AF}"/>
                </a:ext>
              </a:extLst>
            </p:cNvPr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578537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g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39445"/>
          <a:stretch/>
        </p:blipFill>
        <p:spPr>
          <a:xfrm>
            <a:off x="2590800" y="457200"/>
            <a:ext cx="6604567" cy="5476415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1273" y="5145658"/>
            <a:ext cx="2709556" cy="171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738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ngh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19552"/>
          <a:stretch/>
        </p:blipFill>
        <p:spPr>
          <a:xfrm>
            <a:off x="2133600" y="304801"/>
            <a:ext cx="7976620" cy="4978559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2725" y="5145657"/>
            <a:ext cx="2709556" cy="171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745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8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363" y="-20081"/>
            <a:ext cx="2709556" cy="1712343"/>
          </a:xfrm>
          <a:prstGeom prst="rect">
            <a:avLst/>
          </a:prstGeom>
        </p:spPr>
      </p:pic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230477" y="8382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3048001" y="1712918"/>
            <a:ext cx="9171053" cy="453950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700">
                <a:solidFill>
                  <a:srgbClr val="FF0000"/>
                </a:solidFill>
                <a:latin typeface="HP001 4H"/>
                <a:ea typeface="HP001 4H"/>
              </a:rPr>
              <a:t>ǻgõ</a:t>
            </a:r>
            <a:r>
              <a:rPr lang="el-GR" sz="28700">
                <a:solidFill>
                  <a:srgbClr val="FF0000"/>
                </a:solidFill>
                <a:latin typeface="HP001 4H"/>
                <a:ea typeface="HP001 4H"/>
              </a:rPr>
              <a:t> </a:t>
            </a:r>
            <a:endParaRPr lang="en-US" sz="28700">
              <a:solidFill>
                <a:srgbClr val="FF0000"/>
              </a:solidFill>
              <a:latin typeface="HP001 4 hàng" pitchFamily="34" charset="0"/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81801" y="-1241425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9272" y="-1390650"/>
            <a:ext cx="3613377" cy="4356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90070" y="-885825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0502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33359E-6 -1.48148E-6 L 0.00705 -0.01805 L 0.01409 -0.02916 L 0.02506 -0.03888 L 0.03367 -0.04583 L 0.04463 -0.04444 L 0.05247 -0.03888 L 0.05795 -0.02777 L 0.06265 -0.0125 L 0.06421 0.0125 L 0.06421 0.16112 L 0.06656 0.08195 L 0.07283 0.04584 L 0.08379 0.01112 L 0.09475 -0.01527 L 0.1065 -0.03194 L 0.11981 -0.04444 L 0.13626 -0.04583 L 0.14095 -0.03888 L 0.14879 -0.025 L 0.15192 -0.00972 L 0.15348 0.00556 L 0.15427 0.03195 L 0.15427 0.11389 L 0.15505 0.13195 L 0.15818 0.14584 L 0.16366 0.15139 L 0.17463 0.15278 L 0.18481 0.14306 L 0.19577 0.12084 L 0.20438 0.09723 L 0.21065 0.07084 L 0.21378 0.05834 L 0.21535 0.02778 L 0.22161 -0.00277 L 0.23101 -0.02083 L 0.24432 -0.04166 L 0.26233 -0.04583 L 0.27564 -0.04027 L 0.28661 -0.02361 L 0.29052 -0.01527 L 0.27799 -0.03472 L 0.26468 -0.04305 L 0.24824 -0.04444 L 0.24197 -0.03611 L 0.22709 -0.01527 L 0.22318 -0.00694 L 0.22005 0.00834 L 0.21456 0.025 L 0.21378 0.05695 L 0.21535 0.08334 L 0.22161 0.11112 L 0.23258 0.13473 L 0.24041 0.14584 L 0.25215 0.15556 L 0.2686 0.15417 L 0.28034 0.14445 L 0.29444 0.12223 L 0.3007 0.09306 L 0.30462 0.07223 L 0.30462 0.04167 L 0.29914 0.00417 L 0.29366 -0.00972 L 0.28661 -0.025 " pathEditMode="relative" ptsTypes="AAAAAAAAAAAAAAAAAAAAAAAAAAAAAAAAAAAAAAAAAAAAAAAAAAAAAAAAAAAAAAAA">
                                      <p:cBhvr>
                                        <p:cTn id="11" dur="1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5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35739E-6 4.44444E-6 L 2.35739E-6 0.37546 L -0.00183 0.41435 L -0.00562 0.45555 L -0.01123 0.48449 L -0.01997 0.50555 L -0.02872 0.51898 L -0.03877 0.52453 L -0.04256 0.52453 L -0.04882 0.51666 L -0.05509 0.50115 L -0.05639 0.47106 L -0.05378 0.43888 L -0.04882 0.39675 L -0.03942 0.34675 L -0.02311 0.29213 L 2.35739E-6 0.23101 L 0.02636 0.17338 L 0.04072 0.13101 L 0.04581 0.10231 L 0.04895 0.06666 L 0.05834 0.04004 L 0.07153 0.01666 L 0.08523 0.00555 L 0.10025 0.00555 L 0.11343 0.01666 L 0.12165 0.02893 L 0.10912 0.01226 L 0.10025 0.00555 L 0.08523 0.00555 L 0.07022 0.01782 L 0.059 0.03773 L 0.05143 0.05555 L 0.04647 0.08449 L 0.04699 0.12453 L 0.05208 0.15324 L 0.05769 0.17338 L 0.06709 0.18888 L 0.0821 0.20324 L 0.10025 0.20324 L 0.11225 0.19444 L 0.12727 0.1655 L 0.13353 0.13333 L 0.13418 0.09328 L 0.13223 0.05555 L 0.12596 0.03888 L 0.11904 0.02662 " pathEditMode="relative" ptsTypes="AAAAAAAAAAAAAAAAAAAAAAAAAAAAAAAAAAAAAAAAAAAAAAA">
                                      <p:cBhvr>
                                        <p:cTn id="22" dur="17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350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4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4500"/>
                            </p:stCondLst>
                            <p:childTnLst>
                              <p:par>
                                <p:cTn id="3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17 -4.81481E-6 L 0.00065 -0.01111 L 0.00444 -0.01898 L 0.00823 -0.02106 L 0.01319 -0.02106 L 0.01828 -0.0155 L 0.02376 -0.01203 L 0.02951 -0.00833 L 0.03525 -0.01203 L 0.03943 -0.01574 L 0.03995 -0.0324 " pathEditMode="relative" rAng="0" ptsTypes="AAAAAAAAAAA">
                                      <p:cBhvr>
                                        <p:cTn id="3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0" y="-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6500"/>
                            </p:stCondLst>
                            <p:childTnLst>
                              <p:par>
                                <p:cTn id="35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Table 17"/>
          <p:cNvGraphicFramePr>
            <a:graphicFrameLocks noGrp="1"/>
          </p:cNvGraphicFramePr>
          <p:nvPr/>
        </p:nvGraphicFramePr>
        <p:xfrm>
          <a:off x="230477" y="8382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-609600" y="1708894"/>
            <a:ext cx="12138819" cy="453950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700">
                <a:solidFill>
                  <a:srgbClr val="FF0000"/>
                </a:solidFill>
                <a:latin typeface="HP001 4 hàng" pitchFamily="34" charset="0"/>
              </a:rPr>
              <a:t> w</a:t>
            </a:r>
            <a:r>
              <a:rPr lang="el-GR" sz="28700">
                <a:solidFill>
                  <a:srgbClr val="FF0000"/>
                </a:solidFill>
                <a:latin typeface="HP001 4 hàng" pitchFamily="34" charset="0"/>
              </a:rPr>
              <a:t>Ή</a:t>
            </a:r>
            <a:r>
              <a:rPr lang="en-US" sz="28700">
                <a:solidFill>
                  <a:srgbClr val="FF0000"/>
                </a:solidFill>
                <a:latin typeface="HP001 4 hàng" pitchFamily="34" charset="0"/>
              </a:rPr>
              <a:t>Ń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363" y="-20081"/>
            <a:ext cx="2709556" cy="1712343"/>
          </a:xfrm>
          <a:prstGeom prst="rect">
            <a:avLst/>
          </a:prstGeom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34478" y="597965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90092" y="-1231899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173" y="-852714"/>
            <a:ext cx="3613377" cy="4356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86801" y="-144780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2770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83085E-9 -1.04046E-6 L 0.00952 -0.02104 L 0.01905 -0.03375 L 0.02858 -0.04023 L 0.04411 -0.04231 L 0.05364 -0.03375 L 0.05964 -0.01687 L 0.06199 0.00856 L 0.06199 0.16278 L 0.06316 0.09526 L 0.07269 0.05295 L 0.08222 0.0148 L 0.09188 -0.01271 L 0.10023 -0.02959 L 0.11811 -0.04439 L 0.12646 -0.04439 L 0.13599 -0.03583 L 0.14317 -0.02543 L 0.14669 -0.00832 L 0.14787 0.01272 L 0.14787 0.12047 L 0.15035 0.14174 L 0.1587 0.15654 L 0.1694 0.15654 L 0.18245 0.14174 L 0.19564 0.11839 L 0.20882 0.06983 L 0.21352 0.03376 L 0.21952 0.00856 L 0.23257 -0.02312 L 0.2481 -0.04231 L 0.26246 -0.04231 L 0.28034 -0.02959 L 0.28752 -0.01687 L 0.27682 -0.03167 L 0.26729 -0.03791 L 0.25176 -0.04439 L 0.23975 -0.03375 L 0.22787 -0.01479 L 0.22187 0.00209 L 0.21469 0.02752 L 0.21117 0.05087 L 0.21234 0.07399 L 0.21587 0.10359 L 0.22422 0.12694 L 0.2374 0.14798 L 0.25528 0.15654 L 0.26964 0.15214 L 0.28269 0.13735 L 0.29705 0.10567 L 0.3007 0.07399 L 0.2994 0.03607 L 0.2947 0.00417 L 0.28399 -0.02543 " pathEditMode="relative" ptsTypes="AAAAAAAAAAAAAAAAAAAAAAAAAAAAAAAAAAAAAAAAAAAAAAAAAAAAAA">
                                      <p:cBhvr>
                                        <p:cTn id="11" dur="17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8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850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13443E-6 1.32948E-6 L -0.00117 0.37202 L -0.00234 0.42497 L -0.00704 0.46081 L -0.01187 0.48185 L -0.02022 0.50728 L -0.02623 0.51792 L -0.03576 0.52624 L -0.04411 0.52624 L -0.05129 0.51584 L -0.05599 0.49665 L -0.05599 0.45665 L -0.05129 0.41017 L -0.03693 0.33387 L 0.01084 0.17757 L 0.05012 0.04023 L 0.08719 -0.09295 L 0.10859 -0.17965 L 0.11577 -0.23676 L 0.11577 -0.28763 L 0.10624 -0.30867 L 0.09907 -0.31491 L 0.08836 -0.30867 L 0.07518 -0.28763 L 0.06813 -0.25156 L 0.06213 -0.21133 L 0.06096 -0.18405 L 0.05978 -0.14798 L 0.05978 0.21133 L 0.06096 0.1415 L 0.07166 0.09087 L 0.08601 0.05064 L 0.10024 0.01896 L 0.11825 0.00624 L 0.13013 0.01064 L 0.13966 0.02104 L 0.14331 0.04023 L 0.14566 0.05711 L 0.14566 0.15422 L 0.14566 0.16902 L 0.14801 0.1859 L 0.15401 0.19861 L 0.16002 0.20717 L 0.17072 0.20717 L 0.20178 0.18381 L 0.21601 0.1711 L 0.24589 0.12046 L 0.2626 0.06983 L 0.26612 0.04231 L 0.2626 0.02104 L 0.25307 0.00832 L 0.23754 0.00832 L 0.22436 0.02312 L 0.21248 0.04439 L 0.20413 0.07399 L 0.1993 0.10983 L 0.1993 0.13734 L 0.20296 0.16486 L 0.21131 0.18381 L 0.21966 0.19653 L 0.23389 0.20717 L 0.2519 0.20301 L 0.2686 0.19237 L 0.284 0.16694 " pathEditMode="relative" ptsTypes="AAAAAAAAAAAAAAAAAAAAAAAAAAAAAAAAAAAAAAAAAAAAAAAAAAAAAAAAAAAAAAAA">
                                      <p:cBhvr>
                                        <p:cTn id="22" dur="3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850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9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9500"/>
                            </p:stCondLst>
                            <p:childTnLst>
                              <p:par>
                                <p:cTn id="3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37536E-7 -1.48148E-6 L 0.02662 -0.03542 L 0.05246 -0.00139 " pathEditMode="relative" ptsTypes="AAA">
                                      <p:cBhvr>
                                        <p:cTn id="3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2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3500"/>
                            </p:stCondLst>
                            <p:childTnLst>
                              <p:par>
                                <p:cTn id="43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1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30477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1918493" y="3124199"/>
            <a:ext cx="4167982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0">
                <a:solidFill>
                  <a:srgbClr val="FF0000"/>
                </a:solidFill>
                <a:latin typeface="HP001 TD 4H" pitchFamily="34" charset="0"/>
                <a:ea typeface="HP001 4H"/>
              </a:rPr>
              <a:t>ǻẑȔ</a:t>
            </a:r>
            <a:endParaRPr lang="en-US" sz="18000">
              <a:solidFill>
                <a:srgbClr val="FF0000"/>
              </a:solidFill>
              <a:latin typeface="HP001 TD 4H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657229" y="203423"/>
            <a:ext cx="2955492" cy="941185"/>
          </a:xfrm>
          <a:prstGeom prst="roundRect">
            <a:avLst/>
          </a:prstGeom>
          <a:solidFill>
            <a:srgbClr val="61DC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8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 vở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038850" y="3124199"/>
            <a:ext cx="4316566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0">
                <a:solidFill>
                  <a:srgbClr val="FF0000"/>
                </a:solidFill>
                <a:latin typeface="HP001 4H"/>
                <a:ea typeface="HP001 4H"/>
              </a:rPr>
              <a:t>ǻȔ</a:t>
            </a:r>
            <a:endParaRPr lang="en-US" sz="180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53441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30477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6505575" y="3124199"/>
            <a:ext cx="5200650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0">
                <a:solidFill>
                  <a:srgbClr val="FF0000"/>
                </a:solidFill>
                <a:latin typeface="HP001 4H"/>
                <a:ea typeface="HP001 4H"/>
              </a:rPr>
              <a:t>ǻ</a:t>
            </a:r>
            <a:r>
              <a:rPr lang="el-GR" sz="18000">
                <a:solidFill>
                  <a:srgbClr val="FF0000"/>
                </a:solidFill>
                <a:latin typeface="HP001 4H"/>
                <a:ea typeface="HP001 4H"/>
              </a:rPr>
              <a:t>θ</a:t>
            </a:r>
            <a:endParaRPr lang="en-US" sz="1770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1500" y="3105148"/>
            <a:ext cx="5029200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0">
                <a:solidFill>
                  <a:srgbClr val="FF0000"/>
                </a:solidFill>
                <a:latin typeface="HP001 TD 4H" pitchFamily="34" charset="0"/>
                <a:ea typeface="HP001 4H"/>
              </a:rPr>
              <a:t>ǻẑh</a:t>
            </a:r>
            <a:endParaRPr lang="en-US" sz="17700">
              <a:solidFill>
                <a:srgbClr val="FF0000"/>
              </a:solidFill>
              <a:latin typeface="HP001 TD 4H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46165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4">
            <a:extLst>
              <a:ext uri="{FF2B5EF4-FFF2-40B4-BE49-F238E27FC236}">
                <a16:creationId xmlns:a16="http://schemas.microsoft.com/office/drawing/2014/main" id="{F0053CAD-57A5-FC5F-BEF8-3831128C916C}"/>
              </a:ext>
            </a:extLst>
          </p:cNvPr>
          <p:cNvSpPr/>
          <p:nvPr/>
        </p:nvSpPr>
        <p:spPr>
          <a:xfrm>
            <a:off x="1450164" y="787709"/>
            <a:ext cx="9545754" cy="1423285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4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6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GB" sz="6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to: </a:t>
            </a:r>
            <a:r>
              <a:rPr lang="en-GB" sz="6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</a:t>
            </a:r>
            <a:endParaRPr kumimoji="0" lang="en-GB" sz="6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3" name="Picture 12">
            <a:hlinkClick r:id="rId3" action="ppaction://hlinksldjump"/>
            <a:extLst>
              <a:ext uri="{FF2B5EF4-FFF2-40B4-BE49-F238E27FC236}">
                <a16:creationId xmlns:a16="http://schemas.microsoft.com/office/drawing/2014/main" id="{2B1691BD-F34E-8100-5798-64C1DC70D13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2399" y="3753467"/>
            <a:ext cx="2743200" cy="3250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2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30477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855636" y="3126898"/>
            <a:ext cx="7478865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0">
                <a:solidFill>
                  <a:srgbClr val="FF0000"/>
                </a:solidFill>
                <a:latin typeface="HP001 4H"/>
                <a:ea typeface="HP001 4H"/>
              </a:rPr>
              <a:t>ǻgõ</a:t>
            </a:r>
            <a:endParaRPr lang="en-US" sz="180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66958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30477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933576" y="3126898"/>
            <a:ext cx="7478865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0">
                <a:solidFill>
                  <a:srgbClr val="FF0000"/>
                </a:solidFill>
                <a:latin typeface="HP001 4 hàng" pitchFamily="34" charset="0"/>
              </a:rPr>
              <a:t>củ w</a:t>
            </a:r>
            <a:r>
              <a:rPr lang="el-GR" sz="18000">
                <a:solidFill>
                  <a:srgbClr val="FF0000"/>
                </a:solidFill>
                <a:latin typeface="HP001 4 hàng" pitchFamily="34" charset="0"/>
              </a:rPr>
              <a:t>Ή</a:t>
            </a:r>
            <a:r>
              <a:rPr lang="en-US" sz="18000">
                <a:solidFill>
                  <a:srgbClr val="FF0000"/>
                </a:solidFill>
                <a:latin typeface="HP001 4 hàng" pitchFamily="34" charset="0"/>
              </a:rPr>
              <a:t>Ń</a:t>
            </a:r>
          </a:p>
        </p:txBody>
      </p:sp>
    </p:spTree>
    <p:extLst>
      <p:ext uri="{BB962C8B-B14F-4D97-AF65-F5344CB8AC3E}">
        <p14:creationId xmlns:p14="http://schemas.microsoft.com/office/powerpoint/2010/main" val="30060000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09" t="27344" r="35981" b="53906"/>
          <a:stretch/>
        </p:blipFill>
        <p:spPr bwMode="auto">
          <a:xfrm>
            <a:off x="4076700" y="4450004"/>
            <a:ext cx="4876801" cy="1606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18" t="26878" r="31918" b="26801"/>
          <a:stretch/>
        </p:blipFill>
        <p:spPr bwMode="auto">
          <a:xfrm>
            <a:off x="3395663" y="685800"/>
            <a:ext cx="6025759" cy="3897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69305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5" b="61111"/>
          <a:stretch/>
        </p:blipFill>
        <p:spPr>
          <a:xfrm>
            <a:off x="777082" y="0"/>
            <a:ext cx="10576719" cy="5440246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230478" y="4876801"/>
            <a:ext cx="12113923" cy="2137229"/>
          </a:xfrm>
          <a:prstGeom prst="rect">
            <a:avLst/>
          </a:prstGeom>
        </p:spPr>
        <p:txBody>
          <a:bodyPr vert="horz" lIns="91294" tIns="45647" rIns="91294" bIns="4564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Nghé</a:t>
            </a:r>
            <a:r>
              <a:rPr lang="en-US" sz="6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đã</a:t>
            </a:r>
            <a:r>
              <a:rPr lang="en-US" sz="6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no </a:t>
            </a:r>
            <a:r>
              <a:rPr lang="en-US" sz="6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cỏ</a:t>
            </a:r>
            <a:r>
              <a:rPr lang="en-US" sz="6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6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Nghé</a:t>
            </a:r>
            <a:r>
              <a:rPr lang="en-US" sz="6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ngủ</a:t>
            </a:r>
            <a:r>
              <a:rPr lang="en-US" sz="6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ở </a:t>
            </a:r>
            <a:r>
              <a:rPr lang="en-US" sz="6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bờ</a:t>
            </a:r>
            <a:r>
              <a:rPr lang="en-US" sz="6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đê</a:t>
            </a:r>
            <a:r>
              <a:rPr lang="en-US" sz="6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471488" y="5263086"/>
            <a:ext cx="1981200" cy="136994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30477" y="203423"/>
            <a:ext cx="2621250" cy="941185"/>
            <a:chOff x="63500" y="1429216"/>
            <a:chExt cx="1970813" cy="705889"/>
          </a:xfrm>
        </p:grpSpPr>
        <p:sp>
          <p:nvSpPr>
            <p:cNvPr id="8" name="Rounded Rectangle 7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48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48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7412131" y="5072063"/>
            <a:ext cx="1479456" cy="1753587"/>
          </a:xfrm>
          <a:prstGeom prst="rect">
            <a:avLst/>
          </a:prstGeom>
        </p:spPr>
        <p:txBody>
          <a:bodyPr vert="horz" lIns="91294" tIns="45647" rIns="91294" bIns="4564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5148262" y="5068622"/>
            <a:ext cx="2714624" cy="1753587"/>
          </a:xfrm>
          <a:prstGeom prst="rect">
            <a:avLst/>
          </a:prstGeom>
        </p:spPr>
        <p:txBody>
          <a:bodyPr vert="horz" lIns="91294" tIns="45647" rIns="91294" bIns="4564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</a:t>
            </a:r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5638800" y="5440246"/>
            <a:ext cx="152400" cy="96055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217061" y="5324454"/>
            <a:ext cx="679375" cy="645058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>
                <a:solidFill>
                  <a:prstClr val="black"/>
                </a:solidFill>
                <a:latin typeface=".VnArial" pitchFamily="34" charset="0"/>
              </a:rPr>
              <a:t>1</a:t>
            </a:r>
          </a:p>
        </p:txBody>
      </p:sp>
      <p:sp>
        <p:nvSpPr>
          <p:cNvPr id="15" name="Oval 14"/>
          <p:cNvSpPr/>
          <p:nvPr/>
        </p:nvSpPr>
        <p:spPr>
          <a:xfrm>
            <a:off x="5834821" y="5117717"/>
            <a:ext cx="679375" cy="645058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>
                <a:solidFill>
                  <a:prstClr val="black"/>
                </a:solidFill>
                <a:latin typeface=".VnArial" pitchFamily="34" charset="0"/>
              </a:rPr>
              <a:t>2</a:t>
            </a:r>
          </a:p>
        </p:txBody>
      </p:sp>
      <p:pic>
        <p:nvPicPr>
          <p:cNvPr id="2" name="[hanhtrangso.nxbgd.vn] Audio_ Nghé đã no cỏ. Nghé ngủ ở bờ đê_HTS">
            <a:hlinkClick r:id="" action="ppaction://media"/>
            <a:extLst>
              <a:ext uri="{FF2B5EF4-FFF2-40B4-BE49-F238E27FC236}">
                <a16:creationId xmlns:a16="http://schemas.microsoft.com/office/drawing/2014/main" id="{7A7C25F4-5BE3-87F0-7EF6-25D815AE8E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90600" y="6096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40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9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  <p:bldP spid="11" grpId="0"/>
      <p:bldP spid="13" grpId="0"/>
      <p:bldP spid="12" grpId="0"/>
      <p:bldP spid="14" grpId="0" animBg="1"/>
      <p:bldP spid="1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934" y="5278078"/>
            <a:ext cx="11018694" cy="1945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325" y="4362451"/>
            <a:ext cx="10985500" cy="1496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01" y="3276601"/>
            <a:ext cx="10217727" cy="1470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6528" y="-258761"/>
            <a:ext cx="7910068" cy="3838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578765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30477" y="203423"/>
            <a:ext cx="2621250" cy="941185"/>
            <a:chOff x="63500" y="1429216"/>
            <a:chExt cx="1970813" cy="705889"/>
          </a:xfrm>
        </p:grpSpPr>
        <p:sp>
          <p:nvSpPr>
            <p:cNvPr id="3" name="Rounded Rectangle 2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48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Nói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48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5</a:t>
              </a:r>
            </a:p>
          </p:txBody>
        </p:sp>
      </p:grpSp>
      <p:sp>
        <p:nvSpPr>
          <p:cNvPr id="6" name="Title 1"/>
          <p:cNvSpPr txBox="1">
            <a:spLocks/>
          </p:cNvSpPr>
          <p:nvPr/>
        </p:nvSpPr>
        <p:spPr>
          <a:xfrm>
            <a:off x="2286000" y="838201"/>
            <a:ext cx="7620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0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Giới thiệu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011"/>
          <a:stretch/>
        </p:blipFill>
        <p:spPr>
          <a:xfrm>
            <a:off x="1852615" y="1610602"/>
            <a:ext cx="8486770" cy="5230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41300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7638A85-6F51-F455-66F6-A34CFCCFEC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saturation sat="150000"/>
                    </a14:imgEffect>
                  </a14:imgLayer>
                </a14:imgProps>
              </a:ext>
            </a:extLst>
          </a:blip>
          <a:srcRect b="967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3DA9F1F-0F55-A584-E30B-30082F652E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4767" y="3049592"/>
            <a:ext cx="2799365" cy="366016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E5BBA6D-C9A7-0F8E-3265-7A29C05EB8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5642" y="3042777"/>
            <a:ext cx="2540759" cy="375608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3" name="Picture 2" descr="A yellow and pink text on a black background&#10;&#10;AI-generated content may be incorrect.">
            <a:extLst>
              <a:ext uri="{FF2B5EF4-FFF2-40B4-BE49-F238E27FC236}">
                <a16:creationId xmlns:a16="http://schemas.microsoft.com/office/drawing/2014/main" id="{1DC2677E-15B2-95C5-0166-71CEE3200BB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304800"/>
            <a:ext cx="6404258" cy="2151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5143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72" y="90792"/>
            <a:ext cx="12192000" cy="685800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93028">
            <a:off x="1778570" y="4732589"/>
            <a:ext cx="705199" cy="504915"/>
          </a:xfrm>
          <a:prstGeom prst="rect">
            <a:avLst/>
          </a:prstGeom>
        </p:spPr>
      </p:pic>
      <p:pic>
        <p:nvPicPr>
          <p:cNvPr id="40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6389" b="68519" l="52500" r="71500">
                        <a14:backgroundMark x1="49500" y1="60833" x2="77200" y2="60648"/>
                      </a14:backgroundRemoval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90" t="45401" r="28137" b="38967"/>
          <a:stretch/>
        </p:blipFill>
        <p:spPr bwMode="auto">
          <a:xfrm>
            <a:off x="3064767" y="4639260"/>
            <a:ext cx="797676" cy="52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235" y="4828225"/>
            <a:ext cx="894108" cy="579425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4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089" y="5021493"/>
            <a:ext cx="712219" cy="38140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6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359" y="4410709"/>
            <a:ext cx="736716" cy="464904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72" y="4433519"/>
            <a:ext cx="6961552" cy="1583192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576">
            <a:off x="7382594" y="5418088"/>
            <a:ext cx="705199" cy="504915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20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368" y="5821717"/>
            <a:ext cx="712219" cy="381401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21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4" y="5934708"/>
            <a:ext cx="736716" cy="464904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199" y="5999337"/>
            <a:ext cx="894108" cy="579425"/>
          </a:xfrm>
          <a:prstGeom prst="rect">
            <a:avLst/>
          </a:prstGeom>
        </p:spPr>
      </p:pic>
      <p:pic>
        <p:nvPicPr>
          <p:cNvPr id="49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23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6389" b="68519" l="52500" r="71500">
                        <a14:backgroundMark x1="49500" y1="60833" x2="77200" y2="606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90" t="45401" r="28137" b="38967"/>
          <a:stretch/>
        </p:blipFill>
        <p:spPr bwMode="auto">
          <a:xfrm>
            <a:off x="9737119" y="5300379"/>
            <a:ext cx="797676" cy="52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301214" y="375252"/>
            <a:ext cx="6864379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 CỨU DÒNG SÔNG</a:t>
            </a:r>
          </a:p>
        </p:txBody>
      </p:sp>
      <p:pic>
        <p:nvPicPr>
          <p:cNvPr id="29" name="Picture 11" descr="C:\Users\ADMIN\Desktop\Tai nguyen thiet ke tro choi\Angry birds epic birds\1505573783630 (2).pn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2048" y="1631129"/>
            <a:ext cx="1426197" cy="58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en Garden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2513768" y="4128719"/>
            <a:ext cx="8128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5788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7879" numSld="9">
                <p:cTn id="1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93028">
            <a:off x="1778570" y="4732589"/>
            <a:ext cx="705199" cy="504915"/>
          </a:xfrm>
          <a:prstGeom prst="rect">
            <a:avLst/>
          </a:prstGeom>
        </p:spPr>
      </p:pic>
      <p:pic>
        <p:nvPicPr>
          <p:cNvPr id="40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6389" b="68519" l="52500" r="71500">
                        <a14:backgroundMark x1="49500" y1="60833" x2="77200" y2="60648"/>
                      </a14:backgroundRemoval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90" t="45401" r="28137" b="38967"/>
          <a:stretch/>
        </p:blipFill>
        <p:spPr bwMode="auto">
          <a:xfrm>
            <a:off x="3064767" y="4639260"/>
            <a:ext cx="797676" cy="52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235" y="4828225"/>
            <a:ext cx="894108" cy="579425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4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089" y="5021493"/>
            <a:ext cx="712219" cy="38140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6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359" y="4410709"/>
            <a:ext cx="736716" cy="464904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72" y="4433519"/>
            <a:ext cx="6961552" cy="1583192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576">
            <a:off x="7382594" y="5418088"/>
            <a:ext cx="705199" cy="504915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20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368" y="5821717"/>
            <a:ext cx="712219" cy="381401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21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4" y="5934708"/>
            <a:ext cx="736716" cy="464904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199" y="5999337"/>
            <a:ext cx="894108" cy="579425"/>
          </a:xfrm>
          <a:prstGeom prst="rect">
            <a:avLst/>
          </a:prstGeom>
        </p:spPr>
      </p:pic>
      <p:pic>
        <p:nvPicPr>
          <p:cNvPr id="49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23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6389" b="68519" l="52500" r="71500">
                        <a14:backgroundMark x1="49500" y1="60833" x2="77200" y2="606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90" t="45401" r="28137" b="38967"/>
          <a:stretch/>
        </p:blipFill>
        <p:spPr bwMode="auto">
          <a:xfrm>
            <a:off x="9737119" y="5300379"/>
            <a:ext cx="797676" cy="52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446" y="95251"/>
            <a:ext cx="11000073" cy="4073163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344567" y="437890"/>
            <a:ext cx="954237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nhiễm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nghiêm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trọng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b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nhân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môi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23" name="Picture 22">
            <a:hlinkClick r:id="rId25" action="ppaction://hlinksldjump"/>
          </p:cNvPr>
          <p:cNvPicPr>
            <a:picLocks noChangeAspect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897376" y="6157837"/>
            <a:ext cx="1165944" cy="638175"/>
          </a:xfrm>
          <a:prstGeom prst="rect">
            <a:avLst/>
          </a:prstGeom>
        </p:spPr>
      </p:pic>
      <p:pic>
        <p:nvPicPr>
          <p:cNvPr id="2" name="Am-thanh-ruot-duoi-cang-thang-dung-phim-www_tiengdong_com">
            <a:hlinkClick r:id="" action="ppaction://media"/>
            <a:extLst>
              <a:ext uri="{FF2B5EF4-FFF2-40B4-BE49-F238E27FC236}">
                <a16:creationId xmlns:a16="http://schemas.microsoft.com/office/drawing/2014/main" id="{0015CA89-5F7C-46F3-BC38-ADDB2F8174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3968875" y="27569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0173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18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3" name="Picture 19" descr="C:\Users\ADMIN\Desktop\Tai nguyen thiet ke tro choi\Angry birds epic birds\1505573783630 (2aA).pn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8333" y1="7763" x2="22222" y2="44292"/>
                        <a14:foregroundMark x1="7222" y1="7763" x2="95556" y2="9589"/>
                        <a14:foregroundMark x1="21111" y1="4110" x2="90556" y2="4110"/>
                        <a14:foregroundMark x1="95000" y1="12329" x2="97778" y2="85388"/>
                        <a14:foregroundMark x1="16667" y1="14155" x2="98333" y2="24201"/>
                        <a14:foregroundMark x1="7778" y1="5023" x2="2778" y2="39726"/>
                        <a14:foregroundMark x1="2778" y1="38813" x2="3889" y2="85388"/>
                        <a14:foregroundMark x1="1667" y1="85388" x2="6111" y2="93607"/>
                        <a14:foregroundMark x1="7778" y1="91781" x2="68889" y2="92694"/>
                        <a14:foregroundMark x1="67778" y1="93607" x2="92222" y2="972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9600" y="129540"/>
            <a:ext cx="1320800" cy="542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Oval 33">
            <a:hlinkClick r:id="rId13" action="ppaction://hlinksldjump"/>
          </p:cNvPr>
          <p:cNvSpPr/>
          <p:nvPr/>
        </p:nvSpPr>
        <p:spPr>
          <a:xfrm>
            <a:off x="112228" y="81575"/>
            <a:ext cx="755560" cy="553791"/>
          </a:xfrm>
          <a:prstGeom prst="ellips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35" name="Oval 34">
            <a:hlinkClick r:id="rId14" action="ppaction://hlinksldjump"/>
          </p:cNvPr>
          <p:cNvSpPr/>
          <p:nvPr/>
        </p:nvSpPr>
        <p:spPr>
          <a:xfrm>
            <a:off x="1210717" y="81575"/>
            <a:ext cx="755560" cy="553791"/>
          </a:xfrm>
          <a:prstGeom prst="ellips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93028">
            <a:off x="1778570" y="4732589"/>
            <a:ext cx="705199" cy="504915"/>
          </a:xfrm>
          <a:prstGeom prst="rect">
            <a:avLst/>
          </a:prstGeom>
        </p:spPr>
      </p:pic>
      <p:pic>
        <p:nvPicPr>
          <p:cNvPr id="40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17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46389" b="68519" l="52500" r="71500">
                        <a14:backgroundMark x1="49500" y1="60833" x2="77200" y2="60648"/>
                      </a14:backgroundRemoval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90" t="45401" r="28137" b="38967"/>
          <a:stretch/>
        </p:blipFill>
        <p:spPr bwMode="auto">
          <a:xfrm>
            <a:off x="3064767" y="4639260"/>
            <a:ext cx="797676" cy="52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235" y="4828225"/>
            <a:ext cx="894108" cy="579425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21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089" y="5021493"/>
            <a:ext cx="712219" cy="38140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2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359" y="4410709"/>
            <a:ext cx="736716" cy="464904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72" y="4433519"/>
            <a:ext cx="6961552" cy="1583192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576">
            <a:off x="7382594" y="5418088"/>
            <a:ext cx="705199" cy="504915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27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368" y="5821717"/>
            <a:ext cx="712219" cy="381401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2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4" y="5934708"/>
            <a:ext cx="736716" cy="464904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199" y="5999337"/>
            <a:ext cx="894108" cy="579425"/>
          </a:xfrm>
          <a:prstGeom prst="rect">
            <a:avLst/>
          </a:prstGeom>
        </p:spPr>
      </p:pic>
      <p:pic>
        <p:nvPicPr>
          <p:cNvPr id="49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30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46389" b="68519" l="52500" r="71500">
                        <a14:backgroundMark x1="49500" y1="60833" x2="77200" y2="606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90" t="45401" r="28137" b="38967"/>
          <a:stretch/>
        </p:blipFill>
        <p:spPr bwMode="auto">
          <a:xfrm>
            <a:off x="9737119" y="5300379"/>
            <a:ext cx="797676" cy="52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Tieng vo tay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2520452" y="3332723"/>
            <a:ext cx="812800" cy="609600"/>
          </a:xfrm>
          <a:prstGeom prst="rect">
            <a:avLst/>
          </a:prstGeom>
        </p:spPr>
      </p:pic>
      <p:pic>
        <p:nvPicPr>
          <p:cNvPr id="51" name="Tieng vo tay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2723652" y="3485123"/>
            <a:ext cx="812800" cy="609600"/>
          </a:xfrm>
          <a:prstGeom prst="rect">
            <a:avLst/>
          </a:prstGeom>
        </p:spPr>
      </p:pic>
      <p:pic>
        <p:nvPicPr>
          <p:cNvPr id="52" name="Tieng vo tay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2926852" y="3637523"/>
            <a:ext cx="812800" cy="609600"/>
          </a:xfrm>
          <a:prstGeom prst="rect">
            <a:avLst/>
          </a:prstGeom>
        </p:spPr>
      </p:pic>
      <p:pic>
        <p:nvPicPr>
          <p:cNvPr id="53" name="Tieng vo tay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3130052" y="3789923"/>
            <a:ext cx="812800" cy="609600"/>
          </a:xfrm>
          <a:prstGeom prst="rect">
            <a:avLst/>
          </a:prstGeom>
        </p:spPr>
      </p:pic>
      <p:pic>
        <p:nvPicPr>
          <p:cNvPr id="54" name="Tieng vo tay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3333252" y="3942323"/>
            <a:ext cx="812800" cy="609600"/>
          </a:xfrm>
          <a:prstGeom prst="rect">
            <a:avLst/>
          </a:prstGeom>
        </p:spPr>
      </p:pic>
      <p:pic>
        <p:nvPicPr>
          <p:cNvPr id="6" name="Tieng Vo Tay to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3210.25"/>
                </p14:media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2520452" y="5365745"/>
            <a:ext cx="812800" cy="609600"/>
          </a:xfrm>
          <a:prstGeom prst="rect">
            <a:avLst/>
          </a:prstGeom>
        </p:spPr>
      </p:pic>
      <p:pic>
        <p:nvPicPr>
          <p:cNvPr id="27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881" y="544762"/>
            <a:ext cx="3919084" cy="2566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Hình ảnh có liên quan">
            <a:hlinkClick r:id="rId10" action="ppaction://hlinksldjump"/>
          </p:cNvPr>
          <p:cNvPicPr>
            <a:picLocks noChangeAspect="1" noChangeArrowheads="1" noCrop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7799" y="-190876"/>
            <a:ext cx="6350000" cy="4200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17987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7037E-7 L 0.72066 0.00532 " pathEditMode="relative" rAng="0" ptsTypes="AA">
                                      <p:cBhvr>
                                        <p:cTn id="24" dur="5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024" y="255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4.07407E-6 L 0.93091 0.0338 " pathEditMode="relative" rAng="0" ptsTypes="AA">
                                      <p:cBhvr>
                                        <p:cTn id="26" dur="55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545" y="169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1.85185E-6 L 0.53906 0.04236 " pathEditMode="relative" rAng="0" ptsTypes="AA">
                                      <p:cBhvr>
                                        <p:cTn id="28" dur="40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44" y="2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45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2902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2902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2902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2899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8" dur="2902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100000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4" grpId="0" animBg="1"/>
      <p:bldP spid="3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4">
            <a:extLst>
              <a:ext uri="{FF2B5EF4-FFF2-40B4-BE49-F238E27FC236}">
                <a16:creationId xmlns:a16="http://schemas.microsoft.com/office/drawing/2014/main" id="{87E262AF-1F42-64FB-4819-0A926AAC6D30}"/>
              </a:ext>
            </a:extLst>
          </p:cNvPr>
          <p:cNvSpPr/>
          <p:nvPr/>
        </p:nvSpPr>
        <p:spPr>
          <a:xfrm>
            <a:off x="1450164" y="787709"/>
            <a:ext cx="9545754" cy="1423285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4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6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GB" sz="6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to: ng</a:t>
            </a:r>
          </a:p>
        </p:txBody>
      </p:sp>
      <p:pic>
        <p:nvPicPr>
          <p:cNvPr id="12" name="Picture 11">
            <a:hlinkClick r:id="rId2" action="ppaction://hlinksldjump"/>
            <a:extLst>
              <a:ext uri="{FF2B5EF4-FFF2-40B4-BE49-F238E27FC236}">
                <a16:creationId xmlns:a16="http://schemas.microsoft.com/office/drawing/2014/main" id="{36709AF8-48B5-1E9D-9DAA-64A03689F4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2399" y="3753467"/>
            <a:ext cx="2743200" cy="3250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750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19" y="95251"/>
            <a:ext cx="11804700" cy="37719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603442" y="646103"/>
            <a:ext cx="1132994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 err="1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6600" b="1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to:</a:t>
            </a:r>
          </a:p>
          <a:p>
            <a:pPr algn="ctr" defTabSz="914377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6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</a:t>
            </a:r>
            <a:r>
              <a:rPr lang="en-US" sz="6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 </a:t>
            </a:r>
            <a:r>
              <a:rPr lang="en-US" sz="6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6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6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6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  <a:r>
              <a:rPr lang="en-US" sz="6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õ</a:t>
            </a:r>
            <a:r>
              <a:rPr lang="en-US" sz="6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31" name="Picture 30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897376" y="6157837"/>
            <a:ext cx="1165944" cy="63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710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35C02C-7E9E-D295-83F7-16DE51F35F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1F0BA00-8267-B8BC-4E92-A8D7BC4CA3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19" y="95251"/>
            <a:ext cx="11804700" cy="37719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487A545-5E57-457C-5569-74D4400E97E8}"/>
              </a:ext>
            </a:extLst>
          </p:cNvPr>
          <p:cNvSpPr txBox="1"/>
          <p:nvPr/>
        </p:nvSpPr>
        <p:spPr>
          <a:xfrm>
            <a:off x="609600" y="457200"/>
            <a:ext cx="1132994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 err="1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6600" b="1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to:</a:t>
            </a:r>
          </a:p>
          <a:p>
            <a:pPr algn="ctr" defTabSz="914377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6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Nghé</a:t>
            </a:r>
            <a:r>
              <a:rPr lang="en-US" sz="6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6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no </a:t>
            </a:r>
            <a:r>
              <a:rPr lang="en-US" sz="6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lang="en-US" sz="6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</a:p>
          <a:p>
            <a:pPr algn="ctr" defTabSz="914377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6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Nghé</a:t>
            </a:r>
            <a:r>
              <a:rPr lang="en-US" sz="6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lang="en-US" sz="6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6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lang="en-US" sz="6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</a:t>
            </a:r>
            <a:r>
              <a:rPr lang="en-US" sz="6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6" name="Picture 5">
            <a:hlinkClick r:id="rId6" action="ppaction://hlinksldjump"/>
            <a:extLst>
              <a:ext uri="{FF2B5EF4-FFF2-40B4-BE49-F238E27FC236}">
                <a16:creationId xmlns:a16="http://schemas.microsoft.com/office/drawing/2014/main" id="{0F2361D4-DE3A-818B-4CA1-C2B807FD10D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897376" y="6157837"/>
            <a:ext cx="1165944" cy="63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3478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93028">
            <a:off x="1778570" y="4732589"/>
            <a:ext cx="705199" cy="504915"/>
          </a:xfrm>
          <a:prstGeom prst="rect">
            <a:avLst/>
          </a:prstGeom>
        </p:spPr>
      </p:pic>
      <p:pic>
        <p:nvPicPr>
          <p:cNvPr id="40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12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6389" b="68519" l="52500" r="71500">
                        <a14:backgroundMark x1="49500" y1="60833" x2="77200" y2="60648"/>
                      </a14:backgroundRemoval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90" t="45401" r="28137" b="38967"/>
          <a:stretch/>
        </p:blipFill>
        <p:spPr bwMode="auto">
          <a:xfrm>
            <a:off x="3064767" y="4639260"/>
            <a:ext cx="797676" cy="52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235" y="4828225"/>
            <a:ext cx="894108" cy="579425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6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089" y="5021493"/>
            <a:ext cx="712219" cy="38140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359" y="4410709"/>
            <a:ext cx="736716" cy="464904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72" y="4433519"/>
            <a:ext cx="6961552" cy="1583192"/>
          </a:xfrm>
          <a:prstGeom prst="rect">
            <a:avLst/>
          </a:prstGeom>
        </p:spPr>
      </p:pic>
      <p:pic>
        <p:nvPicPr>
          <p:cNvPr id="50" name="Tieng vo tay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520452" y="3332723"/>
            <a:ext cx="812800" cy="609600"/>
          </a:xfrm>
          <a:prstGeom prst="rect">
            <a:avLst/>
          </a:prstGeom>
        </p:spPr>
      </p:pic>
      <p:pic>
        <p:nvPicPr>
          <p:cNvPr id="51" name="Tieng vo tay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723652" y="3485123"/>
            <a:ext cx="812800" cy="609600"/>
          </a:xfrm>
          <a:prstGeom prst="rect">
            <a:avLst/>
          </a:prstGeom>
        </p:spPr>
      </p:pic>
      <p:pic>
        <p:nvPicPr>
          <p:cNvPr id="52" name="Tieng vo tay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926852" y="3637523"/>
            <a:ext cx="812800" cy="609600"/>
          </a:xfrm>
          <a:prstGeom prst="rect">
            <a:avLst/>
          </a:prstGeom>
        </p:spPr>
      </p:pic>
      <p:pic>
        <p:nvPicPr>
          <p:cNvPr id="53" name="Tieng vo tay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3130052" y="3789923"/>
            <a:ext cx="812800" cy="609600"/>
          </a:xfrm>
          <a:prstGeom prst="rect">
            <a:avLst/>
          </a:prstGeom>
        </p:spPr>
      </p:pic>
      <p:pic>
        <p:nvPicPr>
          <p:cNvPr id="54" name="Tieng vo tay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3333252" y="3942323"/>
            <a:ext cx="812800" cy="609600"/>
          </a:xfrm>
          <a:prstGeom prst="rect">
            <a:avLst/>
          </a:prstGeom>
        </p:spPr>
      </p:pic>
      <p:pic>
        <p:nvPicPr>
          <p:cNvPr id="6" name="Tieng Vo Tay to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3210.25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520452" y="5365745"/>
            <a:ext cx="812800" cy="609600"/>
          </a:xfrm>
          <a:prstGeom prst="rect">
            <a:avLst/>
          </a:prstGeom>
        </p:spPr>
      </p:pic>
      <p:pic>
        <p:nvPicPr>
          <p:cNvPr id="27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881" y="544762"/>
            <a:ext cx="3919084" cy="2566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/>
          <p:cNvSpPr/>
          <p:nvPr/>
        </p:nvSpPr>
        <p:spPr>
          <a:xfrm>
            <a:off x="2667000" y="1371600"/>
            <a:ext cx="708078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CHÚC MỪNG</a:t>
            </a:r>
          </a:p>
        </p:txBody>
      </p:sp>
    </p:spTree>
    <p:extLst>
      <p:ext uri="{BB962C8B-B14F-4D97-AF65-F5344CB8AC3E}">
        <p14:creationId xmlns:p14="http://schemas.microsoft.com/office/powerpoint/2010/main" val="217407795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902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902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902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902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902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454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10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9" grpId="0"/>
      <p:bldP spid="29" grpId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rectangular object with yellow edges&#10;&#10;Description automatically generated with medium confidence">
            <a:extLst>
              <a:ext uri="{FF2B5EF4-FFF2-40B4-BE49-F238E27FC236}">
                <a16:creationId xmlns:a16="http://schemas.microsoft.com/office/drawing/2014/main" id="{7E27CE1B-FF96-AA1D-BAA1-6983B901DA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2557BD5-1827-1EE9-F1A8-27CAB44338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2339" y="1928718"/>
            <a:ext cx="7030006" cy="3381529"/>
          </a:xfrm>
          <a:prstGeom prst="rect">
            <a:avLst/>
          </a:prstGeom>
        </p:spPr>
      </p:pic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E328CF72-05CB-4CDC-3E9D-8312EC165BC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2600" y="228600"/>
            <a:ext cx="1390353" cy="1390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87120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4">
            <a:extLst>
              <a:ext uri="{FF2B5EF4-FFF2-40B4-BE49-F238E27FC236}">
                <a16:creationId xmlns:a16="http://schemas.microsoft.com/office/drawing/2014/main" id="{C9FC736A-6EAE-23E9-0712-B8A2A7EAC7E6}"/>
              </a:ext>
            </a:extLst>
          </p:cNvPr>
          <p:cNvSpPr/>
          <p:nvPr/>
        </p:nvSpPr>
        <p:spPr>
          <a:xfrm>
            <a:off x="1450164" y="787709"/>
            <a:ext cx="9545754" cy="1423285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4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60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GB" sz="60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to: </a:t>
            </a:r>
            <a:r>
              <a:rPr lang="en-GB" sz="60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ghế</a:t>
            </a:r>
            <a:r>
              <a:rPr lang="en-GB" sz="60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60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</a:t>
            </a:r>
            <a:endParaRPr lang="en-GB" sz="6000" b="1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Picture 11">
            <a:hlinkClick r:id="rId2" action="ppaction://hlinksldjump"/>
            <a:extLst>
              <a:ext uri="{FF2B5EF4-FFF2-40B4-BE49-F238E27FC236}">
                <a16:creationId xmlns:a16="http://schemas.microsoft.com/office/drawing/2014/main" id="{46DCF00A-1C28-03B1-3C89-9A35A00B6E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2399" y="3753467"/>
            <a:ext cx="2743200" cy="3250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517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4">
            <a:extLst>
              <a:ext uri="{FF2B5EF4-FFF2-40B4-BE49-F238E27FC236}">
                <a16:creationId xmlns:a16="http://schemas.microsoft.com/office/drawing/2014/main" id="{47B7576C-25AD-FF0A-BFAC-86FFC487BAD2}"/>
              </a:ext>
            </a:extLst>
          </p:cNvPr>
          <p:cNvSpPr/>
          <p:nvPr/>
        </p:nvSpPr>
        <p:spPr>
          <a:xfrm>
            <a:off x="1450164" y="787709"/>
            <a:ext cx="9545754" cy="1423285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4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6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GB" sz="6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to: </a:t>
            </a:r>
            <a:r>
              <a:rPr lang="en-US" sz="6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6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nho</a:t>
            </a:r>
            <a:endParaRPr lang="en-US" sz="66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3" name="Picture 12">
            <a:hlinkClick r:id="rId3" action="ppaction://hlinksldjump"/>
            <a:extLst>
              <a:ext uri="{FF2B5EF4-FFF2-40B4-BE49-F238E27FC236}">
                <a16:creationId xmlns:a16="http://schemas.microsoft.com/office/drawing/2014/main" id="{43489FF3-7240-6F78-16A0-6E653E077D5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2399" y="3753467"/>
            <a:ext cx="2743200" cy="3250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46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49A6666-0700-4E9B-97FD-1E30F78B74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61392" y="213975"/>
            <a:ext cx="11913128" cy="6701135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ABD6859F-B372-4045-E571-768EA39998FC}"/>
              </a:ext>
            </a:extLst>
          </p:cNvPr>
          <p:cNvSpPr txBox="1">
            <a:spLocks/>
          </p:cNvSpPr>
          <p:nvPr/>
        </p:nvSpPr>
        <p:spPr>
          <a:xfrm>
            <a:off x="1066800" y="1828800"/>
            <a:ext cx="10717370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20000"/>
              </a:lnSpc>
              <a:spcAft>
                <a:spcPts val="0"/>
              </a:spcAft>
            </a:pPr>
            <a:r>
              <a:rPr lang="en-US" sz="66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Ng </a:t>
            </a:r>
            <a:r>
              <a:rPr lang="en-US" sz="6600" b="1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</a:t>
            </a:r>
            <a:r>
              <a:rPr lang="en-US" sz="66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r>
              <a:rPr lang="en-US" sz="6600" b="1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</a:t>
            </a:r>
            <a:r>
              <a:rPr lang="en-US" sz="66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r>
              <a:rPr lang="en-US" sz="6600" b="1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</a:t>
            </a:r>
            <a:r>
              <a:rPr lang="en-US" sz="66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EDB0DB3-E266-90D3-90B7-1DE2F13D0C17}"/>
              </a:ext>
            </a:extLst>
          </p:cNvPr>
          <p:cNvSpPr txBox="1">
            <a:spLocks/>
          </p:cNvSpPr>
          <p:nvPr/>
        </p:nvSpPr>
        <p:spPr>
          <a:xfrm>
            <a:off x="5105400" y="685800"/>
            <a:ext cx="2438400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20000"/>
              </a:lnSpc>
              <a:spcAft>
                <a:spcPts val="0"/>
              </a:spcAft>
            </a:pPr>
            <a:r>
              <a:rPr lang="en-US" sz="6600" b="1" dirty="0" err="1">
                <a:solidFill>
                  <a:srgbClr val="FFFF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  <a:r>
              <a:rPr lang="en-US" sz="6600" b="1" dirty="0">
                <a:solidFill>
                  <a:srgbClr val="FFFF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19</a:t>
            </a:r>
          </a:p>
        </p:txBody>
      </p:sp>
    </p:spTree>
    <p:extLst>
      <p:ext uri="{BB962C8B-B14F-4D97-AF65-F5344CB8AC3E}">
        <p14:creationId xmlns:p14="http://schemas.microsoft.com/office/powerpoint/2010/main" val="38922255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7638A85-6F51-F455-66F6-A34CFCCFEC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saturation sat="150000"/>
                    </a14:imgEffect>
                  </a14:imgLayer>
                </a14:imgProps>
              </a:ext>
            </a:extLst>
          </a:blip>
          <a:srcRect b="967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3DA9F1F-0F55-A584-E30B-30082F652E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4767" y="3049592"/>
            <a:ext cx="2799365" cy="366016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E5BBA6D-C9A7-0F8E-3265-7A29C05EB8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5642" y="3042777"/>
            <a:ext cx="2540759" cy="375608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D482FA5-BA8B-0AF5-9680-DF95006DF7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53000" y="762000"/>
            <a:ext cx="7023201" cy="1981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470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xverse2Fmedia2F1b869d73-f294-483b-a77f-fad01d34d344_seed624759126">
            <a:hlinkClick r:id="" action="ppaction://media"/>
            <a:extLst>
              <a:ext uri="{FF2B5EF4-FFF2-40B4-BE49-F238E27FC236}">
                <a16:creationId xmlns:a16="http://schemas.microsoft.com/office/drawing/2014/main" id="{D9AA9AA3-72A2-3C52-0090-EB20B479A76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4" cy="6705600"/>
          </a:xfrm>
          <a:prstGeom prst="rect">
            <a:avLst/>
          </a:prstGeom>
        </p:spPr>
      </p:pic>
      <p:pic>
        <p:nvPicPr>
          <p:cNvPr id="3" name="[hanhtrangso.nxbgd.vn] Audio_ Nghé theo mẹ ra ngõ_HTS">
            <a:hlinkClick r:id="" action="ppaction://media"/>
            <a:extLst>
              <a:ext uri="{FF2B5EF4-FFF2-40B4-BE49-F238E27FC236}">
                <a16:creationId xmlns:a16="http://schemas.microsoft.com/office/drawing/2014/main" id="{43B3862D-8D4D-A4DD-36DC-E8DDD0D7B51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85800" y="1524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033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9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8"/>
  <p:tag name="MMPROD_UIDATA" val="&lt;database version=&quot;6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 - &amp;quot;TiÕt 1&amp;#x0D;&amp;#x0A;&amp;quot;&quot;/&gt;&lt;property id=&quot;20307&quot; value=&quot;292&quot;/&gt;&lt;/object&gt;&lt;object type=&quot;3&quot; unique_id=&quot;10005&quot;&gt;&lt;property id=&quot;20148&quot; value=&quot;5&quot;/&gt;&lt;property id=&quot;20300&quot; value=&quot;Slide 2 - &amp;quot;KiÓm tra bµi cò&amp;quot;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282&quot;/&gt;&lt;/object&gt;&lt;object type=&quot;3&quot; unique_id=&quot;10007&quot;&gt;&lt;property id=&quot;20148&quot; value=&quot;5&quot;/&gt;&lt;property id=&quot;20300&quot; value=&quot;Slide 4&quot;/&gt;&lt;property id=&quot;20307&quot; value=&quot;272&quot;/&gt;&lt;/object&gt;&lt;object type=&quot;3&quot; unique_id=&quot;10008&quot;&gt;&lt;property id=&quot;20148&quot; value=&quot;5&quot;/&gt;&lt;property id=&quot;20300&quot; value=&quot;Slide 5&quot;/&gt;&lt;property id=&quot;20307&quot; value=&quot;289&quot;/&gt;&lt;/object&gt;&lt;object type=&quot;3&quot; unique_id=&quot;10009&quot;&gt;&lt;property id=&quot;20148&quot; value=&quot;5&quot;/&gt;&lt;property id=&quot;20300&quot; value=&quot;Slide 6&quot;/&gt;&lt;property id=&quot;20307&quot; value=&quot;278&quot;/&gt;&lt;/object&gt;&lt;object type=&quot;3&quot; unique_id=&quot;10010&quot;&gt;&lt;property id=&quot;20148&quot; value=&quot;5&quot;/&gt;&lt;property id=&quot;20300&quot; value=&quot;Slide 7 - &amp;quot;&amp;#x0D;&amp;#x0A;&amp;quot;&quot;/&gt;&lt;property id=&quot;20307&quot; value=&quot;260&quot;/&gt;&lt;/object&gt;&lt;object type=&quot;3&quot; unique_id=&quot;10011&quot;&gt;&lt;property id=&quot;20148&quot; value=&quot;5&quot;/&gt;&lt;property id=&quot;20300&quot; value=&quot;Slide 8&quot;/&gt;&lt;property id=&quot;20307&quot; value=&quot;295&quot;/&gt;&lt;/object&gt;&lt;object type=&quot;3&quot; unique_id=&quot;10012&quot;&gt;&lt;property id=&quot;20148&quot; value=&quot;5&quot;/&gt;&lt;property id=&quot;20300&quot; value=&quot;Slide 9 - &amp;quot;TiÕt 2&amp;#x0D;&amp;#x0A;&amp;quot;&quot;/&gt;&lt;property id=&quot;20307&quot; value=&quot;296&quot;/&gt;&lt;/object&gt;&lt;object type=&quot;3&quot; unique_id=&quot;10013&quot;&gt;&lt;property id=&quot;20148&quot; value=&quot;5&quot;/&gt;&lt;property id=&quot;20300&quot; value=&quot;Slide 10 - &amp;quot;&amp;#x0D;&amp;#x0A;&amp;quot;&quot;/&gt;&lt;property id=&quot;20307&quot; value=&quot;297&quot;/&gt;&lt;/object&gt;&lt;object type=&quot;3&quot; unique_id=&quot;10014&quot;&gt;&lt;property id=&quot;20148&quot; value=&quot;5&quot;/&gt;&lt;property id=&quot;20300&quot; value=&quot;Slide 11&quot;/&gt;&lt;property id=&quot;20307&quot; value=&quot;283&quot;/&gt;&lt;/object&gt;&lt;object type=&quot;3&quot; unique_id=&quot;10015&quot;&gt;&lt;property id=&quot;20148&quot; value=&quot;5&quot;/&gt;&lt;property id=&quot;20300&quot; value=&quot;Slide 12&quot;/&gt;&lt;property id=&quot;20307&quot; value=&quot;284&quot;/&gt;&lt;/object&gt;&lt;object type=&quot;3&quot; unique_id=&quot;10016&quot;&gt;&lt;property id=&quot;20148&quot; value=&quot;5&quot;/&gt;&lt;property id=&quot;20300&quot; value=&quot;Slide 13&quot;/&gt;&lt;property id=&quot;20307&quot; value=&quot;285&quot;/&gt;&lt;/object&gt;&lt;object type=&quot;3&quot; unique_id=&quot;10017&quot;&gt;&lt;property id=&quot;20148&quot; value=&quot;5&quot;/&gt;&lt;property id=&quot;20300&quot; value=&quot;Slide 14&quot;/&gt;&lt;property id=&quot;20307&quot; value=&quot;298&quot;/&gt;&lt;/object&gt;&lt;object type=&quot;3&quot; unique_id=&quot;10018&quot;&gt;&lt;property id=&quot;20148&quot; value=&quot;5&quot;/&gt;&lt;property id=&quot;20300&quot; value=&quot;Slide 15&quot;/&gt;&lt;property id=&quot;20307&quot; value=&quot;299&quot;/&gt;&lt;/object&gt;&lt;object type=&quot;3&quot; unique_id=&quot;10019&quot;&gt;&lt;property id=&quot;20148&quot; value=&quot;5&quot;/&gt;&lt;property id=&quot;20300&quot; value=&quot;Slide 16&quot;/&gt;&lt;property id=&quot;20307&quot; value=&quot;291&quot;/&gt;&lt;/object&gt;&lt;object type=&quot;3&quot; unique_id=&quot;10020&quot;&gt;&lt;property id=&quot;20148&quot; value=&quot;5&quot;/&gt;&lt;property id=&quot;20300&quot; value=&quot;Slide 17&quot;/&gt;&lt;property id=&quot;20307&quot; value=&quot;300&quot;/&gt;&lt;/object&gt;&lt;object type=&quot;3&quot; unique_id=&quot;10021&quot;&gt;&lt;property id=&quot;20148&quot; value=&quot;5&quot;/&gt;&lt;property id=&quot;20300&quot; value=&quot;Slide 18&quot;/&gt;&lt;property id=&quot;20307&quot; value=&quot;286&quot;/&gt;&lt;/object&gt;&lt;object type=&quot;3&quot; unique_id=&quot;10022&quot;&gt;&lt;property id=&quot;20148&quot; value=&quot;5&quot;/&gt;&lt;property id=&quot;20300&quot; value=&quot;Slide 19&quot;/&gt;&lt;property id=&quot;20307&quot; value=&quot;287&quot;/&gt;&lt;/object&gt;&lt;/object&gt;&lt;/object&gt;&lt;/database&gt;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solidFill>
            <a:schemeClr val="accent5"/>
          </a:solidFill>
          <a:prstDash val="lgDashDot"/>
        </a:ln>
      </a:spPr>
      <a:bodyPr rtlCol="0" anchor="ctr"/>
      <a:lstStyle>
        <a:defPPr algn="ctr">
          <a:defRPr sz="3600" dirty="0" smtClean="0">
            <a:latin typeface="Broadway" panose="04040905080B02020502" pitchFamily="82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prstTxWarp prst="textArchDown">
          <a:avLst>
            <a:gd name="adj" fmla="val 17091711"/>
          </a:avLst>
        </a:prstTxWarp>
        <a:spAutoFit/>
      </a:bodyPr>
      <a:lstStyle>
        <a:defPPr algn="ctr">
          <a:defRPr sz="3200" b="1" dirty="0" err="1" smtClean="0">
            <a:solidFill>
              <a:schemeClr val="accent4">
                <a:lumMod val="5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#9Slide07 IcielHelena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144</TotalTime>
  <Words>511</Words>
  <Application>Microsoft Office PowerPoint</Application>
  <PresentationFormat>Widescreen</PresentationFormat>
  <Paragraphs>147</Paragraphs>
  <Slides>43</Slides>
  <Notes>25</Notes>
  <HiddenSlides>0</HiddenSlides>
  <MMClips>19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43</vt:i4>
      </vt:variant>
    </vt:vector>
  </HeadingPairs>
  <TitlesOfParts>
    <vt:vector size="64" baseType="lpstr">
      <vt:lpstr>#9Slide07 HoneyCream</vt:lpstr>
      <vt:lpstr>.VnArial</vt:lpstr>
      <vt:lpstr>.VnAvant</vt:lpstr>
      <vt:lpstr>Aptos</vt:lpstr>
      <vt:lpstr>Aptos Display</vt:lpstr>
      <vt:lpstr>Arial</vt:lpstr>
      <vt:lpstr>Arial Rounded MT Bold</vt:lpstr>
      <vt:lpstr>Arial-Rounded</vt:lpstr>
      <vt:lpstr>Calibri</vt:lpstr>
      <vt:lpstr>Calibri Light</vt:lpstr>
      <vt:lpstr>等线</vt:lpstr>
      <vt:lpstr>HP001 4 hàng</vt:lpstr>
      <vt:lpstr>HP001 4H</vt:lpstr>
      <vt:lpstr>HP001 TD 4H</vt:lpstr>
      <vt:lpstr>Times New Roman</vt:lpstr>
      <vt:lpstr>2_Office Theme</vt:lpstr>
      <vt:lpstr>Office Theme</vt:lpstr>
      <vt:lpstr>1_Office Theme</vt:lpstr>
      <vt:lpstr>3_Office Theme</vt:lpstr>
      <vt:lpstr>4_Office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123456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Thø s¸u ngµy 14 th¸ng 9 n¨m 2007 Häc vÇn Bµi 13:</dc:title>
  <dc:creator>yen&amp;van</dc:creator>
  <cp:lastModifiedBy>Dell</cp:lastModifiedBy>
  <cp:revision>147</cp:revision>
  <dcterms:created xsi:type="dcterms:W3CDTF">2002-08-27T21:28:00Z</dcterms:created>
  <dcterms:modified xsi:type="dcterms:W3CDTF">2025-10-11T08:54:32Z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