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90" r:id="rId4"/>
    <p:sldMasterId id="2147483705" r:id="rId5"/>
  </p:sldMasterIdLst>
  <p:notesMasterIdLst>
    <p:notesMasterId r:id="rId43"/>
  </p:notesMasterIdLst>
  <p:sldIdLst>
    <p:sldId id="318" r:id="rId6"/>
    <p:sldId id="360" r:id="rId7"/>
    <p:sldId id="361" r:id="rId8"/>
    <p:sldId id="275" r:id="rId9"/>
    <p:sldId id="747" r:id="rId10"/>
    <p:sldId id="276" r:id="rId11"/>
    <p:sldId id="319" r:id="rId12"/>
    <p:sldId id="357" r:id="rId13"/>
    <p:sldId id="320" r:id="rId14"/>
    <p:sldId id="259" r:id="rId15"/>
    <p:sldId id="260" r:id="rId16"/>
    <p:sldId id="261" r:id="rId17"/>
    <p:sldId id="295" r:id="rId18"/>
    <p:sldId id="262" r:id="rId19"/>
    <p:sldId id="263" r:id="rId20"/>
    <p:sldId id="282" r:id="rId21"/>
    <p:sldId id="283" r:id="rId22"/>
    <p:sldId id="284" r:id="rId23"/>
    <p:sldId id="285" r:id="rId24"/>
    <p:sldId id="264" r:id="rId25"/>
    <p:sldId id="265" r:id="rId26"/>
    <p:sldId id="358" r:id="rId27"/>
    <p:sldId id="267" r:id="rId28"/>
    <p:sldId id="278" r:id="rId29"/>
    <p:sldId id="307" r:id="rId30"/>
    <p:sldId id="306" r:id="rId31"/>
    <p:sldId id="268" r:id="rId32"/>
    <p:sldId id="279" r:id="rId33"/>
    <p:sldId id="286" r:id="rId34"/>
    <p:sldId id="271" r:id="rId35"/>
    <p:sldId id="748" r:id="rId36"/>
    <p:sldId id="272" r:id="rId37"/>
    <p:sldId id="273" r:id="rId38"/>
    <p:sldId id="274" r:id="rId39"/>
    <p:sldId id="359" r:id="rId40"/>
    <p:sldId id="305" r:id="rId41"/>
    <p:sldId id="308" r:id="rId42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24" autoAdjust="0"/>
  </p:normalViewPr>
  <p:slideViewPr>
    <p:cSldViewPr>
      <p:cViewPr varScale="1">
        <p:scale>
          <a:sx n="64" d="100"/>
          <a:sy n="64" d="100"/>
        </p:scale>
        <p:origin x="732" y="-388"/>
      </p:cViewPr>
      <p:guideLst>
        <p:guide orient="horz" pos="2160"/>
        <p:guide pos="3831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 sáng</a:t>
            </a:r>
            <a:r>
              <a:rPr lang="en-US" baseline="0"/>
              <a:t> G và GI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29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lưu</a:t>
            </a:r>
            <a:r>
              <a:rPr lang="en-US" baseline="0"/>
              <a:t> ý GD HS an toàn khi tham gia PTGT đường thuỷ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C432600-F88F-5D34-3917-0FC802F6A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61839" cy="68580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D94BA83-CF92-CF45-3B2E-02285E0E18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281" y="152400"/>
            <a:ext cx="1390353" cy="139035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41C5762-1D62-F665-2779-077F29717A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9" y="-3657600"/>
            <a:ext cx="1390353" cy="139035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C40C55B-B16E-6121-A40E-1B9B366C0A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9" y="8686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61839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447" y="-1"/>
            <a:ext cx="3787514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67797" y="-39054"/>
            <a:ext cx="3413929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61839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00" y="497836"/>
            <a:ext cx="988153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4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61839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291700" y="231820"/>
            <a:ext cx="11604635" cy="6426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223305" y="0"/>
            <a:ext cx="2548674" cy="19704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9329438" y="-109680"/>
            <a:ext cx="2832400" cy="21898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140932" y="5516706"/>
            <a:ext cx="2383927" cy="14509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14773" y="-473458"/>
            <a:ext cx="2907785" cy="1049868"/>
          </a:xfrm>
          <a:prstGeom prst="rect">
            <a:avLst/>
          </a:prstGeom>
        </p:spPr>
        <p:txBody>
          <a:bodyPr vert="horz" lIns="121618" tIns="60809" rIns="121618" bIns="6080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609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192" b="0" i="0" u="none" strike="noStrike" kern="1200" cap="none" spc="0" normalizeH="0" baseline="0" noProof="0">
                <a:ln>
                  <a:noFill/>
                </a:ln>
                <a:solidFill>
                  <a:srgbClr val="377ECD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192" b="0" i="0" u="none" strike="noStrike" kern="1200" cap="none" spc="0" normalizeH="0" baseline="0" noProof="0" dirty="0">
              <a:ln>
                <a:noFill/>
              </a:ln>
              <a:solidFill>
                <a:srgbClr val="377ECD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7356" y="5808133"/>
            <a:ext cx="2907785" cy="1049868"/>
          </a:xfrm>
          <a:prstGeom prst="rect">
            <a:avLst/>
          </a:prstGeom>
        </p:spPr>
        <p:txBody>
          <a:bodyPr vert="horz" lIns="121618" tIns="60809" rIns="121618" bIns="6080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609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94" b="0" i="0" u="none" strike="noStrike" kern="1200" cap="none" spc="0" normalizeH="0" baseline="0" noProof="0">
                <a:ln>
                  <a:noFill/>
                </a:ln>
                <a:solidFill>
                  <a:srgbClr val="377ECD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394" b="0" i="0" u="none" strike="noStrike" kern="1200" cap="none" spc="0" normalizeH="0" baseline="0" noProof="0" dirty="0">
              <a:ln>
                <a:noFill/>
              </a:ln>
              <a:solidFill>
                <a:srgbClr val="377ECD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673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61839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447" y="-1"/>
            <a:ext cx="3787514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67797" y="-39054"/>
            <a:ext cx="3413929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61839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00" y="497836"/>
            <a:ext cx="988153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1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2025/10/9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30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2025/10/9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99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2025/10/9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23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2025/10/9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01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2025/10/9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95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2025/10/9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64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2025/10/9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86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2025/10/9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49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2025/10/9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30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725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F88BA-5499-0A6F-2D66-E92F5F755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664258-43FD-1E5D-D969-2CF79DECD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7EDBD-316F-EF38-D1EB-E2CDC5115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148D5-7215-7598-DE0C-293EB1BA7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CB077-5AFE-EDEC-2D2B-C1C643E15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040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9189A-EA15-50C0-44FF-EC09FDEE9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F1AC6-D515-968A-9A42-5D22D66F6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E86AC-F84D-68AF-4E4B-B24137243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E802C-D44E-1D33-259D-3F2992335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FFC0B-17CD-B223-2EB5-939651FE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68F23FA-7A12-A3AC-AEE5-F7BF033CDA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281" y="152400"/>
            <a:ext cx="1390353" cy="13903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62CFB5D-A080-AC9E-28CD-922FA36257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9" y="-3657600"/>
            <a:ext cx="1390353" cy="13903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0470BE2-24A9-B160-ED81-8B51CDFCAA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9" y="8686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442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7668E-E462-FC2A-F844-0BCC9D113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C3811-CEBF-F64D-B66E-952D08D06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82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82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82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555B0-64A6-FB9D-E4D3-E6A061CAA6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122FE-E882-C77A-3588-B0470997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F3C3C-AEE4-4A6F-056E-839792DC0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830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5331D-787C-997E-804F-0EAFCE2C1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83ACB-911B-C653-36D7-F81FF30E2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F3435-4B4C-6B2C-88BC-3DA893F52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A0005C-5508-1304-63E8-9F84A3CD72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1D149-D5C9-DA84-BF53-1C48F4EB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4DD78-145A-35BC-FA0B-5200FB91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49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7FE20-C870-B8E0-730A-CFB3D9F02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F9963-5960-F631-6BB6-C8EAACC26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3A5F6D-43C5-9D5F-98FE-FE6714298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9EB143-5566-E2E1-87EC-3B814CA621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1E2198-ECDD-E803-0D61-F6E96E7015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B417BD-FC47-C6F2-ED1C-C79F0AE0C9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648E39-72D9-2950-C73F-4EB690E7E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FEE0F6-37C8-75BF-85C3-75996862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664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84E0C-4445-D0B2-48B4-23EE6F176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7A8CF0-429A-D9A3-8EFD-044D146F4D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C4AF9-D001-393F-EC25-F4A67AA7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C7421-70EE-BF59-64AF-4C352894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726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B0106F-9947-00D5-EF4E-EE593EFFA4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9E0DD7-6F58-20EB-07FB-BEF6B98C1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A47D8-EF4A-A795-D272-A9F05E49B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602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410C5-E3B5-44E3-EFD8-69F7B4BA6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85CC-924E-E54F-1F9D-F58D3AA4E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D566A-42B7-54AF-5CA9-CF81CC167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1B9FE8-2F4A-B49A-C825-26F855FB3B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BF7A9D-D230-0981-D39C-B025594B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BE423-A1DF-3610-F481-1DEF4007E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836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E103-ED91-1121-7CF0-871C4D506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25DF24-5D88-04CA-364D-71D125259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4EA3AD-7C6A-6A70-DB1F-BB09E0E25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1D33D7-95FD-F0EE-BD4E-42B32C8B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9539D-7FC7-A449-7571-A7A9DE7CD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BC38E-CE70-6746-3E75-331FEBB5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666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2203F-E10F-86AE-DB01-C18DD5592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D0343-3EA7-7957-40F1-776199A60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5C8F4-EE6C-752E-1027-40FC0B37B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F2C93-9976-C556-8E91-E5D638E2E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1A494-9F76-11AF-0867-630EBF449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415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5B63F0-FE91-559D-ED0C-D0186377F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35EA59-8A36-A346-9F02-515A7A728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BDCE8-90F7-9420-9986-985B4C4B03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7B250-A1D2-09C5-138F-2B48ACAF6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E629D-3114-C4B8-D66D-35A6B88F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41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1557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 txBox="1">
            <a:spLocks noGrp="1"/>
          </p:cNvSpPr>
          <p:nvPr>
            <p:ph type="title"/>
          </p:nvPr>
        </p:nvSpPr>
        <p:spPr>
          <a:xfrm>
            <a:off x="948648" y="491767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532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subTitle" idx="1"/>
          </p:nvPr>
        </p:nvSpPr>
        <p:spPr>
          <a:xfrm>
            <a:off x="3181111" y="2265733"/>
            <a:ext cx="5799617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1668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1_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245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821A9CD-A05D-7AFC-3CE0-BCA59E4BE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281" y="152400"/>
            <a:ext cx="1390353" cy="13903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19B71A5-7642-4AAE-63B6-6E1718B5AA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9" y="-3657600"/>
            <a:ext cx="1390353" cy="13903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C378F96-B5DA-F89A-47F1-EA9AAD23D4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9" y="8686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F88BA-5499-0A6F-2D66-E92F5F755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664258-43FD-1E5D-D969-2CF79DECD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7EDBD-316F-EF38-D1EB-E2CDC5115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148D5-7215-7598-DE0C-293EB1BA7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CB077-5AFE-EDEC-2D2B-C1C643E15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076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9189A-EA15-50C0-44FF-EC09FDEE9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F1AC6-D515-968A-9A42-5D22D66F6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E86AC-F84D-68AF-4E4B-B24137243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E802C-D44E-1D33-259D-3F2992335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FFC0B-17CD-B223-2EB5-939651FE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5074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7668E-E462-FC2A-F844-0BCC9D113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C3811-CEBF-F64D-B66E-952D08D06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82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82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82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555B0-64A6-FB9D-E4D3-E6A061CAA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122FE-E882-C77A-3588-B0470997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F3C3C-AEE4-4A6F-056E-839792DC0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728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5331D-787C-997E-804F-0EAFCE2C1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83ACB-911B-C653-36D7-F81FF30E2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F3435-4B4C-6B2C-88BC-3DA893F52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A0005C-5508-1304-63E8-9F84A3CD7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1D149-D5C9-DA84-BF53-1C48F4EB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4DD78-145A-35BC-FA0B-5200FB91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976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7FE20-C870-B8E0-730A-CFB3D9F02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F9963-5960-F631-6BB6-C8EAACC26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3A5F6D-43C5-9D5F-98FE-FE6714298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9EB143-5566-E2E1-87EC-3B814CA621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1E2198-ECDD-E803-0D61-F6E96E7015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B417BD-FC47-C6F2-ED1C-C79F0AE0C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648E39-72D9-2950-C73F-4EB690E7E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FEE0F6-37C8-75BF-85C3-75996862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974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84E0C-4445-D0B2-48B4-23EE6F176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7A8CF0-429A-D9A3-8EFD-044D146F4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C4AF9-D001-393F-EC25-F4A67AA7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C7421-70EE-BF59-64AF-4C352894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2912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B0106F-9947-00D5-EF4E-EE593EFFA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9E0DD7-6F58-20EB-07FB-BEF6B98C1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A47D8-EF4A-A795-D272-A9F05E49B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258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410C5-E3B5-44E3-EFD8-69F7B4BA6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85CC-924E-E54F-1F9D-F58D3AA4E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D566A-42B7-54AF-5CA9-CF81CC167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1B9FE8-2F4A-B49A-C825-26F855FB3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BF7A9D-D230-0981-D39C-B025594B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BE423-A1DF-3610-F481-1DEF4007E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634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E103-ED91-1121-7CF0-871C4D506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25DF24-5D88-04CA-364D-71D125259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4EA3AD-7C6A-6A70-DB1F-BB09E0E25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1D33D7-95FD-F0EE-BD4E-42B32C8B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9539D-7FC7-A449-7571-A7A9DE7CD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BC38E-CE70-6746-3E75-331FEBB5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182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2203F-E10F-86AE-DB01-C18DD5592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D0343-3EA7-7957-40F1-776199A60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5C8F4-EE6C-752E-1027-40FC0B37B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F2C93-9976-C556-8E91-E5D638E2E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1A494-9F76-11AF-0867-630EBF449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78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5B63F0-FE91-559D-ED0C-D0186377F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35EA59-8A36-A346-9F02-515A7A728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BDCE8-90F7-9420-9986-985B4C4B0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7B250-A1D2-09C5-138F-2B48ACAF6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E629D-3114-C4B8-D66D-35A6B88F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821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42070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 txBox="1">
            <a:spLocks noGrp="1"/>
          </p:cNvSpPr>
          <p:nvPr>
            <p:ph type="title"/>
          </p:nvPr>
        </p:nvSpPr>
        <p:spPr>
          <a:xfrm>
            <a:off x="948648" y="491767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532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subTitle" idx="1"/>
          </p:nvPr>
        </p:nvSpPr>
        <p:spPr>
          <a:xfrm>
            <a:off x="3181111" y="2265733"/>
            <a:ext cx="5799617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34158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1_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79788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09/10/2025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42756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09/10/2025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83550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09/10/2025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86573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09/10/2025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69422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09/10/2025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894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09/10/2025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0439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09/10/2025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90410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09/10/2025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45499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09/10/2025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78042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09/10/2025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253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09/10/2025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036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D018A68-90AF-1FD9-2C84-2F9B959677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281" y="152400"/>
            <a:ext cx="1390353" cy="13903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35286F6-EB78-4062-EBCB-391D72D60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9" y="-3657600"/>
            <a:ext cx="1390353" cy="13903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CEE461F-17BA-886A-9599-799311471B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9" y="8686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53CA2D7-025E-1F17-D265-3797AFF23E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13F01DA-6325-D49F-E360-A116F444DB8F}"/>
              </a:ext>
            </a:extLst>
          </p:cNvPr>
          <p:cNvSpPr/>
          <p:nvPr userDrawn="1"/>
        </p:nvSpPr>
        <p:spPr>
          <a:xfrm>
            <a:off x="292423" y="231819"/>
            <a:ext cx="11633415" cy="6426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11">
            <a:extLst>
              <a:ext uri="{FF2B5EF4-FFF2-40B4-BE49-F238E27FC236}">
                <a16:creationId xmlns:a16="http://schemas.microsoft.com/office/drawing/2014/main" id="{24DF177D-C5F1-778C-2035-EDC3959CB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223859" y="0"/>
            <a:ext cx="2554995" cy="1970468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id="{DA0018B7-8B1D-DAEC-4886-B0D3D2C68C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9352575" y="-109680"/>
            <a:ext cx="2839425" cy="21898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2C5047-8277-13C3-3CAA-F02521FF88F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 flipH="1">
            <a:off x="-141282" y="5516706"/>
            <a:ext cx="2389839" cy="1450974"/>
          </a:xfrm>
          <a:prstGeom prst="rect">
            <a:avLst/>
          </a:prstGeom>
        </p:spPr>
      </p:pic>
      <p:pic>
        <p:nvPicPr>
          <p:cNvPr id="13" name="Picture 12" descr="A picture containing plant, tree, cartoon, house&#10;&#10;Description automatically generated">
            <a:extLst>
              <a:ext uri="{FF2B5EF4-FFF2-40B4-BE49-F238E27FC236}">
                <a16:creationId xmlns:a16="http://schemas.microsoft.com/office/drawing/2014/main" id="{E7BEBE5C-D544-EDC5-A30D-32C588794A3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18486A0-1558-BD9E-269F-1745ED015B6B}"/>
              </a:ext>
            </a:extLst>
          </p:cNvPr>
          <p:cNvSpPr/>
          <p:nvPr userDrawn="1"/>
        </p:nvSpPr>
        <p:spPr>
          <a:xfrm>
            <a:off x="336000" y="279000"/>
            <a:ext cx="11520000" cy="6300000"/>
          </a:xfrm>
          <a:custGeom>
            <a:avLst/>
            <a:gdLst>
              <a:gd name="connsiteX0" fmla="*/ 0 w 11520000"/>
              <a:gd name="connsiteY0" fmla="*/ 626409 h 6300000"/>
              <a:gd name="connsiteX1" fmla="*/ 626409 w 11520000"/>
              <a:gd name="connsiteY1" fmla="*/ 0 h 6300000"/>
              <a:gd name="connsiteX2" fmla="*/ 10893591 w 11520000"/>
              <a:gd name="connsiteY2" fmla="*/ 0 h 6300000"/>
              <a:gd name="connsiteX3" fmla="*/ 11520000 w 11520000"/>
              <a:gd name="connsiteY3" fmla="*/ 626409 h 6300000"/>
              <a:gd name="connsiteX4" fmla="*/ 11520000 w 11520000"/>
              <a:gd name="connsiteY4" fmla="*/ 5673591 h 6300000"/>
              <a:gd name="connsiteX5" fmla="*/ 10893591 w 11520000"/>
              <a:gd name="connsiteY5" fmla="*/ 6300000 h 6300000"/>
              <a:gd name="connsiteX6" fmla="*/ 626409 w 11520000"/>
              <a:gd name="connsiteY6" fmla="*/ 6300000 h 6300000"/>
              <a:gd name="connsiteX7" fmla="*/ 0 w 11520000"/>
              <a:gd name="connsiteY7" fmla="*/ 5673591 h 6300000"/>
              <a:gd name="connsiteX8" fmla="*/ 0 w 11520000"/>
              <a:gd name="connsiteY8" fmla="*/ 626409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0000" h="6300000" fill="none" extrusionOk="0">
                <a:moveTo>
                  <a:pt x="0" y="626409"/>
                </a:moveTo>
                <a:cubicBezTo>
                  <a:pt x="-45425" y="273106"/>
                  <a:pt x="331555" y="41792"/>
                  <a:pt x="626409" y="0"/>
                </a:cubicBezTo>
                <a:cubicBezTo>
                  <a:pt x="5464537" y="130954"/>
                  <a:pt x="9258231" y="43574"/>
                  <a:pt x="10893591" y="0"/>
                </a:cubicBezTo>
                <a:cubicBezTo>
                  <a:pt x="11257110" y="27053"/>
                  <a:pt x="11539543" y="304391"/>
                  <a:pt x="11520000" y="626409"/>
                </a:cubicBezTo>
                <a:cubicBezTo>
                  <a:pt x="11369561" y="2197990"/>
                  <a:pt x="11605879" y="4218971"/>
                  <a:pt x="11520000" y="5673591"/>
                </a:cubicBezTo>
                <a:cubicBezTo>
                  <a:pt x="11506898" y="6021699"/>
                  <a:pt x="11220833" y="6287088"/>
                  <a:pt x="10893591" y="6300000"/>
                </a:cubicBezTo>
                <a:cubicBezTo>
                  <a:pt x="9266880" y="6455197"/>
                  <a:pt x="5483171" y="6463020"/>
                  <a:pt x="626409" y="6300000"/>
                </a:cubicBezTo>
                <a:cubicBezTo>
                  <a:pt x="284457" y="6245844"/>
                  <a:pt x="-52976" y="6050480"/>
                  <a:pt x="0" y="5673591"/>
                </a:cubicBezTo>
                <a:cubicBezTo>
                  <a:pt x="64656" y="3527023"/>
                  <a:pt x="-17807" y="2257436"/>
                  <a:pt x="0" y="626409"/>
                </a:cubicBezTo>
                <a:close/>
              </a:path>
              <a:path w="11520000" h="6300000" stroke="0" extrusionOk="0">
                <a:moveTo>
                  <a:pt x="0" y="626409"/>
                </a:moveTo>
                <a:cubicBezTo>
                  <a:pt x="-58320" y="244480"/>
                  <a:pt x="239568" y="15345"/>
                  <a:pt x="626409" y="0"/>
                </a:cubicBezTo>
                <a:cubicBezTo>
                  <a:pt x="3165538" y="132882"/>
                  <a:pt x="7368853" y="-84951"/>
                  <a:pt x="10893591" y="0"/>
                </a:cubicBezTo>
                <a:cubicBezTo>
                  <a:pt x="11226353" y="12885"/>
                  <a:pt x="11513444" y="316690"/>
                  <a:pt x="11520000" y="626409"/>
                </a:cubicBezTo>
                <a:cubicBezTo>
                  <a:pt x="11540187" y="1394856"/>
                  <a:pt x="11672480" y="3501445"/>
                  <a:pt x="11520000" y="5673591"/>
                </a:cubicBezTo>
                <a:cubicBezTo>
                  <a:pt x="11528983" y="6020613"/>
                  <a:pt x="11245699" y="6287340"/>
                  <a:pt x="10893591" y="6300000"/>
                </a:cubicBezTo>
                <a:cubicBezTo>
                  <a:pt x="7146538" y="6387639"/>
                  <a:pt x="3123701" y="6227321"/>
                  <a:pt x="626409" y="6300000"/>
                </a:cubicBezTo>
                <a:cubicBezTo>
                  <a:pt x="276543" y="6262714"/>
                  <a:pt x="-31107" y="6062777"/>
                  <a:pt x="0" y="5673591"/>
                </a:cubicBezTo>
                <a:cubicBezTo>
                  <a:pt x="-38581" y="3532296"/>
                  <a:pt x="63341" y="1904086"/>
                  <a:pt x="0" y="626409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9C972E2-7768-2D09-B31D-BFA346AD901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281" y="152400"/>
            <a:ext cx="1390353" cy="1390353"/>
          </a:xfrm>
          <a:prstGeom prst="rect">
            <a:avLst/>
          </a:prstGeom>
        </p:spPr>
      </p:pic>
      <p:pic>
        <p:nvPicPr>
          <p:cNvPr id="16" name="Picture 1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A21E3B7-0679-89E0-2895-398BEFEA0D7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9" y="-3657600"/>
            <a:ext cx="1390353" cy="1390353"/>
          </a:xfrm>
          <a:prstGeom prst="rect">
            <a:avLst/>
          </a:prstGeom>
        </p:spPr>
      </p:pic>
      <p:pic>
        <p:nvPicPr>
          <p:cNvPr id="17" name="Picture 1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3028846-1DB6-CD51-FCF5-B655BD850EC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9" y="8686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289F070-724C-48F5-5D4E-3A581A746C3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281" y="152400"/>
            <a:ext cx="1390353" cy="139035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AFCB0D5-AC40-6FF9-4B4E-DD72C07C8D4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9" y="-3657600"/>
            <a:ext cx="1390353" cy="139035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282E6F0-2DB8-C9AF-030C-DF23A1C4269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9" y="8686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60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AE588D1-4F2B-0C5E-AC56-F2C31CB3CC6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281" y="152400"/>
            <a:ext cx="1390353" cy="13903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8B40A9F-685B-7D97-4A72-E60A348A7A3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9" y="-3657600"/>
            <a:ext cx="1390353" cy="13903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DF29F2F-938A-9770-2B01-1081C805AB1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9" y="8686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4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0995D11-5905-12E9-4F7B-33B378FDE5D1}"/>
              </a:ext>
            </a:extLst>
          </p:cNvPr>
          <p:cNvSpPr txBox="1"/>
          <p:nvPr userDrawn="1"/>
        </p:nvSpPr>
        <p:spPr>
          <a:xfrm>
            <a:off x="0" y="-1604665"/>
            <a:ext cx="12161838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4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B480A3-AFD1-A399-9C8C-BA83F40DF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62CF71-006D-D495-C0CC-21A4D87B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C46C3-82B3-B196-33BE-9658F19AB4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62CF81-980A-4977-914E-0FB23C57FDEB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4E1C4-E208-5DDC-3542-815AA4F94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5EF17-0B57-7457-F450-663AD9BF25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90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7751" y="0"/>
            <a:ext cx="13110614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86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1.gif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slide" Target="slide3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60.xml"/><Relationship Id="rId6" Type="http://schemas.openxmlformats.org/officeDocument/2006/relationships/slide" Target="slide6.xml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5" Type="http://schemas.openxmlformats.org/officeDocument/2006/relationships/slide" Target="slide7.xml"/><Relationship Id="rId10" Type="http://schemas.openxmlformats.org/officeDocument/2006/relationships/image" Target="../media/image18.png"/><Relationship Id="rId4" Type="http://schemas.openxmlformats.org/officeDocument/2006/relationships/slide" Target="slide5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47.png"/><Relationship Id="rId7" Type="http://schemas.openxmlformats.org/officeDocument/2006/relationships/image" Target="../media/image50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audio" Target="../media/audio1.wav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6.png"/><Relationship Id="rId5" Type="http://schemas.openxmlformats.org/officeDocument/2006/relationships/slide" Target="slide2.xml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33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p3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46.png"/><Relationship Id="rId7" Type="http://schemas.openxmlformats.org/officeDocument/2006/relationships/image" Target="../media/image68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g"/><Relationship Id="rId11" Type="http://schemas.openxmlformats.org/officeDocument/2006/relationships/image" Target="../media/image71.jpg"/><Relationship Id="rId5" Type="http://schemas.openxmlformats.org/officeDocument/2006/relationships/image" Target="../media/image49.png"/><Relationship Id="rId10" Type="http://schemas.openxmlformats.org/officeDocument/2006/relationships/image" Target="../media/image70.jpeg"/><Relationship Id="rId4" Type="http://schemas.openxmlformats.org/officeDocument/2006/relationships/image" Target="../media/image47.png"/><Relationship Id="rId9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.png"/><Relationship Id="rId9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6.png"/><Relationship Id="rId5" Type="http://schemas.openxmlformats.org/officeDocument/2006/relationships/slide" Target="slide2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5.png"/><Relationship Id="rId5" Type="http://schemas.openxmlformats.org/officeDocument/2006/relationships/image" Target="../media/image26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6.png"/><Relationship Id="rId5" Type="http://schemas.openxmlformats.org/officeDocument/2006/relationships/slide" Target="slide2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5" Type="http://schemas.openxmlformats.org/officeDocument/2006/relationships/audio" Target="../media/audio1.wav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27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2571CB-925B-FA97-E36D-6705C457F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" t="2911" b="2911"/>
          <a:stretch/>
        </p:blipFill>
        <p:spPr>
          <a:xfrm>
            <a:off x="0" y="8485"/>
            <a:ext cx="12161838" cy="684103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5155556-D946-F80A-0811-A52213FBF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130" y="2181093"/>
            <a:ext cx="3099229" cy="448886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4CF84A1-33DA-E804-7C12-4FFF12D07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82479" y="2181093"/>
            <a:ext cx="2801053" cy="4488867"/>
          </a:xfrm>
          <a:prstGeom prst="rect">
            <a:avLst/>
          </a:prstGeom>
        </p:spPr>
      </p:pic>
      <p:pic>
        <p:nvPicPr>
          <p:cNvPr id="5" name="Picture 4" descr="A close up of a text&#10;&#10;AI-generated content may be incorrect.">
            <a:extLst>
              <a:ext uri="{FF2B5EF4-FFF2-40B4-BE49-F238E27FC236}">
                <a16:creationId xmlns:a16="http://schemas.microsoft.com/office/drawing/2014/main" id="{E678F249-A2A8-AD78-131A-6FB4B336D6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919" y="1676400"/>
            <a:ext cx="7586898" cy="264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0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" b="66198"/>
          <a:stretch/>
        </p:blipFill>
        <p:spPr>
          <a:xfrm>
            <a:off x="-1" y="82169"/>
            <a:ext cx="12167411" cy="55125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84457" y="-281609"/>
            <a:ext cx="11739552" cy="1881810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574823" y="2030615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-55994" y="5181600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 có </a:t>
            </a:r>
            <a:r>
              <a:rPr lang="en-US" sz="6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r>
              <a:rPr lang="en-US" sz="6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ỏ trứng </a:t>
            </a:r>
            <a:r>
              <a:rPr lang="en-US" sz="6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6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à.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67754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28099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02399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28099" y="3682085"/>
            <a:ext cx="3904626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112817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089260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112817" y="3682085"/>
            <a:ext cx="3905275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53827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ga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gỗ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gụ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31822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giá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23325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giò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133774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giỗ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2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0700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09971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08572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013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9918629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214519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267754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1128099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3102399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1128099" y="3682085"/>
            <a:ext cx="3904626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7112817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9089260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7112817" y="3682085"/>
            <a:ext cx="3905275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253827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ga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gỗ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gụ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631822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giá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823325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giò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10133774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giỗ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12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20700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409971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608572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8013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9918629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8214519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</p:spTree>
    <p:extLst>
      <p:ext uri="{BB962C8B-B14F-4D97-AF65-F5344CB8AC3E}">
        <p14:creationId xmlns:p14="http://schemas.microsoft.com/office/powerpoint/2010/main" val="20778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/>
      <p:bldP spid="44" grpId="0"/>
      <p:bldP spid="45" grpId="0"/>
      <p:bldP spid="46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003716" y="2914874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950481" y="2914874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6" name="Rectangle 5"/>
          <p:cNvSpPr/>
          <p:nvPr/>
        </p:nvSpPr>
        <p:spPr>
          <a:xfrm>
            <a:off x="2651919" y="152400"/>
            <a:ext cx="6705600" cy="16002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575719" y="4800600"/>
            <a:ext cx="9906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366919" y="4800600"/>
            <a:ext cx="9906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8533833" y="2916005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26549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138" y="112713"/>
            <a:ext cx="12577763" cy="663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480719" y="5135837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gà gô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18805" y="5139599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56919" y="5135698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pic>
        <p:nvPicPr>
          <p:cNvPr id="6" name="Picture 2" descr="Khắc khoải mùa chim đa đa - Báo Lào C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119" y="152400"/>
            <a:ext cx="8024785" cy="45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94519" y="2964190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gỗ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13081" y="2967952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pic>
        <p:nvPicPr>
          <p:cNvPr id="4" name="Picture 2" descr="Thi Công Đồ Gỗ Nội Thất, Căn Hộ, Nhà Phố, Biệt Thự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42"/>
          <a:stretch/>
        </p:blipFill>
        <p:spPr bwMode="auto">
          <a:xfrm>
            <a:off x="5242719" y="136050"/>
            <a:ext cx="5486400" cy="655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1188274-82BE-CDBE-C804-889311FF86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519" y="5257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94519" y="2533783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giá đỗ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9719" y="2537545"/>
            <a:ext cx="18859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pic>
        <p:nvPicPr>
          <p:cNvPr id="4" name="Picture 2" descr="Cách TRỒNG GIÁ SẠCH - GIÁ ĐẬU XANH - GIÁ ĐỖ an toàn và đơn giản - Món Ăn  Ngon Mỗi Ngày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125" y="1094778"/>
            <a:ext cx="7450665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235993" y="4838159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cụ già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607593" y="4841921"/>
            <a:ext cx="161518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pic>
        <p:nvPicPr>
          <p:cNvPr id="6" name="Picture 6" descr="Có thể bạn sẽ khóc nức nở khi nghe xong câu chuyện về bà cụ già ăn xin bị  c.h.ế.t giữa đường - YouTub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" y="300038"/>
            <a:ext cx="4753212" cy="267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ụ ông chấp nhận hơn một tỷ đồng bồi thường oan sa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58" y="312738"/>
            <a:ext cx="3996468" cy="266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Xin tư vấn thuốc bổ gân cốt cho người già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322" y="300038"/>
            <a:ext cx="2922651" cy="268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úc về già, chỉ ước có tình bạn đẹp như 2 cụ trong bộ ảnh nà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119" y="3425371"/>
            <a:ext cx="4038600" cy="299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4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561070" y="106714"/>
            <a:ext cx="11296722" cy="662352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vi-VN" sz="1795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9457" y="1471218"/>
            <a:ext cx="2277851" cy="2653734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55736" y="1457465"/>
            <a:ext cx="2073155" cy="2753139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44145131-3E1E-4A2D-8238-39009AC00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0207" y="3797160"/>
            <a:ext cx="2930462" cy="2581905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324" t="3061"/>
          <a:stretch/>
        </p:blipFill>
        <p:spPr>
          <a:xfrm>
            <a:off x="4191158" y="3958848"/>
            <a:ext cx="2283494" cy="25435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70" y="3815506"/>
            <a:ext cx="3404485" cy="2830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8394" y="2190034"/>
            <a:ext cx="1349476" cy="18622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8444" y="2716392"/>
            <a:ext cx="1443935" cy="14439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9592" y="4707532"/>
            <a:ext cx="2141985" cy="21419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B315E2-7752-44AF-A88F-E13B4804B5B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8376" y="4540668"/>
            <a:ext cx="1811992" cy="1811992"/>
          </a:xfrm>
          <a:prstGeom prst="rect">
            <a:avLst/>
          </a:prstGeom>
        </p:spPr>
      </p:pic>
      <p:sp>
        <p:nvSpPr>
          <p:cNvPr id="12" name="Arrow: Right 11">
            <a:hlinkClick r:id="rId15" action="ppaction://hlinksldjump"/>
            <a:extLst>
              <a:ext uri="{FF2B5EF4-FFF2-40B4-BE49-F238E27FC236}">
                <a16:creationId xmlns:a16="http://schemas.microsoft.com/office/drawing/2014/main" id="{0E86CE8A-F49B-4D1A-BA08-3831765C598B}"/>
              </a:ext>
            </a:extLst>
          </p:cNvPr>
          <p:cNvSpPr/>
          <p:nvPr/>
        </p:nvSpPr>
        <p:spPr>
          <a:xfrm>
            <a:off x="11128082" y="6137910"/>
            <a:ext cx="955314" cy="50785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vi-VN" sz="1795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63313" y="260223"/>
            <a:ext cx="7334223" cy="110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176" y="4648200"/>
            <a:ext cx="3426662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719" y="4688672"/>
            <a:ext cx="3531621" cy="193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480" y="4667248"/>
            <a:ext cx="3325282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481" y="4648200"/>
            <a:ext cx="3352715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Xin tư vấn thuốc bổ gân cốt cho người già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721" y="2057400"/>
            <a:ext cx="2656338" cy="243792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hi Công Đồ Gỗ Nội Thất, Căn Hộ, Nhà Phố, Biệt Thự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42"/>
          <a:stretch/>
        </p:blipFill>
        <p:spPr bwMode="auto">
          <a:xfrm>
            <a:off x="3505642" y="2057400"/>
            <a:ext cx="2066401" cy="24688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hắc khoải mùa chim đa đa - Báo Lào Ca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1"/>
          <a:stretch/>
        </p:blipFill>
        <p:spPr bwMode="auto">
          <a:xfrm>
            <a:off x="204635" y="2065451"/>
            <a:ext cx="2841843" cy="24608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TOP 3 cách làm giá đỗ đơn giản, an toàn nhất tại nhà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6"/>
          <a:stretch/>
        </p:blipFill>
        <p:spPr bwMode="auto">
          <a:xfrm>
            <a:off x="5956868" y="2065451"/>
            <a:ext cx="2865322" cy="24608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21" y="-304800"/>
            <a:ext cx="10394845" cy="5481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176" y="4953000"/>
            <a:ext cx="3426662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719" y="4993472"/>
            <a:ext cx="3531621" cy="193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480" y="4972048"/>
            <a:ext cx="3325282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4953000"/>
            <a:ext cx="3352715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4548A3-CB8E-1245-E25C-2AEF654A88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2"/>
          <a:stretch/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grpSp>
        <p:nvGrpSpPr>
          <p:cNvPr id="4" name="Nhóm 24">
            <a:extLst>
              <a:ext uri="{FF2B5EF4-FFF2-40B4-BE49-F238E27FC236}">
                <a16:creationId xmlns:a16="http://schemas.microsoft.com/office/drawing/2014/main" id="{33B221B2-BB8F-C8CE-68D9-85596FFAC296}"/>
              </a:ext>
            </a:extLst>
          </p:cNvPr>
          <p:cNvGrpSpPr/>
          <p:nvPr/>
        </p:nvGrpSpPr>
        <p:grpSpPr>
          <a:xfrm>
            <a:off x="1051719" y="2666999"/>
            <a:ext cx="6713290" cy="3603340"/>
            <a:chOff x="1177132" y="717208"/>
            <a:chExt cx="10771807" cy="1580943"/>
          </a:xfrm>
        </p:grpSpPr>
        <p:sp>
          <p:nvSpPr>
            <p:cNvPr id="5" name="Hình chữ nhật: Góc Tròn 23">
              <a:extLst>
                <a:ext uri="{FF2B5EF4-FFF2-40B4-BE49-F238E27FC236}">
                  <a16:creationId xmlns:a16="http://schemas.microsoft.com/office/drawing/2014/main" id="{9ABD8D99-BCED-E6EF-1296-0406B1772F96}"/>
                </a:ext>
              </a:extLst>
            </p:cNvPr>
            <p:cNvSpPr/>
            <p:nvPr/>
          </p:nvSpPr>
          <p:spPr>
            <a:xfrm>
              <a:off x="1177132" y="717208"/>
              <a:ext cx="10771117" cy="1580943"/>
            </a:xfrm>
            <a:custGeom>
              <a:avLst/>
              <a:gdLst>
                <a:gd name="connsiteX0" fmla="*/ 0 w 10771117"/>
                <a:gd name="connsiteY0" fmla="*/ 371458 h 1580943"/>
                <a:gd name="connsiteX1" fmla="*/ 371458 w 10771117"/>
                <a:gd name="connsiteY1" fmla="*/ 0 h 1580943"/>
                <a:gd name="connsiteX2" fmla="*/ 10399659 w 10771117"/>
                <a:gd name="connsiteY2" fmla="*/ 0 h 1580943"/>
                <a:gd name="connsiteX3" fmla="*/ 10771117 w 10771117"/>
                <a:gd name="connsiteY3" fmla="*/ 371458 h 1580943"/>
                <a:gd name="connsiteX4" fmla="*/ 10771117 w 10771117"/>
                <a:gd name="connsiteY4" fmla="*/ 1209485 h 1580943"/>
                <a:gd name="connsiteX5" fmla="*/ 10399659 w 10771117"/>
                <a:gd name="connsiteY5" fmla="*/ 1580943 h 1580943"/>
                <a:gd name="connsiteX6" fmla="*/ 371458 w 10771117"/>
                <a:gd name="connsiteY6" fmla="*/ 1580943 h 1580943"/>
                <a:gd name="connsiteX7" fmla="*/ 0 w 10771117"/>
                <a:gd name="connsiteY7" fmla="*/ 1209485 h 1580943"/>
                <a:gd name="connsiteX8" fmla="*/ 0 w 10771117"/>
                <a:gd name="connsiteY8" fmla="*/ 371458 h 1580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71117" h="1580943" fill="none" extrusionOk="0">
                  <a:moveTo>
                    <a:pt x="0" y="371458"/>
                  </a:moveTo>
                  <a:cubicBezTo>
                    <a:pt x="7015" y="175574"/>
                    <a:pt x="132600" y="10546"/>
                    <a:pt x="371458" y="0"/>
                  </a:cubicBezTo>
                  <a:cubicBezTo>
                    <a:pt x="2733065" y="-25406"/>
                    <a:pt x="8771132" y="-107120"/>
                    <a:pt x="10399659" y="0"/>
                  </a:cubicBezTo>
                  <a:cubicBezTo>
                    <a:pt x="10596858" y="-24653"/>
                    <a:pt x="10753871" y="165482"/>
                    <a:pt x="10771117" y="371458"/>
                  </a:cubicBezTo>
                  <a:cubicBezTo>
                    <a:pt x="10839641" y="731288"/>
                    <a:pt x="10805772" y="862476"/>
                    <a:pt x="10771117" y="1209485"/>
                  </a:cubicBezTo>
                  <a:cubicBezTo>
                    <a:pt x="10753768" y="1411117"/>
                    <a:pt x="10602662" y="1586557"/>
                    <a:pt x="10399659" y="1580943"/>
                  </a:cubicBezTo>
                  <a:cubicBezTo>
                    <a:pt x="8680586" y="1740281"/>
                    <a:pt x="2015484" y="1490307"/>
                    <a:pt x="371458" y="1580943"/>
                  </a:cubicBezTo>
                  <a:cubicBezTo>
                    <a:pt x="186791" y="1573364"/>
                    <a:pt x="-16585" y="1446284"/>
                    <a:pt x="0" y="1209485"/>
                  </a:cubicBezTo>
                  <a:cubicBezTo>
                    <a:pt x="-32547" y="987477"/>
                    <a:pt x="14459" y="783530"/>
                    <a:pt x="0" y="371458"/>
                  </a:cubicBezTo>
                  <a:close/>
                </a:path>
                <a:path w="10771117" h="1580943" stroke="0" extrusionOk="0">
                  <a:moveTo>
                    <a:pt x="0" y="371458"/>
                  </a:moveTo>
                  <a:cubicBezTo>
                    <a:pt x="-1201" y="159447"/>
                    <a:pt x="149025" y="-36323"/>
                    <a:pt x="371458" y="0"/>
                  </a:cubicBezTo>
                  <a:cubicBezTo>
                    <a:pt x="4491581" y="11257"/>
                    <a:pt x="6234376" y="-139896"/>
                    <a:pt x="10399659" y="0"/>
                  </a:cubicBezTo>
                  <a:cubicBezTo>
                    <a:pt x="10609812" y="10492"/>
                    <a:pt x="10766153" y="147014"/>
                    <a:pt x="10771117" y="371458"/>
                  </a:cubicBezTo>
                  <a:cubicBezTo>
                    <a:pt x="10811286" y="674059"/>
                    <a:pt x="10769167" y="866583"/>
                    <a:pt x="10771117" y="1209485"/>
                  </a:cubicBezTo>
                  <a:cubicBezTo>
                    <a:pt x="10777428" y="1411089"/>
                    <a:pt x="10628777" y="1581894"/>
                    <a:pt x="10399659" y="1580943"/>
                  </a:cubicBezTo>
                  <a:cubicBezTo>
                    <a:pt x="5719402" y="1589229"/>
                    <a:pt x="3257106" y="1708597"/>
                    <a:pt x="371458" y="1580943"/>
                  </a:cubicBezTo>
                  <a:cubicBezTo>
                    <a:pt x="189632" y="1563575"/>
                    <a:pt x="-13924" y="1391444"/>
                    <a:pt x="0" y="1209485"/>
                  </a:cubicBezTo>
                  <a:cubicBezTo>
                    <a:pt x="23726" y="1089185"/>
                    <a:pt x="-67905" y="582226"/>
                    <a:pt x="0" y="371458"/>
                  </a:cubicBezTo>
                  <a:close/>
                </a:path>
              </a:pathLst>
            </a:custGeom>
            <a:solidFill>
              <a:schemeClr val="lt1">
                <a:alpha val="95000"/>
              </a:schemeClr>
            </a:solidFill>
            <a:ln w="69850" cap="rnd" cmpd="thickThin">
              <a:solidFill>
                <a:srgbClr val="C00000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xmlns="" sd="2510099056">
                    <a:prstGeom prst="roundRect">
                      <a:avLst>
                        <a:gd name="adj" fmla="val 23496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Hộp Văn bản 22">
              <a:extLst>
                <a:ext uri="{FF2B5EF4-FFF2-40B4-BE49-F238E27FC236}">
                  <a16:creationId xmlns:a16="http://schemas.microsoft.com/office/drawing/2014/main" id="{5782AD60-7DDE-EC74-81EB-B1787D718BAC}"/>
                </a:ext>
              </a:extLst>
            </p:cNvPr>
            <p:cNvSpPr txBox="1"/>
            <p:nvPr/>
          </p:nvSpPr>
          <p:spPr>
            <a:xfrm>
              <a:off x="1421666" y="917802"/>
              <a:ext cx="10527273" cy="1161301"/>
            </a:xfrm>
            <a:custGeom>
              <a:avLst/>
              <a:gdLst>
                <a:gd name="connsiteX0" fmla="*/ 0 w 10527273"/>
                <a:gd name="connsiteY0" fmla="*/ 0 h 1161301"/>
                <a:gd name="connsiteX1" fmla="*/ 10527273 w 10527273"/>
                <a:gd name="connsiteY1" fmla="*/ 0 h 1161301"/>
                <a:gd name="connsiteX2" fmla="*/ 10527273 w 10527273"/>
                <a:gd name="connsiteY2" fmla="*/ 1161301 h 1161301"/>
                <a:gd name="connsiteX3" fmla="*/ 0 w 10527273"/>
                <a:gd name="connsiteY3" fmla="*/ 1161301 h 1161301"/>
                <a:gd name="connsiteX4" fmla="*/ 0 w 10527273"/>
                <a:gd name="connsiteY4" fmla="*/ 0 h 1161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27273" h="1161301" extrusionOk="0">
                  <a:moveTo>
                    <a:pt x="0" y="0"/>
                  </a:moveTo>
                  <a:cubicBezTo>
                    <a:pt x="4636677" y="143454"/>
                    <a:pt x="7353329" y="-159953"/>
                    <a:pt x="10527273" y="0"/>
                  </a:cubicBezTo>
                  <a:cubicBezTo>
                    <a:pt x="10526943" y="310748"/>
                    <a:pt x="10505980" y="621841"/>
                    <a:pt x="10527273" y="1161301"/>
                  </a:cubicBezTo>
                  <a:cubicBezTo>
                    <a:pt x="9380001" y="1251856"/>
                    <a:pt x="1069883" y="1144863"/>
                    <a:pt x="0" y="1161301"/>
                  </a:cubicBezTo>
                  <a:cubicBezTo>
                    <a:pt x="-9475" y="812597"/>
                    <a:pt x="42139" y="218852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xmlns="" sd="169328749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Tiết</a:t>
              </a:r>
              <a:r>
                <a:rPr kumimoji="0" lang="en-US" sz="1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5AE6EDF-261E-BA05-DF2D-8BECC4018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6960" y="2360650"/>
            <a:ext cx="4484878" cy="4488867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2853E14-6C13-1D64-4719-78D004B223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519" y="5257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8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5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32" presetClass="emph" presetSubtype="0" repeatCount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32" presetClass="emph" presetSubtype="0" repeatCount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  <p:pic>
        <p:nvPicPr>
          <p:cNvPr id="4" name="g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8919" y="457200"/>
            <a:ext cx="9209421" cy="4604711"/>
          </a:xfrm>
        </p:spPr>
      </p:pic>
      <p:grpSp>
        <p:nvGrpSpPr>
          <p:cNvPr id="12" name="Group 11"/>
          <p:cNvGrpSpPr/>
          <p:nvPr/>
        </p:nvGrpSpPr>
        <p:grpSpPr>
          <a:xfrm>
            <a:off x="215396" y="203422"/>
            <a:ext cx="2741324" cy="941185"/>
            <a:chOff x="63500" y="1429216"/>
            <a:chExt cx="2061091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1740234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  <p:pic>
        <p:nvPicPr>
          <p:cNvPr id="3" name="g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69" y="-990600"/>
            <a:ext cx="12048113" cy="6024057"/>
          </a:xfrm>
        </p:spPr>
      </p:pic>
    </p:spTree>
    <p:extLst>
      <p:ext uri="{BB962C8B-B14F-4D97-AF65-F5344CB8AC3E}">
        <p14:creationId xmlns:p14="http://schemas.microsoft.com/office/powerpoint/2010/main" val="118674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ướng dẫn viết chữ - gà gô-">
            <a:hlinkClick r:id="" action="ppaction://media"/>
            <a:extLst>
              <a:ext uri="{FF2B5EF4-FFF2-40B4-BE49-F238E27FC236}">
                <a16:creationId xmlns:a16="http://schemas.microsoft.com/office/drawing/2014/main" id="{003428AF-A0A9-063C-CA4E-F2C77D403D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8119" y="609600"/>
            <a:ext cx="708660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5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1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 dẫn viết chữ - giá đỗ-">
            <a:hlinkClick r:id="" action="ppaction://media"/>
            <a:extLst>
              <a:ext uri="{FF2B5EF4-FFF2-40B4-BE49-F238E27FC236}">
                <a16:creationId xmlns:a16="http://schemas.microsoft.com/office/drawing/2014/main" id="{DE9796B1-3D3C-E4BF-B59C-EA7C5C2434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3719" y="685800"/>
            <a:ext cx="8686800" cy="582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5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29795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08769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Ƒ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42147" y="203422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13869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Ƒ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95169" y="3145948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gi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60553" y="3145948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gi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3109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42147" y="203422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78654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 dirty="0">
                <a:solidFill>
                  <a:srgbClr val="FF0000"/>
                </a:solidFill>
                <a:latin typeface="HP001 4 hàng" pitchFamily="34" charset="0"/>
              </a:rPr>
              <a:t>gà gô </a:t>
            </a:r>
            <a:endParaRPr lang="en-US" sz="180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6852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42147" y="203422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94719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giá đỗ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122475" y="8483"/>
            <a:ext cx="4864735" cy="6560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531" y="4195783"/>
            <a:ext cx="2277851" cy="26537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2384534" y="2445796"/>
            <a:ext cx="43406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8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8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</a:t>
            </a:r>
            <a:endParaRPr lang="vi-VN" sz="8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26337" y="2992869"/>
            <a:ext cx="2502635" cy="3557337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990219" y="5857964"/>
            <a:ext cx="2171619" cy="9845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3DCFCB-E8D7-6093-1A6E-B33F17CA2DB3}"/>
              </a:ext>
            </a:extLst>
          </p:cNvPr>
          <p:cNvSpPr txBox="1"/>
          <p:nvPr/>
        </p:nvSpPr>
        <p:spPr>
          <a:xfrm>
            <a:off x="2347119" y="304800"/>
            <a:ext cx="4340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237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 flipH="1" flipV="1">
            <a:off x="2693986" y="5803430"/>
            <a:ext cx="6524731" cy="1017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5" t="21614" r="35285" b="23177"/>
          <a:stretch/>
        </p:blipFill>
        <p:spPr bwMode="auto">
          <a:xfrm>
            <a:off x="2956719" y="304800"/>
            <a:ext cx="6296129" cy="563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_V4.5_Image_Text_360P_She_covered_the_">
            <a:hlinkClick r:id="" action="ppaction://media"/>
            <a:extLst>
              <a:ext uri="{FF2B5EF4-FFF2-40B4-BE49-F238E27FC236}">
                <a16:creationId xmlns:a16="http://schemas.microsoft.com/office/drawing/2014/main" id="{93451306-AD6A-6972-04FE-60623469BE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271" y="0"/>
            <a:ext cx="12173110" cy="7162800"/>
          </a:xfrm>
          <a:prstGeom prst="rect">
            <a:avLst/>
          </a:prstGeom>
        </p:spPr>
      </p:pic>
      <p:pic>
        <p:nvPicPr>
          <p:cNvPr id="3" name="[hanhtrangso.nxbgd.vn] Audio_ Bà che gió cho ba chú gà_HTS">
            <a:hlinkClick r:id="" action="ppaction://media"/>
            <a:extLst>
              <a:ext uri="{FF2B5EF4-FFF2-40B4-BE49-F238E27FC236}">
                <a16:creationId xmlns:a16="http://schemas.microsoft.com/office/drawing/2014/main" id="{7E0DCAE4-C774-260B-B812-71226AEDD2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24681" y="381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6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6" b="60278"/>
          <a:stretch/>
        </p:blipFill>
        <p:spPr>
          <a:xfrm>
            <a:off x="72628" y="0"/>
            <a:ext cx="11948319" cy="590665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426293" y="5028213"/>
            <a:ext cx="10141025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 che gió cho ba chú gà.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125213" y="5411856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endParaRPr lang="en-US" sz="72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9859263" y="5411856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51" y="5190918"/>
            <a:ext cx="10004136" cy="193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832" y="-334952"/>
            <a:ext cx="9449859" cy="498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952" y="4145287"/>
            <a:ext cx="3115147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265" y="4185976"/>
            <a:ext cx="3210565" cy="175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647" y="4164335"/>
            <a:ext cx="3022984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4" y="4145287"/>
            <a:ext cx="3047923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4175919" y="639754"/>
            <a:ext cx="353089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 nuôi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48D169-859C-7EFC-DD3F-7EBBDB55C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919" y="1371600"/>
            <a:ext cx="7448550" cy="479107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A662858F-FE1B-3BD5-35A0-90EE963AC5B0}"/>
              </a:ext>
            </a:extLst>
          </p:cNvPr>
          <p:cNvSpPr/>
          <p:nvPr/>
        </p:nvSpPr>
        <p:spPr>
          <a:xfrm>
            <a:off x="8401527" y="838200"/>
            <a:ext cx="3733800" cy="167640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Nói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,.</a:t>
            </a:r>
          </a:p>
        </p:txBody>
      </p:sp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cloud, sky, colorfulness, blur&#10;&#10;Description automatically generated">
            <a:extLst>
              <a:ext uri="{FF2B5EF4-FFF2-40B4-BE49-F238E27FC236}">
                <a16:creationId xmlns:a16="http://schemas.microsoft.com/office/drawing/2014/main" id="{C6E0903E-6679-6BD9-D770-89A7EBBBC4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8483"/>
            <a:ext cx="12160825" cy="6841034"/>
          </a:xfrm>
          <a:prstGeom prst="rect">
            <a:avLst/>
          </a:prstGeom>
        </p:spPr>
      </p:pic>
      <p:pic>
        <p:nvPicPr>
          <p:cNvPr id="12" name="Picture 11" descr="A picture containing cartoon, art&#10;&#10;Description automatically generated">
            <a:extLst>
              <a:ext uri="{FF2B5EF4-FFF2-40B4-BE49-F238E27FC236}">
                <a16:creationId xmlns:a16="http://schemas.microsoft.com/office/drawing/2014/main" id="{0648588F-A8E7-53A4-5581-25CE986CD3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28" y="8483"/>
            <a:ext cx="10768780" cy="10737370"/>
          </a:xfrm>
          <a:prstGeom prst="rect">
            <a:avLst/>
          </a:prstGeom>
          <a:effectLst>
            <a:outerShdw blurRad="50800" dist="38100" dir="10800000" algn="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252BF9-9714-CC43-DCB5-27B65ED71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182723"/>
            <a:ext cx="12161838" cy="3666794"/>
          </a:xfrm>
          <a:prstGeom prst="rect">
            <a:avLst/>
          </a:prstGeom>
          <a:effectLst>
            <a:outerShdw blurRad="50800" dist="38100" dir="16200000" rotWithShape="0">
              <a:schemeClr val="accent5">
                <a:lumMod val="50000"/>
                <a:alpha val="40000"/>
              </a:schemeClr>
            </a:outerShdw>
          </a:effectLst>
        </p:spPr>
      </p:pic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id="{9636CE64-5C59-1750-62B7-9C90EB194B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519" y="4191000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2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 p14:bounceEnd="50000">
                                          <p:cBhvr>
                                            <p:cTn id="6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giai-điệu-thần-tiê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giai-điệu-thần-tiê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81" y="4489775"/>
            <a:ext cx="10004136" cy="193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49" y="2445370"/>
            <a:ext cx="3115147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86" y="2584235"/>
            <a:ext cx="3210565" cy="175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662" y="609312"/>
            <a:ext cx="3047923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312" y="320549"/>
            <a:ext cx="2080622" cy="20806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813" y="2401171"/>
            <a:ext cx="2274992" cy="1994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" t="2156" r="64021" b="67451"/>
          <a:stretch/>
        </p:blipFill>
        <p:spPr>
          <a:xfrm>
            <a:off x="6458401" y="2194583"/>
            <a:ext cx="2482869" cy="2536928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728" y="692084"/>
            <a:ext cx="3022984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2" t="12157" r="16935" b="15976"/>
          <a:stretch/>
        </p:blipFill>
        <p:spPr>
          <a:xfrm>
            <a:off x="6583199" y="320549"/>
            <a:ext cx="2233275" cy="222046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73828" y="4834657"/>
            <a:ext cx="9694240" cy="1695623"/>
            <a:chOff x="1280319" y="4834657"/>
            <a:chExt cx="9694240" cy="169562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48" t="80055" r="26895"/>
            <a:stretch/>
          </p:blipFill>
          <p:spPr>
            <a:xfrm>
              <a:off x="4417362" y="4834657"/>
              <a:ext cx="3564928" cy="169199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52" t="80055" r="26895"/>
            <a:stretch/>
          </p:blipFill>
          <p:spPr>
            <a:xfrm>
              <a:off x="7953828" y="4834657"/>
              <a:ext cx="3020731" cy="169199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48" t="80055" r="26895"/>
            <a:stretch/>
          </p:blipFill>
          <p:spPr>
            <a:xfrm>
              <a:off x="1280319" y="4838286"/>
              <a:ext cx="3564928" cy="1691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508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07037" y="8484"/>
            <a:ext cx="9417324" cy="6841034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64751" y="3500717"/>
            <a:ext cx="3525835" cy="2583412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447" y="8482"/>
            <a:ext cx="3787514" cy="2921014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67796" y="-30474"/>
            <a:ext cx="3413929" cy="263289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0831"/>
            <a:ext cx="12161838" cy="263868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60748" y="3190722"/>
            <a:ext cx="4528198" cy="3325018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59903"/>
            <a:ext cx="3940540" cy="3940540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122" y="5301182"/>
            <a:ext cx="1258455" cy="12584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l="14469" r="14633" b="41954"/>
          <a:stretch/>
        </p:blipFill>
        <p:spPr>
          <a:xfrm>
            <a:off x="2049058" y="961367"/>
            <a:ext cx="7881922" cy="336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6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2311" y="552328"/>
            <a:ext cx="4864735" cy="5318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4" t="3061"/>
          <a:stretch/>
        </p:blipFill>
        <p:spPr>
          <a:xfrm>
            <a:off x="422926" y="3902089"/>
            <a:ext cx="2521251" cy="28084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181582" y="2612879"/>
            <a:ext cx="46061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8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</a:t>
            </a:r>
            <a:r>
              <a:rPr lang="en-US" sz="8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vi-VN" sz="8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047" y="3746051"/>
            <a:ext cx="3565901" cy="2964448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842903" y="5725962"/>
            <a:ext cx="2171619" cy="9845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86342D-A837-3E3E-B5A2-3873765C8910}"/>
              </a:ext>
            </a:extLst>
          </p:cNvPr>
          <p:cNvSpPr txBox="1"/>
          <p:nvPr/>
        </p:nvSpPr>
        <p:spPr>
          <a:xfrm>
            <a:off x="2347119" y="304800"/>
            <a:ext cx="4340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5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2311" y="552328"/>
            <a:ext cx="4864735" cy="53184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181582" y="2612879"/>
            <a:ext cx="46061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8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8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me</a:t>
            </a:r>
            <a:endParaRPr lang="vi-VN" sz="8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047" y="3746051"/>
            <a:ext cx="3565901" cy="2964448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36" r="8438" b="21274"/>
          <a:stretch/>
        </p:blipFill>
        <p:spPr>
          <a:xfrm>
            <a:off x="9842903" y="5725962"/>
            <a:ext cx="2171619" cy="984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A50828-EC99-4CC0-BB5B-4A6C8003F3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0738" y="4055851"/>
            <a:ext cx="2073155" cy="27531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5BAB84-793C-3BE6-CC13-D31AEA3470CD}"/>
              </a:ext>
            </a:extLst>
          </p:cNvPr>
          <p:cNvSpPr txBox="1"/>
          <p:nvPr/>
        </p:nvSpPr>
        <p:spPr>
          <a:xfrm>
            <a:off x="2347119" y="304800"/>
            <a:ext cx="4340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537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617447" y="102398"/>
            <a:ext cx="10416472" cy="27686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1889919" y="1143000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6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6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6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Hà </a:t>
            </a: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6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 </a:t>
            </a: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nô</a:t>
            </a:r>
            <a:r>
              <a:rPr lang="en-US" sz="6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AD0343-DC4C-4822-A5F3-5D972C8D2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59" y="3986954"/>
            <a:ext cx="2930462" cy="25819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4F8DB2-026C-4BD7-9CAB-F1024067CE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771" y="3604411"/>
            <a:ext cx="3565901" cy="2964448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C2A7F9C6-CE1D-4DC8-8FB4-673452AFEC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731561" y="5807143"/>
            <a:ext cx="2171619" cy="9845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2EDD01-DAD9-BD1E-8861-1003948C558B}"/>
              </a:ext>
            </a:extLst>
          </p:cNvPr>
          <p:cNvSpPr txBox="1"/>
          <p:nvPr/>
        </p:nvSpPr>
        <p:spPr>
          <a:xfrm>
            <a:off x="3642519" y="-152400"/>
            <a:ext cx="4340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  <a:endParaRPr lang="vi-VN" sz="5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25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rtoon, screenshot&#10;&#10;Description automatically generated">
            <a:extLst>
              <a:ext uri="{FF2B5EF4-FFF2-40B4-BE49-F238E27FC236}">
                <a16:creationId xmlns:a16="http://schemas.microsoft.com/office/drawing/2014/main" id="{4AFA98EC-6009-0BD1-8FB6-06772F6AA8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2CD6C6-DBE1-262C-E5E8-88175CE0B11B}"/>
              </a:ext>
            </a:extLst>
          </p:cNvPr>
          <p:cNvSpPr txBox="1"/>
          <p:nvPr/>
        </p:nvSpPr>
        <p:spPr>
          <a:xfrm>
            <a:off x="2478225" y="1555989"/>
            <a:ext cx="8209239" cy="1565777"/>
          </a:xfrm>
          <a:prstGeom prst="rect">
            <a:avLst/>
          </a:prstGeom>
          <a:ln>
            <a:noFill/>
          </a:ln>
          <a:effectLst>
            <a:softEdge rad="317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2114"/>
            <a:endParaRPr lang="en-US" sz="9576" b="1" dirty="0">
              <a:solidFill>
                <a:srgbClr val="00339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0B1034-9185-8012-F72C-F6B971D94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46531"/>
            <a:ext cx="12161838" cy="483433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EEA10DD-9648-21AC-A5A1-D2EF1B537958}"/>
              </a:ext>
            </a:extLst>
          </p:cNvPr>
          <p:cNvSpPr txBox="1">
            <a:spLocks/>
          </p:cNvSpPr>
          <p:nvPr/>
        </p:nvSpPr>
        <p:spPr>
          <a:xfrm>
            <a:off x="1127919" y="1828800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9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  </a:t>
            </a:r>
            <a:r>
              <a:rPr lang="en-US" sz="9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9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Gi   </a:t>
            </a:r>
            <a:r>
              <a:rPr lang="en-US" sz="9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r>
              <a:rPr lang="en-US" sz="9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4" name="Hình chữ nhật: Góc Tròn 23">
            <a:extLst>
              <a:ext uri="{FF2B5EF4-FFF2-40B4-BE49-F238E27FC236}">
                <a16:creationId xmlns:a16="http://schemas.microsoft.com/office/drawing/2014/main" id="{AA903D42-EFCC-C04B-CF4E-0A08720A732F}"/>
              </a:ext>
            </a:extLst>
          </p:cNvPr>
          <p:cNvSpPr/>
          <p:nvPr/>
        </p:nvSpPr>
        <p:spPr>
          <a:xfrm>
            <a:off x="4785519" y="990600"/>
            <a:ext cx="3002387" cy="866894"/>
          </a:xfrm>
          <a:custGeom>
            <a:avLst/>
            <a:gdLst>
              <a:gd name="connsiteX0" fmla="*/ 0 w 3002387"/>
              <a:gd name="connsiteY0" fmla="*/ 203685 h 866894"/>
              <a:gd name="connsiteX1" fmla="*/ 203685 w 3002387"/>
              <a:gd name="connsiteY1" fmla="*/ 0 h 866894"/>
              <a:gd name="connsiteX2" fmla="*/ 2798702 w 3002387"/>
              <a:gd name="connsiteY2" fmla="*/ 0 h 866894"/>
              <a:gd name="connsiteX3" fmla="*/ 3002387 w 3002387"/>
              <a:gd name="connsiteY3" fmla="*/ 203685 h 866894"/>
              <a:gd name="connsiteX4" fmla="*/ 3002387 w 3002387"/>
              <a:gd name="connsiteY4" fmla="*/ 663209 h 866894"/>
              <a:gd name="connsiteX5" fmla="*/ 2798702 w 3002387"/>
              <a:gd name="connsiteY5" fmla="*/ 866894 h 866894"/>
              <a:gd name="connsiteX6" fmla="*/ 203685 w 3002387"/>
              <a:gd name="connsiteY6" fmla="*/ 866894 h 866894"/>
              <a:gd name="connsiteX7" fmla="*/ 0 w 3002387"/>
              <a:gd name="connsiteY7" fmla="*/ 663209 h 866894"/>
              <a:gd name="connsiteX8" fmla="*/ 0 w 3002387"/>
              <a:gd name="connsiteY8" fmla="*/ 203685 h 866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2387" h="866894" fill="none" extrusionOk="0">
                <a:moveTo>
                  <a:pt x="0" y="203685"/>
                </a:moveTo>
                <a:cubicBezTo>
                  <a:pt x="10950" y="105659"/>
                  <a:pt x="81687" y="2974"/>
                  <a:pt x="203685" y="0"/>
                </a:cubicBezTo>
                <a:cubicBezTo>
                  <a:pt x="974662" y="-25406"/>
                  <a:pt x="2176586" y="-107120"/>
                  <a:pt x="2798702" y="0"/>
                </a:cubicBezTo>
                <a:cubicBezTo>
                  <a:pt x="2910037" y="-3586"/>
                  <a:pt x="2988398" y="90524"/>
                  <a:pt x="3002387" y="203685"/>
                </a:cubicBezTo>
                <a:cubicBezTo>
                  <a:pt x="3039906" y="283334"/>
                  <a:pt x="2972208" y="433771"/>
                  <a:pt x="3002387" y="663209"/>
                </a:cubicBezTo>
                <a:cubicBezTo>
                  <a:pt x="2981796" y="771524"/>
                  <a:pt x="2903794" y="886235"/>
                  <a:pt x="2798702" y="866894"/>
                </a:cubicBezTo>
                <a:cubicBezTo>
                  <a:pt x="1964049" y="1026232"/>
                  <a:pt x="788365" y="776258"/>
                  <a:pt x="203685" y="866894"/>
                </a:cubicBezTo>
                <a:cubicBezTo>
                  <a:pt x="93176" y="866160"/>
                  <a:pt x="-8079" y="791118"/>
                  <a:pt x="0" y="663209"/>
                </a:cubicBezTo>
                <a:cubicBezTo>
                  <a:pt x="-27510" y="601811"/>
                  <a:pt x="-5563" y="302417"/>
                  <a:pt x="0" y="203685"/>
                </a:cubicBezTo>
                <a:close/>
              </a:path>
              <a:path w="3002387" h="866894" stroke="0" extrusionOk="0">
                <a:moveTo>
                  <a:pt x="0" y="203685"/>
                </a:moveTo>
                <a:cubicBezTo>
                  <a:pt x="-1978" y="79898"/>
                  <a:pt x="90201" y="-2085"/>
                  <a:pt x="203685" y="0"/>
                </a:cubicBezTo>
                <a:cubicBezTo>
                  <a:pt x="535698" y="11257"/>
                  <a:pt x="1731263" y="-139896"/>
                  <a:pt x="2798702" y="0"/>
                </a:cubicBezTo>
                <a:cubicBezTo>
                  <a:pt x="2912761" y="3288"/>
                  <a:pt x="2999630" y="80480"/>
                  <a:pt x="3002387" y="203685"/>
                </a:cubicBezTo>
                <a:cubicBezTo>
                  <a:pt x="2998096" y="424812"/>
                  <a:pt x="3028297" y="580469"/>
                  <a:pt x="3002387" y="663209"/>
                </a:cubicBezTo>
                <a:cubicBezTo>
                  <a:pt x="3018655" y="766559"/>
                  <a:pt x="2918081" y="867167"/>
                  <a:pt x="2798702" y="866894"/>
                </a:cubicBezTo>
                <a:cubicBezTo>
                  <a:pt x="2363332" y="875180"/>
                  <a:pt x="642302" y="994548"/>
                  <a:pt x="203685" y="866894"/>
                </a:cubicBezTo>
                <a:cubicBezTo>
                  <a:pt x="95264" y="863863"/>
                  <a:pt x="-1129" y="773820"/>
                  <a:pt x="0" y="663209"/>
                </a:cubicBezTo>
                <a:cubicBezTo>
                  <a:pt x="-22160" y="549818"/>
                  <a:pt x="17152" y="381156"/>
                  <a:pt x="0" y="203685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 w="69850" cap="rnd" cmpd="thickThin">
            <a:solidFill>
              <a:srgbClr val="C0000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2510099056">
                  <a:prstGeom prst="roundRect">
                    <a:avLst>
                      <a:gd name="adj" fmla="val 234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17</a:t>
            </a:r>
          </a:p>
        </p:txBody>
      </p:sp>
    </p:spTree>
    <p:extLst>
      <p:ext uri="{BB962C8B-B14F-4D97-AF65-F5344CB8AC3E}">
        <p14:creationId xmlns:p14="http://schemas.microsoft.com/office/powerpoint/2010/main" val="395145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4548A3-CB8E-1245-E25C-2AEF654A88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2"/>
          <a:stretch/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grpSp>
        <p:nvGrpSpPr>
          <p:cNvPr id="4" name="Nhóm 24">
            <a:extLst>
              <a:ext uri="{FF2B5EF4-FFF2-40B4-BE49-F238E27FC236}">
                <a16:creationId xmlns:a16="http://schemas.microsoft.com/office/drawing/2014/main" id="{33B221B2-BB8F-C8CE-68D9-85596FFAC296}"/>
              </a:ext>
            </a:extLst>
          </p:cNvPr>
          <p:cNvGrpSpPr/>
          <p:nvPr/>
        </p:nvGrpSpPr>
        <p:grpSpPr>
          <a:xfrm>
            <a:off x="1051719" y="2666999"/>
            <a:ext cx="6713290" cy="3603340"/>
            <a:chOff x="1177132" y="717208"/>
            <a:chExt cx="10771807" cy="1580943"/>
          </a:xfrm>
        </p:grpSpPr>
        <p:sp>
          <p:nvSpPr>
            <p:cNvPr id="5" name="Hình chữ nhật: Góc Tròn 23">
              <a:extLst>
                <a:ext uri="{FF2B5EF4-FFF2-40B4-BE49-F238E27FC236}">
                  <a16:creationId xmlns:a16="http://schemas.microsoft.com/office/drawing/2014/main" id="{9ABD8D99-BCED-E6EF-1296-0406B1772F96}"/>
                </a:ext>
              </a:extLst>
            </p:cNvPr>
            <p:cNvSpPr/>
            <p:nvPr/>
          </p:nvSpPr>
          <p:spPr>
            <a:xfrm>
              <a:off x="1177132" y="717208"/>
              <a:ext cx="10771117" cy="1580943"/>
            </a:xfrm>
            <a:custGeom>
              <a:avLst/>
              <a:gdLst>
                <a:gd name="connsiteX0" fmla="*/ 0 w 10771117"/>
                <a:gd name="connsiteY0" fmla="*/ 371458 h 1580943"/>
                <a:gd name="connsiteX1" fmla="*/ 371458 w 10771117"/>
                <a:gd name="connsiteY1" fmla="*/ 0 h 1580943"/>
                <a:gd name="connsiteX2" fmla="*/ 10399659 w 10771117"/>
                <a:gd name="connsiteY2" fmla="*/ 0 h 1580943"/>
                <a:gd name="connsiteX3" fmla="*/ 10771117 w 10771117"/>
                <a:gd name="connsiteY3" fmla="*/ 371458 h 1580943"/>
                <a:gd name="connsiteX4" fmla="*/ 10771117 w 10771117"/>
                <a:gd name="connsiteY4" fmla="*/ 1209485 h 1580943"/>
                <a:gd name="connsiteX5" fmla="*/ 10399659 w 10771117"/>
                <a:gd name="connsiteY5" fmla="*/ 1580943 h 1580943"/>
                <a:gd name="connsiteX6" fmla="*/ 371458 w 10771117"/>
                <a:gd name="connsiteY6" fmla="*/ 1580943 h 1580943"/>
                <a:gd name="connsiteX7" fmla="*/ 0 w 10771117"/>
                <a:gd name="connsiteY7" fmla="*/ 1209485 h 1580943"/>
                <a:gd name="connsiteX8" fmla="*/ 0 w 10771117"/>
                <a:gd name="connsiteY8" fmla="*/ 371458 h 1580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71117" h="1580943" fill="none" extrusionOk="0">
                  <a:moveTo>
                    <a:pt x="0" y="371458"/>
                  </a:moveTo>
                  <a:cubicBezTo>
                    <a:pt x="7015" y="175574"/>
                    <a:pt x="132600" y="10546"/>
                    <a:pt x="371458" y="0"/>
                  </a:cubicBezTo>
                  <a:cubicBezTo>
                    <a:pt x="2733065" y="-25406"/>
                    <a:pt x="8771132" y="-107120"/>
                    <a:pt x="10399659" y="0"/>
                  </a:cubicBezTo>
                  <a:cubicBezTo>
                    <a:pt x="10596858" y="-24653"/>
                    <a:pt x="10753871" y="165482"/>
                    <a:pt x="10771117" y="371458"/>
                  </a:cubicBezTo>
                  <a:cubicBezTo>
                    <a:pt x="10839641" y="731288"/>
                    <a:pt x="10805772" y="862476"/>
                    <a:pt x="10771117" y="1209485"/>
                  </a:cubicBezTo>
                  <a:cubicBezTo>
                    <a:pt x="10753768" y="1411117"/>
                    <a:pt x="10602662" y="1586557"/>
                    <a:pt x="10399659" y="1580943"/>
                  </a:cubicBezTo>
                  <a:cubicBezTo>
                    <a:pt x="8680586" y="1740281"/>
                    <a:pt x="2015484" y="1490307"/>
                    <a:pt x="371458" y="1580943"/>
                  </a:cubicBezTo>
                  <a:cubicBezTo>
                    <a:pt x="186791" y="1573364"/>
                    <a:pt x="-16585" y="1446284"/>
                    <a:pt x="0" y="1209485"/>
                  </a:cubicBezTo>
                  <a:cubicBezTo>
                    <a:pt x="-32547" y="987477"/>
                    <a:pt x="14459" y="783530"/>
                    <a:pt x="0" y="371458"/>
                  </a:cubicBezTo>
                  <a:close/>
                </a:path>
                <a:path w="10771117" h="1580943" stroke="0" extrusionOk="0">
                  <a:moveTo>
                    <a:pt x="0" y="371458"/>
                  </a:moveTo>
                  <a:cubicBezTo>
                    <a:pt x="-1201" y="159447"/>
                    <a:pt x="149025" y="-36323"/>
                    <a:pt x="371458" y="0"/>
                  </a:cubicBezTo>
                  <a:cubicBezTo>
                    <a:pt x="4491581" y="11257"/>
                    <a:pt x="6234376" y="-139896"/>
                    <a:pt x="10399659" y="0"/>
                  </a:cubicBezTo>
                  <a:cubicBezTo>
                    <a:pt x="10609812" y="10492"/>
                    <a:pt x="10766153" y="147014"/>
                    <a:pt x="10771117" y="371458"/>
                  </a:cubicBezTo>
                  <a:cubicBezTo>
                    <a:pt x="10811286" y="674059"/>
                    <a:pt x="10769167" y="866583"/>
                    <a:pt x="10771117" y="1209485"/>
                  </a:cubicBezTo>
                  <a:cubicBezTo>
                    <a:pt x="10777428" y="1411089"/>
                    <a:pt x="10628777" y="1581894"/>
                    <a:pt x="10399659" y="1580943"/>
                  </a:cubicBezTo>
                  <a:cubicBezTo>
                    <a:pt x="5719402" y="1589229"/>
                    <a:pt x="3257106" y="1708597"/>
                    <a:pt x="371458" y="1580943"/>
                  </a:cubicBezTo>
                  <a:cubicBezTo>
                    <a:pt x="189632" y="1563575"/>
                    <a:pt x="-13924" y="1391444"/>
                    <a:pt x="0" y="1209485"/>
                  </a:cubicBezTo>
                  <a:cubicBezTo>
                    <a:pt x="23726" y="1089185"/>
                    <a:pt x="-67905" y="582226"/>
                    <a:pt x="0" y="371458"/>
                  </a:cubicBezTo>
                  <a:close/>
                </a:path>
              </a:pathLst>
            </a:custGeom>
            <a:solidFill>
              <a:schemeClr val="lt1">
                <a:alpha val="95000"/>
              </a:schemeClr>
            </a:solidFill>
            <a:ln w="69850" cap="rnd" cmpd="thickThin">
              <a:solidFill>
                <a:srgbClr val="C00000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xmlns="" sd="2510099056">
                    <a:prstGeom prst="roundRect">
                      <a:avLst>
                        <a:gd name="adj" fmla="val 23496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2114">
                <a:defRPr/>
              </a:pPr>
              <a:endParaRPr lang="en-US" sz="1795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" name="Hộp Văn bản 22">
              <a:extLst>
                <a:ext uri="{FF2B5EF4-FFF2-40B4-BE49-F238E27FC236}">
                  <a16:creationId xmlns:a16="http://schemas.microsoft.com/office/drawing/2014/main" id="{5782AD60-7DDE-EC74-81EB-B1787D718BAC}"/>
                </a:ext>
              </a:extLst>
            </p:cNvPr>
            <p:cNvSpPr txBox="1"/>
            <p:nvPr/>
          </p:nvSpPr>
          <p:spPr>
            <a:xfrm>
              <a:off x="1421666" y="917802"/>
              <a:ext cx="10527273" cy="1161301"/>
            </a:xfrm>
            <a:custGeom>
              <a:avLst/>
              <a:gdLst>
                <a:gd name="connsiteX0" fmla="*/ 0 w 10527273"/>
                <a:gd name="connsiteY0" fmla="*/ 0 h 1161301"/>
                <a:gd name="connsiteX1" fmla="*/ 10527273 w 10527273"/>
                <a:gd name="connsiteY1" fmla="*/ 0 h 1161301"/>
                <a:gd name="connsiteX2" fmla="*/ 10527273 w 10527273"/>
                <a:gd name="connsiteY2" fmla="*/ 1161301 h 1161301"/>
                <a:gd name="connsiteX3" fmla="*/ 0 w 10527273"/>
                <a:gd name="connsiteY3" fmla="*/ 1161301 h 1161301"/>
                <a:gd name="connsiteX4" fmla="*/ 0 w 10527273"/>
                <a:gd name="connsiteY4" fmla="*/ 0 h 1161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27273" h="1161301" extrusionOk="0">
                  <a:moveTo>
                    <a:pt x="0" y="0"/>
                  </a:moveTo>
                  <a:cubicBezTo>
                    <a:pt x="4636677" y="143454"/>
                    <a:pt x="7353329" y="-159953"/>
                    <a:pt x="10527273" y="0"/>
                  </a:cubicBezTo>
                  <a:cubicBezTo>
                    <a:pt x="10526943" y="310748"/>
                    <a:pt x="10505980" y="621841"/>
                    <a:pt x="10527273" y="1161301"/>
                  </a:cubicBezTo>
                  <a:cubicBezTo>
                    <a:pt x="9380001" y="1251856"/>
                    <a:pt x="1069883" y="1144863"/>
                    <a:pt x="0" y="1161301"/>
                  </a:cubicBezTo>
                  <a:cubicBezTo>
                    <a:pt x="-9475" y="812597"/>
                    <a:pt x="42139" y="218852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xmlns="" sd="169328749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 defTabSz="912114">
                <a:defRPr/>
              </a:pPr>
              <a:r>
                <a:rPr lang="en-US" sz="16600" dirty="0" err="1">
                  <a:solidFill>
                    <a:srgbClr val="0033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Tiết</a:t>
              </a:r>
              <a:r>
                <a:rPr lang="en-US" sz="16600" dirty="0">
                  <a:solidFill>
                    <a:srgbClr val="0033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1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5AE6EDF-261E-BA05-DF2D-8BECC4018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6960" y="2360650"/>
            <a:ext cx="4484878" cy="448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9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5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32" presetClass="emph" presetSubtype="0" repeatCount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32" presetClass="emph" presetSubtype="0" repeatCount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4C600-A0BD-E35A-1E21-32C924740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xverse2Fmedia2Fc75cd36c-081f-4895-b53c-edee95c509d3_seed1024223320">
            <a:hlinkClick r:id="" action="ppaction://media"/>
            <a:extLst>
              <a:ext uri="{FF2B5EF4-FFF2-40B4-BE49-F238E27FC236}">
                <a16:creationId xmlns:a16="http://schemas.microsoft.com/office/drawing/2014/main" id="{6BC91F73-7A7B-20A0-38B3-8FABA064D30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12193111" cy="6858000"/>
          </a:xfrm>
        </p:spPr>
      </p:pic>
      <p:pic>
        <p:nvPicPr>
          <p:cNvPr id="6" name="[hanhtrangso.nxbgd.vn] Audio_ Hà có giỏ trứng gà_HTS">
            <a:hlinkClick r:id="" action="ppaction://media"/>
            <a:extLst>
              <a:ext uri="{FF2B5EF4-FFF2-40B4-BE49-F238E27FC236}">
                <a16:creationId xmlns:a16="http://schemas.microsoft.com/office/drawing/2014/main" id="{1DB7681C-EC25-0004-D114-914F0504C9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24681" y="152400"/>
            <a:ext cx="406400" cy="4064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B729C96-05A2-F484-E10E-3BAE37EB4D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519" y="5257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0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3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186</Words>
  <Application>Microsoft Office PowerPoint</Application>
  <PresentationFormat>Custom</PresentationFormat>
  <Paragraphs>106</Paragraphs>
  <Slides>37</Slides>
  <Notes>9</Notes>
  <HiddenSlides>0</HiddenSlides>
  <MMClips>8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59" baseType="lpstr">
      <vt:lpstr>微软雅黑</vt:lpstr>
      <vt:lpstr>#9Slide07 HoneyCream</vt:lpstr>
      <vt:lpstr>Amatic SC</vt:lpstr>
      <vt:lpstr>Aptos</vt:lpstr>
      <vt:lpstr>Aptos Display</vt:lpstr>
      <vt:lpstr>Arial</vt:lpstr>
      <vt:lpstr>Arial Rounded MT Bold</vt:lpstr>
      <vt:lpstr>Arial-Rounded</vt:lpstr>
      <vt:lpstr>Calibri</vt:lpstr>
      <vt:lpstr>Calibri Light</vt:lpstr>
      <vt:lpstr>Cambria</vt:lpstr>
      <vt:lpstr>DomCasual</vt:lpstr>
      <vt:lpstr>Fira Sans</vt:lpstr>
      <vt:lpstr>HP001 4 hàng</vt:lpstr>
      <vt:lpstr>HP001 4H</vt:lpstr>
      <vt:lpstr>HP001 TD 4H</vt:lpstr>
      <vt:lpstr>Times New Roman</vt:lpstr>
      <vt:lpstr>Office Theme</vt:lpstr>
      <vt:lpstr>1_Office 主题</vt:lpstr>
      <vt:lpstr>Custom Design</vt:lpstr>
      <vt:lpstr>1_Custom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Dell</cp:lastModifiedBy>
  <cp:revision>103</cp:revision>
  <dcterms:created xsi:type="dcterms:W3CDTF">2021-05-08T14:00:55Z</dcterms:created>
  <dcterms:modified xsi:type="dcterms:W3CDTF">2025-10-09T03:21:36Z</dcterms:modified>
</cp:coreProperties>
</file>