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57" r:id="rId2"/>
    <p:sldId id="263" r:id="rId3"/>
    <p:sldId id="258" r:id="rId4"/>
    <p:sldId id="259" r:id="rId5"/>
    <p:sldId id="265" r:id="rId6"/>
    <p:sldId id="316" r:id="rId7"/>
    <p:sldId id="272" r:id="rId8"/>
    <p:sldId id="317" r:id="rId9"/>
    <p:sldId id="331" r:id="rId10"/>
    <p:sldId id="332" r:id="rId11"/>
    <p:sldId id="264" r:id="rId12"/>
    <p:sldId id="2646" r:id="rId13"/>
    <p:sldId id="274" r:id="rId14"/>
    <p:sldId id="2631" r:id="rId15"/>
    <p:sldId id="277" r:id="rId16"/>
    <p:sldId id="2632" r:id="rId17"/>
    <p:sldId id="2633" r:id="rId18"/>
    <p:sldId id="2634" r:id="rId19"/>
    <p:sldId id="2643" r:id="rId20"/>
    <p:sldId id="2644" r:id="rId21"/>
    <p:sldId id="2639" r:id="rId22"/>
    <p:sldId id="279" r:id="rId23"/>
    <p:sldId id="2641" r:id="rId24"/>
    <p:sldId id="2645" r:id="rId25"/>
    <p:sldId id="278" r:id="rId26"/>
    <p:sldId id="2642" r:id="rId27"/>
    <p:sldId id="281" r:id="rId28"/>
    <p:sldId id="32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C34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8E8034-667D-4DFF-A68B-01864F869C82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28EDA5-497A-4249-959B-0ABDEE489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241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4424F6-C12E-4C4F-A9F8-356FA58734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4424F6-C12E-4C4F-A9F8-356FA58734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4424F6-C12E-4C4F-A9F8-356FA58734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4424F6-C12E-4C4F-A9F8-356FA58734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91412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4424F6-C12E-4C4F-A9F8-356FA58734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9222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0B4CEF2-F9CB-C4DE-A467-93941E546E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9538" y="154668"/>
            <a:ext cx="1484946" cy="148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79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587EF2C-967B-D376-63F5-E7BF58BEC0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9538" y="154668"/>
            <a:ext cx="1484946" cy="148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32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B3A07D4-58F9-5545-9153-0263934950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9538" y="154668"/>
            <a:ext cx="1484946" cy="148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0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ACD2838-45D6-FA6D-1E49-68D9DE4A8D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9538" y="154668"/>
            <a:ext cx="1484946" cy="148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19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CFAC263-C8C8-5A51-79B4-D338B7A4DB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9538" y="154668"/>
            <a:ext cx="1484946" cy="148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4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/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algn="l"/>
              <a:endParaRPr lang="en-US" sz="2700" dirty="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/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/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 userDrawn="1"/>
        </p:nvSpPr>
        <p:spPr>
          <a:xfrm>
            <a:off x="0" y="0"/>
            <a:ext cx="12192000" cy="6878782"/>
          </a:xfrm>
          <a:prstGeom prst="rect">
            <a:avLst/>
          </a:prstGeom>
          <a:solidFill>
            <a:srgbClr val="FEF9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66CDB01-0908-ABFD-5165-04FFA4507A7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9538" y="154668"/>
            <a:ext cx="1484946" cy="148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17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Relationship Id="rId9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2.em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1.emf"/><Relationship Id="rId11" Type="http://schemas.openxmlformats.org/officeDocument/2006/relationships/image" Target="../media/image6.png"/><Relationship Id="rId5" Type="http://schemas.openxmlformats.org/officeDocument/2006/relationships/image" Target="../media/image30.emf"/><Relationship Id="rId10" Type="http://schemas.openxmlformats.org/officeDocument/2006/relationships/image" Target="../media/image35.gif"/><Relationship Id="rId4" Type="http://schemas.openxmlformats.org/officeDocument/2006/relationships/image" Target="../media/image29.png"/><Relationship Id="rId9" Type="http://schemas.openxmlformats.org/officeDocument/2006/relationships/image" Target="../media/image34.emf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7" Type="http://schemas.openxmlformats.org/officeDocument/2006/relationships/image" Target="../media/image36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5.mp4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0.emf"/><Relationship Id="rId7" Type="http://schemas.openxmlformats.org/officeDocument/2006/relationships/image" Target="../media/image34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emf"/><Relationship Id="rId5" Type="http://schemas.openxmlformats.org/officeDocument/2006/relationships/image" Target="../media/image32.emf"/><Relationship Id="rId4" Type="http://schemas.openxmlformats.org/officeDocument/2006/relationships/image" Target="../media/image31.emf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image" Target="../media/image29.png"/><Relationship Id="rId7" Type="http://schemas.openxmlformats.org/officeDocument/2006/relationships/image" Target="../media/image33.em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10" Type="http://schemas.openxmlformats.org/officeDocument/2006/relationships/image" Target="../media/image40.png"/><Relationship Id="rId4" Type="http://schemas.openxmlformats.org/officeDocument/2006/relationships/image" Target="../media/image30.emf"/><Relationship Id="rId9" Type="http://schemas.openxmlformats.org/officeDocument/2006/relationships/image" Target="../media/image39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image" Target="../media/image29.png"/><Relationship Id="rId7" Type="http://schemas.openxmlformats.org/officeDocument/2006/relationships/image" Target="../media/image33.e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audio" Target="../media/audio4.wav"/><Relationship Id="rId7" Type="http://schemas.openxmlformats.org/officeDocument/2006/relationships/image" Target="../media/image31.em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emf"/><Relationship Id="rId5" Type="http://schemas.openxmlformats.org/officeDocument/2006/relationships/image" Target="../media/image29.png"/><Relationship Id="rId10" Type="http://schemas.openxmlformats.org/officeDocument/2006/relationships/image" Target="../media/image34.emf"/><Relationship Id="rId4" Type="http://schemas.openxmlformats.org/officeDocument/2006/relationships/image" Target="../media/image39.gif"/><Relationship Id="rId9" Type="http://schemas.openxmlformats.org/officeDocument/2006/relationships/image" Target="../media/image3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6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5.png"/><Relationship Id="rId5" Type="http://schemas.openxmlformats.org/officeDocument/2006/relationships/image" Target="../media/image30.emf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gif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.png"/><Relationship Id="rId5" Type="http://schemas.openxmlformats.org/officeDocument/2006/relationships/image" Target="../media/image30.emf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50.png"/><Relationship Id="rId5" Type="http://schemas.openxmlformats.org/officeDocument/2006/relationships/image" Target="../media/image30.emf"/><Relationship Id="rId4" Type="http://schemas.openxmlformats.org/officeDocument/2006/relationships/image" Target="../media/image29.png"/><Relationship Id="rId9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5" Type="http://schemas.openxmlformats.org/officeDocument/2006/relationships/image" Target="../media/image54.png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5.gif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57.png"/><Relationship Id="rId5" Type="http://schemas.openxmlformats.org/officeDocument/2006/relationships/image" Target="../media/image3.png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emf"/><Relationship Id="rId13" Type="http://schemas.openxmlformats.org/officeDocument/2006/relationships/image" Target="../media/image68.png"/><Relationship Id="rId3" Type="http://schemas.openxmlformats.org/officeDocument/2006/relationships/image" Target="../media/image58.emf"/><Relationship Id="rId7" Type="http://schemas.openxmlformats.org/officeDocument/2006/relationships/image" Target="../media/image62.emf"/><Relationship Id="rId12" Type="http://schemas.openxmlformats.org/officeDocument/2006/relationships/image" Target="../media/image67.sv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emf"/><Relationship Id="rId11" Type="http://schemas.openxmlformats.org/officeDocument/2006/relationships/image" Target="../media/image66.png"/><Relationship Id="rId5" Type="http://schemas.openxmlformats.org/officeDocument/2006/relationships/image" Target="../media/image60.emf"/><Relationship Id="rId10" Type="http://schemas.openxmlformats.org/officeDocument/2006/relationships/image" Target="../media/image65.emf"/><Relationship Id="rId4" Type="http://schemas.openxmlformats.org/officeDocument/2006/relationships/image" Target="../media/image59.emf"/><Relationship Id="rId9" Type="http://schemas.openxmlformats.org/officeDocument/2006/relationships/image" Target="../media/image6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openxmlformats.org/officeDocument/2006/relationships/image" Target="../media/image17.emf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0" Type="http://schemas.openxmlformats.org/officeDocument/2006/relationships/image" Target="../media/image4.png"/><Relationship Id="rId4" Type="http://schemas.openxmlformats.org/officeDocument/2006/relationships/audio" Target="../media/audio2.wav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17.emf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8.png"/><Relationship Id="rId5" Type="http://schemas.openxmlformats.org/officeDocument/2006/relationships/image" Target="../media/image16.png"/><Relationship Id="rId10" Type="http://schemas.openxmlformats.org/officeDocument/2006/relationships/image" Target="../media/image4.png"/><Relationship Id="rId4" Type="http://schemas.openxmlformats.org/officeDocument/2006/relationships/audio" Target="../media/audio2.wav"/><Relationship Id="rId9" Type="http://schemas.openxmlformats.org/officeDocument/2006/relationships/image" Target="../media/image21.png"/><Relationship Id="rId1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openxmlformats.org/officeDocument/2006/relationships/image" Target="../media/image17.emf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0" Type="http://schemas.openxmlformats.org/officeDocument/2006/relationships/image" Target="../media/image4.png"/><Relationship Id="rId4" Type="http://schemas.openxmlformats.org/officeDocument/2006/relationships/audio" Target="../media/audio2.wav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3.png"/><Relationship Id="rId9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25.png"/><Relationship Id="rId5" Type="http://schemas.openxmlformats.org/officeDocument/2006/relationships/image" Target="../media/image9.png"/><Relationship Id="rId15" Type="http://schemas.openxmlformats.org/officeDocument/2006/relationships/image" Target="../media/image28.png"/><Relationship Id="rId10" Type="http://schemas.openxmlformats.org/officeDocument/2006/relationships/image" Target="../media/image2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ình ảnh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5581">
            <a:off x="3200392" y="668586"/>
            <a:ext cx="8890587" cy="411978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23646" y="1722697"/>
            <a:ext cx="7668382" cy="146290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bánh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Vương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Bánh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Ngọt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76EA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90474" y="3284995"/>
            <a:ext cx="7271424" cy="5255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bánh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8854" y="2415235"/>
            <a:ext cx="3269212" cy="4310246"/>
          </a:xfrm>
          <a:prstGeom prst="rect">
            <a:avLst/>
          </a:prstGeom>
        </p:spPr>
      </p:pic>
      <p:pic>
        <p:nvPicPr>
          <p:cNvPr id="2" name="Picture 1" descr="A white and red lips and mouth&#10;&#10;AI-generated content may be incorrect.">
            <a:extLst>
              <a:ext uri="{FF2B5EF4-FFF2-40B4-BE49-F238E27FC236}">
                <a16:creationId xmlns:a16="http://schemas.microsoft.com/office/drawing/2014/main" id="{77C8C3D1-6940-6475-35A2-AB9B5FA767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444" y="4753529"/>
            <a:ext cx="571500" cy="561975"/>
          </a:xfrm>
          <a:prstGeom prst="rect">
            <a:avLst/>
          </a:prstGeom>
        </p:spPr>
      </p:pic>
      <p:pic>
        <p:nvPicPr>
          <p:cNvPr id="5" name="1">
            <a:hlinkClick r:id="" action="ppaction://media"/>
            <a:extLst>
              <a:ext uri="{FF2B5EF4-FFF2-40B4-BE49-F238E27FC236}">
                <a16:creationId xmlns:a16="http://schemas.microsoft.com/office/drawing/2014/main" id="{3744CF59-0170-B0AC-B4AC-9E1F786056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52549" y="238052"/>
            <a:ext cx="406400" cy="406400"/>
          </a:xfrm>
          <a:prstGeom prst="rect">
            <a:avLst/>
          </a:prstGeom>
        </p:spPr>
      </p:pic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7BA1872-DB8E-EB53-7131-FD5CDB9CEDB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9538" y="154668"/>
            <a:ext cx="1484946" cy="14849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ình ản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62539">
            <a:off x="2295603" y="761976"/>
            <a:ext cx="7600793" cy="538622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02706" y="2065688"/>
            <a:ext cx="4831708" cy="2512419"/>
          </a:xfrm>
          <a:prstGeom prst="rect">
            <a:avLst/>
          </a:prstGeom>
          <a:noFill/>
          <a:effectLst>
            <a:outerShdw dist="50800" dir="1200000" algn="tl" rotWithShape="0">
              <a:schemeClr val="bg1"/>
            </a:outerShdw>
          </a:effectLst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BD45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CÙNG NHAU</a:t>
            </a:r>
            <a:b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BD45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BD45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LÀM BÁNH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530326" y="1066800"/>
            <a:ext cx="3131345" cy="998888"/>
            <a:chOff x="4530326" y="1066800"/>
            <a:chExt cx="3131345" cy="99888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530326" y="1066800"/>
              <a:ext cx="3131345" cy="998888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4908173" y="1255295"/>
              <a:ext cx="2375651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841918"/>
                  </a:solidFill>
                  <a:effectLst/>
                  <a:uLnTx/>
                  <a:uFillTx/>
                  <a:latin typeface="Nunito Black" pitchFamily="2" charset="0"/>
                </a:rPr>
                <a:t>CHẶNG 2</a:t>
              </a:r>
            </a:p>
          </p:txBody>
        </p:sp>
      </p:grp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509098F-85C3-04A3-8EF5-1D55874E9F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987" y="4205673"/>
            <a:ext cx="1484946" cy="14849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/>
          <p:cNvSpPr/>
          <p:nvPr/>
        </p:nvSpPr>
        <p:spPr>
          <a:xfrm>
            <a:off x="4993895" y="3027218"/>
            <a:ext cx="2819400" cy="28194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79261" y="2590965"/>
            <a:ext cx="2471186" cy="2819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8113" y="5225026"/>
            <a:ext cx="4570964" cy="16329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7255" y="5327012"/>
            <a:ext cx="312068" cy="3345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5583" y="5114107"/>
            <a:ext cx="452732" cy="4591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39807" y="5343680"/>
            <a:ext cx="426284" cy="3345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33949" y="5225026"/>
            <a:ext cx="838200" cy="4532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69384" y="5225026"/>
            <a:ext cx="452732" cy="459145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617789" y="282307"/>
            <a:ext cx="8573672" cy="1933105"/>
            <a:chOff x="469555" y="282307"/>
            <a:chExt cx="8000850" cy="1933105"/>
          </a:xfrm>
        </p:grpSpPr>
        <p:sp>
          <p:nvSpPr>
            <p:cNvPr id="26" name="Speech Bubble: Rectangle with Corners Rounded 25"/>
            <p:cNvSpPr/>
            <p:nvPr/>
          </p:nvSpPr>
          <p:spPr>
            <a:xfrm>
              <a:off x="469556" y="282307"/>
              <a:ext cx="8000849" cy="1933105"/>
            </a:xfrm>
            <a:prstGeom prst="wedgeRoundRectCallout">
              <a:avLst>
                <a:gd name="adj1" fmla="val -20441"/>
                <a:gd name="adj2" fmla="val 65342"/>
                <a:gd name="adj3" fmla="val 16667"/>
              </a:avLst>
            </a:prstGeom>
            <a:solidFill>
              <a:schemeClr val="bg1"/>
            </a:solidFill>
            <a:ln w="76200">
              <a:solidFill>
                <a:srgbClr val="FCA8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69555" y="449854"/>
              <a:ext cx="8000849" cy="12311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Chúng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ta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hãy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hoàn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thành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nhiệm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vụ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để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chuẩn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bị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nguyên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liệu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nhé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11" name="Picture 10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260D670F-DFB0-2D91-FE0D-DFD0FC8A1BB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772" y="4381214"/>
            <a:ext cx="383081" cy="146720"/>
          </a:xfrm>
          <a:prstGeom prst="rect">
            <a:avLst/>
          </a:prstGeom>
        </p:spPr>
      </p:pic>
      <p:pic>
        <p:nvPicPr>
          <p:cNvPr id="12" name="3">
            <a:hlinkClick r:id="" action="ppaction://media"/>
            <a:extLst>
              <a:ext uri="{FF2B5EF4-FFF2-40B4-BE49-F238E27FC236}">
                <a16:creationId xmlns:a16="http://schemas.microsoft.com/office/drawing/2014/main" id="{43767A99-9EE1-A0F9-C62C-833ADE4E47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06400" y="152094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90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5907E-9F2A-4F6D-AB00-3015CD1F3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0">
            <a:hlinkClick r:id="" action="ppaction://media"/>
            <a:extLst>
              <a:ext uri="{FF2B5EF4-FFF2-40B4-BE49-F238E27FC236}">
                <a16:creationId xmlns:a16="http://schemas.microsoft.com/office/drawing/2014/main" id="{CB176434-0A6B-2D59-CE1A-DBF8D018F0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497367" y="238051"/>
            <a:ext cx="406400" cy="406400"/>
          </a:xfrm>
          <a:prstGeom prst="rect">
            <a:avLst/>
          </a:prstGeom>
        </p:spPr>
      </p:pic>
      <p:pic>
        <p:nvPicPr>
          <p:cNvPr id="5" name="pixverse%2Fmp4%2Fmedia%2Fweb%2Fcbd3c2ae-6e3c-4c74-b4f4-6c4c35bca7bc_seed1459332020">
            <a:hlinkClick r:id="" action="ppaction://media"/>
            <a:extLst>
              <a:ext uri="{FF2B5EF4-FFF2-40B4-BE49-F238E27FC236}">
                <a16:creationId xmlns:a16="http://schemas.microsoft.com/office/drawing/2014/main" id="{07EF1AC5-11B1-A68F-BC21-C54497005F6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82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5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CC4EB3E2-28AE-411A-99D0-82ECD2D5280A}"/>
              </a:ext>
            </a:extLst>
          </p:cNvPr>
          <p:cNvGrpSpPr/>
          <p:nvPr/>
        </p:nvGrpSpPr>
        <p:grpSpPr>
          <a:xfrm>
            <a:off x="0" y="2458512"/>
            <a:ext cx="4570964" cy="4322922"/>
            <a:chOff x="915436" y="2555860"/>
            <a:chExt cx="4570964" cy="4322922"/>
          </a:xfrm>
        </p:grpSpPr>
        <p:sp>
          <p:nvSpPr>
            <p:cNvPr id="19" name="Oval 18"/>
            <p:cNvSpPr/>
            <p:nvPr/>
          </p:nvSpPr>
          <p:spPr>
            <a:xfrm>
              <a:off x="1791218" y="3048000"/>
              <a:ext cx="2819400" cy="281940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111316" y="2555860"/>
              <a:ext cx="2471186" cy="28194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5436" y="5245808"/>
              <a:ext cx="4570964" cy="1632974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04578" y="5347794"/>
              <a:ext cx="312068" cy="334578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42906" y="5134889"/>
              <a:ext cx="452732" cy="45914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37130" y="5364462"/>
              <a:ext cx="426284" cy="334578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31272" y="5245808"/>
              <a:ext cx="838200" cy="45323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66707" y="5245808"/>
              <a:ext cx="452732" cy="459145"/>
            </a:xfrm>
            <a:prstGeom prst="rect">
              <a:avLst/>
            </a:prstGeom>
          </p:spPr>
        </p:pic>
      </p:grp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27D14376-90FB-47F6-9263-F76984E3BC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543" y="3505050"/>
            <a:ext cx="1489344" cy="1488568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90C30317-4DB6-4CD4-BFC7-76061BAD981D}"/>
              </a:ext>
            </a:extLst>
          </p:cNvPr>
          <p:cNvGrpSpPr/>
          <p:nvPr/>
        </p:nvGrpSpPr>
        <p:grpSpPr>
          <a:xfrm>
            <a:off x="1404003" y="279337"/>
            <a:ext cx="5151783" cy="1933105"/>
            <a:chOff x="4636578" y="3024848"/>
            <a:chExt cx="3962400" cy="1933105"/>
          </a:xfrm>
        </p:grpSpPr>
        <p:sp>
          <p:nvSpPr>
            <p:cNvPr id="42" name="Speech Bubble: Rectangle with Corners Rounded 41">
              <a:extLst>
                <a:ext uri="{FF2B5EF4-FFF2-40B4-BE49-F238E27FC236}">
                  <a16:creationId xmlns:a16="http://schemas.microsoft.com/office/drawing/2014/main" id="{D6BFB6D9-9598-40AF-A1AE-DB8FCF5B3806}"/>
                </a:ext>
              </a:extLst>
            </p:cNvPr>
            <p:cNvSpPr/>
            <p:nvPr/>
          </p:nvSpPr>
          <p:spPr>
            <a:xfrm>
              <a:off x="4636578" y="3024848"/>
              <a:ext cx="3962400" cy="1933105"/>
            </a:xfrm>
            <a:prstGeom prst="wedgeRoundRectCallout">
              <a:avLst>
                <a:gd name="adj1" fmla="val -33325"/>
                <a:gd name="adj2" fmla="val 63011"/>
                <a:gd name="adj3" fmla="val 16667"/>
              </a:avLst>
            </a:prstGeom>
            <a:solidFill>
              <a:schemeClr val="bg1"/>
            </a:solidFill>
            <a:ln w="76200">
              <a:solidFill>
                <a:srgbClr val="FCA8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8EB31DA-4904-4088-804E-D5AD2758E0ED}"/>
                </a:ext>
              </a:extLst>
            </p:cNvPr>
            <p:cNvSpPr txBox="1"/>
            <p:nvPr/>
          </p:nvSpPr>
          <p:spPr>
            <a:xfrm>
              <a:off x="4706652" y="3294192"/>
              <a:ext cx="3822250" cy="147732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Mỗi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chóng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4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cánh</a:t>
              </a:r>
              <a:r>
                <a:rPr lang="en-US" sz="32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32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Hỏi</a:t>
              </a:r>
              <a:r>
                <a:rPr lang="en-US" sz="32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5 </a:t>
              </a:r>
              <a:r>
                <a:rPr lang="en-US" sz="32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chong</a:t>
              </a:r>
              <a:r>
                <a:rPr lang="en-US" sz="32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chóng</a:t>
              </a:r>
              <a:r>
                <a:rPr lang="en-US" sz="32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2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bao </a:t>
              </a:r>
              <a:r>
                <a:rPr lang="en-US" sz="32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nhiêu</a:t>
              </a:r>
              <a:r>
                <a:rPr lang="en-US" sz="32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cánh</a:t>
              </a:r>
              <a:r>
                <a:rPr lang="en-US" sz="32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9D103479-B538-4AD4-9AE3-8C76F1EC7F75}"/>
              </a:ext>
            </a:extLst>
          </p:cNvPr>
          <p:cNvSpPr/>
          <p:nvPr/>
        </p:nvSpPr>
        <p:spPr>
          <a:xfrm>
            <a:off x="5624021" y="2497316"/>
            <a:ext cx="3343274" cy="931684"/>
          </a:xfrm>
          <a:prstGeom prst="roundRect">
            <a:avLst/>
          </a:prstGeom>
          <a:solidFill>
            <a:srgbClr val="E254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4 X 5 = ?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AB240334-E401-4495-8DEF-59687DD1C2A3}"/>
              </a:ext>
            </a:extLst>
          </p:cNvPr>
          <p:cNvSpPr/>
          <p:nvPr/>
        </p:nvSpPr>
        <p:spPr>
          <a:xfrm>
            <a:off x="5624021" y="3759200"/>
            <a:ext cx="5372099" cy="939801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+ 4 + 4 + 4 + 4 = 20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62DC6BD0-0263-404D-8CE2-1F815393049F}"/>
              </a:ext>
            </a:extLst>
          </p:cNvPr>
          <p:cNvSpPr/>
          <p:nvPr/>
        </p:nvSpPr>
        <p:spPr>
          <a:xfrm>
            <a:off x="5624021" y="5127624"/>
            <a:ext cx="2895599" cy="939801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X 5 = 20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3C03E00-15CA-41EE-8B90-847B8D8FEF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86725" y="0"/>
            <a:ext cx="4105275" cy="17240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4188708-6E5F-483E-888C-B8341C71805C}"/>
              </a:ext>
            </a:extLst>
          </p:cNvPr>
          <p:cNvGrpSpPr/>
          <p:nvPr/>
        </p:nvGrpSpPr>
        <p:grpSpPr>
          <a:xfrm>
            <a:off x="7378987" y="3429000"/>
            <a:ext cx="3427964" cy="3241947"/>
            <a:chOff x="915436" y="2555860"/>
            <a:chExt cx="4570964" cy="4322922"/>
          </a:xfrm>
        </p:grpSpPr>
        <p:sp>
          <p:nvSpPr>
            <p:cNvPr id="19" name="Oval 18"/>
            <p:cNvSpPr/>
            <p:nvPr/>
          </p:nvSpPr>
          <p:spPr>
            <a:xfrm>
              <a:off x="1791218" y="3048000"/>
              <a:ext cx="2819400" cy="281940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111316" y="2555860"/>
              <a:ext cx="2471186" cy="28194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5436" y="5245808"/>
              <a:ext cx="4570964" cy="1632974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04578" y="5347794"/>
              <a:ext cx="312068" cy="334578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42906" y="5134889"/>
              <a:ext cx="452732" cy="45914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37130" y="5364462"/>
              <a:ext cx="426284" cy="334578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31272" y="5245808"/>
              <a:ext cx="838200" cy="45323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66707" y="5245808"/>
              <a:ext cx="452732" cy="459145"/>
            </a:xfrm>
            <a:prstGeom prst="rect">
              <a:avLst/>
            </a:prstGeom>
          </p:spPr>
        </p:pic>
      </p:grpSp>
      <p:pic>
        <p:nvPicPr>
          <p:cNvPr id="29" name="Picture 2" descr="Compound adjectives | Baamboozle">
            <a:extLst>
              <a:ext uri="{FF2B5EF4-FFF2-40B4-BE49-F238E27FC236}">
                <a16:creationId xmlns:a16="http://schemas.microsoft.com/office/drawing/2014/main" id="{48A32145-8EBC-4AA3-9ADD-45DF2669BD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D9DCE782-5CB2-446E-BA50-687484EFE68E}"/>
              </a:ext>
            </a:extLst>
          </p:cNvPr>
          <p:cNvSpPr txBox="1"/>
          <p:nvPr/>
        </p:nvSpPr>
        <p:spPr>
          <a:xfrm>
            <a:off x="1423699" y="301079"/>
            <a:ext cx="7295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4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E7C1989-CA00-4C9D-BC3E-5609FE15658A}"/>
              </a:ext>
            </a:extLst>
          </p:cNvPr>
          <p:cNvSpPr txBox="1"/>
          <p:nvPr/>
        </p:nvSpPr>
        <p:spPr>
          <a:xfrm>
            <a:off x="567999" y="2166252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 x 1 = 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 x 2 = 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 x 3 =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 x 4 =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 x 5 = 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4CD7AA5-E678-4ABF-964A-7D889F24CEC1}"/>
              </a:ext>
            </a:extLst>
          </p:cNvPr>
          <p:cNvSpPr txBox="1"/>
          <p:nvPr/>
        </p:nvSpPr>
        <p:spPr>
          <a:xfrm>
            <a:off x="4086729" y="2183490"/>
            <a:ext cx="3427964" cy="4324261"/>
          </a:xfrm>
          <a:custGeom>
            <a:avLst/>
            <a:gdLst>
              <a:gd name="connsiteX0" fmla="*/ 0 w 3427964"/>
              <a:gd name="connsiteY0" fmla="*/ 0 h 4324261"/>
              <a:gd name="connsiteX1" fmla="*/ 3427964 w 3427964"/>
              <a:gd name="connsiteY1" fmla="*/ 0 h 4324261"/>
              <a:gd name="connsiteX2" fmla="*/ 3427964 w 3427964"/>
              <a:gd name="connsiteY2" fmla="*/ 4324261 h 4324261"/>
              <a:gd name="connsiteX3" fmla="*/ 0 w 3427964"/>
              <a:gd name="connsiteY3" fmla="*/ 4324261 h 4324261"/>
              <a:gd name="connsiteX4" fmla="*/ 0 w 3427964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7964" h="4324261" fill="none" extrusionOk="0">
                <a:moveTo>
                  <a:pt x="0" y="0"/>
                </a:moveTo>
                <a:cubicBezTo>
                  <a:pt x="353022" y="149518"/>
                  <a:pt x="2121022" y="-90350"/>
                  <a:pt x="3427964" y="0"/>
                </a:cubicBezTo>
                <a:cubicBezTo>
                  <a:pt x="3597327" y="1935743"/>
                  <a:pt x="3454497" y="2924747"/>
                  <a:pt x="3427964" y="4324261"/>
                </a:cubicBezTo>
                <a:cubicBezTo>
                  <a:pt x="2265423" y="4480547"/>
                  <a:pt x="459220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427964" h="4324261" stroke="0" extrusionOk="0">
                <a:moveTo>
                  <a:pt x="0" y="0"/>
                </a:moveTo>
                <a:cubicBezTo>
                  <a:pt x="981110" y="-125902"/>
                  <a:pt x="2321046" y="163031"/>
                  <a:pt x="3427964" y="0"/>
                </a:cubicBezTo>
                <a:cubicBezTo>
                  <a:pt x="3364277" y="592936"/>
                  <a:pt x="3513020" y="3569767"/>
                  <a:pt x="3427964" y="4324261"/>
                </a:cubicBezTo>
                <a:cubicBezTo>
                  <a:pt x="2232329" y="4370131"/>
                  <a:pt x="1632032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x 6 = ?</a:t>
            </a: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x 7 = ?</a:t>
            </a: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x 8 = ?</a:t>
            </a: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x 9 = ?</a:t>
            </a: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x 10 = 40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DA3CFA1-5997-4BD9-9102-51DA2309CD4E}"/>
              </a:ext>
            </a:extLst>
          </p:cNvPr>
          <p:cNvGrpSpPr/>
          <p:nvPr/>
        </p:nvGrpSpPr>
        <p:grpSpPr>
          <a:xfrm>
            <a:off x="7605459" y="-402152"/>
            <a:ext cx="4884320" cy="4389120"/>
            <a:chOff x="8010425" y="-416560"/>
            <a:chExt cx="4389120" cy="4389120"/>
          </a:xfrm>
        </p:grpSpPr>
        <p:pic>
          <p:nvPicPr>
            <p:cNvPr id="35" name="Picture 34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C70D22F5-9814-4B13-8EB0-D37A107C6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0425" y="-416560"/>
              <a:ext cx="4389120" cy="438912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D133565-478C-4D9C-AA26-7D199291E014}"/>
                </a:ext>
              </a:extLst>
            </p:cNvPr>
            <p:cNvSpPr txBox="1"/>
            <p:nvPr/>
          </p:nvSpPr>
          <p:spPr>
            <a:xfrm>
              <a:off x="9008709" y="814397"/>
              <a:ext cx="269035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Thêm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4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4 x 2 ta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4 x 3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F6794CD4-05A8-4267-AF9E-FF146AD1F17E}"/>
              </a:ext>
            </a:extLst>
          </p:cNvPr>
          <p:cNvSpPr txBox="1"/>
          <p:nvPr/>
        </p:nvSpPr>
        <p:spPr>
          <a:xfrm>
            <a:off x="900664" y="1323835"/>
            <a:ext cx="7295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4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12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 animBg="1"/>
      <p:bldP spid="32" grpId="0" animBg="1"/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4639B4DD-D11F-4C14-8ACA-257D95682634}"/>
              </a:ext>
            </a:extLst>
          </p:cNvPr>
          <p:cNvGrpSpPr/>
          <p:nvPr/>
        </p:nvGrpSpPr>
        <p:grpSpPr>
          <a:xfrm>
            <a:off x="5443223" y="268355"/>
            <a:ext cx="3472282" cy="2926080"/>
            <a:chOff x="4359858" y="685799"/>
            <a:chExt cx="3472282" cy="2926080"/>
          </a:xfrm>
        </p:grpSpPr>
        <p:pic>
          <p:nvPicPr>
            <p:cNvPr id="13" name="Picture 12" descr="Shape, circle&#10;&#10;Description automatically generated">
              <a:extLst>
                <a:ext uri="{FF2B5EF4-FFF2-40B4-BE49-F238E27FC236}">
                  <a16:creationId xmlns:a16="http://schemas.microsoft.com/office/drawing/2014/main" id="{B54501B6-6967-4621-8F01-2C1F5E62A3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858" y="685799"/>
              <a:ext cx="3472282" cy="292608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5920B4F-8427-41D9-99D7-307778964D51}"/>
                </a:ext>
              </a:extLst>
            </p:cNvPr>
            <p:cNvSpPr txBox="1"/>
            <p:nvPr/>
          </p:nvSpPr>
          <p:spPr>
            <a:xfrm>
              <a:off x="4861380" y="997604"/>
              <a:ext cx="2435654" cy="2062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Chia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sẻ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50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nhóm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50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DEC8EA3-A5F7-4D78-9C5E-8D9029C4275A}"/>
              </a:ext>
            </a:extLst>
          </p:cNvPr>
          <p:cNvGrpSpPr/>
          <p:nvPr/>
        </p:nvGrpSpPr>
        <p:grpSpPr>
          <a:xfrm>
            <a:off x="1699591" y="2017645"/>
            <a:ext cx="4773899" cy="4572000"/>
            <a:chOff x="915436" y="2555860"/>
            <a:chExt cx="4570964" cy="4322922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5773669-8CD4-4318-B634-0272864C70E1}"/>
                </a:ext>
              </a:extLst>
            </p:cNvPr>
            <p:cNvSpPr/>
            <p:nvPr/>
          </p:nvSpPr>
          <p:spPr>
            <a:xfrm>
              <a:off x="1791218" y="3048000"/>
              <a:ext cx="2819400" cy="281940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9A00ED3-8760-49B6-B904-CFAF26B5DB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111316" y="2555860"/>
              <a:ext cx="2471186" cy="281940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86CBC00-0084-40F5-8276-742C88CB89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5436" y="5245808"/>
              <a:ext cx="4570964" cy="163297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546A582-59B9-48E8-B152-6CCB13C02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04578" y="5347794"/>
              <a:ext cx="312068" cy="334578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0422773-F56A-4A76-9599-70A3CB19E4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42906" y="5134889"/>
              <a:ext cx="452732" cy="459145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1B75004-F32D-4D20-8CFC-209A841BA92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37130" y="5364462"/>
              <a:ext cx="426284" cy="334578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1E1F8F9-5F1C-43ED-A5CE-A0458411D8E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31272" y="5245808"/>
              <a:ext cx="838200" cy="453232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84F4761-1AC1-444A-90B6-1210F2B861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66707" y="5245808"/>
              <a:ext cx="452732" cy="459145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2" descr="Compound adjectives | Baamboozle">
            <a:extLst>
              <a:ext uri="{FF2B5EF4-FFF2-40B4-BE49-F238E27FC236}">
                <a16:creationId xmlns:a16="http://schemas.microsoft.com/office/drawing/2014/main" id="{701FE7EA-641D-4FB5-9204-E06B5F707E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433" y="344699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5611702A-EBCA-4D9F-B2BC-32578566945A}"/>
              </a:ext>
            </a:extLst>
          </p:cNvPr>
          <p:cNvSpPr txBox="1"/>
          <p:nvPr/>
        </p:nvSpPr>
        <p:spPr>
          <a:xfrm>
            <a:off x="2478699" y="519859"/>
            <a:ext cx="38580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CE36C53-B100-4209-BCF2-11C7C8765CA9}"/>
              </a:ext>
            </a:extLst>
          </p:cNvPr>
          <p:cNvSpPr txBox="1"/>
          <p:nvPr/>
        </p:nvSpPr>
        <p:spPr>
          <a:xfrm>
            <a:off x="600373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x 1 =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x 2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x 3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x 4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x 5</a:t>
            </a:r>
            <a:r>
              <a:rPr kumimoji="0" lang="en-US" sz="5500" b="1" i="0" u="none" strike="noStrike" kern="120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901CBCE-D487-4E53-9B7D-3376824D1AA8}"/>
              </a:ext>
            </a:extLst>
          </p:cNvPr>
          <p:cNvSpPr txBox="1"/>
          <p:nvPr/>
        </p:nvSpPr>
        <p:spPr>
          <a:xfrm>
            <a:off x="4140356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x 6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x 7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x 8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x 9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x 10 =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2C7E446-CCC0-429C-8556-E7ACDE7B722E}"/>
              </a:ext>
            </a:extLst>
          </p:cNvPr>
          <p:cNvSpPr txBox="1"/>
          <p:nvPr/>
        </p:nvSpPr>
        <p:spPr>
          <a:xfrm>
            <a:off x="2609722" y="1469546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6333103-92A3-4E16-BD08-F083A0CC7E03}"/>
              </a:ext>
            </a:extLst>
          </p:cNvPr>
          <p:cNvSpPr txBox="1"/>
          <p:nvPr/>
        </p:nvSpPr>
        <p:spPr>
          <a:xfrm>
            <a:off x="2581315" y="2279096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564494C-7925-46CF-88BC-62D93BA8F301}"/>
              </a:ext>
            </a:extLst>
          </p:cNvPr>
          <p:cNvSpPr txBox="1"/>
          <p:nvPr/>
        </p:nvSpPr>
        <p:spPr>
          <a:xfrm>
            <a:off x="2594315" y="3133720"/>
            <a:ext cx="123522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9BA4F5B-76AE-4FD7-ACDA-FFB7C9B9EA9B}"/>
              </a:ext>
            </a:extLst>
          </p:cNvPr>
          <p:cNvSpPr txBox="1"/>
          <p:nvPr/>
        </p:nvSpPr>
        <p:spPr>
          <a:xfrm>
            <a:off x="2581315" y="3975640"/>
            <a:ext cx="126948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4ECA693-1163-4B9F-9624-96C5C72D5F18}"/>
              </a:ext>
            </a:extLst>
          </p:cNvPr>
          <p:cNvSpPr txBox="1"/>
          <p:nvPr/>
        </p:nvSpPr>
        <p:spPr>
          <a:xfrm>
            <a:off x="2594316" y="4806216"/>
            <a:ext cx="125648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3A6A4A8-6186-42BA-B054-11749EB50BB4}"/>
              </a:ext>
            </a:extLst>
          </p:cNvPr>
          <p:cNvSpPr txBox="1"/>
          <p:nvPr/>
        </p:nvSpPr>
        <p:spPr>
          <a:xfrm>
            <a:off x="6096001" y="1439084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315668C-9A37-4986-B082-5211DF5D552A}"/>
              </a:ext>
            </a:extLst>
          </p:cNvPr>
          <p:cNvSpPr txBox="1"/>
          <p:nvPr/>
        </p:nvSpPr>
        <p:spPr>
          <a:xfrm>
            <a:off x="6191250" y="2296332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28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72E23B7-899A-4295-9B2A-7E3BCE42E6CF}"/>
              </a:ext>
            </a:extLst>
          </p:cNvPr>
          <p:cNvSpPr txBox="1"/>
          <p:nvPr/>
        </p:nvSpPr>
        <p:spPr>
          <a:xfrm>
            <a:off x="6191250" y="3128363"/>
            <a:ext cx="106326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9DA65F1-BF5F-428A-8ECD-D1FC21EBE7B0}"/>
              </a:ext>
            </a:extLst>
          </p:cNvPr>
          <p:cNvSpPr txBox="1"/>
          <p:nvPr/>
        </p:nvSpPr>
        <p:spPr>
          <a:xfrm>
            <a:off x="6099380" y="3949414"/>
            <a:ext cx="1270146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36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DB5AEA6-06B8-4C47-A54A-AFFAF3CDEFF0}"/>
              </a:ext>
            </a:extLst>
          </p:cNvPr>
          <p:cNvSpPr txBox="1"/>
          <p:nvPr/>
        </p:nvSpPr>
        <p:spPr>
          <a:xfrm>
            <a:off x="6396391" y="4790803"/>
            <a:ext cx="92891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40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3" name="Picture 2" descr="Compound adjectives | Baamboozle">
            <a:extLst>
              <a:ext uri="{FF2B5EF4-FFF2-40B4-BE49-F238E27FC236}">
                <a16:creationId xmlns:a16="http://schemas.microsoft.com/office/drawing/2014/main" id="{12FA10C0-8EEA-4096-B222-0B9FDE0A03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788" y="34362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A875C5AF-1256-48F7-9A3C-3E4EB18F39EE}"/>
              </a:ext>
            </a:extLst>
          </p:cNvPr>
          <p:cNvGrpSpPr/>
          <p:nvPr/>
        </p:nvGrpSpPr>
        <p:grpSpPr>
          <a:xfrm>
            <a:off x="8163663" y="3429000"/>
            <a:ext cx="3427964" cy="3241947"/>
            <a:chOff x="915436" y="2555860"/>
            <a:chExt cx="4570964" cy="4322922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524EEBA0-F4F8-49C5-A431-826CCABE24ED}"/>
                </a:ext>
              </a:extLst>
            </p:cNvPr>
            <p:cNvSpPr/>
            <p:nvPr/>
          </p:nvSpPr>
          <p:spPr>
            <a:xfrm>
              <a:off x="1791218" y="3048000"/>
              <a:ext cx="2819400" cy="281940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E4E9FD5C-698A-4FF1-A4BE-9A45E49ABA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111316" y="2555860"/>
              <a:ext cx="2471186" cy="2819400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19E634F5-1137-487F-B492-B1A6162D3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15436" y="5245808"/>
              <a:ext cx="4570964" cy="1632974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ECF605F2-9E2D-4A32-8C9D-E31D8FCC3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04578" y="5347794"/>
              <a:ext cx="312068" cy="334578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B03C35CC-B8DF-4642-9128-C2C18C1EB2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42906" y="5134889"/>
              <a:ext cx="452732" cy="459145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BF21533A-3274-4C2A-8F51-2C064F46366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337130" y="5364462"/>
              <a:ext cx="426284" cy="334578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4E639624-D8B6-4E9C-A89C-B81A277A0B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31272" y="5245808"/>
              <a:ext cx="838200" cy="453232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BB821DC7-6D09-4D07-8220-28217FBAE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66707" y="5245808"/>
              <a:ext cx="452732" cy="4591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1831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extBox 72">
            <a:extLst>
              <a:ext uri="{FF2B5EF4-FFF2-40B4-BE49-F238E27FC236}">
                <a16:creationId xmlns:a16="http://schemas.microsoft.com/office/drawing/2014/main" id="{B5ADEBB0-FFE9-442B-B3E6-72858E294F97}"/>
              </a:ext>
            </a:extLst>
          </p:cNvPr>
          <p:cNvSpPr txBox="1"/>
          <p:nvPr/>
        </p:nvSpPr>
        <p:spPr>
          <a:xfrm>
            <a:off x="7975500" y="612844"/>
            <a:ext cx="2528489" cy="5632311"/>
          </a:xfrm>
          <a:custGeom>
            <a:avLst/>
            <a:gdLst>
              <a:gd name="connsiteX0" fmla="*/ 0 w 2528489"/>
              <a:gd name="connsiteY0" fmla="*/ 0 h 5632311"/>
              <a:gd name="connsiteX1" fmla="*/ 2528489 w 2528489"/>
              <a:gd name="connsiteY1" fmla="*/ 0 h 5632311"/>
              <a:gd name="connsiteX2" fmla="*/ 2528489 w 2528489"/>
              <a:gd name="connsiteY2" fmla="*/ 5632311 h 5632311"/>
              <a:gd name="connsiteX3" fmla="*/ 0 w 2528489"/>
              <a:gd name="connsiteY3" fmla="*/ 5632311 h 5632311"/>
              <a:gd name="connsiteX4" fmla="*/ 0 w 2528489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8489" h="5632311" fill="none" extrusionOk="0">
                <a:moveTo>
                  <a:pt x="0" y="0"/>
                </a:moveTo>
                <a:cubicBezTo>
                  <a:pt x="1137376" y="149518"/>
                  <a:pt x="1493195" y="-90350"/>
                  <a:pt x="2528489" y="0"/>
                </a:cubicBezTo>
                <a:cubicBezTo>
                  <a:pt x="2697852" y="1857622"/>
                  <a:pt x="2555022" y="4188855"/>
                  <a:pt x="2528489" y="5632311"/>
                </a:cubicBezTo>
                <a:cubicBezTo>
                  <a:pt x="2219984" y="5788597"/>
                  <a:pt x="350498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2528489" h="5632311" stroke="0" extrusionOk="0">
                <a:moveTo>
                  <a:pt x="0" y="0"/>
                </a:moveTo>
                <a:cubicBezTo>
                  <a:pt x="1048222" y="-125902"/>
                  <a:pt x="2238141" y="163031"/>
                  <a:pt x="2528489" y="0"/>
                </a:cubicBezTo>
                <a:cubicBezTo>
                  <a:pt x="2464802" y="2595404"/>
                  <a:pt x="2613545" y="3596178"/>
                  <a:pt x="2528489" y="5632311"/>
                </a:cubicBezTo>
                <a:cubicBezTo>
                  <a:pt x="1522416" y="5678181"/>
                  <a:pt x="1018206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4 x 1 = 4 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4 x 2 = 8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4 x 3 = 12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4 x 4 = 16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4 x 5 = 20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4 x 6 = 24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4 x 7 = 28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4 x 8 = 32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4 x 9 = 36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4 x 10= 40</a:t>
            </a:r>
          </a:p>
        </p:txBody>
      </p:sp>
      <p:pic>
        <p:nvPicPr>
          <p:cNvPr id="74" name="Picture 2" descr="Compound adjectives | Baamboozle">
            <a:extLst>
              <a:ext uri="{FF2B5EF4-FFF2-40B4-BE49-F238E27FC236}">
                <a16:creationId xmlns:a16="http://schemas.microsoft.com/office/drawing/2014/main" id="{127FFBC0-AFF5-433F-928D-2AE22D5F21E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74D4BFDC-BB9B-4FF3-8F5E-2DD5C3762D50}"/>
              </a:ext>
            </a:extLst>
          </p:cNvPr>
          <p:cNvSpPr txBox="1"/>
          <p:nvPr/>
        </p:nvSpPr>
        <p:spPr>
          <a:xfrm>
            <a:off x="1423699" y="301079"/>
            <a:ext cx="34320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Khám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phá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6" name="Picture 75" descr="Graphical user interface&#10;&#10;Description automatically generated">
            <a:extLst>
              <a:ext uri="{FF2B5EF4-FFF2-40B4-BE49-F238E27FC236}">
                <a16:creationId xmlns:a16="http://schemas.microsoft.com/office/drawing/2014/main" id="{A2775D83-1F76-49C4-8D3A-94047EA7CF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7098" y="1070520"/>
            <a:ext cx="7318842" cy="6675120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405B72B2-47F6-48F9-B390-DEEFC399F69A}"/>
              </a:ext>
            </a:extLst>
          </p:cNvPr>
          <p:cNvSpPr txBox="1"/>
          <p:nvPr/>
        </p:nvSpPr>
        <p:spPr>
          <a:xfrm>
            <a:off x="2947291" y="2395712"/>
            <a:ext cx="4191000" cy="19662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36195" lvl="0" indent="-571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94945" algn="l"/>
                <a:tab pos="54038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endParaRPr lang="en-US" sz="3600" b="1" dirty="0">
              <a:solidFill>
                <a:prstClr val="white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marR="36195" lvl="0" indent="-571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94945" algn="l"/>
                <a:tab pos="54038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marR="36195" lvl="0" indent="-571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94945" algn="l"/>
                <a:tab pos="54038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D3C8342-9A43-431D-B74B-26E002ACC3FA}"/>
              </a:ext>
            </a:extLst>
          </p:cNvPr>
          <p:cNvSpPr txBox="1"/>
          <p:nvPr/>
        </p:nvSpPr>
        <p:spPr>
          <a:xfrm>
            <a:off x="2426131" y="1579202"/>
            <a:ext cx="5233320" cy="7586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6195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4945" algn="l"/>
                <a:tab pos="540385" algn="l"/>
              </a:tabLst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49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5" presetClass="emph" presetSubtype="0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53" dur="indefinite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900"/>
                            </p:stCondLst>
                            <p:childTnLst>
                              <p:par>
                                <p:cTn id="55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5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CEB5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400"/>
                            </p:stCondLst>
                            <p:childTnLst>
                              <p:par>
                                <p:cTn id="58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500" fill="hold"/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CEB5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900"/>
                            </p:stCondLst>
                            <p:childTnLst>
                              <p:par>
                                <p:cTn id="61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" dur="500" fill="hold"/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CCB8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75" grpId="0"/>
      <p:bldP spid="78" grpId="0"/>
      <p:bldP spid="78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ompound adjectives | Baamboozle">
            <a:extLst>
              <a:ext uri="{FF2B5EF4-FFF2-40B4-BE49-F238E27FC236}">
                <a16:creationId xmlns:a16="http://schemas.microsoft.com/office/drawing/2014/main" id="{51F75A20-94AB-4F82-9582-40D5105555F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C499EB4-5073-4CD4-8F4B-E524477EC7AD}"/>
              </a:ext>
            </a:extLst>
          </p:cNvPr>
          <p:cNvSpPr txBox="1"/>
          <p:nvPr/>
        </p:nvSpPr>
        <p:spPr>
          <a:xfrm>
            <a:off x="1423699" y="301079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Khám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phá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892F34-54F4-4479-9D3A-C9E53905DCD1}"/>
              </a:ext>
            </a:extLst>
          </p:cNvPr>
          <p:cNvSpPr txBox="1"/>
          <p:nvPr/>
        </p:nvSpPr>
        <p:spPr>
          <a:xfrm>
            <a:off x="7815009" y="612844"/>
            <a:ext cx="2953292" cy="5632311"/>
          </a:xfrm>
          <a:custGeom>
            <a:avLst/>
            <a:gdLst>
              <a:gd name="connsiteX0" fmla="*/ 0 w 2953292"/>
              <a:gd name="connsiteY0" fmla="*/ 0 h 5632311"/>
              <a:gd name="connsiteX1" fmla="*/ 2953292 w 2953292"/>
              <a:gd name="connsiteY1" fmla="*/ 0 h 5632311"/>
              <a:gd name="connsiteX2" fmla="*/ 2953292 w 2953292"/>
              <a:gd name="connsiteY2" fmla="*/ 5632311 h 5632311"/>
              <a:gd name="connsiteX3" fmla="*/ 0 w 2953292"/>
              <a:gd name="connsiteY3" fmla="*/ 5632311 h 5632311"/>
              <a:gd name="connsiteX4" fmla="*/ 0 w 2953292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3292" h="5632311" fill="none" extrusionOk="0">
                <a:moveTo>
                  <a:pt x="0" y="0"/>
                </a:moveTo>
                <a:cubicBezTo>
                  <a:pt x="1233402" y="149518"/>
                  <a:pt x="1925694" y="-90350"/>
                  <a:pt x="2953292" y="0"/>
                </a:cubicBezTo>
                <a:cubicBezTo>
                  <a:pt x="3122655" y="1857622"/>
                  <a:pt x="2979825" y="4188855"/>
                  <a:pt x="2953292" y="5632311"/>
                </a:cubicBezTo>
                <a:cubicBezTo>
                  <a:pt x="2258525" y="5788597"/>
                  <a:pt x="1002856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2953292" h="5632311" stroke="0" extrusionOk="0">
                <a:moveTo>
                  <a:pt x="0" y="0"/>
                </a:moveTo>
                <a:cubicBezTo>
                  <a:pt x="1033704" y="-125902"/>
                  <a:pt x="2599274" y="163031"/>
                  <a:pt x="2953292" y="0"/>
                </a:cubicBezTo>
                <a:cubicBezTo>
                  <a:pt x="2889605" y="2595404"/>
                  <a:pt x="3038348" y="3596178"/>
                  <a:pt x="2953292" y="5632311"/>
                </a:cubicBezTo>
                <a:cubicBezTo>
                  <a:pt x="1508804" y="5678181"/>
                  <a:pt x="622539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 4 x 1 = 4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 4 x 2 = 8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 4 x 3 = 12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 4 x 4 = 16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 4 x 5 = 20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 4 x 6 = 24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 4 x 7 = 28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 4 x 8 = 32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 4 x 9 = 36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 4 x 10= 40</a:t>
            </a:r>
          </a:p>
        </p:txBody>
      </p:sp>
      <p:pic>
        <p:nvPicPr>
          <p:cNvPr id="20" name="Picture 19" descr="A picture containing toy&#10;&#10;Description automatically generated">
            <a:extLst>
              <a:ext uri="{FF2B5EF4-FFF2-40B4-BE49-F238E27FC236}">
                <a16:creationId xmlns:a16="http://schemas.microsoft.com/office/drawing/2014/main" id="{79A8BE1F-D33F-43B4-AC3B-C4773C7FE2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394" y="4167414"/>
            <a:ext cx="2881086" cy="2881086"/>
          </a:xfrm>
          <a:prstGeom prst="rect">
            <a:avLst/>
          </a:prstGeom>
        </p:spPr>
      </p:pic>
      <p:pic>
        <p:nvPicPr>
          <p:cNvPr id="21" name="Picture 20" descr="A picture containing text, room, doll, gambling house&#10;&#10;Description automatically generated">
            <a:extLst>
              <a:ext uri="{FF2B5EF4-FFF2-40B4-BE49-F238E27FC236}">
                <a16:creationId xmlns:a16="http://schemas.microsoft.com/office/drawing/2014/main" id="{BDEADC4C-C864-4FA8-89B9-C30710BF15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83080"/>
            <a:ext cx="7759070" cy="484632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BBEE40F-F501-4FF5-BA6E-C4A498D39509}"/>
              </a:ext>
            </a:extLst>
          </p:cNvPr>
          <p:cNvSpPr txBox="1"/>
          <p:nvPr/>
        </p:nvSpPr>
        <p:spPr>
          <a:xfrm>
            <a:off x="2518544" y="2222500"/>
            <a:ext cx="4919021" cy="2890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6195" lvl="0" algn="just">
              <a:lnSpc>
                <a:spcPct val="115000"/>
              </a:lnSpc>
              <a:tabLst>
                <a:tab pos="194945" algn="l"/>
                <a:tab pos="540385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lang="en-US" sz="32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4.</a:t>
            </a:r>
          </a:p>
          <a:p>
            <a:pPr marR="36195" lvl="0" algn="just">
              <a:lnSpc>
                <a:spcPct val="115000"/>
              </a:lnSpc>
              <a:tabLst>
                <a:tab pos="194945" algn="l"/>
                <a:tab pos="540385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10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36195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4945" algn="l"/>
                <a:tab pos="540385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4,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4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40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D39E7EC-B7E2-4815-94D0-5BE3D0657219}"/>
              </a:ext>
            </a:extLst>
          </p:cNvPr>
          <p:cNvSpPr/>
          <p:nvPr/>
        </p:nvSpPr>
        <p:spPr>
          <a:xfrm>
            <a:off x="7986349" y="685799"/>
            <a:ext cx="544099" cy="5527898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46EEF797-15A8-4B8E-AC03-2B5FAAC4D9BC}"/>
              </a:ext>
            </a:extLst>
          </p:cNvPr>
          <p:cNvSpPr/>
          <p:nvPr/>
        </p:nvSpPr>
        <p:spPr>
          <a:xfrm>
            <a:off x="8844605" y="685799"/>
            <a:ext cx="566821" cy="5527898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38C71D03-B8B2-4291-A0F0-CF651B8E5DCD}"/>
              </a:ext>
            </a:extLst>
          </p:cNvPr>
          <p:cNvSpPr/>
          <p:nvPr/>
        </p:nvSpPr>
        <p:spPr>
          <a:xfrm>
            <a:off x="9719523" y="612844"/>
            <a:ext cx="766765" cy="558657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29906DB-F5AD-4AA0-B12E-58D6475A8702}"/>
              </a:ext>
            </a:extLst>
          </p:cNvPr>
          <p:cNvSpPr txBox="1"/>
          <p:nvPr/>
        </p:nvSpPr>
        <p:spPr>
          <a:xfrm>
            <a:off x="1815858" y="6452293"/>
            <a:ext cx="72726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Hương Thảo –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Zalo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0972115126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695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3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2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2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" grpId="0" animBg="1"/>
          <p:bldP spid="27" grpId="0" animBg="1"/>
          <p:bldP spid="2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2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2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" grpId="0" animBg="1"/>
          <p:bldP spid="27" grpId="0" animBg="1"/>
          <p:bldP spid="29" grpId="0" animBg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81289" y="-533400"/>
            <a:ext cx="1914676" cy="24272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3109" y="432153"/>
            <a:ext cx="2969414" cy="23514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45763" y="52768"/>
            <a:ext cx="1775067" cy="17901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17470" y="1140708"/>
            <a:ext cx="2274934" cy="2184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6684" y="3704360"/>
            <a:ext cx="2565178" cy="282169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29414" y="4104225"/>
            <a:ext cx="2533369" cy="25182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41877" y="897013"/>
            <a:ext cx="8108244" cy="532481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22290" y="2713672"/>
            <a:ext cx="5347426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96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6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E76EA3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357497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3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3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grpId="0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3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3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81289" y="-533400"/>
            <a:ext cx="1914676" cy="24272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3109" y="432153"/>
            <a:ext cx="2969414" cy="23514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45763" y="52768"/>
            <a:ext cx="1775067" cy="17901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17470" y="1140708"/>
            <a:ext cx="2274934" cy="2184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6684" y="3704360"/>
            <a:ext cx="2565178" cy="282169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29414" y="4104225"/>
            <a:ext cx="2533369" cy="25182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41877" y="897013"/>
            <a:ext cx="8108244" cy="532481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00276" y="2713672"/>
            <a:ext cx="7391447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Nunito Black" pitchFamily="2" charset="0"/>
              </a:rPr>
              <a:t>KHỞI ĐỘNG</a:t>
            </a:r>
          </a:p>
        </p:txBody>
      </p:sp>
    </p:spTree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3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3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grpId="0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3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3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5486400" y="990600"/>
            <a:ext cx="6289356" cy="3525049"/>
            <a:chOff x="6199020" y="1914474"/>
            <a:chExt cx="4938444" cy="276789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5581">
              <a:off x="6199020" y="1914474"/>
              <a:ext cx="4938444" cy="2767892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490837" y="2404239"/>
              <a:ext cx="4366332" cy="19333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Nguyên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liệu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đã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chuẩn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bị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xong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Giờ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chúng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nhau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hoàn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thành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1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để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nhào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bột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nào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20682CD-CACB-43D3-84F7-2AD48446FBEB}"/>
              </a:ext>
            </a:extLst>
          </p:cNvPr>
          <p:cNvGrpSpPr/>
          <p:nvPr/>
        </p:nvGrpSpPr>
        <p:grpSpPr>
          <a:xfrm>
            <a:off x="998845" y="1614340"/>
            <a:ext cx="4859199" cy="5010224"/>
            <a:chOff x="915436" y="2429064"/>
            <a:chExt cx="4570964" cy="444971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BAB0D61-1DBD-44D6-9C90-A7BC5945281C}"/>
                </a:ext>
              </a:extLst>
            </p:cNvPr>
            <p:cNvSpPr/>
            <p:nvPr/>
          </p:nvSpPr>
          <p:spPr>
            <a:xfrm>
              <a:off x="1791218" y="3048000"/>
              <a:ext cx="2819400" cy="281940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6F4DEBF-8F67-45A3-9122-3223B9BEA5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5436" y="5245808"/>
              <a:ext cx="4570964" cy="1632974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C7FD57B-AD93-4034-A13F-D3EBA727D6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8" b="278"/>
            <a:stretch>
              <a:fillRect/>
            </a:stretch>
          </p:blipFill>
          <p:spPr>
            <a:xfrm>
              <a:off x="1907542" y="2429064"/>
              <a:ext cx="2677016" cy="2815136"/>
            </a:xfrm>
            <a:prstGeom prst="rect">
              <a:avLst/>
            </a:prstGeom>
          </p:spPr>
        </p:pic>
      </p:grpSp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6BBBCEFA-5127-4733-857F-E10E4585E9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178" y="4219328"/>
            <a:ext cx="2971800" cy="2971800"/>
          </a:xfrm>
          <a:prstGeom prst="rect">
            <a:avLst/>
          </a:prstGeom>
        </p:spPr>
      </p:pic>
      <p:pic>
        <p:nvPicPr>
          <p:cNvPr id="2" name="Picture 1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DD993E09-D473-8562-BE13-322F66EF88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3198">
            <a:off x="3193269" y="3654101"/>
            <a:ext cx="383081" cy="146720"/>
          </a:xfrm>
          <a:prstGeom prst="rect">
            <a:avLst/>
          </a:prstGeom>
        </p:spPr>
      </p:pic>
      <p:pic>
        <p:nvPicPr>
          <p:cNvPr id="3" name="4">
            <a:hlinkClick r:id="" action="ppaction://media"/>
            <a:extLst>
              <a:ext uri="{FF2B5EF4-FFF2-40B4-BE49-F238E27FC236}">
                <a16:creationId xmlns:a16="http://schemas.microsoft.com/office/drawing/2014/main" id="{C3D6CB1D-2484-CC79-9F7A-86EE3ECCD0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52068" y="17412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83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1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5938D59-4910-4A22-85F0-2FE2D42A5250}"/>
              </a:ext>
            </a:extLst>
          </p:cNvPr>
          <p:cNvGrpSpPr/>
          <p:nvPr/>
        </p:nvGrpSpPr>
        <p:grpSpPr>
          <a:xfrm>
            <a:off x="0" y="11637"/>
            <a:ext cx="1252331" cy="1441174"/>
            <a:chOff x="915436" y="2429064"/>
            <a:chExt cx="4570964" cy="4449718"/>
          </a:xfrm>
        </p:grpSpPr>
        <p:sp>
          <p:nvSpPr>
            <p:cNvPr id="19" name="Oval 18"/>
            <p:cNvSpPr/>
            <p:nvPr/>
          </p:nvSpPr>
          <p:spPr>
            <a:xfrm>
              <a:off x="1791218" y="3048000"/>
              <a:ext cx="2819400" cy="281940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5436" y="5245808"/>
              <a:ext cx="4570964" cy="1632974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8" b="278"/>
            <a:stretch>
              <a:fillRect/>
            </a:stretch>
          </p:blipFill>
          <p:spPr>
            <a:xfrm>
              <a:off x="1907542" y="2429064"/>
              <a:ext cx="2677016" cy="2815136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109D15E-15E0-438E-BC0E-5BBA6790C5CE}"/>
              </a:ext>
            </a:extLst>
          </p:cNvPr>
          <p:cNvGrpSpPr/>
          <p:nvPr/>
        </p:nvGrpSpPr>
        <p:grpSpPr>
          <a:xfrm>
            <a:off x="1295736" y="58615"/>
            <a:ext cx="2327342" cy="1005840"/>
            <a:chOff x="152400" y="1981200"/>
            <a:chExt cx="2781292" cy="1005840"/>
          </a:xfrm>
          <a:solidFill>
            <a:srgbClr val="FFABC1"/>
          </a:solidFill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EC395C56-8293-492C-9807-6AB7EF37ED51}"/>
                </a:ext>
              </a:extLst>
            </p:cNvPr>
            <p:cNvSpPr/>
            <p:nvPr/>
          </p:nvSpPr>
          <p:spPr>
            <a:xfrm>
              <a:off x="215896" y="2057400"/>
              <a:ext cx="2717796" cy="929640"/>
            </a:xfrm>
            <a:prstGeom prst="roundRect">
              <a:avLst>
                <a:gd name="adj" fmla="val 30328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E24702A6-80CB-45E0-8CD8-26E6749722D7}"/>
                </a:ext>
              </a:extLst>
            </p:cNvPr>
            <p:cNvSpPr/>
            <p:nvPr/>
          </p:nvSpPr>
          <p:spPr>
            <a:xfrm>
              <a:off x="152400" y="1981200"/>
              <a:ext cx="2717796" cy="929640"/>
            </a:xfrm>
            <a:prstGeom prst="roundRect">
              <a:avLst>
                <a:gd name="adj" fmla="val 30328"/>
              </a:avLst>
            </a:prstGeom>
            <a:grpFill/>
            <a:ln w="3810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60AB5E7-8B55-4BBB-BA1A-5EAABF9D8CE8}"/>
                </a:ext>
              </a:extLst>
            </p:cNvPr>
            <p:cNvSpPr txBox="1"/>
            <p:nvPr/>
          </p:nvSpPr>
          <p:spPr>
            <a:xfrm>
              <a:off x="922725" y="2080736"/>
              <a:ext cx="1239122" cy="738664"/>
            </a:xfrm>
            <a:prstGeom prst="rect">
              <a:avLst/>
            </a:prstGeom>
            <a:grp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1.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Số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78181B9-EF36-42F0-9BF1-1041891E3098}"/>
              </a:ext>
            </a:extLst>
          </p:cNvPr>
          <p:cNvGrpSpPr/>
          <p:nvPr/>
        </p:nvGrpSpPr>
        <p:grpSpPr>
          <a:xfrm>
            <a:off x="178904" y="1325706"/>
            <a:ext cx="11784496" cy="5520657"/>
            <a:chOff x="3073388" y="1647825"/>
            <a:chExt cx="8890012" cy="5198538"/>
          </a:xfrm>
        </p:grpSpPr>
        <p:sp>
          <p:nvSpPr>
            <p:cNvPr id="23" name="Rectangle: Top Corners Rounded 22">
              <a:extLst>
                <a:ext uri="{FF2B5EF4-FFF2-40B4-BE49-F238E27FC236}">
                  <a16:creationId xmlns:a16="http://schemas.microsoft.com/office/drawing/2014/main" id="{23FD137A-1F25-43B4-B1AE-C0C9CACDBCCB}"/>
                </a:ext>
              </a:extLst>
            </p:cNvPr>
            <p:cNvSpPr/>
            <p:nvPr/>
          </p:nvSpPr>
          <p:spPr>
            <a:xfrm>
              <a:off x="3073388" y="1647825"/>
              <a:ext cx="8890012" cy="5198537"/>
            </a:xfrm>
            <a:prstGeom prst="round2SameRect">
              <a:avLst/>
            </a:prstGeom>
            <a:solidFill>
              <a:srgbClr val="FFABC1"/>
            </a:solidFill>
            <a:ln w="12700" cap="flat" cmpd="sng" algn="ctr">
              <a:solidFill>
                <a:srgbClr val="FFABC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: Top Corners Rounded 23">
              <a:extLst>
                <a:ext uri="{FF2B5EF4-FFF2-40B4-BE49-F238E27FC236}">
                  <a16:creationId xmlns:a16="http://schemas.microsoft.com/office/drawing/2014/main" id="{65B21B87-5D6A-41EA-A3E4-61B2A4DD183B}"/>
                </a:ext>
              </a:extLst>
            </p:cNvPr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3248452" y="1816609"/>
              <a:ext cx="8576983" cy="5029754"/>
            </a:xfrm>
            <a:prstGeom prst="round2SameRect">
              <a:avLst/>
            </a:prstGeom>
            <a:blipFill dpi="0" rotWithShape="0">
              <a:blip r:embed="rId5" cstate="print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4993" t="-65912" r="-26040" b="-5786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9BFEADA8-F535-458F-8F45-57B7F35967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6630852"/>
              </p:ext>
            </p:extLst>
          </p:nvPr>
        </p:nvGraphicFramePr>
        <p:xfrm>
          <a:off x="1162877" y="2747247"/>
          <a:ext cx="9978885" cy="2605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5555">
                  <a:extLst>
                    <a:ext uri="{9D8B030D-6E8A-4147-A177-3AD203B41FA5}">
                      <a16:colId xmlns:a16="http://schemas.microsoft.com/office/drawing/2014/main" val="2517077587"/>
                    </a:ext>
                  </a:extLst>
                </a:gridCol>
                <a:gridCol w="1425555">
                  <a:extLst>
                    <a:ext uri="{9D8B030D-6E8A-4147-A177-3AD203B41FA5}">
                      <a16:colId xmlns:a16="http://schemas.microsoft.com/office/drawing/2014/main" val="1530447472"/>
                    </a:ext>
                  </a:extLst>
                </a:gridCol>
                <a:gridCol w="1425555">
                  <a:extLst>
                    <a:ext uri="{9D8B030D-6E8A-4147-A177-3AD203B41FA5}">
                      <a16:colId xmlns:a16="http://schemas.microsoft.com/office/drawing/2014/main" val="2854461510"/>
                    </a:ext>
                  </a:extLst>
                </a:gridCol>
                <a:gridCol w="1425555">
                  <a:extLst>
                    <a:ext uri="{9D8B030D-6E8A-4147-A177-3AD203B41FA5}">
                      <a16:colId xmlns:a16="http://schemas.microsoft.com/office/drawing/2014/main" val="627748647"/>
                    </a:ext>
                  </a:extLst>
                </a:gridCol>
                <a:gridCol w="1425555">
                  <a:extLst>
                    <a:ext uri="{9D8B030D-6E8A-4147-A177-3AD203B41FA5}">
                      <a16:colId xmlns:a16="http://schemas.microsoft.com/office/drawing/2014/main" val="33800841"/>
                    </a:ext>
                  </a:extLst>
                </a:gridCol>
                <a:gridCol w="1425555">
                  <a:extLst>
                    <a:ext uri="{9D8B030D-6E8A-4147-A177-3AD203B41FA5}">
                      <a16:colId xmlns:a16="http://schemas.microsoft.com/office/drawing/2014/main" val="2642044094"/>
                    </a:ext>
                  </a:extLst>
                </a:gridCol>
                <a:gridCol w="1425555">
                  <a:extLst>
                    <a:ext uri="{9D8B030D-6E8A-4147-A177-3AD203B41FA5}">
                      <a16:colId xmlns:a16="http://schemas.microsoft.com/office/drawing/2014/main" val="2826514493"/>
                    </a:ext>
                  </a:extLst>
                </a:gridCol>
              </a:tblGrid>
              <a:tr h="868602">
                <a:tc rowSpan="2"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8908412"/>
                  </a:ext>
                </a:extLst>
              </a:tr>
              <a:tr h="868602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597396"/>
                  </a:ext>
                </a:extLst>
              </a:tr>
              <a:tr h="868602">
                <a:tc>
                  <a:txBody>
                    <a:bodyPr/>
                    <a:lstStyle/>
                    <a:p>
                      <a:endParaRPr lang="en-US" sz="3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0857055"/>
                  </a:ext>
                </a:extLst>
              </a:tr>
            </a:tbl>
          </a:graphicData>
        </a:graphic>
      </p:graphicFrame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F5AAC63-B127-481F-BA6E-50168F7677E3}"/>
              </a:ext>
            </a:extLst>
          </p:cNvPr>
          <p:cNvSpPr/>
          <p:nvPr/>
        </p:nvSpPr>
        <p:spPr>
          <a:xfrm>
            <a:off x="4244009" y="4591878"/>
            <a:ext cx="1023730" cy="665922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873B33E0-0F37-422F-B9BB-17E79396AD40}"/>
              </a:ext>
            </a:extLst>
          </p:cNvPr>
          <p:cNvSpPr/>
          <p:nvPr/>
        </p:nvSpPr>
        <p:spPr>
          <a:xfrm>
            <a:off x="5583876" y="4591878"/>
            <a:ext cx="1023730" cy="665922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4127771C-A7B9-40F7-B2DF-73F39121C1A7}"/>
              </a:ext>
            </a:extLst>
          </p:cNvPr>
          <p:cNvSpPr/>
          <p:nvPr/>
        </p:nvSpPr>
        <p:spPr>
          <a:xfrm>
            <a:off x="7134380" y="4591877"/>
            <a:ext cx="1023730" cy="665922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D69EC28F-2A25-48DB-8522-DBA3CC930E3A}"/>
              </a:ext>
            </a:extLst>
          </p:cNvPr>
          <p:cNvSpPr/>
          <p:nvPr/>
        </p:nvSpPr>
        <p:spPr>
          <a:xfrm>
            <a:off x="8474247" y="4591877"/>
            <a:ext cx="1023730" cy="665922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61584BF4-DF52-42FA-8813-6C681A6D6865}"/>
              </a:ext>
            </a:extLst>
          </p:cNvPr>
          <p:cNvSpPr/>
          <p:nvPr/>
        </p:nvSpPr>
        <p:spPr>
          <a:xfrm>
            <a:off x="9869554" y="4562057"/>
            <a:ext cx="1023730" cy="665922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220435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3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4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3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3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3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3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11480" y="1169047"/>
            <a:ext cx="6037350" cy="5709735"/>
            <a:chOff x="685800" y="2971800"/>
            <a:chExt cx="4131158" cy="3906982"/>
          </a:xfrm>
        </p:grpSpPr>
        <p:sp>
          <p:nvSpPr>
            <p:cNvPr id="4" name="Oval 3"/>
            <p:cNvSpPr/>
            <p:nvPr/>
          </p:nvSpPr>
          <p:spPr>
            <a:xfrm>
              <a:off x="1477317" y="3416588"/>
              <a:ext cx="2548125" cy="2548125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766615" y="2971800"/>
              <a:ext cx="2233416" cy="254812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5800" y="5402928"/>
              <a:ext cx="4131158" cy="1475854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5486400" y="990600"/>
            <a:ext cx="6289356" cy="3525049"/>
            <a:chOff x="6199020" y="1914474"/>
            <a:chExt cx="4938444" cy="276789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5581">
              <a:off x="6199020" y="1914474"/>
              <a:ext cx="4938444" cy="2767892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490837" y="2404239"/>
              <a:ext cx="4366332" cy="19333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Bột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đã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nhào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xong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Chúng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ta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hãy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hoàn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thành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2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để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FA759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tạo</a:t>
              </a:r>
              <a:r>
                <a:rPr lang="en-US" sz="4000" b="1" dirty="0">
                  <a:solidFill>
                    <a:srgbClr val="FA759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FA759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4000" b="1" dirty="0">
                  <a:solidFill>
                    <a:srgbClr val="FA759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bánh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nhé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2" name="Picture 1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09D09EBE-FC7D-CBA3-3FF4-1353698D86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5316">
            <a:off x="3182252" y="3554950"/>
            <a:ext cx="383081" cy="146720"/>
          </a:xfrm>
          <a:prstGeom prst="rect">
            <a:avLst/>
          </a:prstGeom>
        </p:spPr>
      </p:pic>
      <p:pic>
        <p:nvPicPr>
          <p:cNvPr id="3" name="5">
            <a:hlinkClick r:id="" action="ppaction://media"/>
            <a:extLst>
              <a:ext uri="{FF2B5EF4-FFF2-40B4-BE49-F238E27FC236}">
                <a16:creationId xmlns:a16="http://schemas.microsoft.com/office/drawing/2014/main" id="{668613F4-DF4B-2DA6-53FD-E137A7531D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563084" y="16311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6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0" y="0"/>
            <a:ext cx="12192000" cy="6878782"/>
          </a:xfrm>
          <a:prstGeom prst="ellipse">
            <a:avLst/>
          </a:prstGeom>
          <a:solidFill>
            <a:srgbClr val="FEF9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8FC56D7-68D9-473B-898E-29F3CF5CFA3E}"/>
              </a:ext>
            </a:extLst>
          </p:cNvPr>
          <p:cNvGrpSpPr/>
          <p:nvPr/>
        </p:nvGrpSpPr>
        <p:grpSpPr>
          <a:xfrm>
            <a:off x="218661" y="1766303"/>
            <a:ext cx="11887200" cy="5198537"/>
            <a:chOff x="457200" y="1828800"/>
            <a:chExt cx="11353800" cy="5198537"/>
          </a:xfrm>
        </p:grpSpPr>
        <p:sp>
          <p:nvSpPr>
            <p:cNvPr id="44" name="Rectangle: Top Corners Rounded 43">
              <a:extLst>
                <a:ext uri="{FF2B5EF4-FFF2-40B4-BE49-F238E27FC236}">
                  <a16:creationId xmlns:a16="http://schemas.microsoft.com/office/drawing/2014/main" id="{5BDE2D2C-703E-44A8-8C5F-112E42DDF889}"/>
                </a:ext>
              </a:extLst>
            </p:cNvPr>
            <p:cNvSpPr/>
            <p:nvPr/>
          </p:nvSpPr>
          <p:spPr>
            <a:xfrm>
              <a:off x="457200" y="1828800"/>
              <a:ext cx="11353800" cy="5198537"/>
            </a:xfrm>
            <a:prstGeom prst="round2SameRect">
              <a:avLst/>
            </a:prstGeom>
            <a:solidFill>
              <a:srgbClr val="FFABC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" name="Rectangle: Top Corners Rounded 44">
              <a:extLst>
                <a:ext uri="{FF2B5EF4-FFF2-40B4-BE49-F238E27FC236}">
                  <a16:creationId xmlns:a16="http://schemas.microsoft.com/office/drawing/2014/main" id="{2372F8C4-CFA3-4C14-8A1C-96332C52F5C8}"/>
                </a:ext>
              </a:extLst>
            </p:cNvPr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657091" y="1997583"/>
              <a:ext cx="10954018" cy="5029754"/>
            </a:xfrm>
            <a:prstGeom prst="round2SameRect">
              <a:avLst/>
            </a:prstGeom>
            <a:blipFill dpi="0" rotWithShape="0">
              <a:blip r:embed="rId4" cstate="print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5896" t="-39715" r="-5896" b="-22595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138322" y="326400"/>
            <a:ext cx="10528588" cy="1239212"/>
            <a:chOff x="985282" y="914399"/>
            <a:chExt cx="10528588" cy="1239212"/>
          </a:xfrm>
        </p:grpSpPr>
        <p:grpSp>
          <p:nvGrpSpPr>
            <p:cNvPr id="11" name="Group 10"/>
            <p:cNvGrpSpPr/>
            <p:nvPr/>
          </p:nvGrpSpPr>
          <p:grpSpPr>
            <a:xfrm>
              <a:off x="985282" y="914399"/>
              <a:ext cx="10528588" cy="1239212"/>
              <a:chOff x="289671" y="3263477"/>
              <a:chExt cx="10591800" cy="1541513"/>
            </a:xfrm>
          </p:grpSpPr>
          <p:sp>
            <p:nvSpPr>
              <p:cNvPr id="12" name="Rectangle: Rounded Corners 11"/>
              <p:cNvSpPr/>
              <p:nvPr/>
            </p:nvSpPr>
            <p:spPr>
              <a:xfrm>
                <a:off x="289671" y="3263477"/>
                <a:ext cx="10591800" cy="1541513"/>
              </a:xfrm>
              <a:prstGeom prst="roundRect">
                <a:avLst>
                  <a:gd name="adj" fmla="val 35907"/>
                </a:avLst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Rectangle: Rounded Corners 12"/>
              <p:cNvSpPr/>
              <p:nvPr/>
            </p:nvSpPr>
            <p:spPr>
              <a:xfrm>
                <a:off x="507631" y="3390949"/>
                <a:ext cx="10183192" cy="1257663"/>
              </a:xfrm>
              <a:prstGeom prst="roundRect">
                <a:avLst>
                  <a:gd name="adj" fmla="val 3817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3122675" y="1112583"/>
              <a:ext cx="6280949" cy="6771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2.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Nêu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còn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thiếu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kumimoji="0" lang="en-US" sz="34400" b="1" i="0" u="none" strike="noStrike" kern="1200" cap="none" spc="0" normalizeH="0" baseline="0" noProof="0" dirty="0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5" name="Picture 4" descr="A figurine of a person holding a tray of coins&#10;&#10;Description automatically generated with low confidence">
            <a:extLst>
              <a:ext uri="{FF2B5EF4-FFF2-40B4-BE49-F238E27FC236}">
                <a16:creationId xmlns:a16="http://schemas.microsoft.com/office/drawing/2014/main" id="{93239F3C-2D88-469F-993D-96048EA5AF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9418" y="5445228"/>
            <a:ext cx="1720302" cy="17203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7C17D2-3942-4DFF-9050-2964726417C2}"/>
              </a:ext>
            </a:extLst>
          </p:cNvPr>
          <p:cNvSpPr txBox="1"/>
          <p:nvPr/>
        </p:nvSpPr>
        <p:spPr>
          <a:xfrm>
            <a:off x="127844" y="2452469"/>
            <a:ext cx="161014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969301-A045-42E0-BEB2-98718E0000D7}"/>
              </a:ext>
            </a:extLst>
          </p:cNvPr>
          <p:cNvSpPr/>
          <p:nvPr/>
        </p:nvSpPr>
        <p:spPr>
          <a:xfrm>
            <a:off x="878618" y="2329818"/>
            <a:ext cx="914400" cy="884583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8DD0AE0-B7E4-4946-9B52-AC3A125DD25F}"/>
              </a:ext>
            </a:extLst>
          </p:cNvPr>
          <p:cNvSpPr/>
          <p:nvPr/>
        </p:nvSpPr>
        <p:spPr>
          <a:xfrm>
            <a:off x="1975795" y="2363212"/>
            <a:ext cx="914400" cy="884583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B4623C1-A627-4021-84BF-0C9BD172EBE8}"/>
              </a:ext>
            </a:extLst>
          </p:cNvPr>
          <p:cNvSpPr/>
          <p:nvPr/>
        </p:nvSpPr>
        <p:spPr>
          <a:xfrm>
            <a:off x="3142248" y="2359632"/>
            <a:ext cx="914400" cy="884583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AB0A0C7-D3C7-40FC-89A3-2D7B9FE50285}"/>
              </a:ext>
            </a:extLst>
          </p:cNvPr>
          <p:cNvSpPr/>
          <p:nvPr/>
        </p:nvSpPr>
        <p:spPr>
          <a:xfrm>
            <a:off x="4275309" y="2359632"/>
            <a:ext cx="954312" cy="884583"/>
          </a:xfrm>
          <a:prstGeom prst="rect">
            <a:avLst/>
          </a:prstGeom>
          <a:ln w="57150"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97560AF-2477-46A1-8ABE-B41466922CD6}"/>
              </a:ext>
            </a:extLst>
          </p:cNvPr>
          <p:cNvSpPr/>
          <p:nvPr/>
        </p:nvSpPr>
        <p:spPr>
          <a:xfrm>
            <a:off x="5473479" y="2352376"/>
            <a:ext cx="1008733" cy="884583"/>
          </a:xfrm>
          <a:prstGeom prst="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E201250-0826-4C92-9CE0-314E8C45723A}"/>
              </a:ext>
            </a:extLst>
          </p:cNvPr>
          <p:cNvSpPr/>
          <p:nvPr/>
        </p:nvSpPr>
        <p:spPr>
          <a:xfrm>
            <a:off x="6639933" y="2329816"/>
            <a:ext cx="914400" cy="884583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8E8FEB6-B5E9-41B5-9419-26001671FD1F}"/>
              </a:ext>
            </a:extLst>
          </p:cNvPr>
          <p:cNvSpPr/>
          <p:nvPr/>
        </p:nvSpPr>
        <p:spPr>
          <a:xfrm>
            <a:off x="7693624" y="2329815"/>
            <a:ext cx="914400" cy="884583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C1090DD-110A-4152-A36C-9EA3E776CDD6}"/>
              </a:ext>
            </a:extLst>
          </p:cNvPr>
          <p:cNvSpPr/>
          <p:nvPr/>
        </p:nvSpPr>
        <p:spPr>
          <a:xfrm>
            <a:off x="8738720" y="2329815"/>
            <a:ext cx="914400" cy="884583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32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8CEA046-9C3D-4ACD-8182-CC570A5BE224}"/>
              </a:ext>
            </a:extLst>
          </p:cNvPr>
          <p:cNvSpPr/>
          <p:nvPr/>
        </p:nvSpPr>
        <p:spPr>
          <a:xfrm>
            <a:off x="10828912" y="2329815"/>
            <a:ext cx="914400" cy="884583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03812B2-0DA9-4124-BF16-73BC45FB7DFE}"/>
              </a:ext>
            </a:extLst>
          </p:cNvPr>
          <p:cNvSpPr/>
          <p:nvPr/>
        </p:nvSpPr>
        <p:spPr>
          <a:xfrm>
            <a:off x="9798734" y="2329815"/>
            <a:ext cx="914400" cy="884583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25" name="Right Brace 24">
            <a:extLst>
              <a:ext uri="{FF2B5EF4-FFF2-40B4-BE49-F238E27FC236}">
                <a16:creationId xmlns:a16="http://schemas.microsoft.com/office/drawing/2014/main" id="{CA3EC64F-F8E5-43B2-A5BC-13BF0C0279D7}"/>
              </a:ext>
            </a:extLst>
          </p:cNvPr>
          <p:cNvSpPr/>
          <p:nvPr/>
        </p:nvSpPr>
        <p:spPr>
          <a:xfrm rot="5400000">
            <a:off x="1634046" y="2577501"/>
            <a:ext cx="317943" cy="1720300"/>
          </a:xfrm>
          <a:prstGeom prst="rightBrace">
            <a:avLst>
              <a:gd name="adj1" fmla="val 40759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2BCCAF9-CE28-410A-AB8D-08E4942A3DF6}"/>
              </a:ext>
            </a:extLst>
          </p:cNvPr>
          <p:cNvSpPr txBox="1"/>
          <p:nvPr/>
        </p:nvSpPr>
        <p:spPr>
          <a:xfrm>
            <a:off x="1232222" y="3730227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+4</a:t>
            </a:r>
          </a:p>
        </p:txBody>
      </p:sp>
      <p:sp>
        <p:nvSpPr>
          <p:cNvPr id="27" name="Right Brace 26">
            <a:extLst>
              <a:ext uri="{FF2B5EF4-FFF2-40B4-BE49-F238E27FC236}">
                <a16:creationId xmlns:a16="http://schemas.microsoft.com/office/drawing/2014/main" id="{E08BE921-3CDB-457C-8402-9FF0FEE520B6}"/>
              </a:ext>
            </a:extLst>
          </p:cNvPr>
          <p:cNvSpPr/>
          <p:nvPr/>
        </p:nvSpPr>
        <p:spPr>
          <a:xfrm rot="5400000">
            <a:off x="3187951" y="2743897"/>
            <a:ext cx="333913" cy="1403480"/>
          </a:xfrm>
          <a:prstGeom prst="rightBrace">
            <a:avLst>
              <a:gd name="adj1" fmla="val 40759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F4F5ECD-56D0-4A38-95C4-9CE805AA9A88}"/>
              </a:ext>
            </a:extLst>
          </p:cNvPr>
          <p:cNvSpPr txBox="1"/>
          <p:nvPr/>
        </p:nvSpPr>
        <p:spPr>
          <a:xfrm>
            <a:off x="2989097" y="3680522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+4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6AAB9B3-7117-496C-AC35-678A1667FB43}"/>
              </a:ext>
            </a:extLst>
          </p:cNvPr>
          <p:cNvSpPr/>
          <p:nvPr/>
        </p:nvSpPr>
        <p:spPr>
          <a:xfrm>
            <a:off x="4347376" y="2454893"/>
            <a:ext cx="795130" cy="73196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16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2F53A6F-1A9F-4B56-B58D-5B712774D978}"/>
              </a:ext>
            </a:extLst>
          </p:cNvPr>
          <p:cNvSpPr/>
          <p:nvPr/>
        </p:nvSpPr>
        <p:spPr>
          <a:xfrm>
            <a:off x="5556691" y="2406126"/>
            <a:ext cx="795130" cy="73196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8B81C494-5843-4EA3-B947-893ACC19E879}"/>
              </a:ext>
            </a:extLst>
          </p:cNvPr>
          <p:cNvSpPr/>
          <p:nvPr/>
        </p:nvSpPr>
        <p:spPr>
          <a:xfrm>
            <a:off x="7739740" y="2406126"/>
            <a:ext cx="795130" cy="73196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28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953CDFA7-C076-42F3-8E44-3F40043E3301}"/>
              </a:ext>
            </a:extLst>
          </p:cNvPr>
          <p:cNvSpPr/>
          <p:nvPr/>
        </p:nvSpPr>
        <p:spPr>
          <a:xfrm>
            <a:off x="9876062" y="2406126"/>
            <a:ext cx="795130" cy="73196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36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DA049F0-7155-45A9-82E3-668F9E54CC81}"/>
              </a:ext>
            </a:extLst>
          </p:cNvPr>
          <p:cNvSpPr txBox="1"/>
          <p:nvPr/>
        </p:nvSpPr>
        <p:spPr>
          <a:xfrm>
            <a:off x="174226" y="4710459"/>
            <a:ext cx="161014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b)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28E022D-ACC1-4B31-8E44-9B2BBB447B9F}"/>
              </a:ext>
            </a:extLst>
          </p:cNvPr>
          <p:cNvSpPr/>
          <p:nvPr/>
        </p:nvSpPr>
        <p:spPr>
          <a:xfrm>
            <a:off x="672086" y="4610365"/>
            <a:ext cx="1028635" cy="884583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35EC0C78-2C0A-48F8-A181-7992303C258A}"/>
              </a:ext>
            </a:extLst>
          </p:cNvPr>
          <p:cNvSpPr/>
          <p:nvPr/>
        </p:nvSpPr>
        <p:spPr>
          <a:xfrm>
            <a:off x="1825467" y="4630498"/>
            <a:ext cx="1035757" cy="884583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36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28312204-6A62-4EF7-B3F4-CD753C6F9F8D}"/>
              </a:ext>
            </a:extLst>
          </p:cNvPr>
          <p:cNvSpPr/>
          <p:nvPr/>
        </p:nvSpPr>
        <p:spPr>
          <a:xfrm>
            <a:off x="2978662" y="4617622"/>
            <a:ext cx="1057664" cy="884583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32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EBA37267-EC57-4AEB-B312-4044E10B1BBB}"/>
              </a:ext>
            </a:extLst>
          </p:cNvPr>
          <p:cNvSpPr/>
          <p:nvPr/>
        </p:nvSpPr>
        <p:spPr>
          <a:xfrm>
            <a:off x="4171703" y="4636956"/>
            <a:ext cx="1120842" cy="884583"/>
          </a:xfrm>
          <a:prstGeom prst="ellipse">
            <a:avLst/>
          </a:prstGeom>
          <a:ln w="57150"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6929199-D669-42AF-9DDE-D71B4B798D7B}"/>
              </a:ext>
            </a:extLst>
          </p:cNvPr>
          <p:cNvSpPr/>
          <p:nvPr/>
        </p:nvSpPr>
        <p:spPr>
          <a:xfrm>
            <a:off x="5427922" y="4610365"/>
            <a:ext cx="1082688" cy="884583"/>
          </a:xfrm>
          <a:prstGeom prst="ellipse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F9E2EFB3-9CC2-4DA9-AEFB-3CF0712274BE}"/>
              </a:ext>
            </a:extLst>
          </p:cNvPr>
          <p:cNvSpPr/>
          <p:nvPr/>
        </p:nvSpPr>
        <p:spPr>
          <a:xfrm>
            <a:off x="6586458" y="4575943"/>
            <a:ext cx="1013668" cy="884583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C3AE021A-3C29-4DEE-A4A7-3C451B945BA1}"/>
              </a:ext>
            </a:extLst>
          </p:cNvPr>
          <p:cNvSpPr/>
          <p:nvPr/>
        </p:nvSpPr>
        <p:spPr>
          <a:xfrm>
            <a:off x="7656033" y="4587805"/>
            <a:ext cx="1082688" cy="884583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4ADF206D-B94C-4556-A72F-DD6FDE9343EF}"/>
              </a:ext>
            </a:extLst>
          </p:cNvPr>
          <p:cNvSpPr/>
          <p:nvPr/>
        </p:nvSpPr>
        <p:spPr>
          <a:xfrm>
            <a:off x="8772757" y="4587805"/>
            <a:ext cx="1037534" cy="884583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1FE005A4-249F-48A0-8CED-FF877FAF2302}"/>
              </a:ext>
            </a:extLst>
          </p:cNvPr>
          <p:cNvSpPr/>
          <p:nvPr/>
        </p:nvSpPr>
        <p:spPr>
          <a:xfrm>
            <a:off x="11090733" y="4550042"/>
            <a:ext cx="914400" cy="884583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EB1AF7E7-7112-488C-BB96-388A515BED9A}"/>
              </a:ext>
            </a:extLst>
          </p:cNvPr>
          <p:cNvSpPr/>
          <p:nvPr/>
        </p:nvSpPr>
        <p:spPr>
          <a:xfrm>
            <a:off x="9932158" y="4558565"/>
            <a:ext cx="1076674" cy="884583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46" name="Right Brace 45">
            <a:extLst>
              <a:ext uri="{FF2B5EF4-FFF2-40B4-BE49-F238E27FC236}">
                <a16:creationId xmlns:a16="http://schemas.microsoft.com/office/drawing/2014/main" id="{3CAB4D93-DC66-4182-9A47-809420D7AB36}"/>
              </a:ext>
            </a:extLst>
          </p:cNvPr>
          <p:cNvSpPr/>
          <p:nvPr/>
        </p:nvSpPr>
        <p:spPr>
          <a:xfrm rot="5400000">
            <a:off x="1445484" y="4890369"/>
            <a:ext cx="355566" cy="1549429"/>
          </a:xfrm>
          <a:prstGeom prst="rightBrace">
            <a:avLst>
              <a:gd name="adj1" fmla="val 40759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Right Brace 46">
            <a:extLst>
              <a:ext uri="{FF2B5EF4-FFF2-40B4-BE49-F238E27FC236}">
                <a16:creationId xmlns:a16="http://schemas.microsoft.com/office/drawing/2014/main" id="{F8860BBF-D21A-44E0-8E1F-6595CE21CF76}"/>
              </a:ext>
            </a:extLst>
          </p:cNvPr>
          <p:cNvSpPr/>
          <p:nvPr/>
        </p:nvSpPr>
        <p:spPr>
          <a:xfrm rot="5400000">
            <a:off x="3007169" y="5024721"/>
            <a:ext cx="264693" cy="1219662"/>
          </a:xfrm>
          <a:prstGeom prst="rightBrace">
            <a:avLst>
              <a:gd name="adj1" fmla="val 40759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E68DEE78-D7F9-4C78-9041-343EF0E416E6}"/>
              </a:ext>
            </a:extLst>
          </p:cNvPr>
          <p:cNvSpPr/>
          <p:nvPr/>
        </p:nvSpPr>
        <p:spPr>
          <a:xfrm>
            <a:off x="4182689" y="4717852"/>
            <a:ext cx="1017550" cy="73196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28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8BCD9B51-0420-46BE-9082-BCCC448D7C8D}"/>
              </a:ext>
            </a:extLst>
          </p:cNvPr>
          <p:cNvSpPr/>
          <p:nvPr/>
        </p:nvSpPr>
        <p:spPr>
          <a:xfrm>
            <a:off x="5438856" y="4713268"/>
            <a:ext cx="997799" cy="73196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24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9B968590-7972-4B03-AA52-46F278ACFC7B}"/>
              </a:ext>
            </a:extLst>
          </p:cNvPr>
          <p:cNvSpPr/>
          <p:nvPr/>
        </p:nvSpPr>
        <p:spPr>
          <a:xfrm>
            <a:off x="7675974" y="4664116"/>
            <a:ext cx="988229" cy="73196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16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BC2152CF-7B07-4FEA-8E6A-0F87CECFC9AD}"/>
              </a:ext>
            </a:extLst>
          </p:cNvPr>
          <p:cNvSpPr/>
          <p:nvPr/>
        </p:nvSpPr>
        <p:spPr>
          <a:xfrm>
            <a:off x="9993149" y="4645504"/>
            <a:ext cx="986789" cy="73196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D7D73BC-62BD-445E-939A-00DBA35232C8}"/>
              </a:ext>
            </a:extLst>
          </p:cNvPr>
          <p:cNvSpPr txBox="1"/>
          <p:nvPr/>
        </p:nvSpPr>
        <p:spPr>
          <a:xfrm>
            <a:off x="1027853" y="5899769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- 4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7BEA38D-268F-4D5A-8A3D-3CCD15FD5F81}"/>
              </a:ext>
            </a:extLst>
          </p:cNvPr>
          <p:cNvSpPr txBox="1"/>
          <p:nvPr/>
        </p:nvSpPr>
        <p:spPr>
          <a:xfrm>
            <a:off x="2735034" y="5857169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- 4</a:t>
            </a:r>
          </a:p>
        </p:txBody>
      </p:sp>
    </p:spTree>
    <p:extLst>
      <p:ext uri="{BB962C8B-B14F-4D97-AF65-F5344CB8AC3E}">
        <p14:creationId xmlns:p14="http://schemas.microsoft.com/office/powerpoint/2010/main" val="913418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4" grpId="0" animBg="1"/>
      <p:bldP spid="25" grpId="0" animBg="1"/>
      <p:bldP spid="26" grpId="0"/>
      <p:bldP spid="27" grpId="0" animBg="1"/>
      <p:bldP spid="28" grpId="0"/>
      <p:bldP spid="7" grpId="0" animBg="1"/>
      <p:bldP spid="29" grpId="0" animBg="1"/>
      <p:bldP spid="30" grpId="0" animBg="1"/>
      <p:bldP spid="31" grpId="0" animBg="1"/>
      <p:bldP spid="32" grpId="0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/>
      <p:bldP spid="5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11480" y="1169047"/>
            <a:ext cx="6037350" cy="5709735"/>
            <a:chOff x="685800" y="2971800"/>
            <a:chExt cx="4131158" cy="3906982"/>
          </a:xfrm>
        </p:grpSpPr>
        <p:sp>
          <p:nvSpPr>
            <p:cNvPr id="4" name="Oval 3"/>
            <p:cNvSpPr/>
            <p:nvPr/>
          </p:nvSpPr>
          <p:spPr>
            <a:xfrm>
              <a:off x="1477317" y="3416588"/>
              <a:ext cx="2548125" cy="2548125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766615" y="2971800"/>
              <a:ext cx="2233416" cy="254812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5800" y="5402928"/>
              <a:ext cx="4131158" cy="1475854"/>
            </a:xfrm>
            <a:prstGeom prst="rect">
              <a:avLst/>
            </a:prstGeom>
          </p:spPr>
        </p:pic>
        <p:pic>
          <p:nvPicPr>
            <p:cNvPr id="7" name="Graphic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077801" y="4789361"/>
              <a:ext cx="1309223" cy="927966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5486400" y="990600"/>
            <a:ext cx="6289356" cy="3525049"/>
            <a:chOff x="6199020" y="1914474"/>
            <a:chExt cx="4938444" cy="276789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75581">
              <a:off x="6199020" y="1914474"/>
              <a:ext cx="4938444" cy="2767892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490837" y="2404239"/>
              <a:ext cx="4366332" cy="19333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Bánh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đã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được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tạo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Chúng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ta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hãy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hoàn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thành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nhiệm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vụ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để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nướng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bánh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nhé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2" name="Picture 1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79087DF4-D4E8-34B5-C8BA-FD3C8EC1D4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5316">
            <a:off x="3182252" y="3554950"/>
            <a:ext cx="383081" cy="146720"/>
          </a:xfrm>
          <a:prstGeom prst="rect">
            <a:avLst/>
          </a:prstGeom>
        </p:spPr>
      </p:pic>
      <p:pic>
        <p:nvPicPr>
          <p:cNvPr id="3" name="6">
            <a:hlinkClick r:id="" action="ppaction://media"/>
            <a:extLst>
              <a:ext uri="{FF2B5EF4-FFF2-40B4-BE49-F238E27FC236}">
                <a16:creationId xmlns:a16="http://schemas.microsoft.com/office/drawing/2014/main" id="{459BB03B-49C0-F8B7-986E-7D8F83CFAF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71795" y="20615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25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7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78782"/>
          </a:xfrm>
          <a:prstGeom prst="rect">
            <a:avLst/>
          </a:prstGeom>
          <a:solidFill>
            <a:srgbClr val="FEF9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9" name="Rectangle: Rounded Corners 58"/>
          <p:cNvSpPr/>
          <p:nvPr/>
        </p:nvSpPr>
        <p:spPr>
          <a:xfrm>
            <a:off x="341077" y="414800"/>
            <a:ext cx="11509846" cy="5757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7" name="Graphic 6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10024" y="5029200"/>
            <a:ext cx="2311437" cy="162567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087334" y="537365"/>
            <a:ext cx="10528588" cy="1592674"/>
            <a:chOff x="985282" y="914400"/>
            <a:chExt cx="10528588" cy="1592674"/>
          </a:xfrm>
        </p:grpSpPr>
        <p:grpSp>
          <p:nvGrpSpPr>
            <p:cNvPr id="11" name="Group 10"/>
            <p:cNvGrpSpPr/>
            <p:nvPr/>
          </p:nvGrpSpPr>
          <p:grpSpPr>
            <a:xfrm>
              <a:off x="985282" y="914400"/>
              <a:ext cx="10528588" cy="1592674"/>
              <a:chOff x="289671" y="3263477"/>
              <a:chExt cx="10591800" cy="1981200"/>
            </a:xfrm>
          </p:grpSpPr>
          <p:sp>
            <p:nvSpPr>
              <p:cNvPr id="12" name="Rectangle: Rounded Corners 11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>
                  <a:gd name="adj" fmla="val 35907"/>
                </a:avLst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" name="Rectangle: Rounded Corners 12"/>
              <p:cNvSpPr/>
              <p:nvPr/>
            </p:nvSpPr>
            <p:spPr>
              <a:xfrm>
                <a:off x="507631" y="3390949"/>
                <a:ext cx="10183192" cy="1729402"/>
              </a:xfrm>
              <a:prstGeom prst="roundRect">
                <a:avLst>
                  <a:gd name="adj" fmla="val 3817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1484673" y="1091664"/>
              <a:ext cx="9459471" cy="135421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3.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Mỗi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ô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tô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con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4 bánh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xe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Hỏi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8 ô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tô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như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vậy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bao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nhiêu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bánh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xe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?</a:t>
              </a:r>
              <a:endParaRPr kumimoji="0" lang="en-US" sz="34400" b="1" i="0" u="none" strike="noStrike" kern="1200" cap="none" spc="0" normalizeH="0" baseline="0" noProof="0" dirty="0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63" name="Picture 6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1501" y="5557299"/>
            <a:ext cx="573952" cy="645461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1501" y="5550889"/>
            <a:ext cx="573952" cy="645461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0192" y="5546115"/>
            <a:ext cx="573952" cy="645461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3565" y="5555663"/>
            <a:ext cx="573952" cy="645461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3FFBFA32-6334-4DBA-8968-A23A23DD733D}"/>
              </a:ext>
            </a:extLst>
          </p:cNvPr>
          <p:cNvSpPr txBox="1"/>
          <p:nvPr/>
        </p:nvSpPr>
        <p:spPr>
          <a:xfrm>
            <a:off x="1554110" y="2183564"/>
            <a:ext cx="228277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Tóm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tắt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C782748-F813-4E54-BBBF-6D41EC03A55A}"/>
              </a:ext>
            </a:extLst>
          </p:cNvPr>
          <p:cNvGrpSpPr/>
          <p:nvPr/>
        </p:nvGrpSpPr>
        <p:grpSpPr>
          <a:xfrm>
            <a:off x="1018903" y="2323918"/>
            <a:ext cx="5346299" cy="3676925"/>
            <a:chOff x="707923" y="2323918"/>
            <a:chExt cx="5346299" cy="3676925"/>
          </a:xfrm>
        </p:grpSpPr>
        <p:pic>
          <p:nvPicPr>
            <p:cNvPr id="45" name="Picture 44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91AB0F03-5531-49F3-ACBA-B4B60ED35F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3" t="7371" r="1973" b="19149"/>
            <a:stretch/>
          </p:blipFill>
          <p:spPr>
            <a:xfrm>
              <a:off x="707923" y="2323918"/>
              <a:ext cx="4778477" cy="3676925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B0823EE-5511-47F0-9D79-2B752495DBB5}"/>
                </a:ext>
              </a:extLst>
            </p:cNvPr>
            <p:cNvSpPr txBox="1"/>
            <p:nvPr/>
          </p:nvSpPr>
          <p:spPr>
            <a:xfrm>
              <a:off x="1275745" y="3828871"/>
              <a:ext cx="4778477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ô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tô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 : 4 bánh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xe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 ô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tô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 : ? Bánh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xe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77A1C704-98FF-4B65-80A4-DB5835B8E9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1" b="10611"/>
          <a:stretch/>
        </p:blipFill>
        <p:spPr>
          <a:xfrm>
            <a:off x="6138458" y="2492231"/>
            <a:ext cx="3401028" cy="26792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 p14:presetBounceEnd="7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8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9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78782"/>
          </a:xfrm>
          <a:prstGeom prst="rect">
            <a:avLst/>
          </a:prstGeom>
          <a:solidFill>
            <a:srgbClr val="FEF9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9" name="Rectangle: Rounded Corners 58"/>
          <p:cNvSpPr/>
          <p:nvPr/>
        </p:nvSpPr>
        <p:spPr>
          <a:xfrm>
            <a:off x="341077" y="414800"/>
            <a:ext cx="11509846" cy="5757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8FC56D7-68D9-473B-898E-29F3CF5CFA3E}"/>
              </a:ext>
            </a:extLst>
          </p:cNvPr>
          <p:cNvGrpSpPr/>
          <p:nvPr/>
        </p:nvGrpSpPr>
        <p:grpSpPr>
          <a:xfrm>
            <a:off x="667662" y="1659463"/>
            <a:ext cx="11353800" cy="5198537"/>
            <a:chOff x="457200" y="1828800"/>
            <a:chExt cx="11353800" cy="5198537"/>
          </a:xfrm>
        </p:grpSpPr>
        <p:sp>
          <p:nvSpPr>
            <p:cNvPr id="44" name="Rectangle: Top Corners Rounded 43">
              <a:extLst>
                <a:ext uri="{FF2B5EF4-FFF2-40B4-BE49-F238E27FC236}">
                  <a16:creationId xmlns:a16="http://schemas.microsoft.com/office/drawing/2014/main" id="{5BDE2D2C-703E-44A8-8C5F-112E42DDF889}"/>
                </a:ext>
              </a:extLst>
            </p:cNvPr>
            <p:cNvSpPr/>
            <p:nvPr/>
          </p:nvSpPr>
          <p:spPr>
            <a:xfrm>
              <a:off x="457200" y="1828800"/>
              <a:ext cx="11353800" cy="5198537"/>
            </a:xfrm>
            <a:prstGeom prst="round2SameRect">
              <a:avLst/>
            </a:prstGeom>
            <a:solidFill>
              <a:srgbClr val="FFABC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5" name="Rectangle: Top Corners Rounded 44">
              <a:extLst>
                <a:ext uri="{FF2B5EF4-FFF2-40B4-BE49-F238E27FC236}">
                  <a16:creationId xmlns:a16="http://schemas.microsoft.com/office/drawing/2014/main" id="{2372F8C4-CFA3-4C14-8A1C-96332C52F5C8}"/>
                </a:ext>
              </a:extLst>
            </p:cNvPr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657091" y="1997583"/>
              <a:ext cx="10954018" cy="5029754"/>
            </a:xfrm>
            <a:prstGeom prst="round2SameRect">
              <a:avLst/>
            </a:prstGeom>
            <a:blipFill dpi="0" rotWithShape="0">
              <a:blip r:embed="rId4" cstate="print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5896" t="-39715" r="-5896" b="-22595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1B3CBF0-E8C4-4492-B9B9-8195EEFBAE17}"/>
              </a:ext>
            </a:extLst>
          </p:cNvPr>
          <p:cNvGrpSpPr/>
          <p:nvPr/>
        </p:nvGrpSpPr>
        <p:grpSpPr>
          <a:xfrm>
            <a:off x="1097273" y="151181"/>
            <a:ext cx="10528588" cy="1592674"/>
            <a:chOff x="985282" y="914400"/>
            <a:chExt cx="10528588" cy="159267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E4F3A52B-60E7-41FF-9F36-6224FA5CDE5C}"/>
                </a:ext>
              </a:extLst>
            </p:cNvPr>
            <p:cNvGrpSpPr/>
            <p:nvPr/>
          </p:nvGrpSpPr>
          <p:grpSpPr>
            <a:xfrm>
              <a:off x="985282" y="914400"/>
              <a:ext cx="10528588" cy="1592674"/>
              <a:chOff x="289671" y="3263477"/>
              <a:chExt cx="10591800" cy="1981200"/>
            </a:xfrm>
          </p:grpSpPr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302D25DA-3738-4F74-BE2D-29FEFE6BCD65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>
                  <a:gd name="adj" fmla="val 35907"/>
                </a:avLst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28A93B0C-8195-4EFF-849C-17DACECB91F8}"/>
                  </a:ext>
                </a:extLst>
              </p:cNvPr>
              <p:cNvSpPr/>
              <p:nvPr/>
            </p:nvSpPr>
            <p:spPr>
              <a:xfrm>
                <a:off x="507631" y="3390949"/>
                <a:ext cx="10183192" cy="1729402"/>
              </a:xfrm>
              <a:prstGeom prst="roundRect">
                <a:avLst>
                  <a:gd name="adj" fmla="val 3817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826BF1B5-D9E2-4835-A7E0-0F370E94BFC3}"/>
                </a:ext>
              </a:extLst>
            </p:cNvPr>
            <p:cNvSpPr txBox="1"/>
            <p:nvPr/>
          </p:nvSpPr>
          <p:spPr>
            <a:xfrm>
              <a:off x="1667113" y="1091664"/>
              <a:ext cx="9277031" cy="135421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3.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Mỗi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ô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tô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con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4 bánh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xe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Hỏi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8 ô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tô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như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vậy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bao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nhiêu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bánh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xe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?</a:t>
              </a:r>
              <a:endParaRPr kumimoji="0" lang="en-US" sz="34400" b="1" i="0" u="none" strike="noStrike" kern="1200" cap="none" spc="0" normalizeH="0" baseline="0" noProof="0" dirty="0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55" name="Picture 54" descr="Text&#10;&#10;Description automatically generated with medium confidence">
            <a:extLst>
              <a:ext uri="{FF2B5EF4-FFF2-40B4-BE49-F238E27FC236}">
                <a16:creationId xmlns:a16="http://schemas.microsoft.com/office/drawing/2014/main" id="{5D2D6F54-0BD8-457F-9967-643985DD875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" t="7371" r="1973" b="19149"/>
          <a:stretch/>
        </p:blipFill>
        <p:spPr>
          <a:xfrm>
            <a:off x="2177645" y="1912638"/>
            <a:ext cx="8363164" cy="4381950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2E8E5837-6F5A-4D6A-85DF-62E1E3D311A5}"/>
              </a:ext>
            </a:extLst>
          </p:cNvPr>
          <p:cNvSpPr txBox="1"/>
          <p:nvPr/>
        </p:nvSpPr>
        <p:spPr>
          <a:xfrm>
            <a:off x="2729196" y="3365883"/>
            <a:ext cx="7264518" cy="646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 ô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tô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con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bánh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xe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8307D33-DD40-4847-A8FB-C2AD709D8B5D}"/>
              </a:ext>
            </a:extLst>
          </p:cNvPr>
          <p:cNvSpPr txBox="1"/>
          <p:nvPr/>
        </p:nvSpPr>
        <p:spPr>
          <a:xfrm>
            <a:off x="2729196" y="4069219"/>
            <a:ext cx="7264518" cy="646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x 4 = 32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(bánh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 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FA54B01-0156-4C2A-8C3D-6A31CE67816B}"/>
              </a:ext>
            </a:extLst>
          </p:cNvPr>
          <p:cNvSpPr txBox="1"/>
          <p:nvPr/>
        </p:nvSpPr>
        <p:spPr>
          <a:xfrm>
            <a:off x="2974915" y="4808744"/>
            <a:ext cx="7264518" cy="646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32 bánh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36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  <p:bldP spid="5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11079" y="2691179"/>
            <a:ext cx="3190378" cy="41148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610080" y="141957"/>
            <a:ext cx="4971839" cy="2366916"/>
            <a:chOff x="437263" y="445235"/>
            <a:chExt cx="4971839" cy="236691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75581">
              <a:off x="437263" y="445235"/>
              <a:ext cx="4971839" cy="236691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748375" y="818327"/>
              <a:ext cx="4349615" cy="166199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Vậy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chúng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ta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đã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A759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được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những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chiếc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bánh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ngon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F9B1AA19-7493-4E92-BBE1-27CB9476974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3404" y="5487803"/>
            <a:ext cx="911585" cy="91158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8C866DD-E153-4D39-A3FA-F0BCEB7DA0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955" y="5487801"/>
            <a:ext cx="911585" cy="91158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11D4D5D-B718-4F68-8578-5A87B90FF1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0853" y="5487805"/>
            <a:ext cx="911585" cy="91158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75F60C2-5256-412F-A16E-2A92AE11B2D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903" y="5396023"/>
            <a:ext cx="911585" cy="91158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7F1331CC-5D9F-4A7E-87A1-4428EF65203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454" y="5396021"/>
            <a:ext cx="911585" cy="91158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881EF940-075D-4390-B590-34A91B1912F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52" y="5396025"/>
            <a:ext cx="911585" cy="911585"/>
          </a:xfrm>
          <a:prstGeom prst="rect">
            <a:avLst/>
          </a:prstGeom>
        </p:spPr>
      </p:pic>
      <p:pic>
        <p:nvPicPr>
          <p:cNvPr id="2" name="Picture 1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FFE28347-576F-123C-12F4-AFFEA68D3A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8594">
            <a:off x="6200874" y="5284598"/>
            <a:ext cx="383081" cy="146720"/>
          </a:xfrm>
          <a:prstGeom prst="rect">
            <a:avLst/>
          </a:prstGeom>
        </p:spPr>
      </p:pic>
      <p:pic>
        <p:nvPicPr>
          <p:cNvPr id="3" name="8">
            <a:hlinkClick r:id="" action="ppaction://media"/>
            <a:extLst>
              <a:ext uri="{FF2B5EF4-FFF2-40B4-BE49-F238E27FC236}">
                <a16:creationId xmlns:a16="http://schemas.microsoft.com/office/drawing/2014/main" id="{8B2237DF-EC6C-917F-7761-3CD8353667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529265" y="36564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32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5306" y="-533400"/>
            <a:ext cx="1926643" cy="24272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3530" y="432153"/>
            <a:ext cx="2988572" cy="23514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8242" y="52768"/>
            <a:ext cx="1790110" cy="17901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9571" y="1140708"/>
            <a:ext cx="2290733" cy="2184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39788" y="3704360"/>
            <a:ext cx="2578971" cy="282169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21784" y="4104225"/>
            <a:ext cx="2548630" cy="25182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30328" y="897013"/>
            <a:ext cx="8131344" cy="532481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6BEF715-447B-46CB-9732-B6A0C84ED3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6554" y="3830122"/>
            <a:ext cx="2165661" cy="2847123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56E1DE32-82D5-4799-8E77-B02EBE5E194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905999" y="3853272"/>
            <a:ext cx="2129426" cy="2803190"/>
          </a:xfrm>
          <a:prstGeom prst="rect">
            <a:avLst/>
          </a:prstGeom>
        </p:spPr>
      </p:pic>
      <p:pic>
        <p:nvPicPr>
          <p:cNvPr id="4" name="Picture 3" descr="A blue and orange text&#10;&#10;AI-generated content may be incorrect.">
            <a:extLst>
              <a:ext uri="{FF2B5EF4-FFF2-40B4-BE49-F238E27FC236}">
                <a16:creationId xmlns:a16="http://schemas.microsoft.com/office/drawing/2014/main" id="{D81394A4-3B52-4723-D8FA-CF33EDB7555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712" y="2683730"/>
            <a:ext cx="6991051" cy="2416405"/>
          </a:xfrm>
          <a:prstGeom prst="rect">
            <a:avLst/>
          </a:prstGeom>
        </p:spPr>
      </p:pic>
    </p:spTree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3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3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ình ản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62539">
            <a:off x="2295603" y="761976"/>
            <a:ext cx="7600793" cy="538622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85678" y="2065688"/>
            <a:ext cx="6065763" cy="2545697"/>
          </a:xfrm>
          <a:prstGeom prst="rect">
            <a:avLst/>
          </a:prstGeom>
          <a:noFill/>
          <a:effectLst>
            <a:outerShdw dist="50800" dir="1200000" algn="tl" rotWithShape="0">
              <a:schemeClr val="bg1"/>
            </a:outerShdw>
          </a:effectLst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BD45">
                    <a:lumMod val="60000"/>
                    <a:lumOff val="40000"/>
                  </a:srgbClr>
                </a:solidFill>
                <a:effectLst/>
                <a:uLnTx/>
                <a:uFillTx/>
                <a:latin typeface="Nunito Black" pitchFamily="2" charset="0"/>
              </a:rPr>
              <a:t>CÙNG NHAU </a:t>
            </a:r>
          </a:p>
          <a:p>
            <a:pPr marL="0" marR="0" lvl="0" indent="0" algn="ctr" defTabSz="914400" rtl="0" eaLnBrk="1" fontAlgn="auto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BD45">
                    <a:lumMod val="60000"/>
                    <a:lumOff val="40000"/>
                  </a:srgbClr>
                </a:solidFill>
                <a:effectLst/>
                <a:uLnTx/>
                <a:uFillTx/>
                <a:latin typeface="Nunito Black" pitchFamily="2" charset="0"/>
              </a:rPr>
              <a:t>VÀO BẾP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530326" y="1066800"/>
            <a:ext cx="3131345" cy="998888"/>
            <a:chOff x="4530326" y="1066800"/>
            <a:chExt cx="3131345" cy="99888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530326" y="1066800"/>
              <a:ext cx="3131345" cy="998888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4908173" y="1255295"/>
              <a:ext cx="2375651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841918"/>
                  </a:solidFill>
                  <a:effectLst/>
                  <a:uLnTx/>
                  <a:uFillTx/>
                  <a:latin typeface="Nunito Black" pitchFamily="2" charset="0"/>
                </a:rPr>
                <a:t>CHẶNG 1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311856" y="220133"/>
            <a:ext cx="11568289" cy="2675467"/>
            <a:chOff x="166511" y="152399"/>
            <a:chExt cx="11568289" cy="2675467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1143000" y="499533"/>
              <a:ext cx="10591800" cy="1981200"/>
            </a:xfrm>
            <a:prstGeom prst="roundRect">
              <a:avLst/>
            </a:prstGeom>
            <a:solidFill>
              <a:srgbClr val="FFABC1"/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Rectangle: Rounded Corners 7"/>
            <p:cNvSpPr/>
            <p:nvPr/>
          </p:nvSpPr>
          <p:spPr>
            <a:xfrm>
              <a:off x="1707444" y="665056"/>
              <a:ext cx="9874956" cy="165015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6511" y="152399"/>
              <a:ext cx="2652889" cy="2675467"/>
            </a:xfrm>
            <a:prstGeom prst="rect">
              <a:avLst/>
            </a:prstGeom>
          </p:spPr>
        </p:pic>
      </p:grpSp>
      <p:pic>
        <p:nvPicPr>
          <p:cNvPr id="4" name="Graphic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1961" y="493852"/>
            <a:ext cx="1750551" cy="187423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28821" y="762370"/>
            <a:ext cx="4510850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15 : 3 = ?</a:t>
            </a:r>
          </a:p>
        </p:txBody>
      </p:sp>
      <p:grpSp>
        <p:nvGrpSpPr>
          <p:cNvPr id="16" name="DapAnA - 9Slide.vn"/>
          <p:cNvGrpSpPr/>
          <p:nvPr/>
        </p:nvGrpSpPr>
        <p:grpSpPr>
          <a:xfrm>
            <a:off x="609600" y="3033396"/>
            <a:ext cx="5044329" cy="1477328"/>
            <a:chOff x="609600" y="3033396"/>
            <a:chExt cx="5044329" cy="1477328"/>
          </a:xfrm>
        </p:grpSpPr>
        <p:grpSp>
          <p:nvGrpSpPr>
            <p:cNvPr id="10" name="Group 9"/>
            <p:cNvGrpSpPr/>
            <p:nvPr/>
          </p:nvGrpSpPr>
          <p:grpSpPr>
            <a:xfrm>
              <a:off x="609600" y="3061123"/>
              <a:ext cx="5044329" cy="1421875"/>
              <a:chOff x="289671" y="3263476"/>
              <a:chExt cx="10591800" cy="1981200"/>
            </a:xfrm>
          </p:grpSpPr>
          <p:sp>
            <p:nvSpPr>
              <p:cNvPr id="11" name="Rectangle: Rounded Corners 10"/>
              <p:cNvSpPr/>
              <p:nvPr/>
            </p:nvSpPr>
            <p:spPr>
              <a:xfrm>
                <a:off x="289671" y="3263476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Rectangle: Rounded Corners 11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3549730" y="3033396"/>
              <a:ext cx="623569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742754" y="3134284"/>
              <a:ext cx="1320383" cy="1229921"/>
              <a:chOff x="812176" y="3134284"/>
              <a:chExt cx="1320383" cy="1229921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12176" y="3200477"/>
                <a:ext cx="1320383" cy="1163728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1215887" y="3134284"/>
                <a:ext cx="512961" cy="10156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</a:t>
                </a:r>
              </a:p>
            </p:txBody>
          </p:sp>
        </p:grpSp>
      </p:grpSp>
      <p:grpSp>
        <p:nvGrpSpPr>
          <p:cNvPr id="17" name="DapAnB - 9Slide.vn"/>
          <p:cNvGrpSpPr/>
          <p:nvPr/>
        </p:nvGrpSpPr>
        <p:grpSpPr>
          <a:xfrm>
            <a:off x="6835816" y="3058296"/>
            <a:ext cx="5044329" cy="1477328"/>
            <a:chOff x="6835816" y="3058296"/>
            <a:chExt cx="5044329" cy="1477328"/>
          </a:xfrm>
        </p:grpSpPr>
        <p:grpSp>
          <p:nvGrpSpPr>
            <p:cNvPr id="23" name="Group 22"/>
            <p:cNvGrpSpPr/>
            <p:nvPr/>
          </p:nvGrpSpPr>
          <p:grpSpPr>
            <a:xfrm>
              <a:off x="6835816" y="3061123"/>
              <a:ext cx="5044329" cy="1421875"/>
              <a:chOff x="289671" y="3263477"/>
              <a:chExt cx="10591800" cy="1981200"/>
            </a:xfrm>
          </p:grpSpPr>
          <p:sp>
            <p:nvSpPr>
              <p:cNvPr id="25" name="Rectangle: Rounded Corners 24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Rectangle: Rounded Corners 25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9775946" y="3058296"/>
              <a:ext cx="623569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6980629" y="3200477"/>
              <a:ext cx="1320383" cy="1163728"/>
              <a:chOff x="7038392" y="3200477"/>
              <a:chExt cx="1320383" cy="1163728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038392" y="3200477"/>
                <a:ext cx="1320383" cy="1163728"/>
              </a:xfrm>
              <a:prstGeom prst="rect">
                <a:avLst/>
              </a:prstGeom>
            </p:spPr>
          </p:pic>
          <p:sp>
            <p:nvSpPr>
              <p:cNvPr id="39" name="TextBox 38"/>
              <p:cNvSpPr txBox="1"/>
              <p:nvPr/>
            </p:nvSpPr>
            <p:spPr>
              <a:xfrm>
                <a:off x="7502831" y="3284568"/>
                <a:ext cx="474489" cy="10156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</a:t>
                </a:r>
              </a:p>
            </p:txBody>
          </p:sp>
        </p:grpSp>
      </p:grpSp>
      <p:grpSp>
        <p:nvGrpSpPr>
          <p:cNvPr id="18" name="Dap an C - 9Slide.vn"/>
          <p:cNvGrpSpPr/>
          <p:nvPr/>
        </p:nvGrpSpPr>
        <p:grpSpPr>
          <a:xfrm>
            <a:off x="4062080" y="5077673"/>
            <a:ext cx="5044329" cy="1477328"/>
            <a:chOff x="4062080" y="5077673"/>
            <a:chExt cx="5044329" cy="1477328"/>
          </a:xfrm>
        </p:grpSpPr>
        <p:grpSp>
          <p:nvGrpSpPr>
            <p:cNvPr id="28" name="Group 27"/>
            <p:cNvGrpSpPr/>
            <p:nvPr/>
          </p:nvGrpSpPr>
          <p:grpSpPr>
            <a:xfrm>
              <a:off x="4062080" y="5105400"/>
              <a:ext cx="5044329" cy="1421875"/>
              <a:chOff x="289671" y="3263477"/>
              <a:chExt cx="10591800" cy="1981200"/>
            </a:xfrm>
          </p:grpSpPr>
          <p:sp>
            <p:nvSpPr>
              <p:cNvPr id="30" name="Rectangle: Rounded Corners 29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Rectangle: Rounded Corners 30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7002211" y="5077673"/>
              <a:ext cx="623569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4215284" y="5208081"/>
              <a:ext cx="1320383" cy="1200401"/>
              <a:chOff x="4264656" y="5208081"/>
              <a:chExt cx="1320383" cy="1200401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264656" y="5244754"/>
                <a:ext cx="1320383" cy="1163728"/>
              </a:xfrm>
              <a:prstGeom prst="rect">
                <a:avLst/>
              </a:prstGeom>
            </p:spPr>
          </p:pic>
          <p:sp>
            <p:nvSpPr>
              <p:cNvPr id="40" name="TextBox 39"/>
              <p:cNvSpPr txBox="1"/>
              <p:nvPr/>
            </p:nvSpPr>
            <p:spPr>
              <a:xfrm>
                <a:off x="4701229" y="5208081"/>
                <a:ext cx="447237" cy="10156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</a:t>
                </a:r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-3693667" y="479998"/>
            <a:ext cx="3271556" cy="6195539"/>
            <a:chOff x="-3693667" y="479998"/>
            <a:chExt cx="3271556" cy="6195539"/>
          </a:xfrm>
        </p:grpSpPr>
        <p:grpSp>
          <p:nvGrpSpPr>
            <p:cNvPr id="19" name="Group 18"/>
            <p:cNvGrpSpPr/>
            <p:nvPr/>
          </p:nvGrpSpPr>
          <p:grpSpPr>
            <a:xfrm>
              <a:off x="-3693667" y="2362200"/>
              <a:ext cx="3271556" cy="4313337"/>
              <a:chOff x="-3693667" y="2362200"/>
              <a:chExt cx="3271556" cy="4313337"/>
            </a:xfrm>
          </p:grpSpPr>
          <p:pic>
            <p:nvPicPr>
              <p:cNvPr id="32" name="Graphic 31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-3693667" y="2362200"/>
                <a:ext cx="3271556" cy="4313337"/>
              </a:xfrm>
              <a:prstGeom prst="rect">
                <a:avLst/>
              </a:prstGeom>
            </p:spPr>
          </p:pic>
          <p:pic>
            <p:nvPicPr>
              <p:cNvPr id="33" name="Graphic 32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-2318559" y="5486400"/>
                <a:ext cx="832765" cy="891602"/>
              </a:xfrm>
              <a:prstGeom prst="rect">
                <a:avLst/>
              </a:prstGeom>
            </p:spPr>
          </p:pic>
        </p:grpSp>
        <p:sp>
          <p:nvSpPr>
            <p:cNvPr id="20" name="Speech Bubble: Rectangle with Corners Rounded 19"/>
            <p:cNvSpPr/>
            <p:nvPr/>
          </p:nvSpPr>
          <p:spPr>
            <a:xfrm>
              <a:off x="-3086848" y="479998"/>
              <a:ext cx="2514600" cy="1570813"/>
            </a:xfrm>
            <a:prstGeom prst="wedgeRoundRectCallout">
              <a:avLst>
                <a:gd name="adj1" fmla="val 379"/>
                <a:gd name="adj2" fmla="val 71232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7C3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BF465A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Đúng rồi!</a:t>
              </a:r>
            </a:p>
          </p:txBody>
        </p:sp>
      </p:grpSp>
      <p:grpSp>
        <p:nvGrpSpPr>
          <p:cNvPr id="2049" name="ChuaChinhXac - 9Slide.vn"/>
          <p:cNvGrpSpPr/>
          <p:nvPr/>
        </p:nvGrpSpPr>
        <p:grpSpPr>
          <a:xfrm>
            <a:off x="12681831" y="2352799"/>
            <a:ext cx="6200596" cy="4126860"/>
            <a:chOff x="12681831" y="2352799"/>
            <a:chExt cx="6200596" cy="412686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12681831" y="2352799"/>
              <a:ext cx="6200596" cy="4126860"/>
            </a:xfrm>
            <a:prstGeom prst="rect">
              <a:avLst/>
            </a:prstGeom>
          </p:spPr>
        </p:pic>
        <p:sp>
          <p:nvSpPr>
            <p:cNvPr id="2048" name="TextBox 2047"/>
            <p:cNvSpPr txBox="1"/>
            <p:nvPr/>
          </p:nvSpPr>
          <p:spPr>
            <a:xfrm>
              <a:off x="13477924" y="4831451"/>
              <a:ext cx="2129814" cy="135421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Chưa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chính xác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1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5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6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2" presetClass="exit" presetSubtype="8" accel="76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0" dur="2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2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44" presetID="42" presetClass="path" presetSubtype="0" fill="hold" nodeType="after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556E-17 2.22222E-6 L 0.34987 0.00069 " pathEditMode="relative" rAng="0" ptsTypes="AA" p14:bounceEnd="83000">
                                          <p:cBhvr>
                                            <p:cTn id="45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87" y="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42" presetClass="path" presetSubtype="0" autoRev="1" fill="hold" nodeType="click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367 -1.48148E-6 " pathEditMode="relative" rAng="0" ptsTypes="AA" p14:bounceEnd="83000">
                                          <p:cBhvr>
                                            <p:cTn id="50" dur="1250" fill="hold"/>
                                            <p:tgtEl>
                                              <p:spTgt spid="204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90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42" presetClass="path" presetSubtype="0" autoRev="1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51 -0.00347 " pathEditMode="relative" rAng="0" ptsTypes="AA" p14:bounceEnd="70000">
                                          <p:cBhvr>
                                            <p:cTn id="55" dur="1250" fill="hold"/>
                                            <p:tgtEl>
                                              <p:spTgt spid="204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55" y="-18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2" presetClass="exit" presetSubtype="8" accel="76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0" dur="2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2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44" presetID="42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556E-17 2.22222E-6 L 0.34987 0.00069 " pathEditMode="relative" rAng="0" ptsTypes="AA">
                                          <p:cBhvr>
                                            <p:cTn id="45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87" y="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367 -1.48148E-6 " pathEditMode="relative" rAng="0" ptsTypes="AA">
                                          <p:cBhvr>
                                            <p:cTn id="50" dur="1250" fill="hold"/>
                                            <p:tgtEl>
                                              <p:spTgt spid="204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90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51 -0.00347 " pathEditMode="relative" rAng="0" ptsTypes="AA">
                                          <p:cBhvr>
                                            <p:cTn id="55" dur="1250" fill="hold"/>
                                            <p:tgtEl>
                                              <p:spTgt spid="204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55" y="-18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  <p:bldLst>
          <p:bldP spid="2" grpId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11856" y="220133"/>
            <a:ext cx="11568289" cy="2675467"/>
            <a:chOff x="311856" y="220133"/>
            <a:chExt cx="11568289" cy="2675467"/>
          </a:xfrm>
        </p:grpSpPr>
        <p:grpSp>
          <p:nvGrpSpPr>
            <p:cNvPr id="7" name="Group 6"/>
            <p:cNvGrpSpPr/>
            <p:nvPr/>
          </p:nvGrpSpPr>
          <p:grpSpPr>
            <a:xfrm>
              <a:off x="311856" y="220133"/>
              <a:ext cx="11568289" cy="2675467"/>
              <a:chOff x="166511" y="152399"/>
              <a:chExt cx="11568289" cy="2675467"/>
            </a:xfrm>
          </p:grpSpPr>
          <p:sp>
            <p:nvSpPr>
              <p:cNvPr id="6" name="Rectangle: Rounded Corners 5"/>
              <p:cNvSpPr/>
              <p:nvPr/>
            </p:nvSpPr>
            <p:spPr>
              <a:xfrm>
                <a:off x="1143000" y="499533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" name="Rectangle: Rounded Corners 7"/>
              <p:cNvSpPr/>
              <p:nvPr/>
            </p:nvSpPr>
            <p:spPr>
              <a:xfrm>
                <a:off x="1707444" y="665056"/>
                <a:ext cx="9874956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6511" y="152399"/>
                <a:ext cx="2652889" cy="2675467"/>
              </a:xfrm>
              <a:prstGeom prst="rect">
                <a:avLst/>
              </a:prstGeom>
            </p:spPr>
          </p:pic>
        </p:grpSp>
        <p:sp>
          <p:nvSpPr>
            <p:cNvPr id="2" name="TextBox 1"/>
            <p:cNvSpPr txBox="1"/>
            <p:nvPr/>
          </p:nvSpPr>
          <p:spPr>
            <a:xfrm>
              <a:off x="4527594" y="762370"/>
              <a:ext cx="4113306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 x 8 = ?</a:t>
              </a:r>
            </a:p>
          </p:txBody>
        </p:sp>
      </p:grpSp>
      <p:grpSp>
        <p:nvGrpSpPr>
          <p:cNvPr id="16" name="Dap an A - 9Slide.vn"/>
          <p:cNvGrpSpPr/>
          <p:nvPr/>
        </p:nvGrpSpPr>
        <p:grpSpPr>
          <a:xfrm>
            <a:off x="609600" y="3033396"/>
            <a:ext cx="5044329" cy="1477328"/>
            <a:chOff x="609600" y="3033396"/>
            <a:chExt cx="5044329" cy="1477328"/>
          </a:xfrm>
        </p:grpSpPr>
        <p:grpSp>
          <p:nvGrpSpPr>
            <p:cNvPr id="10" name="Group 9"/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11" name="Rectangle: Rounded Corners 10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Rectangle: Rounded Corners 11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3237946" y="3033396"/>
              <a:ext cx="1247136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24</a:t>
              </a: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742754" y="3134284"/>
              <a:ext cx="1320383" cy="1229921"/>
              <a:chOff x="812176" y="3134284"/>
              <a:chExt cx="1320383" cy="1229921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12176" y="3200477"/>
                <a:ext cx="1320383" cy="1163728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1215887" y="3134284"/>
                <a:ext cx="512961" cy="10156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</a:t>
                </a:r>
              </a:p>
            </p:txBody>
          </p:sp>
        </p:grpSp>
      </p:grpSp>
      <p:grpSp>
        <p:nvGrpSpPr>
          <p:cNvPr id="17" name="DapAnB - 9Slide.vn"/>
          <p:cNvGrpSpPr/>
          <p:nvPr/>
        </p:nvGrpSpPr>
        <p:grpSpPr>
          <a:xfrm>
            <a:off x="6835816" y="3058296"/>
            <a:ext cx="5044329" cy="1477328"/>
            <a:chOff x="6835816" y="3058296"/>
            <a:chExt cx="5044329" cy="1477328"/>
          </a:xfrm>
        </p:grpSpPr>
        <p:grpSp>
          <p:nvGrpSpPr>
            <p:cNvPr id="23" name="Group 22"/>
            <p:cNvGrpSpPr/>
            <p:nvPr/>
          </p:nvGrpSpPr>
          <p:grpSpPr>
            <a:xfrm>
              <a:off x="6835816" y="3061123"/>
              <a:ext cx="5044329" cy="1421875"/>
              <a:chOff x="289671" y="3263477"/>
              <a:chExt cx="10591800" cy="1981200"/>
            </a:xfrm>
          </p:grpSpPr>
          <p:sp>
            <p:nvSpPr>
              <p:cNvPr id="25" name="Rectangle: Rounded Corners 24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Rectangle: Rounded Corners 25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9464162" y="3058296"/>
              <a:ext cx="1247136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27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6980629" y="3200477"/>
              <a:ext cx="1320383" cy="1163728"/>
              <a:chOff x="7038392" y="3200477"/>
              <a:chExt cx="1320383" cy="1163728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038392" y="3200477"/>
                <a:ext cx="1320383" cy="1163728"/>
              </a:xfrm>
              <a:prstGeom prst="rect">
                <a:avLst/>
              </a:prstGeom>
            </p:spPr>
          </p:pic>
          <p:sp>
            <p:nvSpPr>
              <p:cNvPr id="39" name="TextBox 38"/>
              <p:cNvSpPr txBox="1"/>
              <p:nvPr/>
            </p:nvSpPr>
            <p:spPr>
              <a:xfrm>
                <a:off x="7461338" y="3242978"/>
                <a:ext cx="474489" cy="10156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</a:t>
                </a:r>
              </a:p>
            </p:txBody>
          </p:sp>
        </p:grpSp>
      </p:grpSp>
      <p:grpSp>
        <p:nvGrpSpPr>
          <p:cNvPr id="18" name="DapAnC - 9Slide.vn"/>
          <p:cNvGrpSpPr/>
          <p:nvPr/>
        </p:nvGrpSpPr>
        <p:grpSpPr>
          <a:xfrm>
            <a:off x="4062080" y="5077673"/>
            <a:ext cx="5044329" cy="1477328"/>
            <a:chOff x="4062080" y="5077673"/>
            <a:chExt cx="5044329" cy="1477328"/>
          </a:xfrm>
        </p:grpSpPr>
        <p:grpSp>
          <p:nvGrpSpPr>
            <p:cNvPr id="28" name="Group 27"/>
            <p:cNvGrpSpPr/>
            <p:nvPr/>
          </p:nvGrpSpPr>
          <p:grpSpPr>
            <a:xfrm>
              <a:off x="4062080" y="5105400"/>
              <a:ext cx="5044329" cy="1421875"/>
              <a:chOff x="289671" y="3263477"/>
              <a:chExt cx="10591800" cy="1981200"/>
            </a:xfrm>
          </p:grpSpPr>
          <p:sp>
            <p:nvSpPr>
              <p:cNvPr id="30" name="Rectangle: Rounded Corners 29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Rectangle: Rounded Corners 30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6690427" y="5077673"/>
              <a:ext cx="1247136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21</a:t>
              </a: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4215284" y="5208081"/>
              <a:ext cx="1320383" cy="1200401"/>
              <a:chOff x="4264656" y="5208081"/>
              <a:chExt cx="1320383" cy="1200401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264656" y="5244754"/>
                <a:ext cx="1320383" cy="1163728"/>
              </a:xfrm>
              <a:prstGeom prst="rect">
                <a:avLst/>
              </a:prstGeom>
            </p:spPr>
          </p:pic>
          <p:sp>
            <p:nvSpPr>
              <p:cNvPr id="40" name="TextBox 39"/>
              <p:cNvSpPr txBox="1"/>
              <p:nvPr/>
            </p:nvSpPr>
            <p:spPr>
              <a:xfrm>
                <a:off x="4701229" y="5208081"/>
                <a:ext cx="447237" cy="10156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</a:t>
                </a:r>
              </a:p>
            </p:txBody>
          </p:sp>
        </p:grpSp>
      </p:grpSp>
      <p:pic>
        <p:nvPicPr>
          <p:cNvPr id="34" name="Graphic 3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139" y="803679"/>
            <a:ext cx="2348166" cy="1454532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2357259" y="249538"/>
            <a:ext cx="3410111" cy="6454739"/>
            <a:chOff x="12357259" y="249538"/>
            <a:chExt cx="3410111" cy="6454739"/>
          </a:xfrm>
        </p:grpSpPr>
        <p:grpSp>
          <p:nvGrpSpPr>
            <p:cNvPr id="19" name="Group 18"/>
            <p:cNvGrpSpPr/>
            <p:nvPr/>
          </p:nvGrpSpPr>
          <p:grpSpPr>
            <a:xfrm>
              <a:off x="12357259" y="2362200"/>
              <a:ext cx="3410111" cy="4342077"/>
              <a:chOff x="12357259" y="2362200"/>
              <a:chExt cx="3410111" cy="4342077"/>
            </a:xfrm>
          </p:grpSpPr>
          <p:pic>
            <p:nvPicPr>
              <p:cNvPr id="35" name="Graphic 34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2357259" y="2362200"/>
                <a:ext cx="3271556" cy="4313337"/>
              </a:xfrm>
              <a:prstGeom prst="rect">
                <a:avLst/>
              </a:prstGeom>
            </p:spPr>
          </p:pic>
          <p:pic>
            <p:nvPicPr>
              <p:cNvPr id="41" name="Graphic 40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4710632" y="6049698"/>
                <a:ext cx="1056738" cy="654579"/>
              </a:xfrm>
              <a:prstGeom prst="rect">
                <a:avLst/>
              </a:prstGeom>
            </p:spPr>
          </p:pic>
          <p:pic>
            <p:nvPicPr>
              <p:cNvPr id="42" name="Graphic 41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3586683" y="5116226"/>
                <a:ext cx="1009990" cy="1081348"/>
              </a:xfrm>
              <a:prstGeom prst="rect">
                <a:avLst/>
              </a:prstGeom>
            </p:spPr>
          </p:pic>
        </p:grpSp>
        <p:sp>
          <p:nvSpPr>
            <p:cNvPr id="108" name="Speech Bubble: Rectangle with Corners Rounded 107"/>
            <p:cNvSpPr/>
            <p:nvPr/>
          </p:nvSpPr>
          <p:spPr>
            <a:xfrm>
              <a:off x="12834378" y="249538"/>
              <a:ext cx="2514600" cy="1570813"/>
            </a:xfrm>
            <a:prstGeom prst="wedgeRoundRectCallout">
              <a:avLst>
                <a:gd name="adj1" fmla="val -17337"/>
                <a:gd name="adj2" fmla="val 77202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7C3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BF465A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Đúng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BF465A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BF465A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rồi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BF465A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</a:p>
          </p:txBody>
        </p:sp>
      </p:grpSp>
      <p:grpSp>
        <p:nvGrpSpPr>
          <p:cNvPr id="43" name="ChuaChinhXac - 9Slide.vn"/>
          <p:cNvGrpSpPr/>
          <p:nvPr/>
        </p:nvGrpSpPr>
        <p:grpSpPr>
          <a:xfrm>
            <a:off x="-6402451" y="2352799"/>
            <a:ext cx="6200596" cy="4126860"/>
            <a:chOff x="12681831" y="2352799"/>
            <a:chExt cx="6200596" cy="4126860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2681831" y="2352799"/>
              <a:ext cx="6200596" cy="4126860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15865822" y="4831451"/>
              <a:ext cx="2129814" cy="135421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Chưa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chính xác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8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1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xit" presetSubtype="8" accel="76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7" dur="25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25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42" presetClass="path" presetSubtype="0" fill="hold" nodeType="after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-4.44444E-6 L -0.35157 -0.00694 " pathEditMode="relative" rAng="0" ptsTypes="AA" p14:bounceEnd="83000">
                                          <p:cBhvr>
                                            <p:cTn id="42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578" y="-34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42" presetClass="path" presetSubtype="0" autoRev="1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1.48148E-6 L 0.54987 -1.48148E-6 " pathEditMode="relative" rAng="0" ptsTypes="AA" p14:bounceEnd="71000">
                                          <p:cBhvr>
                                            <p:cTn id="47" dur="12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487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42" presetClass="path" presetSubtype="0" autoRev="1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1.48148E-6 L 0.55208 0.00347 " pathEditMode="relative" rAng="0" ptsTypes="AA" p14:bounceEnd="71000">
                                          <p:cBhvr>
                                            <p:cTn id="52" dur="12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604" y="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xit" presetSubtype="8" accel="76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7" dur="25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25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42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-4.44444E-6 L -0.35157 -0.00694 " pathEditMode="relative" rAng="0" ptsTypes="AA">
                                          <p:cBhvr>
                                            <p:cTn id="42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578" y="-34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1.48148E-6 L 0.54987 -1.48148E-6 " pathEditMode="relative" rAng="0" ptsTypes="AA">
                                          <p:cBhvr>
                                            <p:cTn id="47" dur="12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487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1.48148E-6 L 0.55208 0.00347 " pathEditMode="relative" rAng="0" ptsTypes="AA">
                                          <p:cBhvr>
                                            <p:cTn id="52" dur="12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604" y="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311856" y="220133"/>
            <a:ext cx="11568289" cy="2675467"/>
            <a:chOff x="166511" y="152399"/>
            <a:chExt cx="11568289" cy="2675467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1143000" y="499533"/>
              <a:ext cx="10591800" cy="1981200"/>
            </a:xfrm>
            <a:prstGeom prst="roundRect">
              <a:avLst/>
            </a:prstGeom>
            <a:solidFill>
              <a:srgbClr val="FFABC1"/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Rectangle: Rounded Corners 7"/>
            <p:cNvSpPr/>
            <p:nvPr/>
          </p:nvSpPr>
          <p:spPr>
            <a:xfrm>
              <a:off x="1707444" y="665056"/>
              <a:ext cx="9874956" cy="165015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6511" y="152399"/>
              <a:ext cx="2652889" cy="2675467"/>
            </a:xfrm>
            <a:prstGeom prst="rect">
              <a:avLst/>
            </a:prstGeom>
          </p:spPr>
        </p:pic>
      </p:grpSp>
      <p:pic>
        <p:nvPicPr>
          <p:cNvPr id="4" name="Graphic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964658"/>
            <a:ext cx="1752600" cy="122972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28823" y="762370"/>
            <a:ext cx="4510850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27 : 3 = ?</a:t>
            </a:r>
          </a:p>
        </p:txBody>
      </p:sp>
      <p:grpSp>
        <p:nvGrpSpPr>
          <p:cNvPr id="16" name="DapAnA - 9Slide.vn"/>
          <p:cNvGrpSpPr/>
          <p:nvPr/>
        </p:nvGrpSpPr>
        <p:grpSpPr>
          <a:xfrm>
            <a:off x="609600" y="3033396"/>
            <a:ext cx="5044329" cy="1477328"/>
            <a:chOff x="609600" y="3033396"/>
            <a:chExt cx="5044329" cy="1477328"/>
          </a:xfrm>
        </p:grpSpPr>
        <p:grpSp>
          <p:nvGrpSpPr>
            <p:cNvPr id="10" name="Group 9"/>
            <p:cNvGrpSpPr/>
            <p:nvPr/>
          </p:nvGrpSpPr>
          <p:grpSpPr>
            <a:xfrm>
              <a:off x="609600" y="3061123"/>
              <a:ext cx="5044329" cy="1421875"/>
              <a:chOff x="289671" y="3263476"/>
              <a:chExt cx="10591800" cy="1981200"/>
            </a:xfrm>
          </p:grpSpPr>
          <p:sp>
            <p:nvSpPr>
              <p:cNvPr id="11" name="Rectangle: Rounded Corners 10"/>
              <p:cNvSpPr/>
              <p:nvPr/>
            </p:nvSpPr>
            <p:spPr>
              <a:xfrm>
                <a:off x="289671" y="3263476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Rectangle: Rounded Corners 11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3549730" y="3033396"/>
              <a:ext cx="623569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742754" y="3134284"/>
              <a:ext cx="1320383" cy="1229921"/>
              <a:chOff x="812176" y="3134284"/>
              <a:chExt cx="1320383" cy="1229921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12176" y="3200477"/>
                <a:ext cx="1320383" cy="1163728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1215887" y="3134284"/>
                <a:ext cx="512961" cy="10156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</a:t>
                </a:r>
              </a:p>
            </p:txBody>
          </p:sp>
        </p:grpSp>
      </p:grpSp>
      <p:grpSp>
        <p:nvGrpSpPr>
          <p:cNvPr id="17" name="DapAnB - 9Slide.vn"/>
          <p:cNvGrpSpPr/>
          <p:nvPr/>
        </p:nvGrpSpPr>
        <p:grpSpPr>
          <a:xfrm>
            <a:off x="6835816" y="3058296"/>
            <a:ext cx="5044329" cy="1477328"/>
            <a:chOff x="6835816" y="3058296"/>
            <a:chExt cx="5044329" cy="1477328"/>
          </a:xfrm>
        </p:grpSpPr>
        <p:grpSp>
          <p:nvGrpSpPr>
            <p:cNvPr id="23" name="Group 22"/>
            <p:cNvGrpSpPr/>
            <p:nvPr/>
          </p:nvGrpSpPr>
          <p:grpSpPr>
            <a:xfrm>
              <a:off x="6835816" y="3061123"/>
              <a:ext cx="5044329" cy="1421875"/>
              <a:chOff x="289671" y="3263477"/>
              <a:chExt cx="10591800" cy="1981200"/>
            </a:xfrm>
          </p:grpSpPr>
          <p:sp>
            <p:nvSpPr>
              <p:cNvPr id="25" name="Rectangle: Rounded Corners 24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Rectangle: Rounded Corners 25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9775946" y="3058296"/>
              <a:ext cx="623569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6980629" y="3200477"/>
              <a:ext cx="1320383" cy="1163728"/>
              <a:chOff x="7038392" y="3200477"/>
              <a:chExt cx="1320383" cy="1163728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038392" y="3200477"/>
                <a:ext cx="1320383" cy="1163728"/>
              </a:xfrm>
              <a:prstGeom prst="rect">
                <a:avLst/>
              </a:prstGeom>
            </p:spPr>
          </p:pic>
          <p:sp>
            <p:nvSpPr>
              <p:cNvPr id="39" name="TextBox 38"/>
              <p:cNvSpPr txBox="1"/>
              <p:nvPr/>
            </p:nvSpPr>
            <p:spPr>
              <a:xfrm>
                <a:off x="7437307" y="3289128"/>
                <a:ext cx="474489" cy="10156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</a:t>
                </a:r>
              </a:p>
            </p:txBody>
          </p:sp>
        </p:grpSp>
      </p:grpSp>
      <p:grpSp>
        <p:nvGrpSpPr>
          <p:cNvPr id="18" name="Dap an C - 9Slide.vn"/>
          <p:cNvGrpSpPr/>
          <p:nvPr/>
        </p:nvGrpSpPr>
        <p:grpSpPr>
          <a:xfrm>
            <a:off x="4062080" y="5077673"/>
            <a:ext cx="5044329" cy="1477328"/>
            <a:chOff x="4062080" y="5077673"/>
            <a:chExt cx="5044329" cy="1477328"/>
          </a:xfrm>
        </p:grpSpPr>
        <p:grpSp>
          <p:nvGrpSpPr>
            <p:cNvPr id="28" name="Group 27"/>
            <p:cNvGrpSpPr/>
            <p:nvPr/>
          </p:nvGrpSpPr>
          <p:grpSpPr>
            <a:xfrm>
              <a:off x="4062080" y="5105400"/>
              <a:ext cx="5044329" cy="1421875"/>
              <a:chOff x="289671" y="3263477"/>
              <a:chExt cx="10591800" cy="1981200"/>
            </a:xfrm>
          </p:grpSpPr>
          <p:sp>
            <p:nvSpPr>
              <p:cNvPr id="30" name="Rectangle: Rounded Corners 29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Rectangle: Rounded Corners 30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7002211" y="5077673"/>
              <a:ext cx="623569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4215284" y="5208081"/>
              <a:ext cx="1320383" cy="1200401"/>
              <a:chOff x="4264656" y="5208081"/>
              <a:chExt cx="1320383" cy="1200401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264656" y="5244754"/>
                <a:ext cx="1320383" cy="1163728"/>
              </a:xfrm>
              <a:prstGeom prst="rect">
                <a:avLst/>
              </a:prstGeom>
            </p:spPr>
          </p:pic>
          <p:sp>
            <p:nvSpPr>
              <p:cNvPr id="40" name="TextBox 39"/>
              <p:cNvSpPr txBox="1"/>
              <p:nvPr/>
            </p:nvSpPr>
            <p:spPr>
              <a:xfrm>
                <a:off x="4701229" y="5208081"/>
                <a:ext cx="447237" cy="10156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</a:t>
                </a:r>
              </a:p>
            </p:txBody>
          </p:sp>
        </p:grpSp>
      </p:grpSp>
      <p:grpSp>
        <p:nvGrpSpPr>
          <p:cNvPr id="41" name="Group 40"/>
          <p:cNvGrpSpPr/>
          <p:nvPr/>
        </p:nvGrpSpPr>
        <p:grpSpPr>
          <a:xfrm>
            <a:off x="-3693667" y="479998"/>
            <a:ext cx="3537739" cy="6226065"/>
            <a:chOff x="-3693667" y="479998"/>
            <a:chExt cx="3537739" cy="6226065"/>
          </a:xfrm>
        </p:grpSpPr>
        <p:grpSp>
          <p:nvGrpSpPr>
            <p:cNvPr id="42" name="Group 41"/>
            <p:cNvGrpSpPr/>
            <p:nvPr/>
          </p:nvGrpSpPr>
          <p:grpSpPr>
            <a:xfrm>
              <a:off x="-3693667" y="2362200"/>
              <a:ext cx="3537739" cy="4343863"/>
              <a:chOff x="-3693667" y="2362200"/>
              <a:chExt cx="3537739" cy="4343863"/>
            </a:xfrm>
          </p:grpSpPr>
          <p:pic>
            <p:nvPicPr>
              <p:cNvPr id="44" name="Graphic 43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-3693667" y="2362200"/>
                <a:ext cx="3271556" cy="4313337"/>
              </a:xfrm>
              <a:prstGeom prst="rect">
                <a:avLst/>
              </a:prstGeom>
            </p:spPr>
          </p:pic>
          <p:pic>
            <p:nvPicPr>
              <p:cNvPr id="45" name="Graphic 23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-1904095" y="5479451"/>
                <a:ext cx="1748167" cy="1226612"/>
              </a:xfrm>
              <a:prstGeom prst="rect">
                <a:avLst/>
              </a:prstGeom>
            </p:spPr>
          </p:pic>
        </p:grpSp>
        <p:sp>
          <p:nvSpPr>
            <p:cNvPr id="43" name="Speech Bubble: Rectangle with Corners Rounded 42"/>
            <p:cNvSpPr/>
            <p:nvPr/>
          </p:nvSpPr>
          <p:spPr>
            <a:xfrm>
              <a:off x="-3086848" y="479998"/>
              <a:ext cx="2514600" cy="1570813"/>
            </a:xfrm>
            <a:prstGeom prst="wedgeRoundRectCallout">
              <a:avLst>
                <a:gd name="adj1" fmla="val 379"/>
                <a:gd name="adj2" fmla="val 71232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7C3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BF465A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Đúng rồi!</a:t>
              </a:r>
            </a:p>
          </p:txBody>
        </p:sp>
      </p:grpSp>
      <p:grpSp>
        <p:nvGrpSpPr>
          <p:cNvPr id="46" name="ChuaChinhXac - 9Slide.vn"/>
          <p:cNvGrpSpPr/>
          <p:nvPr/>
        </p:nvGrpSpPr>
        <p:grpSpPr>
          <a:xfrm>
            <a:off x="12681831" y="2352799"/>
            <a:ext cx="6200596" cy="4126860"/>
            <a:chOff x="12681831" y="2352799"/>
            <a:chExt cx="6200596" cy="4126860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12681831" y="2352799"/>
              <a:ext cx="6200596" cy="4126860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>
              <a:off x="13477924" y="4831451"/>
              <a:ext cx="2129814" cy="135421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Chưa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chính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xác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1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5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6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xit" presetSubtype="8" accel="76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1" dur="2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2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5" presetID="42" presetClass="path" presetSubtype="0" fill="hold" nodeType="after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59259E-6 L 0.34987 0.0007 " pathEditMode="relative" rAng="0" ptsTypes="AA" p14:bounceEnd="83000">
                                          <p:cBhvr>
                                            <p:cTn id="46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87" y="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42" presetClass="path" presetSubtype="0" autoRev="1" fill="hold" nodeType="click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367 -1.48148E-6 " pathEditMode="relative" rAng="0" ptsTypes="AA" p14:bounceEnd="83000">
                                          <p:cBhvr>
                                            <p:cTn id="51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90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42" presetClass="path" presetSubtype="0" autoRev="1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51 -0.00347 " pathEditMode="relative" rAng="0" ptsTypes="AA" p14:bounceEnd="70000">
                                          <p:cBhvr>
                                            <p:cTn id="56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55" y="-18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xit" presetSubtype="8" accel="76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1" dur="2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2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5" presetID="42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59259E-6 L 0.34987 0.0007 " pathEditMode="relative" rAng="0" ptsTypes="AA">
                                          <p:cBhvr>
                                            <p:cTn id="46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87" y="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367 -1.48148E-6 " pathEditMode="relative" rAng="0" ptsTypes="AA">
                                          <p:cBhvr>
                                            <p:cTn id="51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90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51 -0.00347 " pathEditMode="relative" rAng="0" ptsTypes="AA">
                                          <p:cBhvr>
                                            <p:cTn id="56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55" y="-18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ình ả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49235" y="963220"/>
            <a:ext cx="7988108" cy="4119786"/>
            <a:chOff x="249235" y="963220"/>
            <a:chExt cx="7988108" cy="411978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75581">
              <a:off x="249235" y="963220"/>
              <a:ext cx="7988108" cy="411978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91116" y="1657152"/>
              <a:ext cx="6911164" cy="24166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Cảm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giúp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b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chuẩn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bị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cụ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bánh.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giờ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nhau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ra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chiếc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bánh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ngọt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thật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ngon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4" name="Graphic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20399" y="1573774"/>
            <a:ext cx="4345413" cy="5729148"/>
          </a:xfrm>
          <a:prstGeom prst="rect">
            <a:avLst/>
          </a:prstGeom>
        </p:spPr>
      </p:pic>
      <p:pic>
        <p:nvPicPr>
          <p:cNvPr id="8" name="Picture 7" descr="A white and red lips and mouth&#10;&#10;AI-generated content may be incorrect.">
            <a:extLst>
              <a:ext uri="{FF2B5EF4-FFF2-40B4-BE49-F238E27FC236}">
                <a16:creationId xmlns:a16="http://schemas.microsoft.com/office/drawing/2014/main" id="{4F34A885-B965-C7E4-E28B-B0450BA1E8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947" y="4764161"/>
            <a:ext cx="571500" cy="561975"/>
          </a:xfrm>
          <a:prstGeom prst="rect">
            <a:avLst/>
          </a:prstGeom>
        </p:spPr>
      </p:pic>
      <p:pic>
        <p:nvPicPr>
          <p:cNvPr id="9" name="2">
            <a:hlinkClick r:id="" action="ppaction://media"/>
            <a:extLst>
              <a:ext uri="{FF2B5EF4-FFF2-40B4-BE49-F238E27FC236}">
                <a16:creationId xmlns:a16="http://schemas.microsoft.com/office/drawing/2014/main" id="{BFAEC6D8-7545-7BDE-BE0C-D3A7A5AD2B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56856" y="163623"/>
            <a:ext cx="406400" cy="406400"/>
          </a:xfrm>
          <a:prstGeom prst="rect">
            <a:avLst/>
          </a:prstGeom>
        </p:spPr>
      </p:pic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588599A-4D30-03F7-9F7A-141E991AF1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9538" y="154668"/>
            <a:ext cx="1484946" cy="14849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3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73014" y="983664"/>
            <a:ext cx="1424783" cy="18062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58872" y="1702169"/>
            <a:ext cx="2209655" cy="174977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86026" y="1419854"/>
            <a:ext cx="1320895" cy="13320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58143" y="2229432"/>
            <a:ext cx="1692866" cy="1625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26365" y="4137143"/>
            <a:ext cx="1908848" cy="20997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17998" y="4434698"/>
            <a:ext cx="1885176" cy="187395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81983" y="1607804"/>
            <a:ext cx="7339783" cy="43646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15846" y="2896268"/>
            <a:ext cx="2914405" cy="383531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466147" y="457200"/>
            <a:ext cx="7259705" cy="831264"/>
            <a:chOff x="2466147" y="457200"/>
            <a:chExt cx="7259705" cy="831264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466147" y="457200"/>
              <a:ext cx="7259705" cy="831264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3223419" y="664324"/>
              <a:ext cx="5745163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itchFamily="2" charset="0"/>
                </a:rPr>
                <a:t>Thứ ..... ngày .... tháng .... năm .....</a:t>
              </a:r>
            </a:p>
          </p:txBody>
        </p:sp>
      </p:grpSp>
      <p:pic>
        <p:nvPicPr>
          <p:cNvPr id="170" name="Picture 16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43211" y="2896268"/>
            <a:ext cx="2801466" cy="36935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821559-42F4-448B-BCCA-021446C2FD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21105" y="2763562"/>
            <a:ext cx="2139881" cy="12863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655192-B11C-4308-C53D-BE8091370D3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26387" y="2121325"/>
            <a:ext cx="2115495" cy="10729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AE602F-1056-FDE1-5A1F-444A8E43D41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55402" y="3547075"/>
            <a:ext cx="5297883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67805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3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3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3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3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8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3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4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2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43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44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81289" y="-533400"/>
            <a:ext cx="1914676" cy="24272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3109" y="432153"/>
            <a:ext cx="2969414" cy="23514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45763" y="52768"/>
            <a:ext cx="1775067" cy="17901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17470" y="1140708"/>
            <a:ext cx="2274934" cy="2184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6684" y="3704360"/>
            <a:ext cx="2565178" cy="282169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29414" y="4104225"/>
            <a:ext cx="2533369" cy="25182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41877" y="897013"/>
            <a:ext cx="8108244" cy="532481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20779" y="2713672"/>
            <a:ext cx="5150449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Khám</a:t>
            </a:r>
            <a:r>
              <a:rPr kumimoji="0" lang="en-US" sz="9600" b="1" i="0" u="none" strike="noStrike" kern="1200" cap="none" spc="0" normalizeH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9600" b="1" i="0" u="none" strike="noStrike" kern="1200" cap="none" spc="0" normalizeH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phá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E76EA3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3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3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grpId="0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3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3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729</Words>
  <Application>Microsoft Office PowerPoint</Application>
  <PresentationFormat>Widescreen</PresentationFormat>
  <Paragraphs>196</Paragraphs>
  <Slides>28</Slides>
  <Notes>5</Notes>
  <HiddenSlides>0</HiddenSlides>
  <MMClips>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#9Slide02 Noi dung dai</vt:lpstr>
      <vt:lpstr>等线</vt:lpstr>
      <vt:lpstr>Arial</vt:lpstr>
      <vt:lpstr>Calibri</vt:lpstr>
      <vt:lpstr>Cambria</vt:lpstr>
      <vt:lpstr>Nunito Black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 Tran</cp:lastModifiedBy>
  <cp:revision>50</cp:revision>
  <dcterms:created xsi:type="dcterms:W3CDTF">2022-05-08T14:13:54Z</dcterms:created>
  <dcterms:modified xsi:type="dcterms:W3CDTF">2025-08-07T11:09:57Z</dcterms:modified>
</cp:coreProperties>
</file>