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03" r:id="rId2"/>
    <p:sldMasterId id="2147483720" r:id="rId3"/>
    <p:sldMasterId id="2147483774" r:id="rId4"/>
    <p:sldMasterId id="2147483786" r:id="rId5"/>
    <p:sldMasterId id="2147483823" r:id="rId6"/>
    <p:sldMasterId id="2147483836" r:id="rId7"/>
    <p:sldMasterId id="2147483849" r:id="rId8"/>
    <p:sldMasterId id="2147483861" r:id="rId9"/>
    <p:sldMasterId id="2147483873" r:id="rId10"/>
    <p:sldMasterId id="2147483889" r:id="rId11"/>
    <p:sldMasterId id="2147483929" r:id="rId12"/>
  </p:sldMasterIdLst>
  <p:notesMasterIdLst>
    <p:notesMasterId r:id="rId45"/>
  </p:notesMasterIdLst>
  <p:sldIdLst>
    <p:sldId id="267" r:id="rId13"/>
    <p:sldId id="2007577149" r:id="rId14"/>
    <p:sldId id="257" r:id="rId15"/>
    <p:sldId id="256" r:id="rId16"/>
    <p:sldId id="2007577161" r:id="rId17"/>
    <p:sldId id="391" r:id="rId18"/>
    <p:sldId id="348" r:id="rId19"/>
    <p:sldId id="2007577128" r:id="rId20"/>
    <p:sldId id="350" r:id="rId21"/>
    <p:sldId id="2007577152" r:id="rId22"/>
    <p:sldId id="2007577153" r:id="rId23"/>
    <p:sldId id="2007577154" r:id="rId24"/>
    <p:sldId id="266" r:id="rId25"/>
    <p:sldId id="2007577162" r:id="rId26"/>
    <p:sldId id="351" r:id="rId27"/>
    <p:sldId id="2007577131" r:id="rId28"/>
    <p:sldId id="2007577155" r:id="rId29"/>
    <p:sldId id="2007577156" r:id="rId30"/>
    <p:sldId id="2007577157" r:id="rId31"/>
    <p:sldId id="2007577163" r:id="rId32"/>
    <p:sldId id="2007577164" r:id="rId33"/>
    <p:sldId id="517" r:id="rId34"/>
    <p:sldId id="294" r:id="rId35"/>
    <p:sldId id="278" r:id="rId36"/>
    <p:sldId id="2007577165" r:id="rId37"/>
    <p:sldId id="2007577112" r:id="rId38"/>
    <p:sldId id="2007577118" r:id="rId39"/>
    <p:sldId id="2007577113" r:id="rId40"/>
    <p:sldId id="2007577114" r:id="rId41"/>
    <p:sldId id="2007577115" r:id="rId42"/>
    <p:sldId id="2007577116" r:id="rId43"/>
    <p:sldId id="27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 KẾ: HƯƠNG THẢO – ZALO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3CE6-34C6-4D59-8144-42A465EEAA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7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THIẾT KẾ: HƯƠNG THẢO – ZALO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3CE6-34C6-4D59-8144-42A465EEAA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6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2025-08-08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4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2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2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3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7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09910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31381"/>
      </p:ext>
    </p:extLst>
  </p:cSld>
  <p:clrMapOvr>
    <a:masterClrMapping/>
  </p:clrMapOvr>
  <p:transition spd="slow">
    <p:cover dir="l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13805"/>
      </p:ext>
    </p:extLst>
  </p:cSld>
  <p:clrMapOvr>
    <a:masterClrMapping/>
  </p:clrMapOvr>
  <p:transition spd="slow">
    <p:cover dir="l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44893"/>
      </p:ext>
    </p:extLst>
  </p:cSld>
  <p:clrMapOvr>
    <a:masterClrMapping/>
  </p:clrMapOvr>
  <p:transition spd="slow">
    <p:cover dir="l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761186"/>
      </p:ext>
    </p:extLst>
  </p:cSld>
  <p:clrMapOvr>
    <a:masterClrMapping/>
  </p:clrMapOvr>
  <p:transition spd="slow">
    <p:cover dir="l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97665"/>
      </p:ext>
    </p:extLst>
  </p:cSld>
  <p:clrMapOvr>
    <a:masterClrMapping/>
  </p:clrMapOvr>
  <p:transition spd="slow">
    <p:cover dir="l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17948"/>
      </p:ext>
    </p:extLst>
  </p:cSld>
  <p:clrMapOvr>
    <a:masterClrMapping/>
  </p:clrMapOvr>
  <p:transition spd="slow">
    <p:cover dir="l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45302"/>
      </p:ext>
    </p:extLst>
  </p:cSld>
  <p:clrMapOvr>
    <a:masterClrMapping/>
  </p:clrMapOvr>
  <p:transition spd="slow">
    <p:cover dir="l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83575"/>
      </p:ext>
    </p:extLst>
  </p:cSld>
  <p:clrMapOvr>
    <a:masterClrMapping/>
  </p:clrMapOvr>
  <p:transition spd="slow">
    <p:cover dir="l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930190"/>
      </p:ext>
    </p:extLst>
  </p:cSld>
  <p:clrMapOvr>
    <a:masterClrMapping/>
  </p:clrMapOvr>
  <p:transition spd="slow">
    <p:cover dir="l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176834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26693"/>
      </p:ext>
    </p:extLst>
  </p:cSld>
  <p:clrMapOvr>
    <a:masterClrMapping/>
  </p:clrMapOvr>
  <p:transition spd="slow">
    <p:cover dir="l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89226"/>
      </p:ext>
    </p:extLst>
  </p:cSld>
  <p:clrMapOvr>
    <a:masterClrMapping/>
  </p:clrMapOvr>
  <p:transition spd="slow">
    <p:cover dir="l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50107"/>
      </p:ext>
    </p:extLst>
  </p:cSld>
  <p:clrMapOvr>
    <a:masterClrMapping/>
  </p:clrMapOvr>
  <p:transition spd="slow">
    <p:cover dir="l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78150"/>
      </p:ext>
    </p:extLst>
  </p:cSld>
  <p:clrMapOvr>
    <a:masterClrMapping/>
  </p:clrMapOvr>
  <p:transition spd="slow">
    <p:cover dir="l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88504"/>
      </p:ext>
    </p:extLst>
  </p:cSld>
  <p:clrMapOvr>
    <a:masterClrMapping/>
  </p:clrMapOvr>
  <p:transition spd="slow">
    <p:cover dir="l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40085"/>
      </p:ext>
    </p:extLst>
  </p:cSld>
  <p:clrMapOvr>
    <a:masterClrMapping/>
  </p:clrMapOvr>
  <p:transition spd="slow">
    <p:cover dir="l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5247"/>
      </p:ext>
    </p:extLst>
  </p:cSld>
  <p:clrMapOvr>
    <a:masterClrMapping/>
  </p:clrMapOvr>
  <p:transition spd="slow">
    <p:cover dir="l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76136"/>
      </p:ext>
    </p:extLst>
  </p:cSld>
  <p:clrMapOvr>
    <a:masterClrMapping/>
  </p:clrMapOvr>
  <p:transition spd="slow">
    <p:cover dir="l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08452"/>
      </p:ext>
    </p:extLst>
  </p:cSld>
  <p:clrMapOvr>
    <a:masterClrMapping/>
  </p:clrMapOvr>
  <p:transition spd="slow">
    <p:cover dir="l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5124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74949"/>
      </p:ext>
    </p:extLst>
  </p:cSld>
  <p:clrMapOvr>
    <a:masterClrMapping/>
  </p:clrMapOvr>
  <p:transition spd="slow">
    <p:cover dir="l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38107"/>
      </p:ext>
    </p:extLst>
  </p:cSld>
  <p:clrMapOvr>
    <a:masterClrMapping/>
  </p:clrMapOvr>
  <p:transition spd="slow">
    <p:cover dir="l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08369"/>
      </p:ext>
    </p:extLst>
  </p:cSld>
  <p:clrMapOvr>
    <a:masterClrMapping/>
  </p:clrMapOvr>
  <p:transition spd="slow">
    <p:cover dir="l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70571"/>
      </p:ext>
    </p:extLst>
  </p:cSld>
  <p:clrMapOvr>
    <a:masterClrMapping/>
  </p:clrMapOvr>
  <p:transition spd="slow">
    <p:cover dir="l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40168"/>
      </p:ext>
    </p:extLst>
  </p:cSld>
  <p:clrMapOvr>
    <a:masterClrMapping/>
  </p:clrMapOvr>
  <p:transition spd="slow">
    <p:cover dir="l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08509"/>
      </p:ext>
    </p:extLst>
  </p:cSld>
  <p:clrMapOvr>
    <a:masterClrMapping/>
  </p:clrMapOvr>
  <p:transition spd="slow">
    <p:cover dir="l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853479"/>
      </p:ext>
    </p:extLst>
  </p:cSld>
  <p:clrMapOvr>
    <a:masterClrMapping/>
  </p:clrMapOvr>
  <p:transition spd="slow">
    <p:cover dir="l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7483"/>
      </p:ext>
    </p:extLst>
  </p:cSld>
  <p:clrMapOvr>
    <a:masterClrMapping/>
  </p:clrMapOvr>
  <p:transition spd="slow">
    <p:cover dir="l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30028"/>
      </p:ext>
    </p:extLst>
  </p:cSld>
  <p:clrMapOvr>
    <a:masterClrMapping/>
  </p:clrMapOvr>
  <p:transition spd="slow">
    <p:cover dir="l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9942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10231"/>
      </p:ext>
    </p:extLst>
  </p:cSld>
  <p:clrMapOvr>
    <a:masterClrMapping/>
  </p:clrMapOvr>
  <p:transition spd="slow">
    <p:cover dir="l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009"/>
      </p:ext>
    </p:extLst>
  </p:cSld>
  <p:clrMapOvr>
    <a:masterClrMapping/>
  </p:clrMapOvr>
  <p:transition spd="slow">
    <p:cover dir="l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183410"/>
      </p:ext>
    </p:extLst>
  </p:cSld>
  <p:clrMapOvr>
    <a:masterClrMapping/>
  </p:clrMapOvr>
  <p:transition spd="slow">
    <p:cover dir="l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841318"/>
      </p:ext>
    </p:extLst>
  </p:cSld>
  <p:clrMapOvr>
    <a:masterClrMapping/>
  </p:clrMapOvr>
  <p:transition spd="slow">
    <p:cover dir="l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987798"/>
      </p:ext>
    </p:extLst>
  </p:cSld>
  <p:clrMapOvr>
    <a:masterClrMapping/>
  </p:clrMapOvr>
  <p:transition spd="slow">
    <p:cover dir="l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71812"/>
      </p:ext>
    </p:extLst>
  </p:cSld>
  <p:clrMapOvr>
    <a:masterClrMapping/>
  </p:clrMapOvr>
  <p:transition spd="slow">
    <p:cover dir="l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08154"/>
      </p:ext>
    </p:extLst>
  </p:cSld>
  <p:clrMapOvr>
    <a:masterClrMapping/>
  </p:clrMapOvr>
  <p:transition spd="slow">
    <p:cover dir="l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12441"/>
      </p:ext>
    </p:extLst>
  </p:cSld>
  <p:clrMapOvr>
    <a:masterClrMapping/>
  </p:clrMapOvr>
  <p:transition spd="slow">
    <p:cover dir="l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6841"/>
      </p:ext>
    </p:extLst>
  </p:cSld>
  <p:clrMapOvr>
    <a:masterClrMapping/>
  </p:clrMapOvr>
  <p:transition spd="slow">
    <p:cover dir="l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169899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79545"/>
      </p:ext>
    </p:extLst>
  </p:cSld>
  <p:clrMapOvr>
    <a:masterClrMapping/>
  </p:clrMapOvr>
  <p:transition spd="slow">
    <p:cover dir="l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878705"/>
      </p:ext>
    </p:extLst>
  </p:cSld>
  <p:clrMapOvr>
    <a:masterClrMapping/>
  </p:clrMapOvr>
  <p:transition spd="slow">
    <p:cover dir="l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83370"/>
      </p:ext>
    </p:extLst>
  </p:cSld>
  <p:clrMapOvr>
    <a:masterClrMapping/>
  </p:clrMapOvr>
  <p:transition spd="slow">
    <p:cover dir="l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22922"/>
      </p:ext>
    </p:extLst>
  </p:cSld>
  <p:clrMapOvr>
    <a:masterClrMapping/>
  </p:clrMapOvr>
  <p:transition spd="slow">
    <p:cover dir="l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07565"/>
      </p:ext>
    </p:extLst>
  </p:cSld>
  <p:clrMapOvr>
    <a:masterClrMapping/>
  </p:clrMapOvr>
  <p:transition spd="slow">
    <p:cover dir="l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576602"/>
      </p:ext>
    </p:extLst>
  </p:cSld>
  <p:clrMapOvr>
    <a:masterClrMapping/>
  </p:clrMapOvr>
  <p:transition spd="slow">
    <p:cover dir="l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93441"/>
      </p:ext>
    </p:extLst>
  </p:cSld>
  <p:clrMapOvr>
    <a:masterClrMapping/>
  </p:clrMapOvr>
  <p:transition spd="slow">
    <p:cover dir="ld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77621"/>
      </p:ext>
    </p:extLst>
  </p:cSld>
  <p:clrMapOvr>
    <a:masterClrMapping/>
  </p:clrMapOvr>
  <p:transition spd="slow">
    <p:cover dir="l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79673"/>
      </p:ext>
    </p:extLst>
  </p:cSld>
  <p:clrMapOvr>
    <a:masterClrMapping/>
  </p:clrMapOvr>
  <p:transition spd="slow">
    <p:cover dir="ld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62670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56411"/>
      </p:ext>
    </p:extLst>
  </p:cSld>
  <p:clrMapOvr>
    <a:masterClrMapping/>
  </p:clrMapOvr>
  <p:transition spd="slow">
    <p:cover dir="ld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07883"/>
      </p:ext>
    </p:extLst>
  </p:cSld>
  <p:clrMapOvr>
    <a:masterClrMapping/>
  </p:clrMapOvr>
  <p:transition spd="slow">
    <p:cover dir="ld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898543"/>
      </p:ext>
    </p:extLst>
  </p:cSld>
  <p:clrMapOvr>
    <a:masterClrMapping/>
  </p:clrMapOvr>
  <p:transition spd="slow">
    <p:cover dir="ld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893297"/>
      </p:ext>
    </p:extLst>
  </p:cSld>
  <p:clrMapOvr>
    <a:masterClrMapping/>
  </p:clrMapOvr>
  <p:transition spd="slow">
    <p:cover dir="ld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18722"/>
      </p:ext>
    </p:extLst>
  </p:cSld>
  <p:clrMapOvr>
    <a:masterClrMapping/>
  </p:clrMapOvr>
  <p:transition spd="slow">
    <p:cover dir="ld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61408"/>
      </p:ext>
    </p:extLst>
  </p:cSld>
  <p:clrMapOvr>
    <a:masterClrMapping/>
  </p:clrMapOvr>
  <p:transition spd="slow">
    <p:cover dir="l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4927"/>
      </p:ext>
    </p:extLst>
  </p:cSld>
  <p:clrMapOvr>
    <a:masterClrMapping/>
  </p:clrMapOvr>
  <p:transition spd="slow">
    <p:cover dir="ld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21410"/>
      </p:ext>
    </p:extLst>
  </p:cSld>
  <p:clrMapOvr>
    <a:masterClrMapping/>
  </p:clrMapOvr>
  <p:transition spd="slow">
    <p:cover dir="l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073397"/>
      </p:ext>
    </p:extLst>
  </p:cSld>
  <p:clrMapOvr>
    <a:masterClrMapping/>
  </p:clrMapOvr>
  <p:transition spd="slow">
    <p:cover dir="ld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35329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69601"/>
      </p:ext>
    </p:extLst>
  </p:cSld>
  <p:clrMapOvr>
    <a:masterClrMapping/>
  </p:clrMapOvr>
  <p:transition spd="slow">
    <p:cover dir="ld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984734"/>
      </p:ext>
    </p:extLst>
  </p:cSld>
  <p:clrMapOvr>
    <a:masterClrMapping/>
  </p:clrMapOvr>
  <p:transition spd="slow">
    <p:cover dir="l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97529"/>
      </p:ext>
    </p:extLst>
  </p:cSld>
  <p:clrMapOvr>
    <a:masterClrMapping/>
  </p:clrMapOvr>
  <p:transition spd="slow">
    <p:cover dir="ld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378650"/>
      </p:ext>
    </p:extLst>
  </p:cSld>
  <p:clrMapOvr>
    <a:masterClrMapping/>
  </p:clrMapOvr>
  <p:transition spd="slow">
    <p:cover dir="l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77428"/>
      </p:ext>
    </p:extLst>
  </p:cSld>
  <p:clrMapOvr>
    <a:masterClrMapping/>
  </p:clrMapOvr>
  <p:transition spd="slow">
    <p:cover dir="l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89013"/>
      </p:ext>
    </p:extLst>
  </p:cSld>
  <p:clrMapOvr>
    <a:masterClrMapping/>
  </p:clrMapOvr>
  <p:transition spd="slow">
    <p:cover dir="ld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02279"/>
      </p:ext>
    </p:extLst>
  </p:cSld>
  <p:clrMapOvr>
    <a:masterClrMapping/>
  </p:clrMapOvr>
  <p:transition spd="slow">
    <p:cover dir="l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95390"/>
      </p:ext>
    </p:extLst>
  </p:cSld>
  <p:clrMapOvr>
    <a:masterClrMapping/>
  </p:clrMapOvr>
  <p:transition spd="slow">
    <p:cover dir="ld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0046"/>
      </p:ext>
    </p:extLst>
  </p:cSld>
  <p:clrMapOvr>
    <a:masterClrMapping/>
  </p:clrMapOvr>
  <p:transition spd="slow">
    <p:cover dir="ld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26626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802958"/>
      </p:ext>
    </p:extLst>
  </p:cSld>
  <p:clrMapOvr>
    <a:masterClrMapping/>
  </p:clrMapOvr>
  <p:transition spd="slow">
    <p:cover dir="ld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463068"/>
      </p:ext>
    </p:extLst>
  </p:cSld>
  <p:clrMapOvr>
    <a:masterClrMapping/>
  </p:clrMapOvr>
  <p:transition spd="slow">
    <p:cover dir="l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96939"/>
      </p:ext>
    </p:extLst>
  </p:cSld>
  <p:clrMapOvr>
    <a:masterClrMapping/>
  </p:clrMapOvr>
  <p:transition spd="slow">
    <p:cover dir="ld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98897"/>
      </p:ext>
    </p:extLst>
  </p:cSld>
  <p:clrMapOvr>
    <a:masterClrMapping/>
  </p:clrMapOvr>
  <p:transition spd="slow">
    <p:cover dir="ld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52861"/>
      </p:ext>
    </p:extLst>
  </p:cSld>
  <p:clrMapOvr>
    <a:masterClrMapping/>
  </p:clrMapOvr>
  <p:transition spd="slow">
    <p:cover dir="ld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87235"/>
      </p:ext>
    </p:extLst>
  </p:cSld>
  <p:clrMapOvr>
    <a:masterClrMapping/>
  </p:clrMapOvr>
  <p:transition spd="slow">
    <p:cover dir="ld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2556841"/>
      </p:ext>
    </p:extLst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04266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2356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3751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7163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9294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39661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18747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1399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726447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5833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06025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86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863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199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660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114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98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76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6323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9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35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56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77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34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13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58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8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431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304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7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62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04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5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2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5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slideLayout" Target="../slideLayouts/slideLayout137.xml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40" Type="http://schemas.openxmlformats.org/officeDocument/2006/relationships/theme" Target="../theme/theme11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theme" Target="../theme/theme12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2025-08-08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B4224D-7D9D-1F1F-BE0E-E0B7419813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6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  <p:sldLayoutId id="2147483918" r:id="rId29"/>
    <p:sldLayoutId id="2147483919" r:id="rId30"/>
    <p:sldLayoutId id="2147483920" r:id="rId31"/>
    <p:sldLayoutId id="2147483921" r:id="rId32"/>
    <p:sldLayoutId id="2147483922" r:id="rId33"/>
    <p:sldLayoutId id="2147483923" r:id="rId34"/>
    <p:sldLayoutId id="2147483924" r:id="rId35"/>
    <p:sldLayoutId id="2147483925" r:id="rId36"/>
    <p:sldLayoutId id="2147483926" r:id="rId37"/>
    <p:sldLayoutId id="2147483927" r:id="rId38"/>
    <p:sldLayoutId id="2147483928" r:id="rId39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  <p:sldLayoutId id="2147483955" r:id="rId26"/>
    <p:sldLayoutId id="2147483956" r:id="rId27"/>
    <p:sldLayoutId id="2147483957" r:id="rId28"/>
    <p:sldLayoutId id="2147483958" r:id="rId29"/>
    <p:sldLayoutId id="2147483959" r:id="rId30"/>
    <p:sldLayoutId id="2147483960" r:id="rId31"/>
    <p:sldLayoutId id="2147483961" r:id="rId32"/>
    <p:sldLayoutId id="2147483962" r:id="rId33"/>
    <p:sldLayoutId id="2147483963" r:id="rId34"/>
    <p:sldLayoutId id="2147483964" r:id="rId35"/>
    <p:sldLayoutId id="2147483965" r:id="rId36"/>
    <p:sldLayoutId id="2147483966" r:id="rId37"/>
    <p:sldLayoutId id="2147483967" r:id="rId38"/>
    <p:sldLayoutId id="2147483968" r:id="rId39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32A23CE-42CE-048A-AB1C-FC16CB2349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77F11C2-990D-2072-43BF-087D586106CB}"/>
              </a:ext>
            </a:extLst>
          </p:cNvPr>
          <p:cNvGrpSpPr/>
          <p:nvPr userDrawn="1"/>
        </p:nvGrpSpPr>
        <p:grpSpPr>
          <a:xfrm>
            <a:off x="361101" y="147595"/>
            <a:ext cx="11505078" cy="6452902"/>
            <a:chOff x="0" y="0"/>
            <a:chExt cx="2718134" cy="1474497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9ACF0A5-1278-BF0D-9E32-3F5306D615E0}"/>
                </a:ext>
              </a:extLst>
            </p:cNvPr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5A1D81D3-6352-EB30-BE64-69CC431547D2}"/>
                </a:ext>
              </a:extLst>
            </p:cNvPr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8DA008-BC5C-F0B5-DE91-700758A2CD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1F9A00-46AE-AE1E-587A-405EF77CB3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ED7631-B77C-22DB-826A-8CFD016679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791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68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DCF5E3-AF7E-E31B-599A-0E142B9D64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7.wav"/><Relationship Id="rId7" Type="http://schemas.microsoft.com/office/2007/relationships/hdphoto" Target="../media/hdphoto2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7.png"/><Relationship Id="rId4" Type="http://schemas.openxmlformats.org/officeDocument/2006/relationships/audio" Target="../media/media7.wav"/><Relationship Id="rId9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hdphoto" Target="../media/hdphoto4.wdp"/><Relationship Id="rId18" Type="http://schemas.openxmlformats.org/officeDocument/2006/relationships/image" Target="../media/image82.png"/><Relationship Id="rId3" Type="http://schemas.openxmlformats.org/officeDocument/2006/relationships/audio" Target="NULL" TargetMode="External"/><Relationship Id="rId21" Type="http://schemas.microsoft.com/office/2007/relationships/hdphoto" Target="../media/hdphoto7.wdp"/><Relationship Id="rId7" Type="http://schemas.openxmlformats.org/officeDocument/2006/relationships/image" Target="../media/image69.jpg"/><Relationship Id="rId12" Type="http://schemas.openxmlformats.org/officeDocument/2006/relationships/image" Target="../media/image79.png"/><Relationship Id="rId17" Type="http://schemas.openxmlformats.org/officeDocument/2006/relationships/image" Target="../media/image81.png"/><Relationship Id="rId2" Type="http://schemas.openxmlformats.org/officeDocument/2006/relationships/audio" Target="../media/media8.mp3"/><Relationship Id="rId16" Type="http://schemas.openxmlformats.org/officeDocument/2006/relationships/slide" Target="slide30.xml"/><Relationship Id="rId20" Type="http://schemas.openxmlformats.org/officeDocument/2006/relationships/image" Target="../media/image83.png"/><Relationship Id="rId1" Type="http://schemas.microsoft.com/office/2007/relationships/media" Target="../media/media8.mp3"/><Relationship Id="rId6" Type="http://schemas.openxmlformats.org/officeDocument/2006/relationships/notesSlide" Target="../notesSlides/notesSlide4.xml"/><Relationship Id="rId11" Type="http://schemas.openxmlformats.org/officeDocument/2006/relationships/slide" Target="slide29.xml"/><Relationship Id="rId5" Type="http://schemas.openxmlformats.org/officeDocument/2006/relationships/slideLayout" Target="../slideLayouts/slideLayout60.xml"/><Relationship Id="rId15" Type="http://schemas.microsoft.com/office/2007/relationships/hdphoto" Target="../media/hdphoto5.wdp"/><Relationship Id="rId23" Type="http://schemas.openxmlformats.org/officeDocument/2006/relationships/slide" Target="slide32.xml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microsoft.com/office/2007/relationships/media" Target="../media/media9.mp3"/><Relationship Id="rId9" Type="http://schemas.openxmlformats.org/officeDocument/2006/relationships/image" Target="../media/image78.png"/><Relationship Id="rId14" Type="http://schemas.openxmlformats.org/officeDocument/2006/relationships/image" Target="../media/image80.png"/><Relationship Id="rId2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7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" Target="slide28.xml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5.xml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87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28.xml"/><Relationship Id="rId4" Type="http://schemas.openxmlformats.org/officeDocument/2006/relationships/image" Target="../media/image84.pn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microsoft.com/office/2007/relationships/hdphoto" Target="../media/hdphoto8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slide" Target="slide28.xml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92127" y="1642437"/>
            <a:ext cx="7075447" cy="3732321"/>
            <a:chOff x="0" y="0"/>
            <a:chExt cx="2795238" cy="1474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5238" cy="1474497"/>
            </a:xfrm>
            <a:custGeom>
              <a:avLst/>
              <a:gdLst/>
              <a:ahLst/>
              <a:cxnLst/>
              <a:rect l="l" t="t" r="r" b="b"/>
              <a:pathLst>
                <a:path w="2795238" h="1474497">
                  <a:moveTo>
                    <a:pt x="37203" y="0"/>
                  </a:moveTo>
                  <a:lnTo>
                    <a:pt x="2758036" y="0"/>
                  </a:lnTo>
                  <a:cubicBezTo>
                    <a:pt x="2778582" y="0"/>
                    <a:pt x="2795238" y="16656"/>
                    <a:pt x="2795238" y="37203"/>
                  </a:cubicBezTo>
                  <a:lnTo>
                    <a:pt x="2795238" y="1437295"/>
                  </a:lnTo>
                  <a:cubicBezTo>
                    <a:pt x="2795238" y="1457841"/>
                    <a:pt x="2778582" y="1474497"/>
                    <a:pt x="2758036" y="1474497"/>
                  </a:cubicBezTo>
                  <a:lnTo>
                    <a:pt x="37203" y="1474497"/>
                  </a:lnTo>
                  <a:cubicBezTo>
                    <a:pt x="27336" y="1474497"/>
                    <a:pt x="17873" y="1470578"/>
                    <a:pt x="10896" y="1463601"/>
                  </a:cubicBezTo>
                  <a:cubicBezTo>
                    <a:pt x="3920" y="1456624"/>
                    <a:pt x="0" y="1447161"/>
                    <a:pt x="0" y="1437295"/>
                  </a:cubicBezTo>
                  <a:lnTo>
                    <a:pt x="0" y="37203"/>
                  </a:lnTo>
                  <a:cubicBezTo>
                    <a:pt x="0" y="27336"/>
                    <a:pt x="3920" y="17873"/>
                    <a:pt x="10896" y="10896"/>
                  </a:cubicBezTo>
                  <a:cubicBezTo>
                    <a:pt x="17873" y="3920"/>
                    <a:pt x="27336" y="0"/>
                    <a:pt x="372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95238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8100054" y="2179468"/>
            <a:ext cx="3684337" cy="3940467"/>
          </a:xfrm>
          <a:custGeom>
            <a:avLst/>
            <a:gdLst/>
            <a:ahLst/>
            <a:cxnLst/>
            <a:rect l="l" t="t" r="r" b="b"/>
            <a:pathLst>
              <a:path w="5526506" h="5910701">
                <a:moveTo>
                  <a:pt x="0" y="0"/>
                </a:moveTo>
                <a:lnTo>
                  <a:pt x="5526506" y="0"/>
                </a:lnTo>
                <a:lnTo>
                  <a:pt x="5526506" y="5910702"/>
                </a:lnTo>
                <a:lnTo>
                  <a:pt x="0" y="591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close up of a text&#10;&#10;AI-generated content may be incorrect.">
            <a:extLst>
              <a:ext uri="{FF2B5EF4-FFF2-40B4-BE49-F238E27FC236}">
                <a16:creationId xmlns:a16="http://schemas.microsoft.com/office/drawing/2014/main" id="{7B64AAE8-02D2-4E34-FB97-F44AE4C3A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6" y="2434856"/>
            <a:ext cx="6595668" cy="2296633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7CF9D6-8D02-4F4C-44BD-B84AC5E7E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156251" y="2526760"/>
            <a:ext cx="558784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đang đổ nước bẩn trong chum vãi đi.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đồ dùng để muỗi không có chỗ ẩn nấp dễ gây bệnh.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E455C75-0A17-0498-330B-642D25A67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50" y="1998922"/>
            <a:ext cx="5367854" cy="35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3AF264D-21C9-D6E6-B5A2-51F8422C2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396" y="2041450"/>
            <a:ext cx="6010939" cy="3381153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655977" y="1807535"/>
            <a:ext cx="4986673" cy="32854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Dọn dẹp, phát quang bụi rậm xung quanh nhà để ruồi, muỗi không có chỗ ẩn nấp, giũ gìn môi trường xung quanh.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6515"/>
            <a:ext cx="4298041" cy="3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24250" y="2440642"/>
            <a:ext cx="6880277" cy="3732321"/>
            <a:chOff x="0" y="0"/>
            <a:chExt cx="2718134" cy="1474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85458" y="2897668"/>
            <a:ext cx="6231374" cy="301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Vệ sinh xung quanh nhà ở, làm cho môi trường xung quanh nhà ở của mình có không khí trong lành, thoáng đãng, sạch sẽ và đẹp hơn.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685800" y="927135"/>
            <a:ext cx="3524051" cy="5147731"/>
          </a:xfrm>
          <a:custGeom>
            <a:avLst/>
            <a:gdLst/>
            <a:ahLst/>
            <a:cxnLst/>
            <a:rect l="l" t="t" r="r" b="b"/>
            <a:pathLst>
              <a:path w="5286076" h="7721596">
                <a:moveTo>
                  <a:pt x="0" y="0"/>
                </a:moveTo>
                <a:lnTo>
                  <a:pt x="5286076" y="0"/>
                </a:lnTo>
                <a:lnTo>
                  <a:pt x="5286076" y="7721595"/>
                </a:lnTo>
                <a:lnTo>
                  <a:pt x="0" y="772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C9DEB-EE9E-16F2-672C-A03DB4EE2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29" y="284109"/>
            <a:ext cx="3724979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122025"/>
            <a:ext cx="7043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784B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kumimoji="0" lang="en-GB" sz="5400" b="0" i="1" u="none" strike="noStrike" kern="1200" cap="none" spc="0" normalizeH="0" baseline="0" noProof="0" dirty="0">
              <a:ln>
                <a:noFill/>
              </a:ln>
              <a:solidFill>
                <a:srgbClr val="784B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5666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CB2C7D6D-CB98-4EE3-82F7-E93D8C8C45E0}"/>
              </a:ext>
            </a:extLst>
          </p:cNvPr>
          <p:cNvSpPr/>
          <p:nvPr/>
        </p:nvSpPr>
        <p:spPr>
          <a:xfrm>
            <a:off x="2348106" y="186324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03" y="1640921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29" y="3838044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966" y="3863297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AB7266-ACEF-4F29-B4EC-48B6ADA86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166" y="2488137"/>
            <a:ext cx="3891280" cy="32568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636B63-8BF6-4F11-96D4-10ABBA6C4131}"/>
              </a:ext>
            </a:extLst>
          </p:cNvPr>
          <p:cNvGrpSpPr/>
          <p:nvPr/>
        </p:nvGrpSpPr>
        <p:grpSpPr>
          <a:xfrm>
            <a:off x="5888990" y="1563143"/>
            <a:ext cx="5175250" cy="4309019"/>
            <a:chOff x="4385310" y="1555860"/>
            <a:chExt cx="6553200" cy="51475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6771D-1BF9-47A9-98A5-5A546383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73" y="1555860"/>
              <a:ext cx="5090161" cy="23874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38834E-A4B2-44F7-A414-8C7B3A14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310" y="3912472"/>
              <a:ext cx="3276600" cy="27527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62A8FB-6074-4A37-8857-143FC674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1910" y="3969623"/>
              <a:ext cx="3276600" cy="27337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3E3610-0EA5-E151-B4CB-2BFC89EEE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41" y="465808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78880" y="2186519"/>
            <a:ext cx="516750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281783"/>
            <a:ext cx="5380980" cy="2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679842" y="2186519"/>
            <a:ext cx="576654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5994"/>
            <a:ext cx="4740784" cy="39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405120" y="2186519"/>
            <a:ext cx="604126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13124"/>
            <a:ext cx="4339822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740C3153-C027-4400-A4CB-712D277E89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584F7-BA47-7F10-D9A6-8C2DF7E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944BAF5F-892C-681D-EB07-08106000EB3F}"/>
              </a:ext>
            </a:extLst>
          </p:cNvPr>
          <p:cNvGrpSpPr/>
          <p:nvPr/>
        </p:nvGrpSpPr>
        <p:grpSpPr>
          <a:xfrm>
            <a:off x="5024250" y="2440642"/>
            <a:ext cx="6880277" cy="3732321"/>
            <a:chOff x="0" y="0"/>
            <a:chExt cx="2718134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D74F00D-6D25-7F64-FB0B-572AF7C828AD}"/>
                </a:ext>
              </a:extLst>
            </p:cNvPr>
            <p:cNvSpPr/>
            <p:nvPr/>
          </p:nvSpPr>
          <p:spPr>
            <a:xfrm>
              <a:off x="0" y="0"/>
              <a:ext cx="2718134" cy="1474497"/>
            </a:xfrm>
            <a:custGeom>
              <a:avLst/>
              <a:gdLst/>
              <a:ahLst/>
              <a:cxnLst/>
              <a:rect l="l" t="t" r="r" b="b"/>
              <a:pathLst>
                <a:path w="2718134" h="1474497">
                  <a:moveTo>
                    <a:pt x="38258" y="0"/>
                  </a:moveTo>
                  <a:lnTo>
                    <a:pt x="2679876" y="0"/>
                  </a:lnTo>
                  <a:cubicBezTo>
                    <a:pt x="2690023" y="0"/>
                    <a:pt x="2699754" y="4031"/>
                    <a:pt x="2706929" y="11205"/>
                  </a:cubicBezTo>
                  <a:cubicBezTo>
                    <a:pt x="2714104" y="18380"/>
                    <a:pt x="2718134" y="28111"/>
                    <a:pt x="2718134" y="38258"/>
                  </a:cubicBezTo>
                  <a:lnTo>
                    <a:pt x="2718134" y="1436239"/>
                  </a:lnTo>
                  <a:cubicBezTo>
                    <a:pt x="2718134" y="1446386"/>
                    <a:pt x="2714104" y="1456117"/>
                    <a:pt x="2706929" y="1463292"/>
                  </a:cubicBezTo>
                  <a:cubicBezTo>
                    <a:pt x="2699754" y="1470467"/>
                    <a:pt x="2690023" y="1474497"/>
                    <a:pt x="2679876" y="1474497"/>
                  </a:cubicBezTo>
                  <a:lnTo>
                    <a:pt x="38258" y="1474497"/>
                  </a:lnTo>
                  <a:cubicBezTo>
                    <a:pt x="28111" y="1474497"/>
                    <a:pt x="18380" y="1470467"/>
                    <a:pt x="11205" y="1463292"/>
                  </a:cubicBezTo>
                  <a:cubicBezTo>
                    <a:pt x="4031" y="1456117"/>
                    <a:pt x="0" y="1446386"/>
                    <a:pt x="0" y="1436239"/>
                  </a:cubicBezTo>
                  <a:lnTo>
                    <a:pt x="0" y="38258"/>
                  </a:lnTo>
                  <a:cubicBezTo>
                    <a:pt x="0" y="28111"/>
                    <a:pt x="4031" y="18380"/>
                    <a:pt x="11205" y="11205"/>
                  </a:cubicBezTo>
                  <a:cubicBezTo>
                    <a:pt x="18380" y="4031"/>
                    <a:pt x="28111" y="0"/>
                    <a:pt x="382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0741BA5-D530-4EA5-B05A-DCA1A8302DAA}"/>
                </a:ext>
              </a:extLst>
            </p:cNvPr>
            <p:cNvSpPr txBox="1"/>
            <p:nvPr/>
          </p:nvSpPr>
          <p:spPr>
            <a:xfrm>
              <a:off x="0" y="-47625"/>
              <a:ext cx="2718134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FF2553D-7390-A784-C448-29B8AB21E6DC}"/>
              </a:ext>
            </a:extLst>
          </p:cNvPr>
          <p:cNvSpPr txBox="1"/>
          <p:nvPr/>
        </p:nvSpPr>
        <p:spPr>
          <a:xfrm>
            <a:off x="5274825" y="2631854"/>
            <a:ext cx="6452886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Mọi người dân dù sống ở đâu (thành thị, nông thôn, miền núi, vùng biển) thì đều phải biết giữ gìn môi trường xung quanh nhà ở sạch sẽ. Tùy theo sức và điều kiện sống của bản thân mà làm những việc phù hợp để giữ vệ sinh xung quanh nhà ở.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D22495-725B-E11D-0D42-7B3455C44645}"/>
              </a:ext>
            </a:extLst>
          </p:cNvPr>
          <p:cNvSpPr/>
          <p:nvPr/>
        </p:nvSpPr>
        <p:spPr>
          <a:xfrm>
            <a:off x="685800" y="927135"/>
            <a:ext cx="3524051" cy="5147731"/>
          </a:xfrm>
          <a:custGeom>
            <a:avLst/>
            <a:gdLst/>
            <a:ahLst/>
            <a:cxnLst/>
            <a:rect l="l" t="t" r="r" b="b"/>
            <a:pathLst>
              <a:path w="5286076" h="7721596">
                <a:moveTo>
                  <a:pt x="0" y="0"/>
                </a:moveTo>
                <a:lnTo>
                  <a:pt x="5286076" y="0"/>
                </a:lnTo>
                <a:lnTo>
                  <a:pt x="5286076" y="7721595"/>
                </a:lnTo>
                <a:lnTo>
                  <a:pt x="0" y="772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047A8B-981D-51F1-402A-F3C2B9172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29" y="284109"/>
            <a:ext cx="37249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AF613-4CFD-13B5-DA7D-BF588723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8E78D796-46C6-C4B1-6158-35382E743783}"/>
              </a:ext>
            </a:extLst>
          </p:cNvPr>
          <p:cNvGrpSpPr/>
          <p:nvPr/>
        </p:nvGrpSpPr>
        <p:grpSpPr>
          <a:xfrm>
            <a:off x="792127" y="1642437"/>
            <a:ext cx="7075447" cy="3732321"/>
            <a:chOff x="0" y="0"/>
            <a:chExt cx="2795238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7A7F63-D742-91E5-5E3D-02F825447853}"/>
                </a:ext>
              </a:extLst>
            </p:cNvPr>
            <p:cNvSpPr/>
            <p:nvPr/>
          </p:nvSpPr>
          <p:spPr>
            <a:xfrm>
              <a:off x="0" y="0"/>
              <a:ext cx="2795238" cy="1474497"/>
            </a:xfrm>
            <a:custGeom>
              <a:avLst/>
              <a:gdLst/>
              <a:ahLst/>
              <a:cxnLst/>
              <a:rect l="l" t="t" r="r" b="b"/>
              <a:pathLst>
                <a:path w="2795238" h="1474497">
                  <a:moveTo>
                    <a:pt x="37203" y="0"/>
                  </a:moveTo>
                  <a:lnTo>
                    <a:pt x="2758036" y="0"/>
                  </a:lnTo>
                  <a:cubicBezTo>
                    <a:pt x="2778582" y="0"/>
                    <a:pt x="2795238" y="16656"/>
                    <a:pt x="2795238" y="37203"/>
                  </a:cubicBezTo>
                  <a:lnTo>
                    <a:pt x="2795238" y="1437295"/>
                  </a:lnTo>
                  <a:cubicBezTo>
                    <a:pt x="2795238" y="1457841"/>
                    <a:pt x="2778582" y="1474497"/>
                    <a:pt x="2758036" y="1474497"/>
                  </a:cubicBezTo>
                  <a:lnTo>
                    <a:pt x="37203" y="1474497"/>
                  </a:lnTo>
                  <a:cubicBezTo>
                    <a:pt x="27336" y="1474497"/>
                    <a:pt x="17873" y="1470578"/>
                    <a:pt x="10896" y="1463601"/>
                  </a:cubicBezTo>
                  <a:cubicBezTo>
                    <a:pt x="3920" y="1456624"/>
                    <a:pt x="0" y="1447161"/>
                    <a:pt x="0" y="1437295"/>
                  </a:cubicBezTo>
                  <a:lnTo>
                    <a:pt x="0" y="37203"/>
                  </a:lnTo>
                  <a:cubicBezTo>
                    <a:pt x="0" y="27336"/>
                    <a:pt x="3920" y="17873"/>
                    <a:pt x="10896" y="10896"/>
                  </a:cubicBezTo>
                  <a:cubicBezTo>
                    <a:pt x="17873" y="3920"/>
                    <a:pt x="27336" y="0"/>
                    <a:pt x="372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E2C133-41DE-88BB-6C39-17BE7FE69044}"/>
                </a:ext>
              </a:extLst>
            </p:cNvPr>
            <p:cNvSpPr txBox="1"/>
            <p:nvPr/>
          </p:nvSpPr>
          <p:spPr>
            <a:xfrm>
              <a:off x="0" y="-47625"/>
              <a:ext cx="2795238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2E33E54-2E61-5E7E-56F4-B0EC454C2026}"/>
              </a:ext>
            </a:extLst>
          </p:cNvPr>
          <p:cNvSpPr/>
          <p:nvPr/>
        </p:nvSpPr>
        <p:spPr>
          <a:xfrm>
            <a:off x="8100054" y="2179468"/>
            <a:ext cx="3684337" cy="3940467"/>
          </a:xfrm>
          <a:custGeom>
            <a:avLst/>
            <a:gdLst/>
            <a:ahLst/>
            <a:cxnLst/>
            <a:rect l="l" t="t" r="r" b="b"/>
            <a:pathLst>
              <a:path w="5526506" h="5910701">
                <a:moveTo>
                  <a:pt x="0" y="0"/>
                </a:moveTo>
                <a:lnTo>
                  <a:pt x="5526506" y="0"/>
                </a:lnTo>
                <a:lnTo>
                  <a:pt x="5526506" y="5910702"/>
                </a:lnTo>
                <a:lnTo>
                  <a:pt x="0" y="591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ack and orange text&#10;&#10;AI-generated content may be incorrect.">
            <a:extLst>
              <a:ext uri="{FF2B5EF4-FFF2-40B4-BE49-F238E27FC236}">
                <a16:creationId xmlns:a16="http://schemas.microsoft.com/office/drawing/2014/main" id="{87CBB381-9899-8694-59B7-8564B2BD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5" y="239507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A172B-35BB-97D4-8755-F0E7E60C1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8" y="2365827"/>
            <a:ext cx="3966029" cy="3966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EE83E8-5A25-3B15-889A-E8A000215F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4632650" y="2334159"/>
            <a:ext cx="3930675" cy="37084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83AD4-2F55-83AD-C40A-CA14F77FB3C1}"/>
              </a:ext>
            </a:extLst>
          </p:cNvPr>
          <p:cNvGrpSpPr/>
          <p:nvPr/>
        </p:nvGrpSpPr>
        <p:grpSpPr>
          <a:xfrm>
            <a:off x="270422" y="201657"/>
            <a:ext cx="4835290" cy="2728140"/>
            <a:chOff x="270422" y="201657"/>
            <a:chExt cx="4835290" cy="2728140"/>
          </a:xfrm>
        </p:grpSpPr>
        <p:sp>
          <p:nvSpPr>
            <p:cNvPr id="15" name="Rounded Rectangular Callout 9">
              <a:extLst>
                <a:ext uri="{FF2B5EF4-FFF2-40B4-BE49-F238E27FC236}">
                  <a16:creationId xmlns:a16="http://schemas.microsoft.com/office/drawing/2014/main" id="{D97E8A61-ACF7-2DDB-63BA-2AEC47ACED9C}"/>
                </a:ext>
              </a:extLst>
            </p:cNvPr>
            <p:cNvSpPr/>
            <p:nvPr/>
          </p:nvSpPr>
          <p:spPr>
            <a:xfrm>
              <a:off x="270422" y="201657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F154E3-C2F9-4DAE-49D2-A2102A2823B6}"/>
                </a:ext>
              </a:extLst>
            </p:cNvPr>
            <p:cNvSpPr/>
            <p:nvPr/>
          </p:nvSpPr>
          <p:spPr>
            <a:xfrm flipH="1">
              <a:off x="497834" y="661760"/>
              <a:ext cx="46078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72C6D3-3998-E560-8577-91563C8371EF}"/>
              </a:ext>
            </a:extLst>
          </p:cNvPr>
          <p:cNvGrpSpPr/>
          <p:nvPr/>
        </p:nvGrpSpPr>
        <p:grpSpPr>
          <a:xfrm>
            <a:off x="7093857" y="279712"/>
            <a:ext cx="4810902" cy="3361722"/>
            <a:chOff x="6597986" y="87265"/>
            <a:chExt cx="4810902" cy="3361722"/>
          </a:xfrm>
        </p:grpSpPr>
        <p:sp>
          <p:nvSpPr>
            <p:cNvPr id="32" name="Rounded Rectangular Callout 9">
              <a:extLst>
                <a:ext uri="{FF2B5EF4-FFF2-40B4-BE49-F238E27FC236}">
                  <a16:creationId xmlns:a16="http://schemas.microsoft.com/office/drawing/2014/main" id="{E54ECE73-0C64-5F0A-C238-11CF06B9CD13}"/>
                </a:ext>
              </a:extLst>
            </p:cNvPr>
            <p:cNvSpPr/>
            <p:nvPr/>
          </p:nvSpPr>
          <p:spPr>
            <a:xfrm flipH="1">
              <a:off x="6597986" y="87265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752C81-E97D-0555-3BF5-D117AB0E586D}"/>
                </a:ext>
              </a:extLst>
            </p:cNvPr>
            <p:cNvSpPr/>
            <p:nvPr/>
          </p:nvSpPr>
          <p:spPr>
            <a:xfrm>
              <a:off x="6847422" y="542747"/>
              <a:ext cx="441835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,..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thoáng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,….</a:t>
              </a:r>
              <a:endParaRPr lang="en-GB" sz="28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Picture 3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8CABD69-66DD-3897-E263-A1C55AB31B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44" y="3572539"/>
            <a:ext cx="390102" cy="149409"/>
          </a:xfrm>
          <a:prstGeom prst="rect">
            <a:avLst/>
          </a:prstGeom>
        </p:spPr>
      </p:pic>
      <p:pic>
        <p:nvPicPr>
          <p:cNvPr id="36" name="Picture 3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6850BDE-D681-C98F-A2DF-45C9115B9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56" y="3693041"/>
            <a:ext cx="601494" cy="230372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A82E451C-89F3-4B6A-2153-3D79C1C6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0893" y="397540"/>
            <a:ext cx="406400" cy="406400"/>
          </a:xfrm>
          <a:prstGeom prst="rect">
            <a:avLst/>
          </a:prstGeom>
        </p:spPr>
      </p:pic>
      <p:pic>
        <p:nvPicPr>
          <p:cNvPr id="38" name="2">
            <a:hlinkClick r:id="" action="ppaction://media"/>
            <a:extLst>
              <a:ext uri="{FF2B5EF4-FFF2-40B4-BE49-F238E27FC236}">
                <a16:creationId xmlns:a16="http://schemas.microsoft.com/office/drawing/2014/main" id="{D93F54BA-A4CC-D071-EE70-E3486B538F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1823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1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5202" y="1569480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508" y="1572119"/>
            <a:ext cx="8058150" cy="3097530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33" y="4086532"/>
            <a:ext cx="2771468" cy="277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36" y="29697"/>
            <a:ext cx="372497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18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0D67C-C8D3-A822-7A16-E42AFBBC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5FB6D53D-CAF3-7EB9-0F14-41717C608A59}"/>
              </a:ext>
            </a:extLst>
          </p:cNvPr>
          <p:cNvGrpSpPr/>
          <p:nvPr/>
        </p:nvGrpSpPr>
        <p:grpSpPr>
          <a:xfrm>
            <a:off x="792127" y="1642437"/>
            <a:ext cx="7075447" cy="3732321"/>
            <a:chOff x="0" y="0"/>
            <a:chExt cx="2795238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387929-029C-462B-DD37-D4D63651B17F}"/>
                </a:ext>
              </a:extLst>
            </p:cNvPr>
            <p:cNvSpPr/>
            <p:nvPr/>
          </p:nvSpPr>
          <p:spPr>
            <a:xfrm>
              <a:off x="0" y="0"/>
              <a:ext cx="2795238" cy="1474497"/>
            </a:xfrm>
            <a:custGeom>
              <a:avLst/>
              <a:gdLst/>
              <a:ahLst/>
              <a:cxnLst/>
              <a:rect l="l" t="t" r="r" b="b"/>
              <a:pathLst>
                <a:path w="2795238" h="1474497">
                  <a:moveTo>
                    <a:pt x="37203" y="0"/>
                  </a:moveTo>
                  <a:lnTo>
                    <a:pt x="2758036" y="0"/>
                  </a:lnTo>
                  <a:cubicBezTo>
                    <a:pt x="2778582" y="0"/>
                    <a:pt x="2795238" y="16656"/>
                    <a:pt x="2795238" y="37203"/>
                  </a:cubicBezTo>
                  <a:lnTo>
                    <a:pt x="2795238" y="1437295"/>
                  </a:lnTo>
                  <a:cubicBezTo>
                    <a:pt x="2795238" y="1457841"/>
                    <a:pt x="2778582" y="1474497"/>
                    <a:pt x="2758036" y="1474497"/>
                  </a:cubicBezTo>
                  <a:lnTo>
                    <a:pt x="37203" y="1474497"/>
                  </a:lnTo>
                  <a:cubicBezTo>
                    <a:pt x="27336" y="1474497"/>
                    <a:pt x="17873" y="1470578"/>
                    <a:pt x="10896" y="1463601"/>
                  </a:cubicBezTo>
                  <a:cubicBezTo>
                    <a:pt x="3920" y="1456624"/>
                    <a:pt x="0" y="1447161"/>
                    <a:pt x="0" y="1437295"/>
                  </a:cubicBezTo>
                  <a:lnTo>
                    <a:pt x="0" y="37203"/>
                  </a:lnTo>
                  <a:cubicBezTo>
                    <a:pt x="0" y="27336"/>
                    <a:pt x="3920" y="17873"/>
                    <a:pt x="10896" y="10896"/>
                  </a:cubicBezTo>
                  <a:cubicBezTo>
                    <a:pt x="17873" y="3920"/>
                    <a:pt x="27336" y="0"/>
                    <a:pt x="372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CF8ED78-7516-5C1D-C685-FED712AEB3C0}"/>
                </a:ext>
              </a:extLst>
            </p:cNvPr>
            <p:cNvSpPr txBox="1"/>
            <p:nvPr/>
          </p:nvSpPr>
          <p:spPr>
            <a:xfrm>
              <a:off x="0" y="-47625"/>
              <a:ext cx="2795238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79CB19A2-7CCA-4B1A-CDEE-25A6B0731D66}"/>
              </a:ext>
            </a:extLst>
          </p:cNvPr>
          <p:cNvSpPr/>
          <p:nvPr/>
        </p:nvSpPr>
        <p:spPr>
          <a:xfrm>
            <a:off x="8100054" y="2179468"/>
            <a:ext cx="3684337" cy="3940467"/>
          </a:xfrm>
          <a:custGeom>
            <a:avLst/>
            <a:gdLst/>
            <a:ahLst/>
            <a:cxnLst/>
            <a:rect l="l" t="t" r="r" b="b"/>
            <a:pathLst>
              <a:path w="5526506" h="5910701">
                <a:moveTo>
                  <a:pt x="0" y="0"/>
                </a:moveTo>
                <a:lnTo>
                  <a:pt x="5526506" y="0"/>
                </a:lnTo>
                <a:lnTo>
                  <a:pt x="5526506" y="5910702"/>
                </a:lnTo>
                <a:lnTo>
                  <a:pt x="0" y="591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3FAC515-44A1-188A-6794-A41C69E36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2028693"/>
            <a:ext cx="7155625" cy="2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3" action="ppaction://hlinksldjump"/>
            <a:extLst>
              <a:ext uri="{FF2B5EF4-FFF2-40B4-BE49-F238E27FC236}">
                <a16:creationId xmlns:a16="http://schemas.microsoft.com/office/drawing/2014/main" id="{05328A2C-1B9C-3732-A76D-390C4E1F02CC}"/>
              </a:ext>
            </a:extLst>
          </p:cNvPr>
          <p:cNvSpPr/>
          <p:nvPr/>
        </p:nvSpPr>
        <p:spPr>
          <a:xfrm>
            <a:off x="10721340" y="137160"/>
            <a:ext cx="1108710" cy="35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4BC4E3B6-AC4C-86DD-3576-9302B8AAC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30" y="308345"/>
            <a:ext cx="6549656" cy="6549656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FDE4C05-1671-A40F-5099-CDE180487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0651" y="2805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7" b="-13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774460" y="-371257"/>
            <a:ext cx="13365807" cy="3444066"/>
            <a:chOff x="0" y="0"/>
            <a:chExt cx="5280319" cy="11515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48191-5673-3DA7-2FE1-BEF945E09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46" y="221704"/>
            <a:ext cx="3456732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C20A24-57E4-2D20-DDE7-47469A2BB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421" y="1288347"/>
            <a:ext cx="9413040" cy="2883658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8463212" y="2674109"/>
            <a:ext cx="2641081" cy="4183891"/>
          </a:xfrm>
          <a:custGeom>
            <a:avLst/>
            <a:gdLst/>
            <a:ahLst/>
            <a:cxnLst/>
            <a:rect l="l" t="t" r="r" b="b"/>
            <a:pathLst>
              <a:path w="3961622" h="6275837">
                <a:moveTo>
                  <a:pt x="0" y="0"/>
                </a:moveTo>
                <a:lnTo>
                  <a:pt x="3961622" y="0"/>
                </a:lnTo>
                <a:lnTo>
                  <a:pt x="3961622" y="6275837"/>
                </a:lnTo>
                <a:lnTo>
                  <a:pt x="0" y="627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387BA-71D6-643E-394B-FE9A974FC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44158"/>
            <a:ext cx="1456042" cy="145604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7D2726-8B3C-D28F-C230-9D2C70551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114" y="5302898"/>
            <a:ext cx="1456042" cy="145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D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B9E76-3733-F837-989E-ABCF9917A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9086A2F1-C701-90B0-CF7C-211C8F852289}"/>
              </a:ext>
            </a:extLst>
          </p:cNvPr>
          <p:cNvGrpSpPr/>
          <p:nvPr/>
        </p:nvGrpSpPr>
        <p:grpSpPr>
          <a:xfrm>
            <a:off x="792127" y="1642437"/>
            <a:ext cx="7075447" cy="3732321"/>
            <a:chOff x="0" y="0"/>
            <a:chExt cx="2795238" cy="147449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605AF82-B314-ADCB-389A-6C120A4621E6}"/>
                </a:ext>
              </a:extLst>
            </p:cNvPr>
            <p:cNvSpPr/>
            <p:nvPr/>
          </p:nvSpPr>
          <p:spPr>
            <a:xfrm>
              <a:off x="0" y="0"/>
              <a:ext cx="2795238" cy="1474497"/>
            </a:xfrm>
            <a:custGeom>
              <a:avLst/>
              <a:gdLst/>
              <a:ahLst/>
              <a:cxnLst/>
              <a:rect l="l" t="t" r="r" b="b"/>
              <a:pathLst>
                <a:path w="2795238" h="1474497">
                  <a:moveTo>
                    <a:pt x="37203" y="0"/>
                  </a:moveTo>
                  <a:lnTo>
                    <a:pt x="2758036" y="0"/>
                  </a:lnTo>
                  <a:cubicBezTo>
                    <a:pt x="2778582" y="0"/>
                    <a:pt x="2795238" y="16656"/>
                    <a:pt x="2795238" y="37203"/>
                  </a:cubicBezTo>
                  <a:lnTo>
                    <a:pt x="2795238" y="1437295"/>
                  </a:lnTo>
                  <a:cubicBezTo>
                    <a:pt x="2795238" y="1457841"/>
                    <a:pt x="2778582" y="1474497"/>
                    <a:pt x="2758036" y="1474497"/>
                  </a:cubicBezTo>
                  <a:lnTo>
                    <a:pt x="37203" y="1474497"/>
                  </a:lnTo>
                  <a:cubicBezTo>
                    <a:pt x="27336" y="1474497"/>
                    <a:pt x="17873" y="1470578"/>
                    <a:pt x="10896" y="1463601"/>
                  </a:cubicBezTo>
                  <a:cubicBezTo>
                    <a:pt x="3920" y="1456624"/>
                    <a:pt x="0" y="1447161"/>
                    <a:pt x="0" y="1437295"/>
                  </a:cubicBezTo>
                  <a:lnTo>
                    <a:pt x="0" y="37203"/>
                  </a:lnTo>
                  <a:cubicBezTo>
                    <a:pt x="0" y="27336"/>
                    <a:pt x="3920" y="17873"/>
                    <a:pt x="10896" y="10896"/>
                  </a:cubicBezTo>
                  <a:cubicBezTo>
                    <a:pt x="17873" y="3920"/>
                    <a:pt x="27336" y="0"/>
                    <a:pt x="3720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24A470A-0073-9695-8BBC-2A3A2CA50BC5}"/>
                </a:ext>
              </a:extLst>
            </p:cNvPr>
            <p:cNvSpPr txBox="1"/>
            <p:nvPr/>
          </p:nvSpPr>
          <p:spPr>
            <a:xfrm>
              <a:off x="0" y="-47625"/>
              <a:ext cx="2795238" cy="15221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ADC442B-019F-A5C1-5474-127D8DD782FB}"/>
              </a:ext>
            </a:extLst>
          </p:cNvPr>
          <p:cNvSpPr/>
          <p:nvPr/>
        </p:nvSpPr>
        <p:spPr>
          <a:xfrm>
            <a:off x="8100054" y="2179468"/>
            <a:ext cx="3684337" cy="3940467"/>
          </a:xfrm>
          <a:custGeom>
            <a:avLst/>
            <a:gdLst/>
            <a:ahLst/>
            <a:cxnLst/>
            <a:rect l="l" t="t" r="r" b="b"/>
            <a:pathLst>
              <a:path w="5526506" h="5910701">
                <a:moveTo>
                  <a:pt x="0" y="0"/>
                </a:moveTo>
                <a:lnTo>
                  <a:pt x="5526506" y="0"/>
                </a:lnTo>
                <a:lnTo>
                  <a:pt x="5526506" y="5910702"/>
                </a:lnTo>
                <a:lnTo>
                  <a:pt x="0" y="591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2A5AF0EB-B1DB-2AE9-51F3-7418271E5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8" y="2541963"/>
            <a:ext cx="6282453" cy="21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742538E-0FC9-F8D9-F38A-3838BFA0A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237705" flipH="1">
            <a:off x="504414" y="1635820"/>
            <a:ext cx="6195548" cy="485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9D41D-6707-422D-9903-CA6C4F0F55E4}"/>
              </a:ext>
            </a:extLst>
          </p:cNvPr>
          <p:cNvSpPr txBox="1"/>
          <p:nvPr/>
        </p:nvSpPr>
        <p:spPr>
          <a:xfrm>
            <a:off x="1213906" y="2281112"/>
            <a:ext cx="4899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 defTabSz="121917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việc cần làm để giữ sạch môi trường xung quanh nhà ở.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80DD3-1C6B-4C95-BA54-F1C22A2E0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25" y="1086140"/>
            <a:ext cx="7043197" cy="56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261973" y="1068156"/>
              <a:ext cx="12593036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45D483-CCE8-41B2-80E0-CD1D3E141B2F}"/>
              </a:ext>
            </a:extLst>
          </p:cNvPr>
          <p:cNvGrpSpPr/>
          <p:nvPr/>
        </p:nvGrpSpPr>
        <p:grpSpPr>
          <a:xfrm>
            <a:off x="6676866" y="2117477"/>
            <a:ext cx="4318154" cy="3651749"/>
            <a:chOff x="5195696" y="2188307"/>
            <a:chExt cx="5848378" cy="45647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C4F222-F499-4702-9532-BF3E93D0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696" y="2188307"/>
              <a:ext cx="2977538" cy="23854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7F85E-80A9-437D-9A89-AA446E731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3234" y="2267824"/>
              <a:ext cx="2805835" cy="2305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4BAFA5-DCB9-4D6E-A17D-BECAEB61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6735" y="4470998"/>
              <a:ext cx="2756499" cy="2282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C4E879-77A0-48E1-85ED-201988C9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7575" y="4527643"/>
              <a:ext cx="2756499" cy="213147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406561-3418-B86F-4D08-2D13D6D70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59" y="104302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8"/>
            <a:ext cx="6235320" cy="26087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quét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quét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xVerse_V4.5_Image_Text_360P_people_are_clean">
            <a:hlinkClick r:id="" action="ppaction://media"/>
            <a:extLst>
              <a:ext uri="{FF2B5EF4-FFF2-40B4-BE49-F238E27FC236}">
                <a16:creationId xmlns:a16="http://schemas.microsoft.com/office/drawing/2014/main" id="{7904B3CE-397D-807C-CBBA-7E582EE76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99" y="1968796"/>
            <a:ext cx="4392427" cy="32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525</Words>
  <Application>Microsoft Office PowerPoint</Application>
  <PresentationFormat>Widescreen</PresentationFormat>
  <Paragraphs>38</Paragraphs>
  <Slides>32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等线</vt:lpstr>
      <vt:lpstr>等线 Light</vt:lpstr>
      <vt:lpstr>HY견고딕</vt:lpstr>
      <vt:lpstr>inpin heiti</vt:lpstr>
      <vt:lpstr>맑은 고딕</vt:lpstr>
      <vt:lpstr>字魂59号-创粗黑</vt:lpstr>
      <vt:lpstr>Arial</vt:lpstr>
      <vt:lpstr>Calibri</vt:lpstr>
      <vt:lpstr>Calibri Light</vt:lpstr>
      <vt:lpstr>Cambria</vt:lpstr>
      <vt:lpstr>Coiny</vt:lpstr>
      <vt:lpstr>Georgia</vt:lpstr>
      <vt:lpstr>Utm AVO</vt:lpstr>
      <vt:lpstr>디자인 사용자 지정</vt:lpstr>
      <vt:lpstr>1_Office 主题​​</vt:lpstr>
      <vt:lpstr>2_Office 主题</vt:lpstr>
      <vt:lpstr>Office 主题</vt:lpstr>
      <vt:lpstr>3_Office 主题</vt:lpstr>
      <vt:lpstr>1_Simple Light</vt:lpstr>
      <vt:lpstr>6_Office Theme</vt:lpstr>
      <vt:lpstr>千图网海量PPT模板www.58pic.com ​​</vt:lpstr>
      <vt:lpstr>Office Theme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62</cp:revision>
  <dcterms:created xsi:type="dcterms:W3CDTF">2022-07-09T23:00:05Z</dcterms:created>
  <dcterms:modified xsi:type="dcterms:W3CDTF">2025-08-08T11:36:37Z</dcterms:modified>
</cp:coreProperties>
</file>