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Lst>
  <p:notesMasterIdLst>
    <p:notesMasterId r:id="rId29"/>
  </p:notesMasterIdLst>
  <p:sldIdLst>
    <p:sldId id="257" r:id="rId4"/>
    <p:sldId id="1548" r:id="rId5"/>
    <p:sldId id="256" r:id="rId6"/>
    <p:sldId id="1549" r:id="rId7"/>
    <p:sldId id="1510" r:id="rId8"/>
    <p:sldId id="1553" r:id="rId9"/>
    <p:sldId id="1515" r:id="rId10"/>
    <p:sldId id="1538" r:id="rId11"/>
    <p:sldId id="1547" r:id="rId12"/>
    <p:sldId id="1497" r:id="rId13"/>
    <p:sldId id="259" r:id="rId14"/>
    <p:sldId id="1521" r:id="rId15"/>
    <p:sldId id="1551" r:id="rId16"/>
    <p:sldId id="1498" r:id="rId17"/>
    <p:sldId id="1552" r:id="rId18"/>
    <p:sldId id="1523" r:id="rId19"/>
    <p:sldId id="1540" r:id="rId20"/>
    <p:sldId id="1541" r:id="rId21"/>
    <p:sldId id="1542" r:id="rId22"/>
    <p:sldId id="1544" r:id="rId23"/>
    <p:sldId id="1499" r:id="rId24"/>
    <p:sldId id="1531" r:id="rId25"/>
    <p:sldId id="1500" r:id="rId26"/>
    <p:sldId id="1546" r:id="rId27"/>
    <p:sldId id="26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40" d="100"/>
          <a:sy n="40" d="100"/>
        </p:scale>
        <p:origin x="1612" y="580"/>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8/15/2025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200943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70236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777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925382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424307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3570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564566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2025/8/15</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2025/8/15</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2025/8/15</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0236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061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9872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05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1742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20414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63546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2945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2025/8/15</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1081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974134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41134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A633D0F8-FD95-4142-AE45-CA9EAE15A3D2}"/>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3974005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7082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7B9225F2-E840-4BC8-AE37-EFE3E69E244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881" r="666"/>
          <a:stretch/>
        </p:blipFill>
        <p:spPr>
          <a:xfrm>
            <a:off x="873386" y="1169653"/>
            <a:ext cx="10445225" cy="3891822"/>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27877"/>
          <a:stretch/>
        </p:blipFill>
        <p:spPr>
          <a:xfrm flipH="1">
            <a:off x="7378181" y="2228850"/>
            <a:ext cx="4813818" cy="4629150"/>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48038" y="4093528"/>
            <a:ext cx="1434190" cy="1594819"/>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82575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31461" y="3175000"/>
            <a:ext cx="2762250" cy="3683000"/>
          </a:xfrm>
          <a:prstGeom prst="rect">
            <a:avLst/>
          </a:prstGeom>
        </p:spPr>
      </p:pic>
    </p:spTree>
    <p:extLst>
      <p:ext uri="{BB962C8B-B14F-4D97-AF65-F5344CB8AC3E}">
        <p14:creationId xmlns:p14="http://schemas.microsoft.com/office/powerpoint/2010/main" val="56469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3886200"/>
            <a:ext cx="2041788" cy="3169973"/>
          </a:xfrm>
          <a:prstGeom prst="rect">
            <a:avLst/>
          </a:prstGeom>
        </p:spPr>
      </p:pic>
    </p:spTree>
    <p:extLst>
      <p:ext uri="{BB962C8B-B14F-4D97-AF65-F5344CB8AC3E}">
        <p14:creationId xmlns:p14="http://schemas.microsoft.com/office/powerpoint/2010/main" val="214124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34895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FD27E546-C75C-4949-AB2E-772E6D8E1BF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49709" y="4348386"/>
            <a:ext cx="2002528" cy="2226811"/>
          </a:xfrm>
          <a:prstGeom prst="rect">
            <a:avLst/>
          </a:prstGeom>
        </p:spPr>
      </p:pic>
    </p:spTree>
    <p:extLst>
      <p:ext uri="{BB962C8B-B14F-4D97-AF65-F5344CB8AC3E}">
        <p14:creationId xmlns:p14="http://schemas.microsoft.com/office/powerpoint/2010/main" val="2482507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2025/8/15</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11" name="图片 10">
            <a:extLst>
              <a:ext uri="{FF2B5EF4-FFF2-40B4-BE49-F238E27FC236}">
                <a16:creationId xmlns:a16="http://schemas.microsoft.com/office/drawing/2014/main" id="{5C7DCF24-CD8B-492F-9B53-8F1A941190D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31619" t="1905" r="11056" b="52108"/>
          <a:stretch/>
        </p:blipFill>
        <p:spPr>
          <a:xfrm rot="2786184">
            <a:off x="8864771" y="2355931"/>
            <a:ext cx="3703032" cy="3960839"/>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3163047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77503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2025/8/15</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2025/8/15</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2025/8/15</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2025/8/15</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2025/8/15</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2025/8/15</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2025/8/15</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a:extLst>
              <a:ext uri="{FF2B5EF4-FFF2-40B4-BE49-F238E27FC236}">
                <a16:creationId xmlns:a16="http://schemas.microsoft.com/office/drawing/2014/main" id="{B137185D-FD36-F2AF-305D-5A39323EEBE2}"/>
              </a:ext>
            </a:extLst>
          </p:cNvPr>
          <p:cNvPicPr>
            <a:picLocks noChangeAspect="1"/>
          </p:cNvPicPr>
          <p:nvPr userDrawn="1"/>
        </p:nvPicPr>
        <p:blipFill>
          <a:blip r:embed="rId13"/>
          <a:stretch>
            <a:fillRect/>
          </a:stretch>
        </p:blipFill>
        <p:spPr>
          <a:xfrm>
            <a:off x="-1" y="0"/>
            <a:ext cx="12182259" cy="6858000"/>
          </a:xfrm>
          <a:prstGeom prst="rect">
            <a:avLst/>
          </a:prstGeom>
        </p:spPr>
      </p:pic>
      <p:sp>
        <p:nvSpPr>
          <p:cNvPr id="9" name="矩形: 圆角 13">
            <a:extLst>
              <a:ext uri="{FF2B5EF4-FFF2-40B4-BE49-F238E27FC236}">
                <a16:creationId xmlns:a16="http://schemas.microsoft.com/office/drawing/2014/main" id="{064048D5-64DF-4102-49B5-9855DA090387}"/>
              </a:ext>
            </a:extLst>
          </p:cNvPr>
          <p:cNvSpPr/>
          <p:nvPr userDrawn="1"/>
        </p:nvSpPr>
        <p:spPr>
          <a:xfrm>
            <a:off x="357352" y="210206"/>
            <a:ext cx="11445765" cy="6379779"/>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pitchFamily="34" charset="0"/>
              <a:ea typeface="思源黑体 CN Medium" panose="020B0600000000000000" pitchFamily="34" charset="-122"/>
              <a:cs typeface="+mn-cs"/>
              <a:sym typeface="Arial" panose="020B0604020202020204" pitchFamily="34" charset="0"/>
            </a:endParaRPr>
          </a:p>
        </p:txBody>
      </p:sp>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26442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34159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7.svg"/><Relationship Id="rId2" Type="http://schemas.openxmlformats.org/officeDocument/2006/relationships/image" Target="../media/image11.png"/><Relationship Id="rId16"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16.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6.png"/><Relationship Id="rId4" Type="http://schemas.openxmlformats.org/officeDocument/2006/relationships/image" Target="../media/image14.svg"/><Relationship Id="rId9" Type="http://schemas.openxmlformats.org/officeDocument/2006/relationships/image" Target="../media/image19.svg"/><Relationship Id="rId14" Type="http://schemas.openxmlformats.org/officeDocument/2006/relationships/image" Target="../media/image24.sv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3.wdp"/><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43.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4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52.svg"/><Relationship Id="rId7" Type="http://schemas.openxmlformats.org/officeDocument/2006/relationships/image" Target="../media/image20.png"/><Relationship Id="rId12" Type="http://schemas.openxmlformats.org/officeDocument/2006/relationships/image" Target="../media/image40.png"/><Relationship Id="rId2" Type="http://schemas.openxmlformats.org/officeDocument/2006/relationships/image" Target="../media/image37.png"/><Relationship Id="rId16" Type="http://schemas.openxmlformats.org/officeDocument/2006/relationships/image" Target="../media/image66.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56.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39.png"/><Relationship Id="rId4" Type="http://schemas.openxmlformats.org/officeDocument/2006/relationships/image" Target="../media/image13.png"/><Relationship Id="rId9" Type="http://schemas.openxmlformats.org/officeDocument/2006/relationships/image" Target="../media/image54.svg"/><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xml"/><Relationship Id="rId7" Type="http://schemas.openxmlformats.org/officeDocument/2006/relationships/notesSlide" Target="../notesSlides/notesSlide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10" Type="http://schemas.openxmlformats.org/officeDocument/2006/relationships/image" Target="../media/image67.png"/><Relationship Id="rId4" Type="http://schemas.openxmlformats.org/officeDocument/2006/relationships/tags" Target="../tags/tag4.xml"/><Relationship Id="rId9" Type="http://schemas.openxmlformats.org/officeDocument/2006/relationships/image" Target="../media/image50.png"/></Relationships>
</file>

<file path=ppt/slides/_rels/slide15.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73.png"/><Relationship Id="rId3" Type="http://schemas.openxmlformats.org/officeDocument/2006/relationships/slide" Target="slide16.xml"/><Relationship Id="rId7" Type="http://schemas.openxmlformats.org/officeDocument/2006/relationships/image" Target="../media/image70.png"/><Relationship Id="rId12" Type="http://schemas.openxmlformats.org/officeDocument/2006/relationships/slide" Target="slide21.xml"/><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slide" Target="slide17.xml"/><Relationship Id="rId11" Type="http://schemas.openxmlformats.org/officeDocument/2006/relationships/image" Target="../media/image72.png"/><Relationship Id="rId5" Type="http://schemas.microsoft.com/office/2007/relationships/hdphoto" Target="../media/hdphoto5.wdp"/><Relationship Id="rId15" Type="http://schemas.openxmlformats.org/officeDocument/2006/relationships/image" Target="../media/image74.png"/><Relationship Id="rId10" Type="http://schemas.openxmlformats.org/officeDocument/2006/relationships/slide" Target="slide19.xml"/><Relationship Id="rId4" Type="http://schemas.openxmlformats.org/officeDocument/2006/relationships/image" Target="../media/image69.png"/><Relationship Id="rId9" Type="http://schemas.openxmlformats.org/officeDocument/2006/relationships/image" Target="../media/image71.png"/><Relationship Id="rId14" Type="http://schemas.openxmlformats.org/officeDocument/2006/relationships/slide" Target="slide20.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slide" Target="slide15.xml"/><Relationship Id="rId5" Type="http://schemas.openxmlformats.org/officeDocument/2006/relationships/image" Target="../media/image50.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slide" Target="slide15.xml"/><Relationship Id="rId5" Type="http://schemas.openxmlformats.org/officeDocument/2006/relationships/image" Target="../media/image50.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slide" Target="slide15.xml"/><Relationship Id="rId5" Type="http://schemas.openxmlformats.org/officeDocument/2006/relationships/image" Target="../media/image50.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slide" Target="slide15.xml"/><Relationship Id="rId5" Type="http://schemas.openxmlformats.org/officeDocument/2006/relationships/image" Target="../media/image50.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slide" Target="slide15.xml"/><Relationship Id="rId5" Type="http://schemas.openxmlformats.org/officeDocument/2006/relationships/image" Target="../media/image50.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81.jpe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18" Type="http://schemas.openxmlformats.org/officeDocument/2006/relationships/image" Target="../media/image41.svg"/><Relationship Id="rId26" Type="http://schemas.openxmlformats.org/officeDocument/2006/relationships/image" Target="../media/image35.png"/><Relationship Id="rId3" Type="http://schemas.openxmlformats.org/officeDocument/2006/relationships/image" Target="../media/image31.svg"/><Relationship Id="rId21" Type="http://schemas.openxmlformats.org/officeDocument/2006/relationships/image" Target="../media/image32.png"/><Relationship Id="rId7" Type="http://schemas.openxmlformats.org/officeDocument/2006/relationships/image" Target="../media/image14.png"/><Relationship Id="rId12" Type="http://schemas.openxmlformats.org/officeDocument/2006/relationships/image" Target="../media/image28.png"/><Relationship Id="rId17" Type="http://schemas.openxmlformats.org/officeDocument/2006/relationships/image" Target="../media/image30.png"/><Relationship Id="rId25" Type="http://schemas.openxmlformats.org/officeDocument/2006/relationships/image" Target="../media/image34.png"/><Relationship Id="rId2" Type="http://schemas.openxmlformats.org/officeDocument/2006/relationships/image" Target="../media/image24.png"/><Relationship Id="rId16" Type="http://schemas.openxmlformats.org/officeDocument/2006/relationships/image" Target="../media/image39.svg"/><Relationship Id="rId20" Type="http://schemas.openxmlformats.org/officeDocument/2006/relationships/image" Target="../media/image43.svg"/><Relationship Id="rId1" Type="http://schemas.openxmlformats.org/officeDocument/2006/relationships/slideLayout" Target="../slideLayouts/slideLayout18.xml"/><Relationship Id="rId6" Type="http://schemas.openxmlformats.org/officeDocument/2006/relationships/image" Target="../media/image34.svg"/><Relationship Id="rId11" Type="http://schemas.openxmlformats.org/officeDocument/2006/relationships/image" Target="../media/image36.svg"/><Relationship Id="rId24" Type="http://schemas.openxmlformats.org/officeDocument/2006/relationships/image" Target="../media/image47.svg"/><Relationship Id="rId5" Type="http://schemas.openxmlformats.org/officeDocument/2006/relationships/image" Target="../media/image26.png"/><Relationship Id="rId15" Type="http://schemas.openxmlformats.org/officeDocument/2006/relationships/image" Target="../media/image29.png"/><Relationship Id="rId23" Type="http://schemas.openxmlformats.org/officeDocument/2006/relationships/image" Target="../media/image33.png"/><Relationship Id="rId10" Type="http://schemas.openxmlformats.org/officeDocument/2006/relationships/image" Target="../media/image27.png"/><Relationship Id="rId19"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19.svg"/><Relationship Id="rId14" Type="http://schemas.openxmlformats.org/officeDocument/2006/relationships/image" Target="../media/image24.svg"/><Relationship Id="rId22" Type="http://schemas.openxmlformats.org/officeDocument/2006/relationships/image" Target="../media/image45.svg"/><Relationship Id="rId27" Type="http://schemas.openxmlformats.org/officeDocument/2006/relationships/image" Target="../media/image36.pn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52.svg"/><Relationship Id="rId7" Type="http://schemas.openxmlformats.org/officeDocument/2006/relationships/image" Target="../media/image20.png"/><Relationship Id="rId12" Type="http://schemas.openxmlformats.org/officeDocument/2006/relationships/image" Target="../media/image40.png"/><Relationship Id="rId2" Type="http://schemas.openxmlformats.org/officeDocument/2006/relationships/image" Target="../media/image37.png"/><Relationship Id="rId16" Type="http://schemas.openxmlformats.org/officeDocument/2006/relationships/image" Target="../media/image42.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56.svg"/><Relationship Id="rId5" Type="http://schemas.openxmlformats.org/officeDocument/2006/relationships/image" Target="../media/image16.svg"/><Relationship Id="rId15" Type="http://schemas.openxmlformats.org/officeDocument/2006/relationships/image" Target="../media/image24.svg"/><Relationship Id="rId10" Type="http://schemas.openxmlformats.org/officeDocument/2006/relationships/image" Target="../media/image39.png"/><Relationship Id="rId4" Type="http://schemas.openxmlformats.org/officeDocument/2006/relationships/image" Target="../media/image13.png"/><Relationship Id="rId9" Type="http://schemas.openxmlformats.org/officeDocument/2006/relationships/image" Target="../media/image54.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0" Type="http://schemas.openxmlformats.org/officeDocument/2006/relationships/image" Target="../media/image49.png"/><Relationship Id="rId4" Type="http://schemas.openxmlformats.org/officeDocument/2006/relationships/image" Target="../media/image44.png"/><Relationship Id="rId9"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5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58.png"/><Relationship Id="rId4"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a:off x="-268761" y="4574041"/>
            <a:ext cx="2631825" cy="1713976"/>
          </a:xfrm>
          <a:custGeom>
            <a:avLst/>
            <a:gdLst/>
            <a:ahLst/>
            <a:cxnLst/>
            <a:rect l="l" t="t" r="r" b="b"/>
            <a:pathLst>
              <a:path w="3947737" h="2570964">
                <a:moveTo>
                  <a:pt x="0" y="0"/>
                </a:moveTo>
                <a:lnTo>
                  <a:pt x="3947737" y="0"/>
                </a:lnTo>
                <a:lnTo>
                  <a:pt x="3947737" y="2570964"/>
                </a:lnTo>
                <a:lnTo>
                  <a:pt x="0" y="257096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986277" y="4574041"/>
            <a:ext cx="2631825" cy="1713976"/>
          </a:xfrm>
          <a:custGeom>
            <a:avLst/>
            <a:gdLst/>
            <a:ahLst/>
            <a:cxnLst/>
            <a:rect l="l" t="t" r="r" b="b"/>
            <a:pathLst>
              <a:path w="3947737" h="2570964">
                <a:moveTo>
                  <a:pt x="0" y="0"/>
                </a:moveTo>
                <a:lnTo>
                  <a:pt x="3947737" y="0"/>
                </a:lnTo>
                <a:lnTo>
                  <a:pt x="3947737" y="2570964"/>
                </a:lnTo>
                <a:lnTo>
                  <a:pt x="0" y="2570964"/>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76461" y="-159458"/>
            <a:ext cx="2841356" cy="2743200"/>
          </a:xfrm>
          <a:custGeom>
            <a:avLst/>
            <a:gdLst/>
            <a:ahLst/>
            <a:cxnLst/>
            <a:rect l="l" t="t" r="r" b="b"/>
            <a:pathLst>
              <a:path w="4262034" h="4114800">
                <a:moveTo>
                  <a:pt x="0" y="0"/>
                </a:moveTo>
                <a:lnTo>
                  <a:pt x="4262034" y="0"/>
                </a:lnTo>
                <a:lnTo>
                  <a:pt x="426203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5" name="Freeform 5"/>
          <p:cNvSpPr/>
          <p:nvPr/>
        </p:nvSpPr>
        <p:spPr>
          <a:xfrm>
            <a:off x="1671011" y="569983"/>
            <a:ext cx="8849978" cy="5718034"/>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263310" y="5465640"/>
            <a:ext cx="14502777" cy="6689406"/>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flipH="1">
            <a:off x="9478171" y="354666"/>
            <a:ext cx="3139931" cy="1244197"/>
          </a:xfrm>
          <a:custGeom>
            <a:avLst/>
            <a:gdLst/>
            <a:ahLst/>
            <a:cxnLst/>
            <a:rect l="l" t="t" r="r" b="b"/>
            <a:pathLst>
              <a:path w="4709896" h="1866296">
                <a:moveTo>
                  <a:pt x="4709896" y="0"/>
                </a:moveTo>
                <a:lnTo>
                  <a:pt x="0" y="0"/>
                </a:lnTo>
                <a:lnTo>
                  <a:pt x="0" y="1866297"/>
                </a:lnTo>
                <a:lnTo>
                  <a:pt x="4709896" y="1866297"/>
                </a:lnTo>
                <a:lnTo>
                  <a:pt x="4709896"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754189" y="1323801"/>
            <a:ext cx="2396120" cy="1830037"/>
          </a:xfrm>
          <a:custGeom>
            <a:avLst/>
            <a:gdLst/>
            <a:ahLst/>
            <a:cxnLst/>
            <a:rect l="l" t="t" r="r" b="b"/>
            <a:pathLst>
              <a:path w="3594180" h="2745055">
                <a:moveTo>
                  <a:pt x="0" y="0"/>
                </a:moveTo>
                <a:lnTo>
                  <a:pt x="3594180" y="0"/>
                </a:lnTo>
                <a:lnTo>
                  <a:pt x="3594180" y="2745055"/>
                </a:lnTo>
                <a:lnTo>
                  <a:pt x="0" y="274505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1309543" y="4076556"/>
            <a:ext cx="1285412" cy="2211462"/>
          </a:xfrm>
          <a:custGeom>
            <a:avLst/>
            <a:gdLst/>
            <a:ahLst/>
            <a:cxnLst/>
            <a:rect l="l" t="t" r="r" b="b"/>
            <a:pathLst>
              <a:path w="1928118" h="3317193">
                <a:moveTo>
                  <a:pt x="0" y="0"/>
                </a:moveTo>
                <a:lnTo>
                  <a:pt x="1928118" y="0"/>
                </a:lnTo>
                <a:lnTo>
                  <a:pt x="1928118" y="3317193"/>
                </a:lnTo>
                <a:lnTo>
                  <a:pt x="0" y="3317193"/>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7447859" y="4286026"/>
            <a:ext cx="4058341" cy="2571974"/>
          </a:xfrm>
          <a:custGeom>
            <a:avLst/>
            <a:gdLst/>
            <a:ahLst/>
            <a:cxnLst/>
            <a:rect l="l" t="t" r="r" b="b"/>
            <a:pathLst>
              <a:path w="6087512" h="3857961">
                <a:moveTo>
                  <a:pt x="0" y="0"/>
                </a:moveTo>
                <a:lnTo>
                  <a:pt x="6087512" y="0"/>
                </a:lnTo>
                <a:lnTo>
                  <a:pt x="6087512" y="3857961"/>
                </a:lnTo>
                <a:lnTo>
                  <a:pt x="0" y="385796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81030">
            <a:off x="11554822" y="3910036"/>
            <a:ext cx="194438" cy="232511"/>
          </a:xfrm>
          <a:custGeom>
            <a:avLst/>
            <a:gdLst/>
            <a:ahLst/>
            <a:cxnLst/>
            <a:rect l="l" t="t" r="r" b="b"/>
            <a:pathLst>
              <a:path w="291657" h="348767">
                <a:moveTo>
                  <a:pt x="0" y="0"/>
                </a:moveTo>
                <a:lnTo>
                  <a:pt x="291656" y="0"/>
                </a:lnTo>
                <a:lnTo>
                  <a:pt x="291656" y="348767"/>
                </a:lnTo>
                <a:lnTo>
                  <a:pt x="0" y="3487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481030">
            <a:off x="544488" y="3652679"/>
            <a:ext cx="194438" cy="232511"/>
          </a:xfrm>
          <a:custGeom>
            <a:avLst/>
            <a:gdLst/>
            <a:ahLst/>
            <a:cxnLst/>
            <a:rect l="l" t="t" r="r" b="b"/>
            <a:pathLst>
              <a:path w="291657" h="348767">
                <a:moveTo>
                  <a:pt x="0" y="0"/>
                </a:moveTo>
                <a:lnTo>
                  <a:pt x="291657" y="0"/>
                </a:lnTo>
                <a:lnTo>
                  <a:pt x="291657" y="348767"/>
                </a:lnTo>
                <a:lnTo>
                  <a:pt x="0" y="348767"/>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455934" flipH="1">
            <a:off x="9275396" y="271003"/>
            <a:ext cx="2873053" cy="829594"/>
          </a:xfrm>
          <a:custGeom>
            <a:avLst/>
            <a:gdLst/>
            <a:ahLst/>
            <a:cxnLst/>
            <a:rect l="l" t="t" r="r" b="b"/>
            <a:pathLst>
              <a:path w="4309580" h="1244391">
                <a:moveTo>
                  <a:pt x="4309580" y="0"/>
                </a:moveTo>
                <a:lnTo>
                  <a:pt x="0" y="0"/>
                </a:lnTo>
                <a:lnTo>
                  <a:pt x="0" y="1244392"/>
                </a:lnTo>
                <a:lnTo>
                  <a:pt x="4309580" y="1244392"/>
                </a:lnTo>
                <a:lnTo>
                  <a:pt x="430958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9477029" y="1894463"/>
            <a:ext cx="1571107" cy="2182093"/>
          </a:xfrm>
          <a:custGeom>
            <a:avLst/>
            <a:gdLst/>
            <a:ahLst/>
            <a:cxnLst/>
            <a:rect l="l" t="t" r="r" b="b"/>
            <a:pathLst>
              <a:path w="2356660" h="3273139">
                <a:moveTo>
                  <a:pt x="0" y="0"/>
                </a:moveTo>
                <a:lnTo>
                  <a:pt x="2356660" y="0"/>
                </a:lnTo>
                <a:lnTo>
                  <a:pt x="2356660" y="3273139"/>
                </a:lnTo>
                <a:lnTo>
                  <a:pt x="0" y="327313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txBody>
          <a:bodyPr/>
          <a:lstStyle/>
          <a:p>
            <a:pPr defTabSz="609630"/>
            <a:endParaRPr lang="en-US" sz="1200">
              <a:solidFill>
                <a:prstClr val="black"/>
              </a:solidFill>
              <a:latin typeface="Calibri"/>
            </a:endParaRPr>
          </a:p>
        </p:txBody>
      </p:sp>
      <p:pic>
        <p:nvPicPr>
          <p:cNvPr id="18" name="Picture 17" descr="A red and green text on a black background&#10;&#10;AI-generated content may be incorrect.">
            <a:extLst>
              <a:ext uri="{FF2B5EF4-FFF2-40B4-BE49-F238E27FC236}">
                <a16:creationId xmlns:a16="http://schemas.microsoft.com/office/drawing/2014/main" id="{059FBF28-48AC-4DEC-EB0F-51750D50680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442837" y="718875"/>
            <a:ext cx="7200000" cy="55478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3802997" y="828070"/>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4" name="Group 53"/>
          <p:cNvGrpSpPr/>
          <p:nvPr/>
        </p:nvGrpSpPr>
        <p:grpSpPr>
          <a:xfrm rot="20085584" flipH="1">
            <a:off x="5735764" y="1006861"/>
            <a:ext cx="3009596" cy="4193164"/>
            <a:chOff x="2162283" y="1468552"/>
            <a:chExt cx="3009596" cy="4193164"/>
          </a:xfrm>
        </p:grpSpPr>
        <p:grpSp>
          <p:nvGrpSpPr>
            <p:cNvPr id="55" name="Group 54"/>
            <p:cNvGrpSpPr/>
            <p:nvPr/>
          </p:nvGrpSpPr>
          <p:grpSpPr>
            <a:xfrm>
              <a:off x="2162283" y="1468552"/>
              <a:ext cx="3009596" cy="4193164"/>
              <a:chOff x="2162283" y="1468552"/>
              <a:chExt cx="3009596" cy="4193164"/>
            </a:xfrm>
          </p:grpSpPr>
          <p:sp>
            <p:nvSpPr>
              <p:cNvPr id="57" name="Freeform 56">
                <a:extLst>
                  <a:ext uri="{FF2B5EF4-FFF2-40B4-BE49-F238E27FC236}">
                    <a16:creationId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p:nvPr/>
            </p:nvCxnSpPr>
            <p:spPr>
              <a:xfrm rot="20085584">
                <a:off x="4064975" y="2580378"/>
                <a:ext cx="1106904" cy="3081338"/>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đủng</a:t>
              </a:r>
              <a:r>
                <a:rPr lang="en-US" sz="3600" dirty="0">
                  <a:solidFill>
                    <a:srgbClr val="000000"/>
                  </a:solidFill>
                  <a:latin typeface="Cambria" panose="02040503050406030204" pitchFamily="18" charset="0"/>
                  <a:ea typeface="Cambria" panose="02040503050406030204" pitchFamily="18" charset="0"/>
                  <a:cs typeface="Arial-Rounded" panose="020B0500000000000000" pitchFamily="34" charset="0"/>
                </a:rPr>
                <a:t> </a:t>
              </a:r>
              <a:r>
                <a:rPr lang="en-US" sz="3600"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21" name="TextBox 20"/>
          <p:cNvSpPr txBox="1"/>
          <p:nvPr/>
        </p:nvSpPr>
        <p:spPr>
          <a:xfrm>
            <a:off x="264826" y="525946"/>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như</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thể</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kết</a:t>
            </a:r>
            <a:r>
              <a:rPr kumimoji="0" lang="en-US" sz="32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rPr>
              <a:t>thúc</a:t>
            </a: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4" name="TextBox 23"/>
          <p:cNvSpPr txBox="1"/>
          <p:nvPr/>
        </p:nvSpPr>
        <p:spPr>
          <a:xfrm>
            <a:off x="8316239" y="622232"/>
            <a:ext cx="378621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7030A0"/>
                </a:solidFill>
                <a:latin typeface="Cambria" panose="02040503050406030204" pitchFamily="18" charset="0"/>
                <a:ea typeface="Cambria" panose="02040503050406030204" pitchFamily="18" charset="0"/>
                <a:cs typeface="Arial-Rounded" panose="020B0500000000000000" pitchFamily="34" charset="0"/>
              </a:rPr>
              <a:t>thong </a:t>
            </a:r>
            <a:r>
              <a:rPr lang="en-US" sz="32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thả</a:t>
            </a:r>
            <a:r>
              <a:rPr lang="en-US" sz="32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chậm</a:t>
            </a:r>
            <a:r>
              <a:rPr lang="en-US" sz="32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rãi</a:t>
            </a:r>
            <a:r>
              <a:rPr lang="en-US" sz="32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không</a:t>
            </a:r>
            <a:r>
              <a:rPr lang="en-US" sz="32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vội</a:t>
            </a:r>
            <a:r>
              <a:rPr lang="en-US" sz="3200" dirty="0">
                <a:solidFill>
                  <a:srgbClr val="7030A0"/>
                </a:solidFill>
                <a:latin typeface="Cambria" panose="02040503050406030204" pitchFamily="18" charset="0"/>
                <a:ea typeface="Cambria" panose="02040503050406030204" pitchFamily="18" charset="0"/>
                <a:cs typeface="Arial-Rounded" panose="020B0500000000000000" pitchFamily="34" charset="0"/>
              </a:rPr>
              <a:t> </a:t>
            </a:r>
            <a:r>
              <a:rPr lang="en-US" sz="3200" dirty="0" err="1">
                <a:solidFill>
                  <a:srgbClr val="7030A0"/>
                </a:solidFill>
                <a:latin typeface="Cambria" panose="02040503050406030204" pitchFamily="18" charset="0"/>
                <a:ea typeface="Cambria" panose="02040503050406030204" pitchFamily="18" charset="0"/>
                <a:cs typeface="Arial-Rounded" panose="020B0500000000000000" pitchFamily="34" charset="0"/>
              </a:rPr>
              <a:t>vã</a:t>
            </a:r>
            <a:endPar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1" name="图片 4">
            <a:extLst>
              <a:ext uri="{FF2B5EF4-FFF2-40B4-BE49-F238E27FC236}">
                <a16:creationId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pic>
        <p:nvPicPr>
          <p:cNvPr id="2" name="Picture 1">
            <a:extLst>
              <a:ext uri="{FF2B5EF4-FFF2-40B4-BE49-F238E27FC236}">
                <a16:creationId xmlns:a16="http://schemas.microsoft.com/office/drawing/2014/main" id="{B90AC988-6EC1-4EF1-7B4C-3460D9674DC7}"/>
              </a:ext>
            </a:extLst>
          </p:cNvPr>
          <p:cNvPicPr>
            <a:picLocks noChangeAspect="1"/>
          </p:cNvPicPr>
          <p:nvPr/>
        </p:nvPicPr>
        <p:blipFill>
          <a:blip r:embed="rId6"/>
          <a:stretch>
            <a:fillRect/>
          </a:stretch>
        </p:blipFill>
        <p:spPr>
          <a:xfrm>
            <a:off x="1784248" y="5306162"/>
            <a:ext cx="8980186" cy="1975275"/>
          </a:xfrm>
          <a:prstGeom prst="rect">
            <a:avLst/>
          </a:prstGeom>
        </p:spPr>
      </p:pic>
    </p:spTree>
    <p:extLst>
      <p:ext uri="{BB962C8B-B14F-4D97-AF65-F5344CB8AC3E}">
        <p14:creationId xmlns:p14="http://schemas.microsoft.com/office/powerpoint/2010/main" val="28145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fade">
                                      <p:cBhvr>
                                        <p:cTn id="21" dur="1000"/>
                                        <p:tgtEl>
                                          <p:spTgt spid="54"/>
                                        </p:tgtEl>
                                      </p:cBhvr>
                                    </p:animEffect>
                                    <p:anim calcmode="lin" valueType="num">
                                      <p:cBhvr>
                                        <p:cTn id="22" dur="1000" fill="hold"/>
                                        <p:tgtEl>
                                          <p:spTgt spid="54"/>
                                        </p:tgtEl>
                                        <p:attrNameLst>
                                          <p:attrName>ppt_x</p:attrName>
                                        </p:attrNameLst>
                                      </p:cBhvr>
                                      <p:tavLst>
                                        <p:tav tm="0">
                                          <p:val>
                                            <p:strVal val="#ppt_x"/>
                                          </p:val>
                                        </p:tav>
                                        <p:tav tm="100000">
                                          <p:val>
                                            <p:strVal val="#ppt_x"/>
                                          </p:val>
                                        </p:tav>
                                      </p:tavLst>
                                    </p:anim>
                                    <p:anim calcmode="lin" valueType="num">
                                      <p:cBhvr>
                                        <p:cTn id="23"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anim calcmode="lin" valueType="num">
                                      <p:cBhvr>
                                        <p:cTn id="29" dur="500" fill="hold"/>
                                        <p:tgtEl>
                                          <p:spTgt spid="24"/>
                                        </p:tgtEl>
                                        <p:attrNameLst>
                                          <p:attrName>ppt_x</p:attrName>
                                        </p:attrNameLst>
                                      </p:cBhvr>
                                      <p:tavLst>
                                        <p:tav tm="0">
                                          <p:val>
                                            <p:strVal val="#ppt_x"/>
                                          </p:val>
                                        </p:tav>
                                        <p:tav tm="100000">
                                          <p:val>
                                            <p:strVal val="#ppt_x"/>
                                          </p:val>
                                        </p:tav>
                                      </p:tavLst>
                                    </p:anim>
                                    <p:anim calcmode="lin" valueType="num">
                                      <p:cBhvr>
                                        <p:cTn id="30"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sp>
        <p:nvSpPr>
          <p:cNvPr id="16" name="Rectangle 15"/>
          <p:cNvSpPr/>
          <p:nvPr/>
        </p:nvSpPr>
        <p:spPr>
          <a:xfrm>
            <a:off x="152901" y="1451861"/>
            <a:ext cx="5599812" cy="2610843"/>
          </a:xfrm>
          <a:prstGeom prst="rect">
            <a:avLst/>
          </a:prstGeom>
          <a:solidFill>
            <a:schemeClr val="lt1">
              <a:alpha val="92000"/>
            </a:schemeClr>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Yêu</a:t>
            </a:r>
            <a:r>
              <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1" i="0" u="none" strike="noStrike" kern="1200" cap="none" spc="0" normalizeH="0" baseline="0" noProof="0" dirty="0" err="1">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rPr>
              <a:t>cầu</a:t>
            </a:r>
            <a:endParaRPr kumimoji="0" lang="zh-CN" altLang="en-US" sz="2800" b="1" i="0" u="none" strike="noStrike" kern="1200" cap="none" spc="0" normalizeH="0" baseline="0" noProof="0" dirty="0">
              <a:ln>
                <a:noFill/>
              </a:ln>
              <a:solidFill>
                <a:srgbClr val="FC291B"/>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Phân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công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theo</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đoạn</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Tất</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cả</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thành</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viên</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đều</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đọc</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Tx/>
              <a:buSzPts val="2800"/>
              <a:buFont typeface="Arial" panose="020B0604020202020204" pitchFamily="34" charset="0"/>
              <a:buChar char="-"/>
              <a:tabLst/>
              <a:defRPr/>
            </a:pPr>
            <a:r>
              <a:rPr kumimoji="0" lang="en-US" altLang="zh-CN"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Giải</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nghĩa</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từ</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cùng</a:t>
            </a:r>
            <a:r>
              <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 </a:t>
            </a:r>
            <a:r>
              <a:rPr kumimoji="0" lang="en-US" altLang="zh-CN" sz="2800" b="0" i="0" u="none" strike="noStrike" kern="1200" cap="none" spc="0" normalizeH="0" baseline="0" noProof="0" dirty="0" err="1">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rPr>
              <a:t>nhau</a:t>
            </a:r>
            <a:endParaRPr kumimoji="0" lang="zh-CN" altLang="en-US" sz="2800" b="0" i="0" u="none" strike="noStrike" kern="1200" cap="none" spc="0" normalizeH="0" baseline="0" noProof="0" dirty="0">
              <a:ln>
                <a:noFill/>
              </a:ln>
              <a:solidFill>
                <a:srgbClr val="000000"/>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3006033" y="4576535"/>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4" name="Picture 23"/>
          <p:cNvPicPr>
            <a:picLocks noChangeAspect="1"/>
          </p:cNvPicPr>
          <p:nvPr/>
        </p:nvPicPr>
        <p:blipFill>
          <a:blip r:embed="rId9"/>
          <a:stretch>
            <a:fillRect/>
          </a:stretch>
        </p:blipFill>
        <p:spPr>
          <a:xfrm>
            <a:off x="5992653" y="1419078"/>
            <a:ext cx="5776564" cy="2401042"/>
          </a:xfrm>
          <a:prstGeom prst="rect">
            <a:avLst/>
          </a:prstGeom>
        </p:spPr>
      </p:pic>
    </p:spTree>
    <p:extLst>
      <p:ext uri="{BB962C8B-B14F-4D97-AF65-F5344CB8AC3E}">
        <p14:creationId xmlns:p14="http://schemas.microsoft.com/office/powerpoint/2010/main" val="3373940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5" name="Rounded Rectangle 54"/>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56" name="Rectangle 55"/>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7" name="Rectangle 56"/>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8" name="Rectangle 57"/>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59" name="Oval 58"/>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60" name="Rounded Rectangle 59"/>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1" name="Rectangle 60"/>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62" name="Oval 61"/>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63" name="Rounded Rectangle 62"/>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4" name="Rectangle 63"/>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65" name="Oval 64"/>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66"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 descr="Star Cartoon Images, Stock Photos &amp;amp; Vectors | Shutterstock"/>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p:cNvPicPr>
            <a:picLocks noChangeAspect="1"/>
          </p:cNvPicPr>
          <p:nvPr/>
        </p:nvPicPr>
        <p:blipFill>
          <a:blip r:embed="rId7"/>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40019551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rot="-8762187">
            <a:off x="8781105" y="1014253"/>
            <a:ext cx="4876800" cy="2015486"/>
          </a:xfrm>
          <a:custGeom>
            <a:avLst/>
            <a:gdLst/>
            <a:ahLst/>
            <a:cxnLst/>
            <a:rect l="l" t="t" r="r" b="b"/>
            <a:pathLst>
              <a:path w="7315200" h="3023229">
                <a:moveTo>
                  <a:pt x="0" y="0"/>
                </a:moveTo>
                <a:lnTo>
                  <a:pt x="7315200" y="0"/>
                </a:lnTo>
                <a:lnTo>
                  <a:pt x="7315200" y="3023229"/>
                </a:lnTo>
                <a:lnTo>
                  <a:pt x="0" y="30232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671011" y="569983"/>
            <a:ext cx="8849978" cy="5718034"/>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3310" y="5465640"/>
            <a:ext cx="14502777" cy="6689406"/>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829507">
            <a:off x="-385343" y="155186"/>
            <a:ext cx="2873053" cy="829594"/>
          </a:xfrm>
          <a:custGeom>
            <a:avLst/>
            <a:gdLst/>
            <a:ahLst/>
            <a:cxnLst/>
            <a:rect l="l" t="t" r="r" b="b"/>
            <a:pathLst>
              <a:path w="4309580" h="1244391">
                <a:moveTo>
                  <a:pt x="0" y="0"/>
                </a:moveTo>
                <a:lnTo>
                  <a:pt x="4309581" y="0"/>
                </a:lnTo>
                <a:lnTo>
                  <a:pt x="4309581" y="1244391"/>
                </a:lnTo>
                <a:lnTo>
                  <a:pt x="0" y="1244391"/>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619354" y="4013671"/>
            <a:ext cx="1477717" cy="2564368"/>
          </a:xfrm>
          <a:custGeom>
            <a:avLst/>
            <a:gdLst/>
            <a:ahLst/>
            <a:cxnLst/>
            <a:rect l="l" t="t" r="r" b="b"/>
            <a:pathLst>
              <a:path w="2216575" h="3846552">
                <a:moveTo>
                  <a:pt x="0" y="0"/>
                </a:moveTo>
                <a:lnTo>
                  <a:pt x="2216576" y="0"/>
                </a:lnTo>
                <a:lnTo>
                  <a:pt x="2216576" y="3846552"/>
                </a:lnTo>
                <a:lnTo>
                  <a:pt x="0" y="38465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9840930" y="4013672"/>
            <a:ext cx="1849801" cy="2323141"/>
          </a:xfrm>
          <a:custGeom>
            <a:avLst/>
            <a:gdLst/>
            <a:ahLst/>
            <a:cxnLst/>
            <a:rect l="l" t="t" r="r" b="b"/>
            <a:pathLst>
              <a:path w="2774702" h="3484712">
                <a:moveTo>
                  <a:pt x="0" y="0"/>
                </a:moveTo>
                <a:lnTo>
                  <a:pt x="2774702" y="0"/>
                </a:lnTo>
                <a:lnTo>
                  <a:pt x="2774702" y="3484712"/>
                </a:lnTo>
                <a:lnTo>
                  <a:pt x="0" y="34847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rot="1048390">
            <a:off x="9116205" y="556169"/>
            <a:ext cx="2478052" cy="2103247"/>
          </a:xfrm>
          <a:custGeom>
            <a:avLst/>
            <a:gdLst/>
            <a:ahLst/>
            <a:cxnLst/>
            <a:rect l="l" t="t" r="r" b="b"/>
            <a:pathLst>
              <a:path w="3717078" h="3154870">
                <a:moveTo>
                  <a:pt x="0" y="0"/>
                </a:moveTo>
                <a:lnTo>
                  <a:pt x="3717078" y="0"/>
                </a:lnTo>
                <a:lnTo>
                  <a:pt x="3717078" y="3154870"/>
                </a:lnTo>
                <a:lnTo>
                  <a:pt x="0" y="3154870"/>
                </a:lnTo>
                <a:lnTo>
                  <a:pt x="0" y="0"/>
                </a:lnTo>
                <a:close/>
              </a:path>
            </a:pathLst>
          </a:custGeom>
          <a:blipFill>
            <a:blip r:embed="rId12"/>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551660" y="2010131"/>
            <a:ext cx="1422015" cy="1418869"/>
          </a:xfrm>
          <a:custGeom>
            <a:avLst/>
            <a:gdLst/>
            <a:ahLst/>
            <a:cxnLst/>
            <a:rect l="l" t="t" r="r" b="b"/>
            <a:pathLst>
              <a:path w="2133023" h="2128304">
                <a:moveTo>
                  <a:pt x="0" y="0"/>
                </a:moveTo>
                <a:lnTo>
                  <a:pt x="2133023" y="0"/>
                </a:lnTo>
                <a:lnTo>
                  <a:pt x="2133023" y="2128304"/>
                </a:lnTo>
                <a:lnTo>
                  <a:pt x="0" y="2128304"/>
                </a:lnTo>
                <a:lnTo>
                  <a:pt x="0" y="0"/>
                </a:lnTo>
                <a:close/>
              </a:path>
            </a:pathLst>
          </a:custGeom>
          <a:blipFill>
            <a:blip r:embed="rId1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481030">
            <a:off x="341958" y="1620216"/>
            <a:ext cx="194438" cy="232511"/>
          </a:xfrm>
          <a:custGeom>
            <a:avLst/>
            <a:gdLst/>
            <a:ahLst/>
            <a:cxnLst/>
            <a:rect l="l" t="t" r="r" b="b"/>
            <a:pathLst>
              <a:path w="291657" h="348767">
                <a:moveTo>
                  <a:pt x="0" y="0"/>
                </a:moveTo>
                <a:lnTo>
                  <a:pt x="291657" y="0"/>
                </a:lnTo>
                <a:lnTo>
                  <a:pt x="291657" y="348768"/>
                </a:lnTo>
                <a:lnTo>
                  <a:pt x="0" y="34876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202664A-996F-EBFD-7D10-A73D6AEE60A9}"/>
              </a:ext>
            </a:extLst>
          </p:cNvPr>
          <p:cNvPicPr>
            <a:picLocks noChangeAspect="1"/>
          </p:cNvPicPr>
          <p:nvPr/>
        </p:nvPicPr>
        <p:blipFill>
          <a:blip r:embed="rId16"/>
          <a:stretch>
            <a:fillRect/>
          </a:stretch>
        </p:blipFill>
        <p:spPr>
          <a:xfrm>
            <a:off x="1901839" y="1314047"/>
            <a:ext cx="8590008" cy="3438442"/>
          </a:xfrm>
          <a:prstGeom prst="rect">
            <a:avLst/>
          </a:prstGeom>
        </p:spPr>
      </p:pic>
    </p:spTree>
    <p:extLst>
      <p:ext uri="{BB962C8B-B14F-4D97-AF65-F5344CB8AC3E}">
        <p14:creationId xmlns:p14="http://schemas.microsoft.com/office/powerpoint/2010/main" val="239941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989944" y="258424"/>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4" name="Picture 23"/>
          <p:cNvPicPr>
            <a:picLocks noChangeAspect="1"/>
          </p:cNvPicPr>
          <p:nvPr/>
        </p:nvPicPr>
        <p:blipFill>
          <a:blip r:embed="rId9"/>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46331" y="1091790"/>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30" name="Rectangle 29"/>
          <p:cNvSpPr/>
          <p:nvPr/>
        </p:nvSpPr>
        <p:spPr>
          <a:xfrm>
            <a:off x="1378524" y="1194118"/>
            <a:ext cx="9762841" cy="584775"/>
          </a:xfrm>
          <a:prstGeom prst="rect">
            <a:avLst/>
          </a:prstGeom>
        </p:spPr>
        <p:txBody>
          <a:bodyPr wrap="square">
            <a:spAutoFit/>
          </a:bodyPr>
          <a:lstStyle/>
          <a:p>
            <a:pPr lvl="0" algn="just">
              <a:defRPr/>
            </a:pP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Mặt</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trời</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có</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lạ</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endParaRPr lang="zh-CN" altLang="en-US" sz="3200"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nvGrpSpPr>
          <p:cNvPr id="37" name="PA_库_组合 5"/>
          <p:cNvGrpSpPr/>
          <p:nvPr>
            <p:custDataLst>
              <p:tags r:id="rId2"/>
            </p:custDataLst>
          </p:nvPr>
        </p:nvGrpSpPr>
        <p:grpSpPr>
          <a:xfrm>
            <a:off x="646331" y="2109081"/>
            <a:ext cx="587835" cy="733599"/>
            <a:chOff x="1836100" y="2332000"/>
            <a:chExt cx="1572829" cy="895643"/>
          </a:xfrm>
        </p:grpSpPr>
        <p:sp>
          <p:nvSpPr>
            <p:cNvPr id="3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41" name="Rectangle 40"/>
          <p:cNvSpPr/>
          <p:nvPr/>
        </p:nvSpPr>
        <p:spPr>
          <a:xfrm>
            <a:off x="1378524" y="2211409"/>
            <a:ext cx="9762841" cy="584775"/>
          </a:xfrm>
          <a:prstGeom prst="rect">
            <a:avLst/>
          </a:prstGeom>
        </p:spPr>
        <p:txBody>
          <a:bodyPr wrap="square">
            <a:spAutoFit/>
          </a:bodyPr>
          <a:lstStyle/>
          <a:p>
            <a:pPr lvl="0" algn="just">
              <a:defRPr/>
            </a:pP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Nắng</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mùa</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hè</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mang</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đến</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cho</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cuộc</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sống</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ích</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lợi</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42" name="PA_库_组合 5"/>
          <p:cNvGrpSpPr/>
          <p:nvPr>
            <p:custDataLst>
              <p:tags r:id="rId3"/>
            </p:custDataLst>
          </p:nvPr>
        </p:nvGrpSpPr>
        <p:grpSpPr>
          <a:xfrm>
            <a:off x="665190" y="3239046"/>
            <a:ext cx="587835" cy="733599"/>
            <a:chOff x="1836100" y="2332000"/>
            <a:chExt cx="1572829" cy="895643"/>
          </a:xfrm>
        </p:grpSpPr>
        <p:sp>
          <p:nvSpPr>
            <p:cNvPr id="43"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4"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5"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46" name="Rectangle 45"/>
          <p:cNvSpPr/>
          <p:nvPr/>
        </p:nvSpPr>
        <p:spPr>
          <a:xfrm>
            <a:off x="1397383" y="3341374"/>
            <a:ext cx="10207394"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Ngày</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altLang="zh-CN" sz="3200" b="0"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biệt</a:t>
            </a:r>
            <a:endParaRPr kumimoji="0" lang="zh-CN" altLang="en-US" sz="3200" b="0"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47" name="PA_库_组合 5"/>
          <p:cNvGrpSpPr/>
          <p:nvPr>
            <p:custDataLst>
              <p:tags r:id="rId4"/>
            </p:custDataLst>
          </p:nvPr>
        </p:nvGrpSpPr>
        <p:grpSpPr>
          <a:xfrm>
            <a:off x="665190" y="4320524"/>
            <a:ext cx="587835" cy="733599"/>
            <a:chOff x="1836100" y="2332000"/>
            <a:chExt cx="1572829" cy="895643"/>
          </a:xfrm>
        </p:grpSpPr>
        <p:sp>
          <p:nvSpPr>
            <p:cNvPr id="48"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9"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0"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51" name="Rectangle 50"/>
          <p:cNvSpPr/>
          <p:nvPr/>
        </p:nvSpPr>
        <p:spPr>
          <a:xfrm>
            <a:off x="1337153" y="4394935"/>
            <a:ext cx="10327853" cy="584775"/>
          </a:xfrm>
          <a:prstGeom prst="rect">
            <a:avLst/>
          </a:prstGeom>
        </p:spPr>
        <p:txBody>
          <a:bodyPr wrap="square">
            <a:spAutoFit/>
          </a:bodyPr>
          <a:lstStyle/>
          <a:p>
            <a:pPr lvl="0"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Vì sao bạn nhỏ thấy “mùa hè thật sung sướng”</a:t>
            </a:r>
          </a:p>
        </p:txBody>
      </p:sp>
      <p:grpSp>
        <p:nvGrpSpPr>
          <p:cNvPr id="52" name="Group 51"/>
          <p:cNvGrpSpPr/>
          <p:nvPr/>
        </p:nvGrpSpPr>
        <p:grpSpPr>
          <a:xfrm>
            <a:off x="9240409" y="-448419"/>
            <a:ext cx="2844126" cy="2557500"/>
            <a:chOff x="7656473" y="831396"/>
            <a:chExt cx="3689350" cy="3269584"/>
          </a:xfrm>
        </p:grpSpPr>
        <p:pic>
          <p:nvPicPr>
            <p:cNvPr id="53" name="图片 2" descr="2"/>
            <p:cNvPicPr>
              <a:picLocks noChangeAspect="1"/>
            </p:cNvPicPr>
            <p:nvPr/>
          </p:nvPicPr>
          <p:blipFill>
            <a:blip r:embed="rId10"/>
            <a:stretch>
              <a:fillRect/>
            </a:stretch>
          </p:blipFill>
          <p:spPr>
            <a:xfrm>
              <a:off x="7656473" y="831396"/>
              <a:ext cx="3689350" cy="3127375"/>
            </a:xfrm>
            <a:prstGeom prst="rect">
              <a:avLst/>
            </a:prstGeom>
          </p:spPr>
        </p:pic>
        <p:sp>
          <p:nvSpPr>
            <p:cNvPr id="54" name="Rounded Rectangle 53"/>
            <p:cNvSpPr/>
            <p:nvPr/>
          </p:nvSpPr>
          <p:spPr>
            <a:xfrm>
              <a:off x="8086969" y="3013280"/>
              <a:ext cx="2912297" cy="108770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9" name="PA_库_组合 5">
            <a:extLst>
              <a:ext uri="{FF2B5EF4-FFF2-40B4-BE49-F238E27FC236}">
                <a16:creationId xmlns:a16="http://schemas.microsoft.com/office/drawing/2014/main" id="{5C8618A6-7B60-4A49-88B0-511C5101C377}"/>
              </a:ext>
            </a:extLst>
          </p:cNvPr>
          <p:cNvGrpSpPr/>
          <p:nvPr>
            <p:custDataLst>
              <p:tags r:id="rId5"/>
            </p:custDataLst>
          </p:nvPr>
        </p:nvGrpSpPr>
        <p:grpSpPr>
          <a:xfrm>
            <a:off x="684049" y="5347972"/>
            <a:ext cx="587835" cy="733599"/>
            <a:chOff x="1836100" y="2332000"/>
            <a:chExt cx="1572829" cy="895643"/>
          </a:xfrm>
        </p:grpSpPr>
        <p:sp>
          <p:nvSpPr>
            <p:cNvPr id="31" name="任意多边形 10">
              <a:extLst>
                <a:ext uri="{FF2B5EF4-FFF2-40B4-BE49-F238E27FC236}">
                  <a16:creationId xmlns:a16="http://schemas.microsoft.com/office/drawing/2014/main" id="{16FD1388-3F7F-4811-A4CD-23623EC9CFAD}"/>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687198A4-3C2E-4319-A7C5-5B8A62B2B9CC}"/>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DC41E2D5-C362-476F-9BEF-FD656118F708}"/>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CFC2B4D-6F44-452E-89E0-118680B6F5F2}"/>
              </a:ext>
            </a:extLst>
          </p:cNvPr>
          <p:cNvSpPr/>
          <p:nvPr/>
        </p:nvSpPr>
        <p:spPr>
          <a:xfrm>
            <a:off x="1356012" y="5422383"/>
            <a:ext cx="10327853" cy="584775"/>
          </a:xfrm>
          <a:prstGeom prst="rect">
            <a:avLst/>
          </a:prstGeom>
        </p:spPr>
        <p:txBody>
          <a:bodyPr wrap="square">
            <a:spAutoFit/>
          </a:bodyPr>
          <a:lstStyle/>
          <a:p>
            <a:pPr lvl="0" algn="just">
              <a:defRPr/>
            </a:pPr>
            <a:r>
              <a:rPr lang="vi-VN"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Theo em, hình ảnh “ngày dài lấp lánh” chỉ điều gì? </a:t>
            </a:r>
          </a:p>
        </p:txBody>
      </p:sp>
    </p:spTree>
    <p:extLst>
      <p:ext uri="{BB962C8B-B14F-4D97-AF65-F5344CB8AC3E}">
        <p14:creationId xmlns:p14="http://schemas.microsoft.com/office/powerpoint/2010/main" val="6289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750"/>
                                        <p:tgtEl>
                                          <p:spTgt spid="2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750"/>
                                        <p:tgtEl>
                                          <p:spTgt spid="30"/>
                                        </p:tgtEl>
                                      </p:cBhvr>
                                    </p:animEffect>
                                    <p:anim calcmode="lin" valueType="num">
                                      <p:cBhvr>
                                        <p:cTn id="11" dur="750" fill="hold"/>
                                        <p:tgtEl>
                                          <p:spTgt spid="30"/>
                                        </p:tgtEl>
                                        <p:attrNameLst>
                                          <p:attrName>ppt_x</p:attrName>
                                        </p:attrNameLst>
                                      </p:cBhvr>
                                      <p:tavLst>
                                        <p:tav tm="0">
                                          <p:val>
                                            <p:strVal val="#ppt_x"/>
                                          </p:val>
                                        </p:tav>
                                        <p:tav tm="100000">
                                          <p:val>
                                            <p:strVal val="#ppt_x"/>
                                          </p:val>
                                        </p:tav>
                                      </p:tavLst>
                                    </p:anim>
                                    <p:anim calcmode="lin" valueType="num">
                                      <p:cBhvr>
                                        <p:cTn id="12"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750"/>
                                        <p:tgtEl>
                                          <p:spTgt spid="37"/>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750"/>
                                        <p:tgtEl>
                                          <p:spTgt spid="41"/>
                                        </p:tgtEl>
                                      </p:cBhvr>
                                    </p:animEffect>
                                    <p:anim calcmode="lin" valueType="num">
                                      <p:cBhvr>
                                        <p:cTn id="21" dur="750" fill="hold"/>
                                        <p:tgtEl>
                                          <p:spTgt spid="41"/>
                                        </p:tgtEl>
                                        <p:attrNameLst>
                                          <p:attrName>ppt_x</p:attrName>
                                        </p:attrNameLst>
                                      </p:cBhvr>
                                      <p:tavLst>
                                        <p:tav tm="0">
                                          <p:val>
                                            <p:strVal val="#ppt_x"/>
                                          </p:val>
                                        </p:tav>
                                        <p:tav tm="100000">
                                          <p:val>
                                            <p:strVal val="#ppt_x"/>
                                          </p:val>
                                        </p:tav>
                                      </p:tavLst>
                                    </p:anim>
                                    <p:anim calcmode="lin" valueType="num">
                                      <p:cBhvr>
                                        <p:cTn id="22" dur="75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750"/>
                                        <p:tgtEl>
                                          <p:spTgt spid="42"/>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750"/>
                                        <p:tgtEl>
                                          <p:spTgt spid="46"/>
                                        </p:tgtEl>
                                      </p:cBhvr>
                                    </p:animEffect>
                                    <p:anim calcmode="lin" valueType="num">
                                      <p:cBhvr>
                                        <p:cTn id="31" dur="750" fill="hold"/>
                                        <p:tgtEl>
                                          <p:spTgt spid="46"/>
                                        </p:tgtEl>
                                        <p:attrNameLst>
                                          <p:attrName>ppt_x</p:attrName>
                                        </p:attrNameLst>
                                      </p:cBhvr>
                                      <p:tavLst>
                                        <p:tav tm="0">
                                          <p:val>
                                            <p:strVal val="#ppt_x"/>
                                          </p:val>
                                        </p:tav>
                                        <p:tav tm="100000">
                                          <p:val>
                                            <p:strVal val="#ppt_x"/>
                                          </p:val>
                                        </p:tav>
                                      </p:tavLst>
                                    </p:anim>
                                    <p:anim calcmode="lin" valueType="num">
                                      <p:cBhvr>
                                        <p:cTn id="32" dur="75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wipe(left)">
                                      <p:cBhvr>
                                        <p:cTn id="37" dur="750"/>
                                        <p:tgtEl>
                                          <p:spTgt spid="47"/>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51"/>
                                        </p:tgtEl>
                                        <p:attrNameLst>
                                          <p:attrName>style.visibility</p:attrName>
                                        </p:attrNameLst>
                                      </p:cBhvr>
                                      <p:to>
                                        <p:strVal val="visible"/>
                                      </p:to>
                                    </p:set>
                                    <p:animEffect transition="in" filter="fade">
                                      <p:cBhvr>
                                        <p:cTn id="40" dur="750"/>
                                        <p:tgtEl>
                                          <p:spTgt spid="51"/>
                                        </p:tgtEl>
                                      </p:cBhvr>
                                    </p:animEffect>
                                    <p:anim calcmode="lin" valueType="num">
                                      <p:cBhvr>
                                        <p:cTn id="41" dur="750" fill="hold"/>
                                        <p:tgtEl>
                                          <p:spTgt spid="51"/>
                                        </p:tgtEl>
                                        <p:attrNameLst>
                                          <p:attrName>ppt_x</p:attrName>
                                        </p:attrNameLst>
                                      </p:cBhvr>
                                      <p:tavLst>
                                        <p:tav tm="0">
                                          <p:val>
                                            <p:strVal val="#ppt_x"/>
                                          </p:val>
                                        </p:tav>
                                        <p:tav tm="100000">
                                          <p:val>
                                            <p:strVal val="#ppt_x"/>
                                          </p:val>
                                        </p:tav>
                                      </p:tavLst>
                                    </p:anim>
                                    <p:anim calcmode="lin" valueType="num">
                                      <p:cBhvr>
                                        <p:cTn id="42" dur="75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750"/>
                                        <p:tgtEl>
                                          <p:spTgt spid="29"/>
                                        </p:tgtEl>
                                      </p:cBhvr>
                                    </p:animEffect>
                                  </p:childTnLst>
                                </p:cTn>
                              </p:par>
                              <p:par>
                                <p:cTn id="48" presetID="42" presetClass="entr" presetSubtype="0"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fade">
                                      <p:cBhvr>
                                        <p:cTn id="50" dur="750"/>
                                        <p:tgtEl>
                                          <p:spTgt spid="34"/>
                                        </p:tgtEl>
                                      </p:cBhvr>
                                    </p:animEffect>
                                    <p:anim calcmode="lin" valueType="num">
                                      <p:cBhvr>
                                        <p:cTn id="51" dur="750" fill="hold"/>
                                        <p:tgtEl>
                                          <p:spTgt spid="34"/>
                                        </p:tgtEl>
                                        <p:attrNameLst>
                                          <p:attrName>ppt_x</p:attrName>
                                        </p:attrNameLst>
                                      </p:cBhvr>
                                      <p:tavLst>
                                        <p:tav tm="0">
                                          <p:val>
                                            <p:strVal val="#ppt_x"/>
                                          </p:val>
                                        </p:tav>
                                        <p:tav tm="100000">
                                          <p:val>
                                            <p:strVal val="#ppt_x"/>
                                          </p:val>
                                        </p:tav>
                                      </p:tavLst>
                                    </p:anim>
                                    <p:anim calcmode="lin" valueType="num">
                                      <p:cBhvr>
                                        <p:cTn id="52" dur="75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2"/>
                                        </p:tgtEl>
                                        <p:attrNameLst>
                                          <p:attrName>style.visibility</p:attrName>
                                        </p:attrNameLst>
                                      </p:cBhvr>
                                      <p:to>
                                        <p:strVal val="visible"/>
                                      </p:to>
                                    </p:set>
                                    <p:anim calcmode="lin" valueType="num">
                                      <p:cBhvr additive="base">
                                        <p:cTn id="57" dur="500" fill="hold"/>
                                        <p:tgtEl>
                                          <p:spTgt spid="52"/>
                                        </p:tgtEl>
                                        <p:attrNameLst>
                                          <p:attrName>ppt_x</p:attrName>
                                        </p:attrNameLst>
                                      </p:cBhvr>
                                      <p:tavLst>
                                        <p:tav tm="0">
                                          <p:val>
                                            <p:strVal val="#ppt_x"/>
                                          </p:val>
                                        </p:tav>
                                        <p:tav tm="100000">
                                          <p:val>
                                            <p:strVal val="#ppt_x"/>
                                          </p:val>
                                        </p:tav>
                                      </p:tavLst>
                                    </p:anim>
                                    <p:anim calcmode="lin" valueType="num">
                                      <p:cBhvr additive="base">
                                        <p:cTn id="5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41" grpId="0"/>
      <p:bldP spid="46" grpId="0"/>
      <p:bldP spid="51"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8B907C-8DAD-F679-E1BB-CC42660BB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457"/>
          <a:stretch>
            <a:fillRect/>
          </a:stretch>
        </p:blipFill>
        <p:spPr>
          <a:xfrm>
            <a:off x="-1" y="-1"/>
            <a:ext cx="12161839" cy="6991351"/>
          </a:xfrm>
          <a:prstGeom prst="rect">
            <a:avLst/>
          </a:prstGeom>
        </p:spPr>
      </p:pic>
      <p:pic>
        <p:nvPicPr>
          <p:cNvPr id="3" name="Picture 2">
            <a:hlinkClick r:id="rId3" action="ppaction://hlinksldjump"/>
            <a:extLst>
              <a:ext uri="{FF2B5EF4-FFF2-40B4-BE49-F238E27FC236}">
                <a16:creationId xmlns:a16="http://schemas.microsoft.com/office/drawing/2014/main" id="{050E7F72-8074-4FA3-8599-5BA55DFDC66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84" b="31363" l="4200" r="14100"/>
                    </a14:imgEffect>
                  </a14:imgLayer>
                </a14:imgProps>
              </a:ext>
              <a:ext uri="{28A0092B-C50C-407E-A947-70E740481C1C}">
                <a14:useLocalDpi xmlns:a14="http://schemas.microsoft.com/office/drawing/2010/main" val="0"/>
              </a:ext>
            </a:extLst>
          </a:blip>
          <a:srcRect l="4127" t="5050" r="85322" b="68485"/>
          <a:stretch>
            <a:fillRect/>
          </a:stretch>
        </p:blipFill>
        <p:spPr>
          <a:xfrm rot="1356724">
            <a:off x="607514" y="2559699"/>
            <a:ext cx="1758301" cy="3656150"/>
          </a:xfrm>
          <a:prstGeom prst="rect">
            <a:avLst/>
          </a:prstGeom>
        </p:spPr>
      </p:pic>
      <p:pic>
        <p:nvPicPr>
          <p:cNvPr id="4" name="Picture 3">
            <a:hlinkClick r:id="rId6" action="ppaction://hlinksldjump"/>
            <a:extLst>
              <a:ext uri="{FF2B5EF4-FFF2-40B4-BE49-F238E27FC236}">
                <a16:creationId xmlns:a16="http://schemas.microsoft.com/office/drawing/2014/main" id="{8A43A692-6356-556C-126C-877E8714B07E}"/>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3981" b="32328" l="16300" r="26700"/>
                    </a14:imgEffect>
                  </a14:imgLayer>
                </a14:imgProps>
              </a:ext>
              <a:ext uri="{28A0092B-C50C-407E-A947-70E740481C1C}">
                <a14:useLocalDpi xmlns:a14="http://schemas.microsoft.com/office/drawing/2010/main" val="0"/>
              </a:ext>
            </a:extLst>
          </a:blip>
          <a:srcRect l="16348" t="5451" r="73101" b="68084"/>
          <a:stretch>
            <a:fillRect/>
          </a:stretch>
        </p:blipFill>
        <p:spPr>
          <a:xfrm rot="20494740">
            <a:off x="3565538" y="2774938"/>
            <a:ext cx="1758301" cy="3656150"/>
          </a:xfrm>
          <a:prstGeom prst="rect">
            <a:avLst/>
          </a:prstGeom>
        </p:spPr>
      </p:pic>
      <p:pic>
        <p:nvPicPr>
          <p:cNvPr id="5" name="Picture 4">
            <a:hlinkClick r:id="rId8" action="ppaction://hlinksldjump"/>
            <a:extLst>
              <a:ext uri="{FF2B5EF4-FFF2-40B4-BE49-F238E27FC236}">
                <a16:creationId xmlns:a16="http://schemas.microsoft.com/office/drawing/2014/main" id="{A155A64F-D086-F52C-70B0-F2C5866D40BC}"/>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2413" b="31122" l="43900" r="55000"/>
                    </a14:imgEffect>
                  </a14:imgLayer>
                </a14:imgProps>
              </a:ext>
              <a:ext uri="{28A0092B-C50C-407E-A947-70E740481C1C}">
                <a14:useLocalDpi xmlns:a14="http://schemas.microsoft.com/office/drawing/2010/main" val="0"/>
              </a:ext>
            </a:extLst>
          </a:blip>
          <a:srcRect l="44724" t="3044" r="44724" b="68878"/>
          <a:stretch>
            <a:fillRect/>
          </a:stretch>
        </p:blipFill>
        <p:spPr>
          <a:xfrm rot="616500">
            <a:off x="5866331" y="577974"/>
            <a:ext cx="1689219" cy="3726542"/>
          </a:xfrm>
          <a:prstGeom prst="rect">
            <a:avLst/>
          </a:prstGeom>
        </p:spPr>
      </p:pic>
      <p:pic>
        <p:nvPicPr>
          <p:cNvPr id="6" name="Picture 5">
            <a:hlinkClick r:id="rId10" action="ppaction://hlinksldjump"/>
            <a:extLst>
              <a:ext uri="{FF2B5EF4-FFF2-40B4-BE49-F238E27FC236}">
                <a16:creationId xmlns:a16="http://schemas.microsoft.com/office/drawing/2014/main" id="{D21B4457-D709-FE37-EDCE-BAC445A30916}"/>
              </a:ext>
            </a:extLst>
          </p:cNvPr>
          <p:cNvPicPr>
            <a:picLocks noChangeAspect="1"/>
          </p:cNvPicPr>
          <p:nvPr/>
        </p:nvPicPr>
        <p:blipFill rotWithShape="1">
          <a:blip r:embed="rId11">
            <a:extLst>
              <a:ext uri="{BEBA8EAE-BF5A-486C-A8C5-ECC9F3942E4B}">
                <a14:imgProps xmlns:a14="http://schemas.microsoft.com/office/drawing/2010/main">
                  <a14:imgLayer r:embed="rId5">
                    <a14:imgEffect>
                      <a14:backgroundRemoval t="56815" b="86972" l="19300" r="29800"/>
                    </a14:imgEffect>
                  </a14:imgLayer>
                </a14:imgProps>
              </a:ext>
              <a:ext uri="{28A0092B-C50C-407E-A947-70E740481C1C}">
                <a14:useLocalDpi xmlns:a14="http://schemas.microsoft.com/office/drawing/2010/main" val="0"/>
              </a:ext>
            </a:extLst>
          </a:blip>
          <a:srcRect l="19328" t="57956" r="70120" b="12708"/>
          <a:stretch>
            <a:fillRect/>
          </a:stretch>
        </p:blipFill>
        <p:spPr>
          <a:xfrm rot="20487244">
            <a:off x="8256444" y="2605944"/>
            <a:ext cx="1689219" cy="3893457"/>
          </a:xfrm>
          <a:prstGeom prst="rect">
            <a:avLst/>
          </a:prstGeom>
        </p:spPr>
      </p:pic>
      <p:pic>
        <p:nvPicPr>
          <p:cNvPr id="7" name="Picture 2">
            <a:hlinkClick r:id="rId12" action="ppaction://hlinksldjump"/>
            <a:extLst>
              <a:ext uri="{FF2B5EF4-FFF2-40B4-BE49-F238E27FC236}">
                <a16:creationId xmlns:a16="http://schemas.microsoft.com/office/drawing/2014/main" id="{7C207CA7-C4DE-4A80-3DFD-038B73B6D46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 y="-1"/>
            <a:ext cx="2978648" cy="2011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hlinkClick r:id="rId14" action="ppaction://hlinksldjump"/>
            <a:extLst>
              <a:ext uri="{FF2B5EF4-FFF2-40B4-BE49-F238E27FC236}">
                <a16:creationId xmlns:a16="http://schemas.microsoft.com/office/drawing/2014/main" id="{AD3C46C7-EC5A-69AB-3379-D3D27D26BA60}"/>
              </a:ext>
            </a:extLst>
          </p:cNvPr>
          <p:cNvPicPr>
            <a:picLocks noChangeAspect="1"/>
          </p:cNvPicPr>
          <p:nvPr/>
        </p:nvPicPr>
        <p:blipFill>
          <a:blip r:embed="rId15">
            <a:extLst>
              <a:ext uri="{28A0092B-C50C-407E-A947-70E740481C1C}">
                <a14:useLocalDpi xmlns:a14="http://schemas.microsoft.com/office/drawing/2010/main" val="0"/>
              </a:ext>
            </a:extLst>
          </a:blip>
          <a:srcRect l="28307" r="28307"/>
          <a:stretch/>
        </p:blipFill>
        <p:spPr>
          <a:xfrm rot="20487244">
            <a:off x="9628043" y="548544"/>
            <a:ext cx="1689219" cy="3893457"/>
          </a:xfrm>
          <a:prstGeom prst="rect">
            <a:avLst/>
          </a:prstGeom>
        </p:spPr>
      </p:pic>
    </p:spTree>
    <p:extLst>
      <p:ext uri="{BB962C8B-B14F-4D97-AF65-F5344CB8AC3E}">
        <p14:creationId xmlns:p14="http://schemas.microsoft.com/office/powerpoint/2010/main" val="30058142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687097" y="65245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1</a:t>
              </a:r>
            </a:p>
          </p:txBody>
        </p:sp>
      </p:grpSp>
      <p:sp>
        <p:nvSpPr>
          <p:cNvPr id="30" name="Rectangle 29"/>
          <p:cNvSpPr/>
          <p:nvPr/>
        </p:nvSpPr>
        <p:spPr>
          <a:xfrm>
            <a:off x="5349493" y="80127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Mặt</a:t>
            </a:r>
            <a:r>
              <a:rPr kumimoji="0" lang="en-US" altLang="zh-CN"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trời</a:t>
            </a:r>
            <a:r>
              <a:rPr kumimoji="0" lang="en-US" altLang="zh-CN"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altLang="zh-CN"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altLang="zh-CN"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altLang="zh-CN" sz="3200" b="1" i="0" u="none" strike="noStrike" kern="120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lạ</a:t>
            </a:r>
            <a:r>
              <a:rPr kumimoji="0" lang="en-US" altLang="zh-CN" sz="32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zh-CN" altLang="en-US" sz="3200" b="1" i="0" u="none" strike="noStrike" kern="1200" cap="none" spc="0" normalizeH="0" baseline="0" noProof="0" dirty="0">
              <a:ln>
                <a:noFill/>
              </a:ln>
              <a:solidFill>
                <a:srgbClr val="0070C0"/>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9" name="Rectangle 28"/>
          <p:cNvSpPr/>
          <p:nvPr/>
        </p:nvSpPr>
        <p:spPr>
          <a:xfrm>
            <a:off x="5151136" y="1708960"/>
            <a:ext cx="10499799" cy="1815882"/>
          </a:xfrm>
          <a:prstGeom prst="rect">
            <a:avLst/>
          </a:prstGeom>
        </p:spPr>
        <p:txBody>
          <a:bodyPr wrap="square">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Sớm nay em thức dậy</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Trời sáng tự bao giờ</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Mùa hè kì lạ chưa</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Mặt trời ưa dậy sớm.</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31" name="Rounded Rectangle 30"/>
          <p:cNvSpPr/>
          <p:nvPr/>
        </p:nvSpPr>
        <p:spPr>
          <a:xfrm>
            <a:off x="4931044" y="1662464"/>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2" name="Teardrop 31"/>
          <p:cNvSpPr/>
          <p:nvPr/>
        </p:nvSpPr>
        <p:spPr>
          <a:xfrm>
            <a:off x="4359643" y="17778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1</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4510775" y="4015409"/>
            <a:ext cx="4839923" cy="140457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dirty="0">
                <a:solidFill>
                  <a:srgbClr val="FF0000"/>
                </a:solidFill>
                <a:latin typeface="Cambria" panose="02040503050406030204" pitchFamily="18" charset="0"/>
                <a:ea typeface="Cambria" panose="02040503050406030204" pitchFamily="18" charset="0"/>
                <a:cs typeface="Arial-Rounded" panose="020B0500000000000000" pitchFamily="34" charset="0"/>
              </a:rPr>
              <a:t>Mặt trời mùa hè kì lạ ở chỗ là ưa dậy sớm</a:t>
            </a:r>
          </a:p>
        </p:txBody>
      </p:sp>
      <p:sp>
        <p:nvSpPr>
          <p:cNvPr id="2" name="Arrow: Left 1">
            <a:hlinkClick r:id="rId6" action="ppaction://hlinksldjump"/>
            <a:extLst>
              <a:ext uri="{FF2B5EF4-FFF2-40B4-BE49-F238E27FC236}">
                <a16:creationId xmlns:a16="http://schemas.microsoft.com/office/drawing/2014/main" id="{731A742A-36D7-40B5-D2C2-AE1AA8EEF019}"/>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39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479104" y="247791"/>
            <a:ext cx="646331" cy="646331"/>
          </a:xfrm>
          <a:prstGeom prst="rect">
            <a:avLst/>
          </a:prstGeom>
        </p:spPr>
      </p:pic>
      <p:grpSp>
        <p:nvGrpSpPr>
          <p:cNvPr id="25" name="PA_库_组合 5"/>
          <p:cNvGrpSpPr/>
          <p:nvPr>
            <p:custDataLst>
              <p:tags r:id="rId1"/>
            </p:custDataLst>
          </p:nvPr>
        </p:nvGrpSpPr>
        <p:grpSpPr>
          <a:xfrm>
            <a:off x="1015628" y="865086"/>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2</a:t>
              </a:r>
            </a:p>
          </p:txBody>
        </p:sp>
      </p:grpSp>
      <p:sp>
        <p:nvSpPr>
          <p:cNvPr id="30" name="Rectangle 29"/>
          <p:cNvSpPr/>
          <p:nvPr/>
        </p:nvSpPr>
        <p:spPr>
          <a:xfrm>
            <a:off x="1669312" y="928865"/>
            <a:ext cx="10270440" cy="584775"/>
          </a:xfrm>
          <a:prstGeom prst="rect">
            <a:avLst/>
          </a:prstGeom>
        </p:spPr>
        <p:txBody>
          <a:bodyPr wrap="square">
            <a:spAutoFit/>
          </a:bodyPr>
          <a:lstStyle/>
          <a:p>
            <a:pPr lvl="0" algn="ctr">
              <a:defRPr/>
            </a:pP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Nắng</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mùa</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hè</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mang</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đến</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cho</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cuộc</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sống</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những</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ích</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lợi</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Nắng cho cây chóng lớn</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Cho hoa lá thêm màu</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Cho mình chơi thật lâu</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Cambria" panose="02040503050406030204" pitchFamily="18" charset="0"/>
                <a:ea typeface="Cambria" panose="02040503050406030204" pitchFamily="18" charset="0"/>
                <a:cs typeface="Arial-Rounded" panose="020B0500000000000000" pitchFamily="34" charset="0"/>
              </a:rPr>
              <a:t>Nắng mùa hè mang đến cho cuộc sống nhiều ích lợi:</a:t>
            </a:r>
          </a:p>
          <a:p>
            <a:pPr lvl="0" algn="just" defTabSz="457200">
              <a:defRPr/>
            </a:pPr>
            <a:r>
              <a:rPr lang="vi-VN" altLang="zh-CN" sz="2800" dirty="0">
                <a:solidFill>
                  <a:srgbClr val="FF0000"/>
                </a:solidFill>
                <a:latin typeface="Cambria" panose="02040503050406030204" pitchFamily="18" charset="0"/>
                <a:ea typeface="Cambria" panose="02040503050406030204" pitchFamily="18" charset="0"/>
                <a:cs typeface="Arial-Rounded" panose="020B0500000000000000" pitchFamily="34" charset="0"/>
              </a:rPr>
              <a:t>- Đối với cây: làm cho cây chóng lớn</a:t>
            </a:r>
          </a:p>
          <a:p>
            <a:pPr lvl="0" algn="just" defTabSz="457200">
              <a:defRPr/>
            </a:pPr>
            <a:r>
              <a:rPr lang="vi-VN" altLang="zh-CN" sz="2800" dirty="0">
                <a:solidFill>
                  <a:srgbClr val="FF0000"/>
                </a:solidFill>
                <a:latin typeface="Cambria" panose="02040503050406030204" pitchFamily="18" charset="0"/>
                <a:ea typeface="Cambria" panose="02040503050406030204" pitchFamily="18" charset="0"/>
                <a:cs typeface="Arial-Rounded" panose="020B0500000000000000" pitchFamily="34" charset="0"/>
              </a:rPr>
              <a:t>- Đối với hoa lá: cho lá thêm màu sắc</a:t>
            </a:r>
          </a:p>
          <a:p>
            <a:pPr lvl="0" algn="just" defTabSz="457200">
              <a:defRPr/>
            </a:pPr>
            <a:r>
              <a:rPr lang="vi-VN" altLang="zh-CN" sz="2800" dirty="0">
                <a:solidFill>
                  <a:srgbClr val="FF0000"/>
                </a:solidFill>
                <a:latin typeface="Cambria" panose="02040503050406030204" pitchFamily="18" charset="0"/>
                <a:ea typeface="Cambria" panose="02040503050406030204" pitchFamily="18" charset="0"/>
                <a:cs typeface="Arial-Rounded" panose="020B0500000000000000" pitchFamily="34" charset="0"/>
              </a:rPr>
              <a:t>- Đối với các bạn nhỏ: cho các bạn nhỏ được nghỉ học</a:t>
            </a:r>
          </a:p>
        </p:txBody>
      </p:sp>
      <p:sp>
        <p:nvSpPr>
          <p:cNvPr id="3" name="Arrow: Left 2">
            <a:hlinkClick r:id="rId6" action="ppaction://hlinksldjump"/>
            <a:extLst>
              <a:ext uri="{FF2B5EF4-FFF2-40B4-BE49-F238E27FC236}">
                <a16:creationId xmlns:a16="http://schemas.microsoft.com/office/drawing/2014/main" id="{99790D9E-DECB-CAF0-55F5-3C4099344951}"/>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146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511001"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Ngày</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của</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mùa</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hè</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có</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đặc</a:t>
            </a:r>
            <a:r>
              <a:rPr lang="en-US"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biệt</a:t>
            </a:r>
            <a:endParaRPr lang="zh-CN" altLang="en-US" sz="32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Ngày hè dài bất tận.</a:t>
            </a:r>
          </a:p>
        </p:txBody>
      </p:sp>
      <p:sp>
        <p:nvSpPr>
          <p:cNvPr id="31" name="Rounded Rectangle 30"/>
          <p:cNvSpPr/>
          <p:nvPr/>
        </p:nvSpPr>
        <p:spPr>
          <a:xfrm>
            <a:off x="1712922"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3469328" y="4162788"/>
            <a:ext cx="593328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Ngày của mùa hè “dài bất tận”, trôi qua rất lâu.</a:t>
            </a:r>
          </a:p>
        </p:txBody>
      </p:sp>
      <p:sp>
        <p:nvSpPr>
          <p:cNvPr id="13" name="Rectangle 12">
            <a:extLst>
              <a:ext uri="{FF2B5EF4-FFF2-40B4-BE49-F238E27FC236}">
                <a16:creationId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Sớm nay em thức dậy</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Trời sáng tự bao giờ</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Mùa hè kì lạ chưa</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Mặt trời ưa dậy sớm.</a:t>
            </a:r>
            <a:endParaRPr lang="en-US" sz="2800" dirty="0">
              <a:solidFill>
                <a:srgbClr val="000000"/>
              </a:solidFill>
              <a:latin typeface="Cambria" panose="02040503050406030204" pitchFamily="18" charset="0"/>
              <a:ea typeface="Cambria" panose="02040503050406030204" pitchFamily="18" charset="0"/>
              <a:cs typeface="Arial-Rounded" panose="020B0500000000000000" pitchFamily="34" charset="0"/>
            </a:endParaRPr>
          </a:p>
        </p:txBody>
      </p:sp>
      <p:sp>
        <p:nvSpPr>
          <p:cNvPr id="15" name="Rounded Rectangle 30">
            <a:extLst>
              <a:ext uri="{FF2B5EF4-FFF2-40B4-BE49-F238E27FC236}">
                <a16:creationId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16" name="Teardrop 15">
            <a:extLst>
              <a:ext uri="{FF2B5EF4-FFF2-40B4-BE49-F238E27FC236}">
                <a16:creationId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a:t>
            </a:r>
          </a:p>
        </p:txBody>
      </p:sp>
      <p:sp>
        <p:nvSpPr>
          <p:cNvPr id="3" name="Arrow: Left 2">
            <a:hlinkClick r:id="rId6" action="ppaction://hlinksldjump"/>
            <a:extLst>
              <a:ext uri="{FF2B5EF4-FFF2-40B4-BE49-F238E27FC236}">
                <a16:creationId xmlns:a16="http://schemas.microsoft.com/office/drawing/2014/main" id="{35E8A1FD-FDD3-D376-CA82-40CE8D3E0BBF}"/>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14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468471"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Vì sao bạn nhỏ thấy “mùa hè thật sung sướng”</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Mùa hè thật sung sướng</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Có nắng lại có kem</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Có những cơn gió êm</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Và ngày dài lấp lánh.</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4</a:t>
            </a:r>
          </a:p>
        </p:txBody>
      </p:sp>
      <p:sp>
        <p:nvSpPr>
          <p:cNvPr id="14" name="Rounded Rectangle 13">
            <a:extLst>
              <a:ext uri="{FF2B5EF4-FFF2-40B4-BE49-F238E27FC236}">
                <a16:creationId xmlns:a16="http://schemas.microsoft.com/office/drawing/2014/main" id="{5CC25376-DE95-417F-B440-9AF16C1EECD0}"/>
              </a:ext>
            </a:extLst>
          </p:cNvPr>
          <p:cNvSpPr/>
          <p:nvPr/>
        </p:nvSpPr>
        <p:spPr>
          <a:xfrm>
            <a:off x="1670569" y="4124688"/>
            <a:ext cx="9660835" cy="218666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p:txBody>
      </p:sp>
      <p:sp>
        <p:nvSpPr>
          <p:cNvPr id="3" name="Arrow: Left 2">
            <a:hlinkClick r:id="rId6" action="ppaction://hlinksldjump"/>
            <a:extLst>
              <a:ext uri="{FF2B5EF4-FFF2-40B4-BE49-F238E27FC236}">
                <a16:creationId xmlns:a16="http://schemas.microsoft.com/office/drawing/2014/main" id="{A365E10E-B23B-1F94-E9F8-1C83476C1FF4}"/>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882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4)">
            <a:hlinkClick r:id="" action="ppaction://media"/>
            <a:extLst>
              <a:ext uri="{FF2B5EF4-FFF2-40B4-BE49-F238E27FC236}">
                <a16:creationId xmlns:a16="http://schemas.microsoft.com/office/drawing/2014/main" id="{54D800E9-CD67-D02A-7E2C-95292B090A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7087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mbria" panose="02040503050406030204" pitchFamily="18"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457838"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mbria" panose="02040503050406030204" pitchFamily="18"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a. Ngày có nhiều nắng</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b. Ngày có nhiều niềm vui</a:t>
            </a:r>
          </a:p>
          <a:p>
            <a:pPr lvl="0">
              <a:defRPr/>
            </a:pPr>
            <a:r>
              <a:rPr lang="vi-VN" sz="2800" dirty="0">
                <a:solidFill>
                  <a:srgbClr val="000000"/>
                </a:solidFill>
                <a:latin typeface="Cambria" panose="02040503050406030204" pitchFamily="18" charset="0"/>
                <a:ea typeface="Cambria" panose="02040503050406030204" pitchFamily="18"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Arial"/>
              <a:sym typeface="Arial"/>
            </a:endParaRPr>
          </a:p>
        </p:txBody>
      </p:sp>
      <p:sp>
        <p:nvSpPr>
          <p:cNvPr id="14" name="Rounded Rectangle 13">
            <a:extLst>
              <a:ext uri="{FF2B5EF4-FFF2-40B4-BE49-F238E27FC236}">
                <a16:creationId xmlns:a16="http://schemas.microsoft.com/office/drawing/2014/main" id="{5CC25376-DE95-417F-B440-9AF16C1EECD0}"/>
              </a:ext>
            </a:extLst>
          </p:cNvPr>
          <p:cNvSpPr/>
          <p:nvPr/>
        </p:nvSpPr>
        <p:spPr>
          <a:xfrm>
            <a:off x="2082211" y="4084880"/>
            <a:ext cx="8027577"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Em suy nghĩ và chọn đáp án phù hợp với ý kiến của mình.</a:t>
            </a:r>
          </a:p>
        </p:txBody>
      </p:sp>
      <p:sp>
        <p:nvSpPr>
          <p:cNvPr id="2" name="Arrow: Left 1">
            <a:hlinkClick r:id="rId6" action="ppaction://hlinksldjump"/>
            <a:extLst>
              <a:ext uri="{FF2B5EF4-FFF2-40B4-BE49-F238E27FC236}">
                <a16:creationId xmlns:a16="http://schemas.microsoft.com/office/drawing/2014/main" id="{41197DBE-0599-58D5-3A36-4B2EEE65DC66}"/>
              </a:ext>
            </a:extLst>
          </p:cNvPr>
          <p:cNvSpPr/>
          <p:nvPr/>
        </p:nvSpPr>
        <p:spPr>
          <a:xfrm>
            <a:off x="318977" y="6209414"/>
            <a:ext cx="1127051" cy="499730"/>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614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rgbClr val="000000"/>
                </a:solidFill>
                <a:latin typeface="Cambria" panose="02040503050406030204" pitchFamily="18" charset="0"/>
                <a:ea typeface="Cambria" panose="02040503050406030204" pitchFamily="18"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đẹp</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và</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rực</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sz="3600" b="1" dirty="0" err="1">
                <a:solidFill>
                  <a:srgbClr val="FF0000"/>
                </a:solidFill>
                <a:latin typeface="Cambria" panose="02040503050406030204" pitchFamily="18" charset="0"/>
                <a:ea typeface="Cambria" panose="02040503050406030204" pitchFamily="18" charset="0"/>
                <a:cs typeface="Arial-Rounded" panose="020B0500000000000000" pitchFamily="34" charset="0"/>
              </a:rPr>
              <a:t>rỡ</a:t>
            </a:r>
            <a:r>
              <a:rPr lang="en-US" sz="3600" b="1" dirty="0">
                <a:solidFill>
                  <a:srgbClr val="FF0000"/>
                </a:solidFill>
                <a:latin typeface="Cambria" panose="02040503050406030204" pitchFamily="18" charset="0"/>
                <a:ea typeface="Cambria" panose="02040503050406030204" pitchFamily="18"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93016" y="157861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2206805" y="2226392"/>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1" y="2915576"/>
            <a:ext cx="3645680" cy="643894"/>
            <a:chOff x="1717199" y="4363552"/>
            <a:chExt cx="3645680" cy="643894"/>
          </a:xfrm>
        </p:grpSpPr>
        <p:sp>
          <p:nvSpPr>
            <p:cNvPr id="31" name="Rounded Rectangle 30"/>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1" y="3654044"/>
            <a:ext cx="5119273" cy="643894"/>
            <a:chOff x="1717199" y="5199333"/>
            <a:chExt cx="5119273" cy="643894"/>
          </a:xfrm>
        </p:grpSpPr>
        <p:sp>
          <p:nvSpPr>
            <p:cNvPr id="35" name="Rounded Rectangle 34"/>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92444" y="229478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45705" y="294366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3724" y="369103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066647" y="1832130"/>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66808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5"/>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4"/>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6"/>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cs typeface="Arial-Rounded" panose="020B0500000000000000" pitchFamily="34" charset="0"/>
              </a:rPr>
              <a:t>Buổi chiều trôi thật chậm</a:t>
            </a:r>
          </a:p>
          <a:p>
            <a:r>
              <a:rPr lang="vi-VN" sz="3200" dirty="0">
                <a:latin typeface="Cambria" panose="02040503050406030204" pitchFamily="18" charset="0"/>
                <a:ea typeface="Cambria" panose="02040503050406030204" pitchFamily="18" charset="0"/>
                <a:cs typeface="Arial-Rounded" panose="020B0500000000000000" pitchFamily="34" charset="0"/>
              </a:rPr>
              <a:t>Mặt trời mải rong chơi</a:t>
            </a:r>
          </a:p>
          <a:p>
            <a:r>
              <a:rPr lang="vi-VN" sz="3200" dirty="0">
                <a:latin typeface="Cambria" panose="02040503050406030204" pitchFamily="18" charset="0"/>
                <a:ea typeface="Cambria" panose="02040503050406030204" pitchFamily="18" charset="0"/>
                <a:cs typeface="Arial-Rounded" panose="020B0500000000000000" pitchFamily="34" charset="0"/>
              </a:rPr>
              <a:t>Đủng đỉnh mãi chân trời</a:t>
            </a:r>
          </a:p>
          <a:p>
            <a:r>
              <a:rPr lang="vi-VN" sz="3200" dirty="0">
                <a:latin typeface="Cambria" panose="02040503050406030204" pitchFamily="18" charset="0"/>
                <a:ea typeface="Cambria" panose="02040503050406030204" pitchFamily="18" charset="0"/>
                <a:cs typeface="Arial-Rounded" panose="020B0500000000000000" pitchFamily="34" charset="0"/>
              </a:rPr>
              <a:t>Mà vẫn chưa lặn xuống.</a:t>
            </a:r>
          </a:p>
          <a:p>
            <a:r>
              <a:rPr lang="vi-VN" sz="3200" dirty="0">
                <a:latin typeface="Cambria" panose="02040503050406030204" pitchFamily="18" charset="0"/>
                <a:ea typeface="Cambria" panose="02040503050406030204" pitchFamily="18" charset="0"/>
                <a:cs typeface="Arial-Rounded" panose="020B0500000000000000" pitchFamily="34" charset="0"/>
              </a:rPr>
              <a:t/>
            </a:r>
            <a:br>
              <a:rPr lang="vi-VN" sz="3200" dirty="0">
                <a:latin typeface="Cambria" panose="02040503050406030204" pitchFamily="18" charset="0"/>
                <a:ea typeface="Cambria" panose="02040503050406030204" pitchFamily="18" charset="0"/>
                <a:cs typeface="Arial-Rounded" panose="020B0500000000000000" pitchFamily="34" charset="0"/>
              </a:rPr>
            </a:br>
            <a:r>
              <a:rPr lang="vi-VN" sz="3200" dirty="0">
                <a:latin typeface="Cambria" panose="02040503050406030204" pitchFamily="18" charset="0"/>
                <a:ea typeface="Cambria" panose="02040503050406030204" pitchFamily="18" charset="0"/>
                <a:cs typeface="Arial-Rounded" panose="020B0500000000000000" pitchFamily="34" charset="0"/>
              </a:rPr>
              <a:t>Mùa hè thật sung sướng</a:t>
            </a:r>
          </a:p>
          <a:p>
            <a:r>
              <a:rPr lang="vi-VN" sz="3200" dirty="0">
                <a:latin typeface="Cambria" panose="02040503050406030204" pitchFamily="18" charset="0"/>
                <a:ea typeface="Cambria" panose="02040503050406030204" pitchFamily="18" charset="0"/>
                <a:cs typeface="Arial-Rounded" panose="020B0500000000000000" pitchFamily="34" charset="0"/>
              </a:rPr>
              <a:t>Có nắng lại có kem</a:t>
            </a:r>
          </a:p>
          <a:p>
            <a:r>
              <a:rPr lang="vi-VN" sz="3200" dirty="0">
                <a:latin typeface="Cambria" panose="02040503050406030204" pitchFamily="18" charset="0"/>
                <a:ea typeface="Cambria" panose="02040503050406030204" pitchFamily="18" charset="0"/>
                <a:cs typeface="Arial-Rounded" panose="020B0500000000000000" pitchFamily="34" charset="0"/>
              </a:rPr>
              <a:t>Có những cơn gió êm</a:t>
            </a:r>
          </a:p>
          <a:p>
            <a:r>
              <a:rPr lang="vi-VN" sz="3200" dirty="0">
                <a:latin typeface="Cambria" panose="02040503050406030204" pitchFamily="18" charset="0"/>
                <a:ea typeface="Cambria" panose="02040503050406030204" pitchFamily="18" charset="0"/>
                <a:cs typeface="Arial-Rounded" panose="020B0500000000000000" pitchFamily="34" charset="0"/>
              </a:rPr>
              <a:t>Và ngày dài lấp lánh.</a:t>
            </a:r>
            <a:endParaRPr kumimoji="0" lang="vi-VN"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897927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blue and pink letters&#10;&#10;AI-generated content may be incorrect.">
            <a:extLst>
              <a:ext uri="{FF2B5EF4-FFF2-40B4-BE49-F238E27FC236}">
                <a16:creationId xmlns:a16="http://schemas.microsoft.com/office/drawing/2014/main" id="{4E6853E7-2806-198B-6EF0-A9BBE65C4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973" y="2303099"/>
            <a:ext cx="9510584" cy="2889754"/>
          </a:xfrm>
          <a:prstGeom prst="rect">
            <a:avLst/>
          </a:prstGeom>
        </p:spPr>
      </p:pic>
    </p:spTree>
    <p:extLst>
      <p:ext uri="{BB962C8B-B14F-4D97-AF65-F5344CB8AC3E}">
        <p14:creationId xmlns:p14="http://schemas.microsoft.com/office/powerpoint/2010/main" val="338417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rot="-101457">
            <a:off x="497393" y="2468773"/>
            <a:ext cx="11245425" cy="3657571"/>
          </a:xfrm>
          <a:custGeom>
            <a:avLst/>
            <a:gdLst/>
            <a:ahLst/>
            <a:cxnLst/>
            <a:rect l="l" t="t" r="r" b="b"/>
            <a:pathLst>
              <a:path w="16868137" h="5486356">
                <a:moveTo>
                  <a:pt x="0" y="0"/>
                </a:moveTo>
                <a:lnTo>
                  <a:pt x="16868137" y="0"/>
                </a:lnTo>
                <a:lnTo>
                  <a:pt x="16868137" y="5486355"/>
                </a:lnTo>
                <a:lnTo>
                  <a:pt x="0" y="548635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841526" y="2972547"/>
            <a:ext cx="2607995" cy="3032552"/>
          </a:xfrm>
          <a:custGeom>
            <a:avLst/>
            <a:gdLst/>
            <a:ahLst/>
            <a:cxnLst/>
            <a:rect l="l" t="t" r="r" b="b"/>
            <a:pathLst>
              <a:path w="3911992" h="4548828">
                <a:moveTo>
                  <a:pt x="0" y="0"/>
                </a:moveTo>
                <a:lnTo>
                  <a:pt x="3911992" y="0"/>
                </a:lnTo>
                <a:lnTo>
                  <a:pt x="3911992" y="4548828"/>
                </a:lnTo>
                <a:lnTo>
                  <a:pt x="0" y="454882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0630759" y="2781282"/>
            <a:ext cx="2607995" cy="3032552"/>
          </a:xfrm>
          <a:custGeom>
            <a:avLst/>
            <a:gdLst/>
            <a:ahLst/>
            <a:cxnLst/>
            <a:rect l="l" t="t" r="r" b="b"/>
            <a:pathLst>
              <a:path w="3911992" h="4548828">
                <a:moveTo>
                  <a:pt x="0" y="0"/>
                </a:moveTo>
                <a:lnTo>
                  <a:pt x="3911993" y="0"/>
                </a:lnTo>
                <a:lnTo>
                  <a:pt x="3911993" y="4548829"/>
                </a:lnTo>
                <a:lnTo>
                  <a:pt x="0" y="4548829"/>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264327">
            <a:off x="1139" y="6826425"/>
            <a:ext cx="25619" cy="30636"/>
          </a:xfrm>
          <a:custGeom>
            <a:avLst/>
            <a:gdLst/>
            <a:ahLst/>
            <a:cxnLst/>
            <a:rect l="l" t="t" r="r" b="b"/>
            <a:pathLst>
              <a:path w="38429" h="45954">
                <a:moveTo>
                  <a:pt x="0" y="0"/>
                </a:moveTo>
                <a:lnTo>
                  <a:pt x="38429" y="0"/>
                </a:lnTo>
                <a:lnTo>
                  <a:pt x="38429" y="45954"/>
                </a:lnTo>
                <a:lnTo>
                  <a:pt x="0" y="4595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346617" y="4909206"/>
            <a:ext cx="14502777" cy="6689406"/>
          </a:xfrm>
          <a:custGeom>
            <a:avLst/>
            <a:gdLst/>
            <a:ahLst/>
            <a:cxnLst/>
            <a:rect l="l" t="t" r="r" b="b"/>
            <a:pathLst>
              <a:path w="21754166" h="10034109">
                <a:moveTo>
                  <a:pt x="0" y="0"/>
                </a:moveTo>
                <a:lnTo>
                  <a:pt x="21754165" y="0"/>
                </a:lnTo>
                <a:lnTo>
                  <a:pt x="21754165" y="10034109"/>
                </a:lnTo>
                <a:lnTo>
                  <a:pt x="0" y="10034109"/>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77379" y="620239"/>
            <a:ext cx="4056059" cy="1607213"/>
          </a:xfrm>
          <a:custGeom>
            <a:avLst/>
            <a:gdLst/>
            <a:ahLst/>
            <a:cxnLst/>
            <a:rect l="l" t="t" r="r" b="b"/>
            <a:pathLst>
              <a:path w="6084088" h="2410820">
                <a:moveTo>
                  <a:pt x="0" y="0"/>
                </a:moveTo>
                <a:lnTo>
                  <a:pt x="6084088" y="0"/>
                </a:lnTo>
                <a:lnTo>
                  <a:pt x="6084088" y="2410820"/>
                </a:lnTo>
                <a:lnTo>
                  <a:pt x="0" y="241082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478171" y="354666"/>
            <a:ext cx="3139931" cy="1244197"/>
          </a:xfrm>
          <a:custGeom>
            <a:avLst/>
            <a:gdLst/>
            <a:ahLst/>
            <a:cxnLst/>
            <a:rect l="l" t="t" r="r" b="b"/>
            <a:pathLst>
              <a:path w="4709896" h="1866296">
                <a:moveTo>
                  <a:pt x="4709896" y="0"/>
                </a:moveTo>
                <a:lnTo>
                  <a:pt x="0" y="0"/>
                </a:lnTo>
                <a:lnTo>
                  <a:pt x="0" y="1866297"/>
                </a:lnTo>
                <a:lnTo>
                  <a:pt x="4709896" y="1866297"/>
                </a:lnTo>
                <a:lnTo>
                  <a:pt x="4709896"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01457">
            <a:off x="1445082" y="1242623"/>
            <a:ext cx="9548272" cy="2881271"/>
          </a:xfrm>
          <a:custGeom>
            <a:avLst/>
            <a:gdLst/>
            <a:ahLst/>
            <a:cxnLst/>
            <a:rect l="l" t="t" r="r" b="b"/>
            <a:pathLst>
              <a:path w="13287966" h="4321906">
                <a:moveTo>
                  <a:pt x="0" y="0"/>
                </a:moveTo>
                <a:lnTo>
                  <a:pt x="13287966" y="0"/>
                </a:lnTo>
                <a:lnTo>
                  <a:pt x="13287966" y="4321906"/>
                </a:lnTo>
                <a:lnTo>
                  <a:pt x="0" y="432190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630806" y="4332973"/>
            <a:ext cx="7135617" cy="2185283"/>
          </a:xfrm>
          <a:custGeom>
            <a:avLst/>
            <a:gdLst/>
            <a:ahLst/>
            <a:cxnLst/>
            <a:rect l="l" t="t" r="r" b="b"/>
            <a:pathLst>
              <a:path w="10703426" h="3277924">
                <a:moveTo>
                  <a:pt x="0" y="0"/>
                </a:moveTo>
                <a:lnTo>
                  <a:pt x="10703426" y="0"/>
                </a:lnTo>
                <a:lnTo>
                  <a:pt x="10703426" y="3277924"/>
                </a:lnTo>
                <a:lnTo>
                  <a:pt x="0" y="3277924"/>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1218449">
            <a:off x="2336953" y="2908995"/>
            <a:ext cx="319054" cy="381529"/>
          </a:xfrm>
          <a:custGeom>
            <a:avLst/>
            <a:gdLst/>
            <a:ahLst/>
            <a:cxnLst/>
            <a:rect l="l" t="t" r="r" b="b"/>
            <a:pathLst>
              <a:path w="478581" h="572294">
                <a:moveTo>
                  <a:pt x="0" y="0"/>
                </a:moveTo>
                <a:lnTo>
                  <a:pt x="478581" y="0"/>
                </a:lnTo>
                <a:lnTo>
                  <a:pt x="478581" y="572294"/>
                </a:lnTo>
                <a:lnTo>
                  <a:pt x="0" y="57229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227018">
            <a:off x="9592112" y="2961556"/>
            <a:ext cx="273571" cy="327141"/>
          </a:xfrm>
          <a:custGeom>
            <a:avLst/>
            <a:gdLst/>
            <a:ahLst/>
            <a:cxnLst/>
            <a:rect l="l" t="t" r="r" b="b"/>
            <a:pathLst>
              <a:path w="410357" h="490711">
                <a:moveTo>
                  <a:pt x="0" y="0"/>
                </a:moveTo>
                <a:lnTo>
                  <a:pt x="410357" y="0"/>
                </a:lnTo>
                <a:lnTo>
                  <a:pt x="410357" y="490711"/>
                </a:lnTo>
                <a:lnTo>
                  <a:pt x="0" y="49071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264327">
            <a:off x="12181389" y="372"/>
            <a:ext cx="10160" cy="12149"/>
          </a:xfrm>
          <a:custGeom>
            <a:avLst/>
            <a:gdLst/>
            <a:ahLst/>
            <a:cxnLst/>
            <a:rect l="l" t="t" r="r" b="b"/>
            <a:pathLst>
              <a:path w="15240" h="18224">
                <a:moveTo>
                  <a:pt x="0" y="0"/>
                </a:moveTo>
                <a:lnTo>
                  <a:pt x="15240" y="0"/>
                </a:lnTo>
                <a:lnTo>
                  <a:pt x="15240" y="18225"/>
                </a:lnTo>
                <a:lnTo>
                  <a:pt x="0" y="18225"/>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1447441">
            <a:off x="1381366" y="4596277"/>
            <a:ext cx="612982" cy="407912"/>
          </a:xfrm>
          <a:custGeom>
            <a:avLst/>
            <a:gdLst/>
            <a:ahLst/>
            <a:cxnLst/>
            <a:rect l="l" t="t" r="r" b="b"/>
            <a:pathLst>
              <a:path w="919473" h="611868">
                <a:moveTo>
                  <a:pt x="0" y="0"/>
                </a:moveTo>
                <a:lnTo>
                  <a:pt x="919474" y="0"/>
                </a:lnTo>
                <a:lnTo>
                  <a:pt x="919474" y="611868"/>
                </a:lnTo>
                <a:lnTo>
                  <a:pt x="0" y="61186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rot="1447441">
            <a:off x="10324269" y="4569053"/>
            <a:ext cx="612982" cy="407912"/>
          </a:xfrm>
          <a:custGeom>
            <a:avLst/>
            <a:gdLst/>
            <a:ahLst/>
            <a:cxnLst/>
            <a:rect l="l" t="t" r="r" b="b"/>
            <a:pathLst>
              <a:path w="919473" h="611868">
                <a:moveTo>
                  <a:pt x="0" y="0"/>
                </a:moveTo>
                <a:lnTo>
                  <a:pt x="919473" y="0"/>
                </a:lnTo>
                <a:lnTo>
                  <a:pt x="919473" y="611868"/>
                </a:lnTo>
                <a:lnTo>
                  <a:pt x="0" y="611868"/>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flipH="1">
            <a:off x="271086" y="1566536"/>
            <a:ext cx="1605063" cy="1115519"/>
          </a:xfrm>
          <a:custGeom>
            <a:avLst/>
            <a:gdLst/>
            <a:ahLst/>
            <a:cxnLst/>
            <a:rect l="l" t="t" r="r" b="b"/>
            <a:pathLst>
              <a:path w="2407595" h="1673278">
                <a:moveTo>
                  <a:pt x="2407594" y="0"/>
                </a:moveTo>
                <a:lnTo>
                  <a:pt x="0" y="0"/>
                </a:lnTo>
                <a:lnTo>
                  <a:pt x="0" y="1673278"/>
                </a:lnTo>
                <a:lnTo>
                  <a:pt x="2407594" y="1673278"/>
                </a:lnTo>
                <a:lnTo>
                  <a:pt x="2407594"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2105584">
            <a:off x="10355755" y="636569"/>
            <a:ext cx="1384763" cy="1402614"/>
          </a:xfrm>
          <a:custGeom>
            <a:avLst/>
            <a:gdLst/>
            <a:ahLst/>
            <a:cxnLst/>
            <a:rect l="l" t="t" r="r" b="b"/>
            <a:pathLst>
              <a:path w="2077144" h="2103921">
                <a:moveTo>
                  <a:pt x="0" y="0"/>
                </a:moveTo>
                <a:lnTo>
                  <a:pt x="2077144" y="0"/>
                </a:lnTo>
                <a:lnTo>
                  <a:pt x="2077144" y="2103921"/>
                </a:lnTo>
                <a:lnTo>
                  <a:pt x="0" y="2103921"/>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txBody>
          <a:bodyPr/>
          <a:lstStyle/>
          <a:p>
            <a:pPr defTabSz="609630"/>
            <a:endParaRPr lang="en-US" sz="1200">
              <a:solidFill>
                <a:prstClr val="black"/>
              </a:solidFill>
              <a:latin typeface="Calibri"/>
            </a:endParaRPr>
          </a:p>
        </p:txBody>
      </p:sp>
      <p:pic>
        <p:nvPicPr>
          <p:cNvPr id="20" name="Picture 19">
            <a:extLst>
              <a:ext uri="{FF2B5EF4-FFF2-40B4-BE49-F238E27FC236}">
                <a16:creationId xmlns:a16="http://schemas.microsoft.com/office/drawing/2014/main" id="{CF92A0E0-E951-25C6-7A39-5615766F406A}"/>
              </a:ext>
            </a:extLst>
          </p:cNvPr>
          <p:cNvPicPr>
            <a:picLocks noChangeAspect="1"/>
          </p:cNvPicPr>
          <p:nvPr/>
        </p:nvPicPr>
        <p:blipFill>
          <a:blip r:embed="rId25"/>
          <a:stretch>
            <a:fillRect/>
          </a:stretch>
        </p:blipFill>
        <p:spPr>
          <a:xfrm>
            <a:off x="4532386" y="298161"/>
            <a:ext cx="3042168" cy="1072989"/>
          </a:xfrm>
          <a:prstGeom prst="rect">
            <a:avLst/>
          </a:prstGeom>
        </p:spPr>
      </p:pic>
      <p:pic>
        <p:nvPicPr>
          <p:cNvPr id="24" name="Picture 23">
            <a:extLst>
              <a:ext uri="{FF2B5EF4-FFF2-40B4-BE49-F238E27FC236}">
                <a16:creationId xmlns:a16="http://schemas.microsoft.com/office/drawing/2014/main" id="{DCA252EA-090D-A8FD-FA71-F09F1B884476}"/>
              </a:ext>
            </a:extLst>
          </p:cNvPr>
          <p:cNvPicPr>
            <a:picLocks noChangeAspect="1"/>
          </p:cNvPicPr>
          <p:nvPr/>
        </p:nvPicPr>
        <p:blipFill>
          <a:blip r:embed="rId26"/>
          <a:stretch>
            <a:fillRect/>
          </a:stretch>
        </p:blipFill>
        <p:spPr>
          <a:xfrm>
            <a:off x="1782779" y="1834401"/>
            <a:ext cx="8583912" cy="1615580"/>
          </a:xfrm>
          <a:prstGeom prst="rect">
            <a:avLst/>
          </a:prstGeom>
        </p:spPr>
      </p:pic>
      <p:pic>
        <p:nvPicPr>
          <p:cNvPr id="26" name="Picture 25">
            <a:extLst>
              <a:ext uri="{FF2B5EF4-FFF2-40B4-BE49-F238E27FC236}">
                <a16:creationId xmlns:a16="http://schemas.microsoft.com/office/drawing/2014/main" id="{2378EC6D-EC18-4079-0734-423066C6E086}"/>
              </a:ext>
            </a:extLst>
          </p:cNvPr>
          <p:cNvPicPr>
            <a:picLocks noChangeAspect="1"/>
          </p:cNvPicPr>
          <p:nvPr/>
        </p:nvPicPr>
        <p:blipFill>
          <a:blip r:embed="rId27"/>
          <a:stretch>
            <a:fillRect/>
          </a:stretch>
        </p:blipFill>
        <p:spPr>
          <a:xfrm>
            <a:off x="925231" y="181817"/>
            <a:ext cx="1963082"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6EAFA"/>
        </a:solidFill>
        <a:effectLst/>
      </p:bgPr>
    </p:bg>
    <p:spTree>
      <p:nvGrpSpPr>
        <p:cNvPr id="1" name=""/>
        <p:cNvGrpSpPr/>
        <p:nvPr/>
      </p:nvGrpSpPr>
      <p:grpSpPr>
        <a:xfrm>
          <a:off x="0" y="0"/>
          <a:ext cx="0" cy="0"/>
          <a:chOff x="0" y="0"/>
          <a:chExt cx="0" cy="0"/>
        </a:xfrm>
      </p:grpSpPr>
      <p:sp>
        <p:nvSpPr>
          <p:cNvPr id="2" name="Freeform 2"/>
          <p:cNvSpPr/>
          <p:nvPr/>
        </p:nvSpPr>
        <p:spPr>
          <a:xfrm rot="-8762187">
            <a:off x="8781105" y="1014253"/>
            <a:ext cx="4876800" cy="2015486"/>
          </a:xfrm>
          <a:custGeom>
            <a:avLst/>
            <a:gdLst/>
            <a:ahLst/>
            <a:cxnLst/>
            <a:rect l="l" t="t" r="r" b="b"/>
            <a:pathLst>
              <a:path w="7315200" h="3023229">
                <a:moveTo>
                  <a:pt x="0" y="0"/>
                </a:moveTo>
                <a:lnTo>
                  <a:pt x="7315200" y="0"/>
                </a:lnTo>
                <a:lnTo>
                  <a:pt x="7315200" y="3023229"/>
                </a:lnTo>
                <a:lnTo>
                  <a:pt x="0" y="302322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671011" y="569983"/>
            <a:ext cx="8849978" cy="5718034"/>
          </a:xfrm>
          <a:custGeom>
            <a:avLst/>
            <a:gdLst/>
            <a:ahLst/>
            <a:cxnLst/>
            <a:rect l="l" t="t" r="r" b="b"/>
            <a:pathLst>
              <a:path w="13274967" h="8577051">
                <a:moveTo>
                  <a:pt x="0" y="0"/>
                </a:moveTo>
                <a:lnTo>
                  <a:pt x="13274968" y="0"/>
                </a:lnTo>
                <a:lnTo>
                  <a:pt x="13274968" y="8577052"/>
                </a:lnTo>
                <a:lnTo>
                  <a:pt x="0" y="8577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263310" y="5465640"/>
            <a:ext cx="14502777" cy="6689406"/>
          </a:xfrm>
          <a:custGeom>
            <a:avLst/>
            <a:gdLst/>
            <a:ahLst/>
            <a:cxnLst/>
            <a:rect l="l" t="t" r="r" b="b"/>
            <a:pathLst>
              <a:path w="21754166" h="10034109">
                <a:moveTo>
                  <a:pt x="0" y="0"/>
                </a:moveTo>
                <a:lnTo>
                  <a:pt x="21754166" y="0"/>
                </a:lnTo>
                <a:lnTo>
                  <a:pt x="21754166" y="10034109"/>
                </a:lnTo>
                <a:lnTo>
                  <a:pt x="0" y="1003410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829507">
            <a:off x="-385343" y="155186"/>
            <a:ext cx="2873053" cy="829594"/>
          </a:xfrm>
          <a:custGeom>
            <a:avLst/>
            <a:gdLst/>
            <a:ahLst/>
            <a:cxnLst/>
            <a:rect l="l" t="t" r="r" b="b"/>
            <a:pathLst>
              <a:path w="4309580" h="1244391">
                <a:moveTo>
                  <a:pt x="0" y="0"/>
                </a:moveTo>
                <a:lnTo>
                  <a:pt x="4309581" y="0"/>
                </a:lnTo>
                <a:lnTo>
                  <a:pt x="4309581" y="1244391"/>
                </a:lnTo>
                <a:lnTo>
                  <a:pt x="0" y="1244391"/>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619354" y="4013671"/>
            <a:ext cx="1477717" cy="2564368"/>
          </a:xfrm>
          <a:custGeom>
            <a:avLst/>
            <a:gdLst/>
            <a:ahLst/>
            <a:cxnLst/>
            <a:rect l="l" t="t" r="r" b="b"/>
            <a:pathLst>
              <a:path w="2216575" h="3846552">
                <a:moveTo>
                  <a:pt x="0" y="0"/>
                </a:moveTo>
                <a:lnTo>
                  <a:pt x="2216576" y="0"/>
                </a:lnTo>
                <a:lnTo>
                  <a:pt x="2216576" y="3846552"/>
                </a:lnTo>
                <a:lnTo>
                  <a:pt x="0" y="384655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9840930" y="4013672"/>
            <a:ext cx="1849801" cy="2323141"/>
          </a:xfrm>
          <a:custGeom>
            <a:avLst/>
            <a:gdLst/>
            <a:ahLst/>
            <a:cxnLst/>
            <a:rect l="l" t="t" r="r" b="b"/>
            <a:pathLst>
              <a:path w="2774702" h="3484712">
                <a:moveTo>
                  <a:pt x="0" y="0"/>
                </a:moveTo>
                <a:lnTo>
                  <a:pt x="2774702" y="0"/>
                </a:lnTo>
                <a:lnTo>
                  <a:pt x="2774702" y="3484712"/>
                </a:lnTo>
                <a:lnTo>
                  <a:pt x="0" y="348471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rot="1048390">
            <a:off x="9116205" y="556169"/>
            <a:ext cx="2478052" cy="2103247"/>
          </a:xfrm>
          <a:custGeom>
            <a:avLst/>
            <a:gdLst/>
            <a:ahLst/>
            <a:cxnLst/>
            <a:rect l="l" t="t" r="r" b="b"/>
            <a:pathLst>
              <a:path w="3717078" h="3154870">
                <a:moveTo>
                  <a:pt x="0" y="0"/>
                </a:moveTo>
                <a:lnTo>
                  <a:pt x="3717078" y="0"/>
                </a:lnTo>
                <a:lnTo>
                  <a:pt x="3717078" y="3154870"/>
                </a:lnTo>
                <a:lnTo>
                  <a:pt x="0" y="3154870"/>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551660" y="2010131"/>
            <a:ext cx="1422015" cy="1418869"/>
          </a:xfrm>
          <a:custGeom>
            <a:avLst/>
            <a:gdLst/>
            <a:ahLst/>
            <a:cxnLst/>
            <a:rect l="l" t="t" r="r" b="b"/>
            <a:pathLst>
              <a:path w="2133023" h="2128304">
                <a:moveTo>
                  <a:pt x="0" y="0"/>
                </a:moveTo>
                <a:lnTo>
                  <a:pt x="2133023" y="0"/>
                </a:lnTo>
                <a:lnTo>
                  <a:pt x="2133023" y="2128304"/>
                </a:lnTo>
                <a:lnTo>
                  <a:pt x="0" y="2128304"/>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rot="-481030">
            <a:off x="341958" y="1620216"/>
            <a:ext cx="194438" cy="232511"/>
          </a:xfrm>
          <a:custGeom>
            <a:avLst/>
            <a:gdLst/>
            <a:ahLst/>
            <a:cxnLst/>
            <a:rect l="l" t="t" r="r" b="b"/>
            <a:pathLst>
              <a:path w="291657" h="348767">
                <a:moveTo>
                  <a:pt x="0" y="0"/>
                </a:moveTo>
                <a:lnTo>
                  <a:pt x="291657" y="0"/>
                </a:lnTo>
                <a:lnTo>
                  <a:pt x="291657" y="348768"/>
                </a:lnTo>
                <a:lnTo>
                  <a:pt x="0" y="34876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defTabSz="609630"/>
            <a:endParaRPr lang="en-US" sz="1200">
              <a:solidFill>
                <a:prstClr val="black"/>
              </a:solidFill>
              <a:latin typeface="Calibri"/>
            </a:endParaRPr>
          </a:p>
        </p:txBody>
      </p:sp>
      <p:pic>
        <p:nvPicPr>
          <p:cNvPr id="26" name="Picture 25">
            <a:extLst>
              <a:ext uri="{FF2B5EF4-FFF2-40B4-BE49-F238E27FC236}">
                <a16:creationId xmlns:a16="http://schemas.microsoft.com/office/drawing/2014/main" id="{13A16F3B-A657-3D5B-79F5-F1A8FD03B569}"/>
              </a:ext>
            </a:extLst>
          </p:cNvPr>
          <p:cNvPicPr>
            <a:picLocks noChangeAspect="1"/>
          </p:cNvPicPr>
          <p:nvPr/>
        </p:nvPicPr>
        <p:blipFill>
          <a:blip r:embed="rId16"/>
          <a:stretch>
            <a:fillRect/>
          </a:stretch>
        </p:blipFill>
        <p:spPr>
          <a:xfrm>
            <a:off x="1881963" y="1526772"/>
            <a:ext cx="8089202" cy="32322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mbria" panose="02040503050406030204" pitchFamily="18"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mbria" panose="02040503050406030204" pitchFamily="18"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mbria" panose="02040503050406030204" pitchFamily="18"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
            <a:hlinkClick r:id="" action="ppaction://media"/>
            <a:extLst>
              <a:ext uri="{FF2B5EF4-FFF2-40B4-BE49-F238E27FC236}">
                <a16:creationId xmlns:a16="http://schemas.microsoft.com/office/drawing/2014/main" id="{B562F42C-E208-9211-68CB-BEA41CFF3A9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2012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06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mbria" panose="02040503050406030204" pitchFamily="18" charset="0"/>
                  <a:ea typeface="Cambria" panose="02040503050406030204" pitchFamily="18" charset="0"/>
                  <a:cs typeface="Calibri" panose="020F0502020204030204" pitchFamily="34" charset="0"/>
                </a:rPr>
                <a:t>Đọc</a:t>
              </a:r>
              <a:r>
                <a:rPr lang="en-US" altLang="zh-CN" sz="2800" b="1" kern="0" dirty="0">
                  <a:solidFill>
                    <a:srgbClr val="E66126"/>
                  </a:solidFill>
                  <a:latin typeface="Cambria" panose="02040503050406030204" pitchFamily="18" charset="0"/>
                  <a:ea typeface="Cambria" panose="02040503050406030204" pitchFamily="18" charset="0"/>
                  <a:cs typeface="Calibri" panose="020F0502020204030204" pitchFamily="34" charset="0"/>
                </a:rPr>
                <a:t> </a:t>
              </a:r>
              <a:r>
                <a:rPr lang="en-US" altLang="zh-CN" sz="2800" b="1" kern="0" dirty="0" err="1">
                  <a:solidFill>
                    <a:srgbClr val="E66126"/>
                  </a:solidFill>
                  <a:latin typeface="Cambria" panose="02040503050406030204" pitchFamily="18" charset="0"/>
                  <a:ea typeface="Cambria" panose="02040503050406030204" pitchFamily="18" charset="0"/>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mbria" panose="02040503050406030204" pitchFamily="18"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954107"/>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cs typeface="Arial-Rounded" panose="020B0500000000000000" pitchFamily="34" charset="0"/>
              </a:rPr>
              <a:t>(</a:t>
            </a:r>
            <a:r>
              <a:rPr lang="en-US" sz="2800" dirty="0" err="1">
                <a:latin typeface="Cambria" panose="02040503050406030204" pitchFamily="18" charset="0"/>
                <a:ea typeface="Cambria" panose="02040503050406030204" pitchFamily="18" charset="0"/>
                <a:cs typeface="Arial-Rounded" panose="020B0500000000000000" pitchFamily="34" charset="0"/>
              </a:rPr>
              <a:t>Nguyễn</a:t>
            </a:r>
            <a:r>
              <a:rPr lang="en-US" sz="2800" dirty="0">
                <a:latin typeface="Cambria" panose="02040503050406030204" pitchFamily="18" charset="0"/>
                <a:ea typeface="Cambria" panose="02040503050406030204" pitchFamily="18" charset="0"/>
                <a:cs typeface="Arial-Rounded" panose="020B0500000000000000" pitchFamily="34" charset="0"/>
              </a:rPr>
              <a:t> </a:t>
            </a:r>
            <a:r>
              <a:rPr lang="en-US" sz="2800" dirty="0" err="1">
                <a:latin typeface="Cambria" panose="02040503050406030204" pitchFamily="18" charset="0"/>
                <a:ea typeface="Cambria" panose="02040503050406030204" pitchFamily="18" charset="0"/>
                <a:cs typeface="Arial-Rounded" panose="020B0500000000000000" pitchFamily="34" charset="0"/>
              </a:rPr>
              <a:t>Quỳnh</a:t>
            </a:r>
            <a:r>
              <a:rPr lang="en-US" sz="2800" dirty="0">
                <a:latin typeface="Cambria" panose="02040503050406030204" pitchFamily="18" charset="0"/>
                <a:ea typeface="Cambria" panose="02040503050406030204" pitchFamily="18"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5167423"/>
            <a:ext cx="7672928" cy="1681667"/>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441516" cy="4524315"/>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cs typeface="Arial-Rounded" panose="020B0500000000000000" pitchFamily="34" charset="0"/>
              </a:rPr>
              <a:t>Sớm nay em thức dậy</a:t>
            </a:r>
          </a:p>
          <a:p>
            <a:r>
              <a:rPr lang="vi-VN" sz="3200" dirty="0">
                <a:latin typeface="Cambria" panose="02040503050406030204" pitchFamily="18" charset="0"/>
                <a:ea typeface="Cambria" panose="02040503050406030204" pitchFamily="18" charset="0"/>
                <a:cs typeface="Arial-Rounded" panose="020B0500000000000000" pitchFamily="34" charset="0"/>
              </a:rPr>
              <a:t>Trời sáng tự bao giờ</a:t>
            </a:r>
          </a:p>
          <a:p>
            <a:r>
              <a:rPr lang="vi-VN" sz="3200" dirty="0">
                <a:latin typeface="Cambria" panose="02040503050406030204" pitchFamily="18" charset="0"/>
                <a:ea typeface="Cambria" panose="02040503050406030204" pitchFamily="18" charset="0"/>
                <a:cs typeface="Arial-Rounded" panose="020B0500000000000000" pitchFamily="34" charset="0"/>
              </a:rPr>
              <a:t>Mùa hè kì lạ chưa</a:t>
            </a:r>
          </a:p>
          <a:p>
            <a:r>
              <a:rPr lang="vi-VN" sz="3200" dirty="0">
                <a:latin typeface="Cambria" panose="02040503050406030204" pitchFamily="18" charset="0"/>
                <a:ea typeface="Cambria" panose="02040503050406030204" pitchFamily="18" charset="0"/>
                <a:cs typeface="Arial-Rounded" panose="020B0500000000000000" pitchFamily="34" charset="0"/>
              </a:rPr>
              <a:t>Mặt trời ưa dậy sớm.</a:t>
            </a:r>
            <a:endParaRPr lang="en-US" sz="3200" dirty="0">
              <a:latin typeface="Cambria" panose="02040503050406030204" pitchFamily="18" charset="0"/>
              <a:ea typeface="Cambria" panose="02040503050406030204" pitchFamily="18" charset="0"/>
              <a:cs typeface="Arial-Rounded" panose="020B0500000000000000" pitchFamily="34" charset="0"/>
            </a:endParaRPr>
          </a:p>
          <a:p>
            <a:endParaRPr lang="en-US" sz="3200" dirty="0">
              <a:latin typeface="Cambria" panose="02040503050406030204" pitchFamily="18" charset="0"/>
              <a:ea typeface="Cambria" panose="02040503050406030204" pitchFamily="18" charset="0"/>
              <a:cs typeface="Arial-Rounded" panose="020B0500000000000000" pitchFamily="34" charset="0"/>
            </a:endParaRPr>
          </a:p>
          <a:p>
            <a:r>
              <a:rPr lang="vi-VN" sz="3200" dirty="0">
                <a:latin typeface="Cambria" panose="02040503050406030204" pitchFamily="18" charset="0"/>
                <a:ea typeface="Cambria" panose="02040503050406030204" pitchFamily="18" charset="0"/>
                <a:cs typeface="Arial-Rounded" panose="020B0500000000000000" pitchFamily="34" charset="0"/>
              </a:rPr>
              <a:t>Nắng cho cây chóng lớn</a:t>
            </a:r>
          </a:p>
          <a:p>
            <a:r>
              <a:rPr lang="vi-VN" sz="3200" dirty="0">
                <a:latin typeface="Cambria" panose="02040503050406030204" pitchFamily="18" charset="0"/>
                <a:ea typeface="Cambria" panose="02040503050406030204" pitchFamily="18" charset="0"/>
                <a:cs typeface="Arial-Rounded" panose="020B0500000000000000" pitchFamily="34" charset="0"/>
              </a:rPr>
              <a:t>Cho hoa lá thêm màu</a:t>
            </a:r>
          </a:p>
          <a:p>
            <a:r>
              <a:rPr lang="vi-VN" sz="3200" dirty="0">
                <a:latin typeface="Cambria" panose="02040503050406030204" pitchFamily="18" charset="0"/>
                <a:ea typeface="Cambria" panose="02040503050406030204" pitchFamily="18" charset="0"/>
                <a:cs typeface="Arial-Rounded" panose="020B0500000000000000" pitchFamily="34" charset="0"/>
              </a:rPr>
              <a:t>Cho mình chơi thật lâu</a:t>
            </a:r>
          </a:p>
          <a:p>
            <a:r>
              <a:rPr lang="vi-VN" sz="3200" dirty="0">
                <a:latin typeface="Cambria" panose="02040503050406030204" pitchFamily="18" charset="0"/>
                <a:ea typeface="Cambria" panose="02040503050406030204" pitchFamily="18" charset="0"/>
                <a:cs typeface="Arial-Rounded" panose="020B0500000000000000" pitchFamily="34" charset="0"/>
              </a:rPr>
              <a:t>Ngày hè dài bất tận.</a:t>
            </a:r>
          </a:p>
        </p:txBody>
      </p:sp>
      <p:sp>
        <p:nvSpPr>
          <p:cNvPr id="16" name="Rectangle 15">
            <a:extLst>
              <a:ext uri="{FF2B5EF4-FFF2-40B4-BE49-F238E27FC236}">
                <a16:creationId xmlns:a16="http://schemas.microsoft.com/office/drawing/2014/main" id="{07308278-D4B2-4E55-823F-9B6C5F893B5F}"/>
              </a:ext>
            </a:extLst>
          </p:cNvPr>
          <p:cNvSpPr/>
          <p:nvPr/>
        </p:nvSpPr>
        <p:spPr>
          <a:xfrm>
            <a:off x="5534745" y="1166842"/>
            <a:ext cx="4914180" cy="4524315"/>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cs typeface="Arial-Rounded" panose="020B0500000000000000" pitchFamily="34" charset="0"/>
              </a:rPr>
              <a:t>Buổi chiều trôi thật chậm</a:t>
            </a:r>
          </a:p>
          <a:p>
            <a:r>
              <a:rPr lang="vi-VN" sz="3200" dirty="0">
                <a:latin typeface="Cambria" panose="02040503050406030204" pitchFamily="18" charset="0"/>
                <a:ea typeface="Cambria" panose="02040503050406030204" pitchFamily="18" charset="0"/>
                <a:cs typeface="Arial-Rounded" panose="020B0500000000000000" pitchFamily="34" charset="0"/>
              </a:rPr>
              <a:t>Mặt trời mải rong chơi</a:t>
            </a:r>
          </a:p>
          <a:p>
            <a:r>
              <a:rPr lang="vi-VN" sz="3200" dirty="0">
                <a:latin typeface="Cambria" panose="02040503050406030204" pitchFamily="18" charset="0"/>
                <a:ea typeface="Cambria" panose="02040503050406030204" pitchFamily="18" charset="0"/>
                <a:cs typeface="Arial-Rounded" panose="020B0500000000000000" pitchFamily="34" charset="0"/>
              </a:rPr>
              <a:t>Đủng đỉnh mãi chân trời</a:t>
            </a:r>
          </a:p>
          <a:p>
            <a:r>
              <a:rPr lang="vi-VN" sz="3200" dirty="0">
                <a:latin typeface="Cambria" panose="02040503050406030204" pitchFamily="18" charset="0"/>
                <a:ea typeface="Cambria" panose="02040503050406030204" pitchFamily="18" charset="0"/>
                <a:cs typeface="Arial-Rounded" panose="020B0500000000000000" pitchFamily="34" charset="0"/>
              </a:rPr>
              <a:t>Mà vẫn chưa lặn xuống.</a:t>
            </a:r>
          </a:p>
          <a:p>
            <a:r>
              <a:rPr lang="vi-VN" sz="3200" dirty="0">
                <a:latin typeface="Cambria" panose="02040503050406030204" pitchFamily="18" charset="0"/>
                <a:ea typeface="Cambria" panose="02040503050406030204" pitchFamily="18" charset="0"/>
                <a:cs typeface="Arial-Rounded" panose="020B0500000000000000" pitchFamily="34" charset="0"/>
              </a:rPr>
              <a:t/>
            </a:r>
            <a:br>
              <a:rPr lang="vi-VN" sz="3200" dirty="0">
                <a:latin typeface="Cambria" panose="02040503050406030204" pitchFamily="18" charset="0"/>
                <a:ea typeface="Cambria" panose="02040503050406030204" pitchFamily="18" charset="0"/>
                <a:cs typeface="Arial-Rounded" panose="020B0500000000000000" pitchFamily="34" charset="0"/>
              </a:rPr>
            </a:br>
            <a:r>
              <a:rPr lang="vi-VN" sz="3200" dirty="0">
                <a:latin typeface="Cambria" panose="02040503050406030204" pitchFamily="18" charset="0"/>
                <a:ea typeface="Cambria" panose="02040503050406030204" pitchFamily="18" charset="0"/>
                <a:cs typeface="Arial-Rounded" panose="020B0500000000000000" pitchFamily="34" charset="0"/>
              </a:rPr>
              <a:t>Mùa hè thật sung sướng</a:t>
            </a:r>
          </a:p>
          <a:p>
            <a:r>
              <a:rPr lang="vi-VN" sz="3200" dirty="0">
                <a:latin typeface="Cambria" panose="02040503050406030204" pitchFamily="18" charset="0"/>
                <a:ea typeface="Cambria" panose="02040503050406030204" pitchFamily="18" charset="0"/>
                <a:cs typeface="Arial-Rounded" panose="020B0500000000000000" pitchFamily="34" charset="0"/>
              </a:rPr>
              <a:t>Có nắng lại có kem</a:t>
            </a:r>
          </a:p>
          <a:p>
            <a:r>
              <a:rPr lang="vi-VN" sz="3200" dirty="0">
                <a:latin typeface="Cambria" panose="02040503050406030204" pitchFamily="18" charset="0"/>
                <a:ea typeface="Cambria" panose="02040503050406030204" pitchFamily="18" charset="0"/>
                <a:cs typeface="Arial-Rounded" panose="020B0500000000000000" pitchFamily="34" charset="0"/>
              </a:rPr>
              <a:t>Có những cơn gió êm</a:t>
            </a:r>
          </a:p>
          <a:p>
            <a:r>
              <a:rPr lang="vi-VN" sz="3200" dirty="0">
                <a:latin typeface="Cambria" panose="02040503050406030204" pitchFamily="18" charset="0"/>
                <a:ea typeface="Cambria" panose="02040503050406030204" pitchFamily="18" charset="0"/>
                <a:cs typeface="Arial-Rounded" panose="020B0500000000000000" pitchFamily="34" charset="0"/>
              </a:rPr>
              <a:t>Và ngày dài lấp lánh.</a:t>
            </a:r>
          </a:p>
        </p:txBody>
      </p:sp>
      <p:sp>
        <p:nvSpPr>
          <p:cNvPr id="3" name="Rectangle 2">
            <a:extLst>
              <a:ext uri="{FF2B5EF4-FFF2-40B4-BE49-F238E27FC236}">
                <a16:creationId xmlns:a16="http://schemas.microsoft.com/office/drawing/2014/main" id="{5BF259FE-303A-4618-463D-A74919C6F03F}"/>
              </a:ext>
            </a:extLst>
          </p:cNvPr>
          <p:cNvSpPr/>
          <p:nvPr/>
        </p:nvSpPr>
        <p:spPr>
          <a:xfrm>
            <a:off x="8490596" y="5536823"/>
            <a:ext cx="4914180" cy="584775"/>
          </a:xfrm>
          <a:prstGeom prst="rect">
            <a:avLst/>
          </a:prstGeom>
        </p:spPr>
        <p:txBody>
          <a:bodyPr wrap="square">
            <a:spAutoFit/>
          </a:bodyPr>
          <a:lstStyle/>
          <a:p>
            <a:r>
              <a:rPr lang="en-US" sz="3200" dirty="0">
                <a:latin typeface="Cambria" panose="02040503050406030204" pitchFamily="18" charset="0"/>
                <a:ea typeface="Cambria" panose="02040503050406030204" pitchFamily="18" charset="0"/>
                <a:cs typeface="Arial-Rounded" panose="020B0500000000000000" pitchFamily="34" charset="0"/>
              </a:rPr>
              <a:t>(</a:t>
            </a:r>
            <a:r>
              <a:rPr lang="en-US" sz="3200" dirty="0" err="1">
                <a:latin typeface="Cambria" panose="02040503050406030204" pitchFamily="18" charset="0"/>
                <a:ea typeface="Cambria" panose="02040503050406030204" pitchFamily="18" charset="0"/>
                <a:cs typeface="Arial-Rounded" panose="020B0500000000000000" pitchFamily="34" charset="0"/>
              </a:rPr>
              <a:t>Nguyễn</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Quỳnh</a:t>
            </a:r>
            <a:r>
              <a:rPr lang="en-US" sz="3200" dirty="0">
                <a:latin typeface="Cambria" panose="02040503050406030204" pitchFamily="18" charset="0"/>
                <a:ea typeface="Cambria" panose="02040503050406030204" pitchFamily="18" charset="0"/>
                <a:cs typeface="Arial-Rounded" panose="020B0500000000000000" pitchFamily="34" charset="0"/>
              </a:rPr>
              <a:t> Mai)</a:t>
            </a:r>
            <a:endParaRPr lang="vi-VN" sz="32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330330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3" name="组合 1">
            <a:extLst>
              <a:ext uri="{FF2B5EF4-FFF2-40B4-BE49-F238E27FC236}">
                <a16:creationId xmlns:a16="http://schemas.microsoft.com/office/drawing/2014/main" id="{39E13287-E0EC-0B39-6EB1-243FB4618D62}"/>
              </a:ext>
            </a:extLst>
          </p:cNvPr>
          <p:cNvGrpSpPr/>
          <p:nvPr/>
        </p:nvGrpSpPr>
        <p:grpSpPr>
          <a:xfrm>
            <a:off x="2833649" y="1536490"/>
            <a:ext cx="8778294" cy="4360127"/>
            <a:chOff x="927973" y="2247348"/>
            <a:chExt cx="6713990" cy="3363107"/>
          </a:xfrm>
        </p:grpSpPr>
        <p:sp>
          <p:nvSpPr>
            <p:cNvPr id="4" name="圆角矩形 23">
              <a:extLst>
                <a:ext uri="{FF2B5EF4-FFF2-40B4-BE49-F238E27FC236}">
                  <a16:creationId xmlns:a16="http://schemas.microsoft.com/office/drawing/2014/main" id="{A8B1E703-DC2E-B18C-CC43-59390229A796}"/>
                </a:ext>
              </a:extLst>
            </p:cNvPr>
            <p:cNvSpPr/>
            <p:nvPr/>
          </p:nvSpPr>
          <p:spPr>
            <a:xfrm>
              <a:off x="927973" y="2257932"/>
              <a:ext cx="3125401" cy="1579656"/>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5" name="圆角矩形 26">
              <a:extLst>
                <a:ext uri="{FF2B5EF4-FFF2-40B4-BE49-F238E27FC236}">
                  <a16:creationId xmlns:a16="http://schemas.microsoft.com/office/drawing/2014/main" id="{A76E8B2A-CF37-9644-B936-AB2874B40C3A}"/>
                </a:ext>
              </a:extLst>
            </p:cNvPr>
            <p:cNvSpPr/>
            <p:nvPr/>
          </p:nvSpPr>
          <p:spPr>
            <a:xfrm>
              <a:off x="4325738" y="4016659"/>
              <a:ext cx="3274491" cy="1579656"/>
            </a:xfrm>
            <a:prstGeom prst="round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6" name="文本框 15">
              <a:extLst>
                <a:ext uri="{FF2B5EF4-FFF2-40B4-BE49-F238E27FC236}">
                  <a16:creationId xmlns:a16="http://schemas.microsoft.com/office/drawing/2014/main" id="{9C94AF40-8A58-FCF3-0E58-9B9480D74DBE}"/>
                </a:ext>
              </a:extLst>
            </p:cNvPr>
            <p:cNvSpPr txBox="1"/>
            <p:nvPr/>
          </p:nvSpPr>
          <p:spPr>
            <a:xfrm>
              <a:off x="1230167" y="2369492"/>
              <a:ext cx="2823208" cy="1400648"/>
            </a:xfrm>
            <a:prstGeom prst="rect">
              <a:avLst/>
            </a:prstGeom>
            <a:noFill/>
          </p:spPr>
          <p:txBody>
            <a:bodyPr wrap="square" rtlCol="0">
              <a:spAutoFit/>
            </a:bodyPr>
            <a:lstStyle/>
            <a:p>
              <a:pPr lvl="0" fontAlgn="t"/>
              <a:r>
                <a:rPr lang="vi-VN" sz="2800" dirty="0">
                  <a:solidFill>
                    <a:prstClr val="black"/>
                  </a:solidFill>
                  <a:latin typeface="Cambria" panose="02040503050406030204" pitchFamily="18" charset="0"/>
                  <a:ea typeface="Cambria" panose="02040503050406030204" pitchFamily="18" charset="0"/>
                </a:rPr>
                <a:t>Sớm nay em thức dậy</a:t>
              </a:r>
            </a:p>
            <a:p>
              <a:pPr lvl="0" fontAlgn="t"/>
              <a:r>
                <a:rPr lang="vi-VN" sz="2800" dirty="0">
                  <a:solidFill>
                    <a:prstClr val="black"/>
                  </a:solidFill>
                  <a:latin typeface="Cambria" panose="02040503050406030204" pitchFamily="18" charset="0"/>
                  <a:ea typeface="Cambria" panose="02040503050406030204" pitchFamily="18" charset="0"/>
                </a:rPr>
                <a:t>Trời sáng tự bao giờ</a:t>
              </a:r>
            </a:p>
            <a:p>
              <a:pPr lvl="0" fontAlgn="t"/>
              <a:r>
                <a:rPr lang="vi-VN" sz="2800" dirty="0">
                  <a:solidFill>
                    <a:prstClr val="black"/>
                  </a:solidFill>
                  <a:latin typeface="Cambria" panose="02040503050406030204" pitchFamily="18" charset="0"/>
                  <a:ea typeface="Cambria" panose="02040503050406030204" pitchFamily="18" charset="0"/>
                </a:rPr>
                <a:t>Mùa hè kì lạ chưa</a:t>
              </a:r>
            </a:p>
            <a:p>
              <a:pPr lvl="0" fontAlgn="t"/>
              <a:r>
                <a:rPr lang="vi-VN" sz="2800" dirty="0">
                  <a:solidFill>
                    <a:prstClr val="black"/>
                  </a:solidFill>
                  <a:latin typeface="Cambria" panose="02040503050406030204" pitchFamily="18" charset="0"/>
                  <a:ea typeface="Cambria" panose="02040503050406030204" pitchFamily="18" charset="0"/>
                </a:rPr>
                <a:t>Mặt trời ưa dậy sớm.</a:t>
              </a:r>
            </a:p>
          </p:txBody>
        </p:sp>
        <p:sp>
          <p:nvSpPr>
            <p:cNvPr id="8" name="文本框 20">
              <a:extLst>
                <a:ext uri="{FF2B5EF4-FFF2-40B4-BE49-F238E27FC236}">
                  <a16:creationId xmlns:a16="http://schemas.microsoft.com/office/drawing/2014/main" id="{BD77B6AA-8595-C5B8-D2BB-21D7E86E614E}"/>
                </a:ext>
              </a:extLst>
            </p:cNvPr>
            <p:cNvSpPr txBox="1"/>
            <p:nvPr/>
          </p:nvSpPr>
          <p:spPr>
            <a:xfrm>
              <a:off x="4410698" y="2347436"/>
              <a:ext cx="3231265" cy="1400648"/>
            </a:xfrm>
            <a:prstGeom prst="rect">
              <a:avLst/>
            </a:prstGeom>
            <a:noFill/>
          </p:spPr>
          <p:txBody>
            <a:bodyPr wrap="square" rtlCol="0">
              <a:spAutoFit/>
            </a:bodyPr>
            <a:lstStyle/>
            <a:p>
              <a:pPr lvl="0" fontAlgn="t"/>
              <a:r>
                <a:rPr lang="vi-VN" sz="2800" dirty="0">
                  <a:solidFill>
                    <a:prstClr val="black"/>
                  </a:solidFill>
                  <a:latin typeface="Cambria" panose="02040503050406030204" pitchFamily="18" charset="0"/>
                  <a:ea typeface="Cambria" panose="02040503050406030204" pitchFamily="18" charset="0"/>
                </a:rPr>
                <a:t>Buổi chiều trôi thật chậm</a:t>
              </a:r>
            </a:p>
            <a:p>
              <a:pPr lvl="0" fontAlgn="t"/>
              <a:r>
                <a:rPr lang="vi-VN" sz="2800" dirty="0">
                  <a:solidFill>
                    <a:prstClr val="black"/>
                  </a:solidFill>
                  <a:latin typeface="Cambria" panose="02040503050406030204" pitchFamily="18" charset="0"/>
                  <a:ea typeface="Cambria" panose="02040503050406030204" pitchFamily="18" charset="0"/>
                </a:rPr>
                <a:t>Mặt trời mải rong chơi</a:t>
              </a:r>
            </a:p>
            <a:p>
              <a:pPr lvl="0" fontAlgn="t"/>
              <a:r>
                <a:rPr lang="vi-VN" sz="2800" dirty="0">
                  <a:solidFill>
                    <a:prstClr val="black"/>
                  </a:solidFill>
                  <a:latin typeface="Cambria" panose="02040503050406030204" pitchFamily="18" charset="0"/>
                  <a:ea typeface="Cambria" panose="02040503050406030204" pitchFamily="18" charset="0"/>
                </a:rPr>
                <a:t>Đủng đỉnh mãi chân trời</a:t>
              </a:r>
            </a:p>
            <a:p>
              <a:pPr lvl="0" fontAlgn="t"/>
              <a:r>
                <a:rPr lang="vi-VN" sz="2800" dirty="0">
                  <a:solidFill>
                    <a:prstClr val="black"/>
                  </a:solidFill>
                  <a:latin typeface="Cambria" panose="02040503050406030204" pitchFamily="18" charset="0"/>
                  <a:ea typeface="Cambria" panose="02040503050406030204" pitchFamily="18" charset="0"/>
                </a:rPr>
                <a:t>Mà vẫn chưa lặn xuống.</a:t>
              </a:r>
            </a:p>
          </p:txBody>
        </p:sp>
        <p:sp>
          <p:nvSpPr>
            <p:cNvPr id="9" name="文本框 21">
              <a:extLst>
                <a:ext uri="{FF2B5EF4-FFF2-40B4-BE49-F238E27FC236}">
                  <a16:creationId xmlns:a16="http://schemas.microsoft.com/office/drawing/2014/main" id="{3C51CF44-32CB-0DBC-5333-E0B03FC08DDD}"/>
                </a:ext>
              </a:extLst>
            </p:cNvPr>
            <p:cNvSpPr txBox="1"/>
            <p:nvPr/>
          </p:nvSpPr>
          <p:spPr>
            <a:xfrm>
              <a:off x="1173942" y="4157414"/>
              <a:ext cx="2935656" cy="1400648"/>
            </a:xfrm>
            <a:prstGeom prst="rect">
              <a:avLst/>
            </a:prstGeom>
            <a:noFill/>
          </p:spPr>
          <p:txBody>
            <a:bodyPr wrap="square" rtlCol="0">
              <a:spAutoFit/>
            </a:bodyPr>
            <a:lstStyle/>
            <a:p>
              <a:pPr lvl="0" fontAlgn="t"/>
              <a:r>
                <a:rPr lang="vi-VN" sz="2800" dirty="0">
                  <a:solidFill>
                    <a:prstClr val="black"/>
                  </a:solidFill>
                  <a:latin typeface="Cambria" panose="02040503050406030204" pitchFamily="18" charset="0"/>
                  <a:ea typeface="Cambria" panose="02040503050406030204" pitchFamily="18" charset="0"/>
                </a:rPr>
                <a:t>Nắng cho cây chóng lớn</a:t>
              </a:r>
            </a:p>
            <a:p>
              <a:pPr lvl="0" fontAlgn="t"/>
              <a:r>
                <a:rPr lang="vi-VN" sz="2800" dirty="0">
                  <a:solidFill>
                    <a:prstClr val="black"/>
                  </a:solidFill>
                  <a:latin typeface="Cambria" panose="02040503050406030204" pitchFamily="18" charset="0"/>
                  <a:ea typeface="Cambria" panose="02040503050406030204" pitchFamily="18" charset="0"/>
                </a:rPr>
                <a:t>Cho hoa lá thêm màu</a:t>
              </a:r>
            </a:p>
            <a:p>
              <a:pPr lvl="0" fontAlgn="t"/>
              <a:r>
                <a:rPr lang="vi-VN" sz="2800" dirty="0">
                  <a:solidFill>
                    <a:prstClr val="black"/>
                  </a:solidFill>
                  <a:latin typeface="Cambria" panose="02040503050406030204" pitchFamily="18" charset="0"/>
                  <a:ea typeface="Cambria" panose="02040503050406030204" pitchFamily="18" charset="0"/>
                </a:rPr>
                <a:t>Cho mình chơi thật lâu</a:t>
              </a:r>
            </a:p>
            <a:p>
              <a:pPr lvl="0" fontAlgn="t"/>
              <a:r>
                <a:rPr lang="vi-VN" sz="2800" dirty="0">
                  <a:solidFill>
                    <a:prstClr val="black"/>
                  </a:solidFill>
                  <a:latin typeface="Cambria" panose="02040503050406030204" pitchFamily="18" charset="0"/>
                  <a:ea typeface="Cambria" panose="02040503050406030204" pitchFamily="18" charset="0"/>
                </a:rPr>
                <a:t>Ngày hè dài bất tận.</a:t>
              </a:r>
              <a:endParaRPr kumimoji="0" lang="zh-CN" altLang="en-US" sz="1600" b="0" i="0" u="none" strike="noStrike" kern="1200" cap="none" spc="0" normalizeH="0" baseline="0" noProof="0" dirty="0">
                <a:ln>
                  <a:noFill/>
                </a:ln>
                <a:solidFill>
                  <a:prstClr val="black"/>
                </a:solidFill>
                <a:effectLst/>
                <a:uLnTx/>
                <a:uFillTx/>
                <a:latin typeface="思源黑体 CN Normal" panose="020B0400000000000000" pitchFamily="34" charset="-122"/>
                <a:ea typeface="思源黑体 CN Normal" panose="020B0400000000000000" pitchFamily="34" charset="-122"/>
                <a:cs typeface="+mn-ea"/>
                <a:sym typeface="思源黑体 CN Normal" panose="020B0400000000000000" pitchFamily="34" charset="-122"/>
              </a:endParaRPr>
            </a:p>
          </p:txBody>
        </p:sp>
        <p:sp>
          <p:nvSpPr>
            <p:cNvPr id="10" name="文本框 22">
              <a:extLst>
                <a:ext uri="{FF2B5EF4-FFF2-40B4-BE49-F238E27FC236}">
                  <a16:creationId xmlns:a16="http://schemas.microsoft.com/office/drawing/2014/main" id="{A8C4A3A2-1B3B-B7A1-84AF-BBDE532E191E}"/>
                </a:ext>
              </a:extLst>
            </p:cNvPr>
            <p:cNvSpPr txBox="1"/>
            <p:nvPr/>
          </p:nvSpPr>
          <p:spPr>
            <a:xfrm>
              <a:off x="4576445" y="4157414"/>
              <a:ext cx="3023783" cy="1400649"/>
            </a:xfrm>
            <a:prstGeom prst="rect">
              <a:avLst/>
            </a:prstGeom>
            <a:noFill/>
          </p:spPr>
          <p:txBody>
            <a:bodyPr wrap="square" rtlCol="0">
              <a:spAutoFit/>
            </a:bodyPr>
            <a:lstStyle/>
            <a:p>
              <a:pPr lvl="0" fontAlgn="t"/>
              <a:r>
                <a:rPr lang="vi-VN" sz="2800" dirty="0">
                  <a:solidFill>
                    <a:prstClr val="black"/>
                  </a:solidFill>
                  <a:latin typeface="Cambria" panose="02040503050406030204" pitchFamily="18" charset="0"/>
                  <a:ea typeface="Cambria" panose="02040503050406030204" pitchFamily="18" charset="0"/>
                </a:rPr>
                <a:t>Mùa hè thật sung sướng</a:t>
              </a:r>
            </a:p>
            <a:p>
              <a:pPr lvl="0" fontAlgn="t"/>
              <a:r>
                <a:rPr lang="vi-VN" sz="2800" dirty="0">
                  <a:solidFill>
                    <a:prstClr val="black"/>
                  </a:solidFill>
                  <a:latin typeface="Cambria" panose="02040503050406030204" pitchFamily="18" charset="0"/>
                  <a:ea typeface="Cambria" panose="02040503050406030204" pitchFamily="18" charset="0"/>
                </a:rPr>
                <a:t>Có nắng lại có kem</a:t>
              </a:r>
            </a:p>
            <a:p>
              <a:pPr lvl="0" fontAlgn="t"/>
              <a:r>
                <a:rPr lang="vi-VN" sz="2800" dirty="0">
                  <a:solidFill>
                    <a:prstClr val="black"/>
                  </a:solidFill>
                  <a:latin typeface="Cambria" panose="02040503050406030204" pitchFamily="18" charset="0"/>
                  <a:ea typeface="Cambria" panose="02040503050406030204" pitchFamily="18" charset="0"/>
                </a:rPr>
                <a:t>Có những cơn gió êm</a:t>
              </a:r>
            </a:p>
            <a:p>
              <a:pPr lvl="0" fontAlgn="t"/>
              <a:r>
                <a:rPr lang="vi-VN" sz="2800" dirty="0">
                  <a:solidFill>
                    <a:prstClr val="black"/>
                  </a:solidFill>
                  <a:latin typeface="Cambria" panose="02040503050406030204" pitchFamily="18" charset="0"/>
                  <a:ea typeface="Cambria" panose="02040503050406030204" pitchFamily="18" charset="0"/>
                </a:rPr>
                <a:t>Và ngày dài lấp lánh.</a:t>
              </a:r>
            </a:p>
          </p:txBody>
        </p:sp>
        <p:sp>
          <p:nvSpPr>
            <p:cNvPr id="11" name="圆角矩形 24">
              <a:extLst>
                <a:ext uri="{FF2B5EF4-FFF2-40B4-BE49-F238E27FC236}">
                  <a16:creationId xmlns:a16="http://schemas.microsoft.com/office/drawing/2014/main" id="{39498830-263E-F76B-A6C3-35F4609AD265}"/>
                </a:ext>
              </a:extLst>
            </p:cNvPr>
            <p:cNvSpPr/>
            <p:nvPr/>
          </p:nvSpPr>
          <p:spPr>
            <a:xfrm>
              <a:off x="4284968" y="2247348"/>
              <a:ext cx="3274491" cy="157965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sp>
          <p:nvSpPr>
            <p:cNvPr id="14" name="圆角矩形 25">
              <a:extLst>
                <a:ext uri="{FF2B5EF4-FFF2-40B4-BE49-F238E27FC236}">
                  <a16:creationId xmlns:a16="http://schemas.microsoft.com/office/drawing/2014/main" id="{804268CA-F5A6-8458-4CA0-A57914CC0908}"/>
                </a:ext>
              </a:extLst>
            </p:cNvPr>
            <p:cNvSpPr/>
            <p:nvPr/>
          </p:nvSpPr>
          <p:spPr>
            <a:xfrm>
              <a:off x="958421" y="4030799"/>
              <a:ext cx="3094952" cy="1579656"/>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black"/>
                </a:solidFill>
                <a:effectLst/>
                <a:uLnTx/>
                <a:uFillTx/>
                <a:latin typeface="思源黑体 CN Normal" panose="020B0400000000000000" pitchFamily="34" charset="-122"/>
                <a:ea typeface="思源黑体 CN Normal" panose="020B0400000000000000" pitchFamily="34" charset="-122"/>
                <a:cs typeface="+mn-cs"/>
                <a:sym typeface="思源黑体 CN Normal" panose="020B0400000000000000" pitchFamily="34" charset="-122"/>
              </a:endParaRPr>
            </a:p>
          </p:txBody>
        </p:sp>
      </p:grpSp>
      <p:pic>
        <p:nvPicPr>
          <p:cNvPr id="15" name="图片 16">
            <a:extLst>
              <a:ext uri="{FF2B5EF4-FFF2-40B4-BE49-F238E27FC236}">
                <a16:creationId xmlns:a16="http://schemas.microsoft.com/office/drawing/2014/main" id="{ACF48A89-B954-8EFD-6035-83F26F339C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255" y="1803309"/>
            <a:ext cx="4692385" cy="4692385"/>
          </a:xfrm>
          <a:prstGeom prst="rect">
            <a:avLst/>
          </a:prstGeom>
        </p:spPr>
      </p:pic>
      <p:sp>
        <p:nvSpPr>
          <p:cNvPr id="18" name="Rectangle 17">
            <a:extLst>
              <a:ext uri="{FF2B5EF4-FFF2-40B4-BE49-F238E27FC236}">
                <a16:creationId xmlns:a16="http://schemas.microsoft.com/office/drawing/2014/main" id="{F72A61EE-E225-7674-659F-C10881CF65BE}"/>
              </a:ext>
            </a:extLst>
          </p:cNvPr>
          <p:cNvSpPr/>
          <p:nvPr/>
        </p:nvSpPr>
        <p:spPr>
          <a:xfrm rot="21046082">
            <a:off x="2673554" y="3452431"/>
            <a:ext cx="607123" cy="956610"/>
          </a:xfrm>
          <a:prstGeom prst="rect">
            <a:avLst/>
          </a:prstGeom>
        </p:spPr>
        <p:txBody>
          <a:bodyPr wrap="square">
            <a:spAutoFit/>
          </a:bodyPr>
          <a:lstStyle/>
          <a:p>
            <a:pPr lvl="0" algn="ctr">
              <a:buClr>
                <a:srgbClr val="000000"/>
              </a:buClr>
            </a:pPr>
            <a:r>
              <a:rPr kumimoji="0" lang="en" sz="5400" b="1" i="0" u="none" strike="noStrike" kern="0" cap="none" spc="0" normalizeH="0" baseline="0" noProof="0" dirty="0">
                <a:ln>
                  <a:solidFill>
                    <a:srgbClr val="704940"/>
                  </a:solidFill>
                  <a:prstDash val="sysDash"/>
                </a:ln>
                <a:solidFill>
                  <a:srgbClr val="0070C0"/>
                </a:solidFill>
                <a:effectLst/>
                <a:uLnTx/>
                <a:uFillTx/>
                <a:latin typeface="UTM Bienvenue" panose="02040603050506020204" pitchFamily="18" charset="0"/>
                <a:ea typeface="Yusei Magic"/>
                <a:cs typeface="Yusei Magic"/>
                <a:sym typeface="Yusei Magic"/>
              </a:rPr>
              <a:t>2</a:t>
            </a:r>
            <a:endParaRPr kumimoji="0" lang="en" sz="900" b="0" i="0" u="none" strike="noStrike" kern="0" cap="none" spc="0" normalizeH="0" baseline="0" noProof="0" dirty="0">
              <a:ln>
                <a:noFill/>
              </a:ln>
              <a:solidFill>
                <a:srgbClr val="0070C0"/>
              </a:solidFill>
              <a:effectLst/>
              <a:uLnTx/>
              <a:uFillTx/>
              <a:latin typeface="Arial"/>
              <a:cs typeface="Arial"/>
              <a:sym typeface="Arial"/>
            </a:endParaRPr>
          </a:p>
        </p:txBody>
      </p:sp>
      <p:sp>
        <p:nvSpPr>
          <p:cNvPr id="21" name="Rectangle 20">
            <a:extLst>
              <a:ext uri="{FF2B5EF4-FFF2-40B4-BE49-F238E27FC236}">
                <a16:creationId xmlns:a16="http://schemas.microsoft.com/office/drawing/2014/main" id="{AF3C44FC-43B7-BADB-EE1D-45F562B3B067}"/>
              </a:ext>
            </a:extLst>
          </p:cNvPr>
          <p:cNvSpPr/>
          <p:nvPr/>
        </p:nvSpPr>
        <p:spPr>
          <a:xfrm rot="1033938">
            <a:off x="2657889" y="1204585"/>
            <a:ext cx="553357" cy="923330"/>
          </a:xfrm>
          <a:prstGeom prst="rect">
            <a:avLst/>
          </a:prstGeom>
        </p:spPr>
        <p:txBody>
          <a:bodyPr wrap="none">
            <a:spAutoFit/>
          </a:bodyPr>
          <a:lstStyle/>
          <a:p>
            <a:pPr lvl="0" algn="ctr">
              <a:buClr>
                <a:srgbClr val="000000"/>
              </a:buClr>
            </a:pPr>
            <a:r>
              <a:rPr kumimoji="0" lang="en" sz="5400" b="1" i="0" u="none" strike="noStrike" kern="0" cap="none" spc="0" normalizeH="0" baseline="0" noProof="0" dirty="0">
                <a:ln>
                  <a:solidFill>
                    <a:srgbClr val="704940"/>
                  </a:solidFill>
                  <a:prstDash val="sysDash"/>
                </a:ln>
                <a:solidFill>
                  <a:srgbClr val="0070C0"/>
                </a:solidFill>
                <a:effectLst/>
                <a:uLnTx/>
                <a:uFillTx/>
                <a:latin typeface="UTM Bienvenue" panose="02040603050506020204" pitchFamily="18" charset="0"/>
                <a:ea typeface="Yusei Magic"/>
                <a:cs typeface="Yusei Magic"/>
                <a:sym typeface="Yusei Magic"/>
              </a:rPr>
              <a:t>1</a:t>
            </a:r>
            <a:endParaRPr kumimoji="0" lang="en" sz="900" b="0" i="0" u="none" strike="noStrike" kern="0" cap="none" spc="0" normalizeH="0" baseline="0" noProof="0" dirty="0">
              <a:ln>
                <a:noFill/>
              </a:ln>
              <a:solidFill>
                <a:srgbClr val="0070C0"/>
              </a:solidFill>
              <a:effectLst/>
              <a:uLnTx/>
              <a:uFillTx/>
              <a:latin typeface="Arial"/>
              <a:cs typeface="Arial"/>
              <a:sym typeface="Arial"/>
            </a:endParaRPr>
          </a:p>
        </p:txBody>
      </p:sp>
      <p:sp>
        <p:nvSpPr>
          <p:cNvPr id="22" name="Rectangle 21">
            <a:extLst>
              <a:ext uri="{FF2B5EF4-FFF2-40B4-BE49-F238E27FC236}">
                <a16:creationId xmlns:a16="http://schemas.microsoft.com/office/drawing/2014/main" id="{2E26466A-6F1B-AEF9-E418-7E619D05670F}"/>
              </a:ext>
            </a:extLst>
          </p:cNvPr>
          <p:cNvSpPr/>
          <p:nvPr/>
        </p:nvSpPr>
        <p:spPr>
          <a:xfrm>
            <a:off x="6943423" y="1290611"/>
            <a:ext cx="553357" cy="923330"/>
          </a:xfrm>
          <a:prstGeom prst="rect">
            <a:avLst/>
          </a:prstGeom>
        </p:spPr>
        <p:txBody>
          <a:bodyPr wrap="none">
            <a:spAutoFit/>
          </a:bodyPr>
          <a:lstStyle/>
          <a:p>
            <a:pPr lvl="0" algn="ctr">
              <a:buClr>
                <a:srgbClr val="000000"/>
              </a:buClr>
            </a:pPr>
            <a:r>
              <a:rPr kumimoji="0" lang="en" sz="5400" b="1" i="0" u="none" strike="noStrike" kern="0" cap="none" spc="0" normalizeH="0" baseline="0" noProof="0" dirty="0">
                <a:ln>
                  <a:solidFill>
                    <a:srgbClr val="704940"/>
                  </a:solidFill>
                  <a:prstDash val="sysDash"/>
                </a:ln>
                <a:solidFill>
                  <a:srgbClr val="0070C0"/>
                </a:solidFill>
                <a:effectLst/>
                <a:uLnTx/>
                <a:uFillTx/>
                <a:latin typeface="UTM Bienvenue" panose="02040603050506020204" pitchFamily="18" charset="0"/>
                <a:ea typeface="Yusei Magic"/>
                <a:cs typeface="Yusei Magic"/>
                <a:sym typeface="Yusei Magic"/>
              </a:rPr>
              <a:t>3</a:t>
            </a:r>
            <a:endParaRPr kumimoji="0" lang="en" sz="900" b="0" i="0" u="none" strike="noStrike" kern="0" cap="none" spc="0" normalizeH="0" baseline="0" noProof="0" dirty="0">
              <a:ln>
                <a:noFill/>
              </a:ln>
              <a:solidFill>
                <a:srgbClr val="0070C0"/>
              </a:solidFill>
              <a:effectLst/>
              <a:uLnTx/>
              <a:uFillTx/>
              <a:latin typeface="Arial"/>
              <a:cs typeface="Arial"/>
              <a:sym typeface="Arial"/>
            </a:endParaRPr>
          </a:p>
        </p:txBody>
      </p:sp>
      <p:sp>
        <p:nvSpPr>
          <p:cNvPr id="23" name="Rectangle 22">
            <a:extLst>
              <a:ext uri="{FF2B5EF4-FFF2-40B4-BE49-F238E27FC236}">
                <a16:creationId xmlns:a16="http://schemas.microsoft.com/office/drawing/2014/main" id="{567225B3-A4D0-2669-4E68-4B0823C9943D}"/>
              </a:ext>
            </a:extLst>
          </p:cNvPr>
          <p:cNvSpPr/>
          <p:nvPr/>
        </p:nvSpPr>
        <p:spPr>
          <a:xfrm rot="20430158">
            <a:off x="7122276" y="3534505"/>
            <a:ext cx="607123" cy="956610"/>
          </a:xfrm>
          <a:prstGeom prst="rect">
            <a:avLst/>
          </a:prstGeom>
        </p:spPr>
        <p:txBody>
          <a:bodyPr wrap="square">
            <a:spAutoFit/>
          </a:bodyPr>
          <a:lstStyle/>
          <a:p>
            <a:pPr lvl="0" algn="ctr">
              <a:buClr>
                <a:srgbClr val="000000"/>
              </a:buClr>
            </a:pPr>
            <a:r>
              <a:rPr kumimoji="0" lang="en" sz="5400" b="1" i="0" u="none" strike="noStrike" kern="0" cap="none" spc="0" normalizeH="0" baseline="0" noProof="0" dirty="0">
                <a:ln>
                  <a:solidFill>
                    <a:srgbClr val="704940"/>
                  </a:solidFill>
                  <a:prstDash val="sysDash"/>
                </a:ln>
                <a:solidFill>
                  <a:srgbClr val="0070C0"/>
                </a:solidFill>
                <a:effectLst/>
                <a:uLnTx/>
                <a:uFillTx/>
                <a:latin typeface="UTM Bienvenue" panose="02040603050506020204" pitchFamily="18" charset="0"/>
                <a:ea typeface="Yusei Magic"/>
                <a:cs typeface="Yusei Magic"/>
                <a:sym typeface="Yusei Magic"/>
              </a:rPr>
              <a:t>4</a:t>
            </a:r>
            <a:endParaRPr kumimoji="0" lang="en" sz="900" b="0" i="0" u="none" strike="noStrike" kern="0" cap="none" spc="0" normalizeH="0" baseline="0" noProof="0" dirty="0">
              <a:ln>
                <a:noFill/>
              </a:ln>
              <a:solidFill>
                <a:srgbClr val="0070C0"/>
              </a:solidFill>
              <a:effectLst/>
              <a:uLnTx/>
              <a:uFillTx/>
              <a:latin typeface="Arial"/>
              <a:cs typeface="Arial"/>
              <a:sym typeface="Arial"/>
            </a:endParaRPr>
          </a:p>
        </p:txBody>
      </p:sp>
      <p:pic>
        <p:nvPicPr>
          <p:cNvPr id="24" name="Picture 23">
            <a:extLst>
              <a:ext uri="{FF2B5EF4-FFF2-40B4-BE49-F238E27FC236}">
                <a16:creationId xmlns:a16="http://schemas.microsoft.com/office/drawing/2014/main" id="{45B5D7D8-E29C-E814-C8DC-B80D613BFC3E}"/>
              </a:ext>
            </a:extLst>
          </p:cNvPr>
          <p:cNvPicPr>
            <a:picLocks noChangeAspect="1"/>
          </p:cNvPicPr>
          <p:nvPr/>
        </p:nvPicPr>
        <p:blipFill>
          <a:blip r:embed="rId5"/>
          <a:stretch>
            <a:fillRect/>
          </a:stretch>
        </p:blipFill>
        <p:spPr>
          <a:xfrm>
            <a:off x="2833649" y="585355"/>
            <a:ext cx="7992549" cy="1072989"/>
          </a:xfrm>
          <a:prstGeom prst="rect">
            <a:avLst/>
          </a:prstGeom>
        </p:spPr>
      </p:pic>
    </p:spTree>
    <p:extLst>
      <p:ext uri="{BB962C8B-B14F-4D97-AF65-F5344CB8AC3E}">
        <p14:creationId xmlns:p14="http://schemas.microsoft.com/office/powerpoint/2010/main" val="195395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randombar(horizontal)">
                                      <p:cBhvr>
                                        <p:cTn id="17" dur="500"/>
                                        <p:tgtEl>
                                          <p:spTgt spid="21"/>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randombar(horizontal)">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04789E7-CC90-403F-4549-DEAFDDBE4346}"/>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5" name="Rectangle: Rounded Corners 4">
            <a:extLst>
              <a:ext uri="{FF2B5EF4-FFF2-40B4-BE49-F238E27FC236}">
                <a16:creationId xmlns:a16="http://schemas.microsoft.com/office/drawing/2014/main" id="{3DEB9200-4C07-9625-6933-13527E449DA4}"/>
              </a:ext>
            </a:extLst>
          </p:cNvPr>
          <p:cNvSpPr/>
          <p:nvPr/>
        </p:nvSpPr>
        <p:spPr>
          <a:xfrm>
            <a:off x="1896277" y="2482006"/>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70A1B8E-80B3-5E86-BE2E-46E8A9A5B832}"/>
              </a:ext>
            </a:extLst>
          </p:cNvPr>
          <p:cNvSpPr txBox="1"/>
          <p:nvPr/>
        </p:nvSpPr>
        <p:spPr>
          <a:xfrm>
            <a:off x="1979090" y="2421770"/>
            <a:ext cx="3512457" cy="923330"/>
          </a:xfrm>
          <a:prstGeom prst="rect">
            <a:avLst/>
          </a:prstGeom>
          <a:noFill/>
        </p:spPr>
        <p:txBody>
          <a:bodyPr wrap="square"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chóng</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lớn</a:t>
            </a:r>
            <a:endParaRPr lang="en-US" sz="5400" dirty="0">
              <a:solidFill>
                <a:srgbClr val="002060"/>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E4375C54-26BE-B387-C0C2-56D2BECAB318}"/>
              </a:ext>
            </a:extLst>
          </p:cNvPr>
          <p:cNvSpPr/>
          <p:nvPr/>
        </p:nvSpPr>
        <p:spPr>
          <a:xfrm>
            <a:off x="6744586" y="2492813"/>
            <a:ext cx="2729023"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4497900B-2902-BB6E-C409-02A4C6270568}"/>
              </a:ext>
            </a:extLst>
          </p:cNvPr>
          <p:cNvSpPr txBox="1"/>
          <p:nvPr/>
        </p:nvSpPr>
        <p:spPr>
          <a:xfrm>
            <a:off x="6420573" y="2441429"/>
            <a:ext cx="3512457" cy="923330"/>
          </a:xfrm>
          <a:prstGeom prst="rect">
            <a:avLst/>
          </a:prstGeom>
          <a:noFill/>
        </p:spPr>
        <p:txBody>
          <a:bodyPr wrap="square"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bất</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tận</a:t>
            </a:r>
            <a:endParaRPr lang="en-US" sz="5400" dirty="0">
              <a:solidFill>
                <a:srgbClr val="002060"/>
              </a:solidFill>
              <a:latin typeface="Calibri" panose="020F0502020204030204" pitchFamily="34" charset="0"/>
              <a:cs typeface="Calibri" panose="020F0502020204030204" pitchFamily="34" charset="0"/>
            </a:endParaRPr>
          </a:p>
        </p:txBody>
      </p:sp>
      <p:pic>
        <p:nvPicPr>
          <p:cNvPr id="17" name="Picture 4" descr="3D animation, mother, short hair, glasses, blue checkered shirt, gray pants, sandals, backpack">
            <a:extLst>
              <a:ext uri="{FF2B5EF4-FFF2-40B4-BE49-F238E27FC236}">
                <a16:creationId xmlns:a16="http://schemas.microsoft.com/office/drawing/2014/main" id="{C504157D-E130-E5C5-649F-381C03D68F1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F168505-3945-C378-C39E-CD180A92CC24}"/>
              </a:ext>
            </a:extLst>
          </p:cNvPr>
          <p:cNvPicPr>
            <a:picLocks noChangeAspect="1"/>
          </p:cNvPicPr>
          <p:nvPr/>
        </p:nvPicPr>
        <p:blipFill>
          <a:blip r:embed="rId7"/>
          <a:stretch>
            <a:fillRect/>
          </a:stretch>
        </p:blipFill>
        <p:spPr>
          <a:xfrm>
            <a:off x="1583153" y="-99542"/>
            <a:ext cx="9813767" cy="1902106"/>
          </a:xfrm>
          <a:prstGeom prst="rect">
            <a:avLst/>
          </a:prstGeom>
        </p:spPr>
      </p:pic>
      <p:sp>
        <p:nvSpPr>
          <p:cNvPr id="19" name="Rectangle: Rounded Corners 18">
            <a:extLst>
              <a:ext uri="{FF2B5EF4-FFF2-40B4-BE49-F238E27FC236}">
                <a16:creationId xmlns:a16="http://schemas.microsoft.com/office/drawing/2014/main" id="{9BFF79F3-52EB-646C-7B2F-EAA4D06E8D28}"/>
              </a:ext>
            </a:extLst>
          </p:cNvPr>
          <p:cNvSpPr/>
          <p:nvPr/>
        </p:nvSpPr>
        <p:spPr>
          <a:xfrm>
            <a:off x="1864379" y="4034360"/>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8EEB14C-5ECE-933A-81DB-838F8BF76D41}"/>
              </a:ext>
            </a:extLst>
          </p:cNvPr>
          <p:cNvSpPr txBox="1"/>
          <p:nvPr/>
        </p:nvSpPr>
        <p:spPr>
          <a:xfrm>
            <a:off x="1947192" y="3974124"/>
            <a:ext cx="3512457" cy="923330"/>
          </a:xfrm>
          <a:prstGeom prst="rect">
            <a:avLst/>
          </a:prstGeom>
          <a:noFill/>
        </p:spPr>
        <p:txBody>
          <a:bodyPr wrap="square"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đủng</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đỉnh</a:t>
            </a:r>
            <a:endParaRPr lang="en-US" sz="5400" dirty="0">
              <a:solidFill>
                <a:srgbClr val="002060"/>
              </a:solidFill>
              <a:latin typeface="Calibri" panose="020F0502020204030204" pitchFamily="34" charset="0"/>
              <a:cs typeface="Calibri" panose="020F0502020204030204" pitchFamily="34" charset="0"/>
            </a:endParaRPr>
          </a:p>
        </p:txBody>
      </p:sp>
      <p:sp>
        <p:nvSpPr>
          <p:cNvPr id="21" name="Rectangle: Rounded Corners 20">
            <a:extLst>
              <a:ext uri="{FF2B5EF4-FFF2-40B4-BE49-F238E27FC236}">
                <a16:creationId xmlns:a16="http://schemas.microsoft.com/office/drawing/2014/main" id="{BADCB979-391E-DCD2-1331-3B4A6E2C85E8}"/>
              </a:ext>
            </a:extLst>
          </p:cNvPr>
          <p:cNvSpPr/>
          <p:nvPr/>
        </p:nvSpPr>
        <p:spPr>
          <a:xfrm>
            <a:off x="6468277" y="4055625"/>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88A7FC38-8C1F-D350-073B-CA2456C547B1}"/>
              </a:ext>
            </a:extLst>
          </p:cNvPr>
          <p:cNvSpPr txBox="1"/>
          <p:nvPr/>
        </p:nvSpPr>
        <p:spPr>
          <a:xfrm>
            <a:off x="6551090" y="3995389"/>
            <a:ext cx="3512457" cy="923330"/>
          </a:xfrm>
          <a:prstGeom prst="rect">
            <a:avLst/>
          </a:prstGeom>
          <a:noFill/>
        </p:spPr>
        <p:txBody>
          <a:bodyPr wrap="square"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chân</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trời</a:t>
            </a:r>
            <a:endParaRPr lang="en-US" sz="54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5365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1" decel="4200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click.wav"/>
                                        </p:tgtEl>
                                      </p:cMediaNode>
                                    </p:audio>
                                  </p:subTnLst>
                                </p:cTn>
                              </p:par>
                              <p:par>
                                <p:cTn id="39" presetID="2" presetClass="entr" presetSubtype="1" decel="4200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additive="base">
                                        <p:cTn id="41" dur="500" fill="hold"/>
                                        <p:tgtEl>
                                          <p:spTgt spid="21"/>
                                        </p:tgtEl>
                                        <p:attrNameLst>
                                          <p:attrName>ppt_x</p:attrName>
                                        </p:attrNameLst>
                                      </p:cBhvr>
                                      <p:tavLst>
                                        <p:tav tm="0">
                                          <p:val>
                                            <p:strVal val="#ppt_x"/>
                                          </p:val>
                                        </p:tav>
                                        <p:tav tm="100000">
                                          <p:val>
                                            <p:strVal val="#ppt_x"/>
                                          </p:val>
                                        </p:tav>
                                      </p:tavLst>
                                    </p:anim>
                                    <p:anim calcmode="lin" valueType="num">
                                      <p:cBhvr additive="base">
                                        <p:cTn id="42" dur="500" fill="hold"/>
                                        <p:tgtEl>
                                          <p:spTgt spid="2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13" grpId="0" animBg="1"/>
      <p:bldP spid="14" grpId="0"/>
      <p:bldP spid="19" grpId="0" animBg="1"/>
      <p:bldP spid="20" grpId="0"/>
      <p:bldP spid="21" grpId="0" animBg="1"/>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200</TotalTime>
  <Words>800</Words>
  <Application>Microsoft Office PowerPoint</Application>
  <PresentationFormat>Widescreen</PresentationFormat>
  <Paragraphs>175</Paragraphs>
  <Slides>25</Slides>
  <Notes>18</Notes>
  <HiddenSlides>0</HiddenSlides>
  <MMClips>2</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25</vt:i4>
      </vt:variant>
    </vt:vector>
  </HeadingPairs>
  <TitlesOfParts>
    <vt:vector size="41" baseType="lpstr">
      <vt:lpstr>Arial</vt:lpstr>
      <vt:lpstr>Arial-Rounded</vt:lpstr>
      <vt:lpstr>Calibri</vt:lpstr>
      <vt:lpstr>Cambria</vt:lpstr>
      <vt:lpstr>等线</vt:lpstr>
      <vt:lpstr>FZHei-B01S</vt:lpstr>
      <vt:lpstr>inpin heiti</vt:lpstr>
      <vt:lpstr>Times New Roman</vt:lpstr>
      <vt:lpstr>UTM Bienvenue</vt:lpstr>
      <vt:lpstr>Yusei Magic</vt:lpstr>
      <vt:lpstr>字魂52号-阿开漫画体</vt:lpstr>
      <vt:lpstr>思源黑体 CN Medium</vt:lpstr>
      <vt:lpstr>思源黑体 CN Normal</vt:lpstr>
      <vt:lpstr>Office 主题​​</vt:lpstr>
      <vt:lpstr>Office Theme</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67</cp:revision>
  <dcterms:created xsi:type="dcterms:W3CDTF">2022-06-15T02:48:14Z</dcterms:created>
  <dcterms:modified xsi:type="dcterms:W3CDTF">2025-08-15T06:59:21Z</dcterms:modified>
</cp:coreProperties>
</file>