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7"/>
  </p:notesMasterIdLst>
  <p:sldIdLst>
    <p:sldId id="289" r:id="rId6"/>
    <p:sldId id="334" r:id="rId7"/>
    <p:sldId id="333" r:id="rId8"/>
    <p:sldId id="329" r:id="rId9"/>
    <p:sldId id="335" r:id="rId10"/>
    <p:sldId id="266" r:id="rId11"/>
    <p:sldId id="267" r:id="rId12"/>
    <p:sldId id="262" r:id="rId13"/>
    <p:sldId id="268" r:id="rId14"/>
    <p:sldId id="350" r:id="rId15"/>
    <p:sldId id="269" r:id="rId16"/>
    <p:sldId id="345" r:id="rId17"/>
    <p:sldId id="270" r:id="rId18"/>
    <p:sldId id="295" r:id="rId19"/>
    <p:sldId id="346" r:id="rId20"/>
    <p:sldId id="326" r:id="rId21"/>
    <p:sldId id="351" r:id="rId22"/>
    <p:sldId id="352" r:id="rId23"/>
    <p:sldId id="286" r:id="rId24"/>
    <p:sldId id="353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xmlns="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xmlns="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xmlns="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xmlns="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xmlns="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xmlns="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xmlns="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xmlns="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xmlns="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xmlns="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xmlns="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xmlns="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xmlns="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xmlns="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xmlns="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554</Words>
  <Application>Microsoft Office PowerPoint</Application>
  <PresentationFormat>Custom</PresentationFormat>
  <Paragraphs>51</Paragraphs>
  <Slides>21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2023-01-12T08:59:24Z</dcterms:created>
  <dcterms:modified xsi:type="dcterms:W3CDTF">2024-05-01T13:54:26Z</dcterms:modified>
</cp:coreProperties>
</file>